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8" r:id="rId2"/>
    <p:sldMasterId id="2147483728" r:id="rId3"/>
  </p:sldMasterIdLst>
  <p:notesMasterIdLst>
    <p:notesMasterId r:id="rId44"/>
  </p:notesMasterIdLst>
  <p:sldIdLst>
    <p:sldId id="277" r:id="rId4"/>
    <p:sldId id="278" r:id="rId5"/>
    <p:sldId id="382" r:id="rId6"/>
    <p:sldId id="273" r:id="rId7"/>
    <p:sldId id="383" r:id="rId8"/>
    <p:sldId id="276" r:id="rId9"/>
    <p:sldId id="275" r:id="rId10"/>
    <p:sldId id="285" r:id="rId11"/>
    <p:sldId id="286" r:id="rId12"/>
    <p:sldId id="384" r:id="rId13"/>
    <p:sldId id="288" r:id="rId14"/>
    <p:sldId id="289" r:id="rId15"/>
    <p:sldId id="291" r:id="rId16"/>
    <p:sldId id="330" r:id="rId17"/>
    <p:sldId id="350" r:id="rId18"/>
    <p:sldId id="313" r:id="rId19"/>
    <p:sldId id="343" r:id="rId20"/>
    <p:sldId id="279" r:id="rId21"/>
    <p:sldId id="353" r:id="rId22"/>
    <p:sldId id="355" r:id="rId23"/>
    <p:sldId id="358" r:id="rId24"/>
    <p:sldId id="359" r:id="rId25"/>
    <p:sldId id="361" r:id="rId26"/>
    <p:sldId id="362" r:id="rId27"/>
    <p:sldId id="363" r:id="rId28"/>
    <p:sldId id="364" r:id="rId29"/>
    <p:sldId id="365" r:id="rId30"/>
    <p:sldId id="366" r:id="rId31"/>
    <p:sldId id="367" r:id="rId32"/>
    <p:sldId id="368" r:id="rId33"/>
    <p:sldId id="579" r:id="rId34"/>
    <p:sldId id="371" r:id="rId35"/>
    <p:sldId id="372" r:id="rId36"/>
    <p:sldId id="377" r:id="rId37"/>
    <p:sldId id="378" r:id="rId38"/>
    <p:sldId id="379" r:id="rId39"/>
    <p:sldId id="380" r:id="rId40"/>
    <p:sldId id="274" r:id="rId41"/>
    <p:sldId id="347" r:id="rId42"/>
    <p:sldId id="34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186"/>
    <a:srgbClr val="D5A753"/>
    <a:srgbClr val="D4AF37"/>
    <a:srgbClr val="000000"/>
    <a:srgbClr val="151337"/>
    <a:srgbClr val="1513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79206" autoAdjust="0"/>
  </p:normalViewPr>
  <p:slideViewPr>
    <p:cSldViewPr snapToGrid="0">
      <p:cViewPr varScale="1">
        <p:scale>
          <a:sx n="123" d="100"/>
          <a:sy n="123" d="100"/>
        </p:scale>
        <p:origin x="1740" y="102"/>
      </p:cViewPr>
      <p:guideLst/>
    </p:cSldViewPr>
  </p:slid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81895-DD5E-48FC-A1EB-86E287AE366A}"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8DFF3-092B-4728-86E0-0B8CA915DC76}" type="slidenum">
              <a:rPr lang="en-US" smtClean="0"/>
              <a:t>‹#›</a:t>
            </a:fld>
            <a:endParaRPr lang="en-US"/>
          </a:p>
        </p:txBody>
      </p:sp>
    </p:spTree>
    <p:extLst>
      <p:ext uri="{BB962C8B-B14F-4D97-AF65-F5344CB8AC3E}">
        <p14:creationId xmlns:p14="http://schemas.microsoft.com/office/powerpoint/2010/main" val="491915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Aptos" panose="020B0004020202020204" pitchFamily="34" charset="0"/>
              </a:rPr>
              <a:t>Regarding CLE, during the program please note that there will be a code read during the program.  In order for you to receive CLE please note the codes </a:t>
            </a:r>
            <a:r>
              <a:rPr lang="en-US" sz="1800" b="1" dirty="0">
                <a:effectLst/>
                <a:latin typeface="Calibri" panose="020F0502020204030204" pitchFamily="34" charset="0"/>
                <a:ea typeface="Aptos" panose="020B0004020202020204" pitchFamily="34" charset="0"/>
              </a:rPr>
              <a:t>and</a:t>
            </a:r>
            <a:r>
              <a:rPr lang="en-US" sz="1800" dirty="0">
                <a:effectLst/>
                <a:latin typeface="Calibri" panose="020F0502020204030204" pitchFamily="34" charset="0"/>
                <a:ea typeface="Aptos" panose="020B0004020202020204" pitchFamily="34" charset="0"/>
              </a:rPr>
              <a:t> submit the affirmation form that you received. </a:t>
            </a:r>
          </a:p>
          <a:p>
            <a:endParaRPr lang="en-US" dirty="0"/>
          </a:p>
        </p:txBody>
      </p:sp>
      <p:sp>
        <p:nvSpPr>
          <p:cNvPr id="4" name="Slide Number Placeholder 3"/>
          <p:cNvSpPr>
            <a:spLocks noGrp="1"/>
          </p:cNvSpPr>
          <p:nvPr>
            <p:ph type="sldNum" sz="quarter" idx="5"/>
          </p:nvPr>
        </p:nvSpPr>
        <p:spPr/>
        <p:txBody>
          <a:bodyPr/>
          <a:lstStyle/>
          <a:p>
            <a:fld id="{C1D8DFF3-092B-4728-86E0-0B8CA915DC76}" type="slidenum">
              <a:rPr lang="en-US" smtClean="0"/>
              <a:t>2</a:t>
            </a:fld>
            <a:endParaRPr lang="en-US"/>
          </a:p>
        </p:txBody>
      </p:sp>
    </p:spTree>
    <p:extLst>
      <p:ext uri="{BB962C8B-B14F-4D97-AF65-F5344CB8AC3E}">
        <p14:creationId xmlns:p14="http://schemas.microsoft.com/office/powerpoint/2010/main" val="18706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900" dirty="0">
                <a:latin typeface="Calibri" panose="020F0502020204030204" pitchFamily="34" charset="0"/>
                <a:ea typeface="Calibri" panose="020F0502020204030204" pitchFamily="34" charset="0"/>
              </a:rPr>
              <a:t>For those interested in receiving CLE, the rules require that you include a code in the space next to “course code” on the affirmation form. The code is </a:t>
            </a:r>
            <a:r>
              <a:rPr lang="en-US" sz="1200" dirty="0"/>
              <a:t>3279. </a:t>
            </a:r>
            <a:endParaRPr lang="en-US" dirty="0"/>
          </a:p>
        </p:txBody>
      </p:sp>
      <p:sp>
        <p:nvSpPr>
          <p:cNvPr id="4" name="Slide Number Placeholder 3"/>
          <p:cNvSpPr>
            <a:spLocks noGrp="1"/>
          </p:cNvSpPr>
          <p:nvPr>
            <p:ph type="sldNum" sz="quarter" idx="5"/>
          </p:nvPr>
        </p:nvSpPr>
        <p:spPr/>
        <p:txBody>
          <a:bodyPr/>
          <a:lstStyle/>
          <a:p>
            <a:fld id="{B6E8877B-1CB5-42A5-9899-FD465AE5E396}" type="slidenum">
              <a:rPr lang="en-US" altLang="en-US" smtClean="0"/>
              <a:pPr/>
              <a:t>31</a:t>
            </a:fld>
            <a:endParaRPr lang="en-US" altLang="en-US" dirty="0"/>
          </a:p>
        </p:txBody>
      </p:sp>
    </p:spTree>
    <p:extLst>
      <p:ext uri="{BB962C8B-B14F-4D97-AF65-F5344CB8AC3E}">
        <p14:creationId xmlns:p14="http://schemas.microsoft.com/office/powerpoint/2010/main" val="1185800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A1D9314C-DAB5-C415-5070-33226CF9B5E8}"/>
              </a:ext>
            </a:extLst>
          </p:cNvPr>
          <p:cNvGrpSpPr/>
          <p:nvPr userDrawn="1"/>
        </p:nvGrpSpPr>
        <p:grpSpPr>
          <a:xfrm>
            <a:off x="0" y="0"/>
            <a:ext cx="12192000" cy="6858000"/>
            <a:chOff x="0" y="0"/>
            <a:chExt cx="12192000" cy="6858000"/>
          </a:xfrm>
        </p:grpSpPr>
        <p:sp>
          <p:nvSpPr>
            <p:cNvPr id="35" name="Rectangle 34">
              <a:extLst>
                <a:ext uri="{FF2B5EF4-FFF2-40B4-BE49-F238E27FC236}">
                  <a16:creationId xmlns:a16="http://schemas.microsoft.com/office/drawing/2014/main" id="{18CBAEFC-917E-D707-C0C7-4B6F548CDFCB}"/>
                </a:ext>
              </a:extLst>
            </p:cNvPr>
            <p:cNvSpPr/>
            <p:nvPr userDrawn="1"/>
          </p:nvSpPr>
          <p:spPr>
            <a:xfrm>
              <a:off x="0" y="0"/>
              <a:ext cx="12192000" cy="6858000"/>
            </a:xfrm>
            <a:prstGeom prst="rect">
              <a:avLst/>
            </a:prstGeom>
            <a:gradFill flip="none" rotWithShape="1">
              <a:gsLst>
                <a:gs pos="0">
                  <a:srgbClr val="151337"/>
                </a:gs>
                <a:gs pos="100000">
                  <a:srgbClr val="15135E"/>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A black background with blue triangles&#10;&#10;Description automatically generated">
              <a:extLst>
                <a:ext uri="{FF2B5EF4-FFF2-40B4-BE49-F238E27FC236}">
                  <a16:creationId xmlns:a16="http://schemas.microsoft.com/office/drawing/2014/main" id="{4DCDE99C-5C58-EC1B-A796-AB22083B4C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sp>
        <p:nvSpPr>
          <p:cNvPr id="2" name="Title 1">
            <a:extLst>
              <a:ext uri="{FF2B5EF4-FFF2-40B4-BE49-F238E27FC236}">
                <a16:creationId xmlns:a16="http://schemas.microsoft.com/office/drawing/2014/main" id="{BFE2639B-D551-2988-0361-CE934BB7A70C}"/>
              </a:ext>
            </a:extLst>
          </p:cNvPr>
          <p:cNvSpPr>
            <a:spLocks noGrp="1"/>
          </p:cNvSpPr>
          <p:nvPr>
            <p:ph type="ctrTitle"/>
          </p:nvPr>
        </p:nvSpPr>
        <p:spPr>
          <a:xfrm>
            <a:off x="731520" y="1209516"/>
            <a:ext cx="5892800" cy="1747044"/>
          </a:xfrm>
          <a:prstGeom prst="rect">
            <a:avLst/>
          </a:prstGeom>
        </p:spPr>
        <p:txBody>
          <a:bodyPr lIns="0" tIns="0" rIns="0" bIns="0" anchor="b">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A2D484-AD2F-2E24-EB8B-A2F9BC489305}"/>
              </a:ext>
            </a:extLst>
          </p:cNvPr>
          <p:cNvSpPr>
            <a:spLocks noGrp="1"/>
          </p:cNvSpPr>
          <p:nvPr>
            <p:ph type="subTitle" idx="1" hasCustomPrompt="1"/>
          </p:nvPr>
        </p:nvSpPr>
        <p:spPr>
          <a:xfrm>
            <a:off x="731520" y="3191510"/>
            <a:ext cx="5892800" cy="695960"/>
          </a:xfrm>
          <a:prstGeom prst="rect">
            <a:avLst/>
          </a:prstGeom>
        </p:spPr>
        <p:txBody>
          <a:bodyPr lIns="0" tIns="0" rIns="0" bIns="0">
            <a:normAutofit/>
          </a:bodyPr>
          <a:lstStyle>
            <a:lvl1pPr marL="0" indent="0" algn="l">
              <a:buNone/>
              <a:defRPr sz="200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DD/MM/YYYY</a:t>
            </a:r>
          </a:p>
        </p:txBody>
      </p:sp>
      <p:pic>
        <p:nvPicPr>
          <p:cNvPr id="10" name="Picture 9" descr="A blue and green text on a black background&#10;&#10;Description automatically generated">
            <a:extLst>
              <a:ext uri="{FF2B5EF4-FFF2-40B4-BE49-F238E27FC236}">
                <a16:creationId xmlns:a16="http://schemas.microsoft.com/office/drawing/2014/main" id="{B4675219-DFCD-66DE-0A7E-656268BC90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4923" y="429314"/>
            <a:ext cx="1089077" cy="693049"/>
          </a:xfrm>
          <a:prstGeom prst="rect">
            <a:avLst/>
          </a:prstGeom>
        </p:spPr>
      </p:pic>
      <p:sp>
        <p:nvSpPr>
          <p:cNvPr id="28" name="Text Placeholder 26">
            <a:extLst>
              <a:ext uri="{FF2B5EF4-FFF2-40B4-BE49-F238E27FC236}">
                <a16:creationId xmlns:a16="http://schemas.microsoft.com/office/drawing/2014/main" id="{3328C6AC-5EC7-D682-579E-F9A21915CD1C}"/>
              </a:ext>
            </a:extLst>
          </p:cNvPr>
          <p:cNvSpPr>
            <a:spLocks noGrp="1"/>
          </p:cNvSpPr>
          <p:nvPr>
            <p:ph type="body" sz="quarter" idx="14" hasCustomPrompt="1"/>
          </p:nvPr>
        </p:nvSpPr>
        <p:spPr>
          <a:xfrm>
            <a:off x="731838" y="4329747"/>
            <a:ext cx="2814637" cy="695325"/>
          </a:xfrm>
          <a:prstGeom prst="rect">
            <a:avLst/>
          </a:prstGeom>
        </p:spPr>
        <p:txBody>
          <a:bodyPr lIns="0" tIns="0" rIns="0" bIns="0"/>
          <a:lstStyle>
            <a:lvl1pPr>
              <a:lnSpc>
                <a:spcPts val="1900"/>
              </a:lnSpc>
              <a:spcBef>
                <a:spcPts val="0"/>
              </a:spcBef>
              <a:spcAft>
                <a:spcPts val="0"/>
              </a:spcAft>
              <a:defRPr sz="1400">
                <a:solidFill>
                  <a:schemeClr val="bg1"/>
                </a:solidFill>
              </a:defRPr>
            </a:lvl1pPr>
          </a:lstStyle>
          <a:p>
            <a:pPr lvl="0"/>
            <a:r>
              <a:rPr lang="en-US" dirty="0"/>
              <a:t>Name and Title Placeholder</a:t>
            </a:r>
          </a:p>
        </p:txBody>
      </p:sp>
      <p:sp>
        <p:nvSpPr>
          <p:cNvPr id="29" name="Text Placeholder 26">
            <a:extLst>
              <a:ext uri="{FF2B5EF4-FFF2-40B4-BE49-F238E27FC236}">
                <a16:creationId xmlns:a16="http://schemas.microsoft.com/office/drawing/2014/main" id="{5AEAE024-CE60-23A5-0862-E6BA1657B754}"/>
              </a:ext>
            </a:extLst>
          </p:cNvPr>
          <p:cNvSpPr>
            <a:spLocks noGrp="1"/>
          </p:cNvSpPr>
          <p:nvPr>
            <p:ph type="body" sz="quarter" idx="15" hasCustomPrompt="1"/>
          </p:nvPr>
        </p:nvSpPr>
        <p:spPr>
          <a:xfrm>
            <a:off x="3810318" y="4329747"/>
            <a:ext cx="2814637" cy="695325"/>
          </a:xfrm>
          <a:prstGeom prst="rect">
            <a:avLst/>
          </a:prstGeom>
        </p:spPr>
        <p:txBody>
          <a:bodyPr lIns="0" tIns="0" rIns="0" bIns="0"/>
          <a:lstStyle>
            <a:lvl1pPr>
              <a:lnSpc>
                <a:spcPts val="1900"/>
              </a:lnSpc>
              <a:spcBef>
                <a:spcPts val="0"/>
              </a:spcBef>
              <a:spcAft>
                <a:spcPts val="0"/>
              </a:spcAft>
              <a:defRPr sz="1400">
                <a:solidFill>
                  <a:schemeClr val="bg1"/>
                </a:solidFill>
              </a:defRPr>
            </a:lvl1pPr>
          </a:lstStyle>
          <a:p>
            <a:pPr lvl="0"/>
            <a:r>
              <a:rPr lang="en-US" dirty="0"/>
              <a:t>Name and Title Placeholder</a:t>
            </a:r>
          </a:p>
        </p:txBody>
      </p:sp>
      <p:sp>
        <p:nvSpPr>
          <p:cNvPr id="33" name="Text Placeholder 26">
            <a:extLst>
              <a:ext uri="{FF2B5EF4-FFF2-40B4-BE49-F238E27FC236}">
                <a16:creationId xmlns:a16="http://schemas.microsoft.com/office/drawing/2014/main" id="{16DD1BA1-06DB-D370-C89D-7828F14B0C8C}"/>
              </a:ext>
            </a:extLst>
          </p:cNvPr>
          <p:cNvSpPr>
            <a:spLocks noGrp="1"/>
          </p:cNvSpPr>
          <p:nvPr>
            <p:ph type="body" sz="quarter" idx="16" hasCustomPrompt="1"/>
          </p:nvPr>
        </p:nvSpPr>
        <p:spPr>
          <a:xfrm>
            <a:off x="731838" y="5147310"/>
            <a:ext cx="2814637" cy="695325"/>
          </a:xfrm>
          <a:prstGeom prst="rect">
            <a:avLst/>
          </a:prstGeom>
        </p:spPr>
        <p:txBody>
          <a:bodyPr lIns="0" tIns="0" rIns="0" bIns="0"/>
          <a:lstStyle>
            <a:lvl1pPr>
              <a:lnSpc>
                <a:spcPts val="1900"/>
              </a:lnSpc>
              <a:spcBef>
                <a:spcPts val="0"/>
              </a:spcBef>
              <a:spcAft>
                <a:spcPts val="0"/>
              </a:spcAft>
              <a:defRPr sz="1400">
                <a:solidFill>
                  <a:schemeClr val="bg1"/>
                </a:solidFill>
              </a:defRPr>
            </a:lvl1pPr>
          </a:lstStyle>
          <a:p>
            <a:pPr lvl="0"/>
            <a:r>
              <a:rPr lang="en-US" dirty="0"/>
              <a:t>Name and Title Placeholder</a:t>
            </a:r>
          </a:p>
        </p:txBody>
      </p:sp>
      <p:sp>
        <p:nvSpPr>
          <p:cNvPr id="34" name="Text Placeholder 26">
            <a:extLst>
              <a:ext uri="{FF2B5EF4-FFF2-40B4-BE49-F238E27FC236}">
                <a16:creationId xmlns:a16="http://schemas.microsoft.com/office/drawing/2014/main" id="{10EEB085-86AC-CCC5-BC34-C9FD46F87116}"/>
              </a:ext>
            </a:extLst>
          </p:cNvPr>
          <p:cNvSpPr>
            <a:spLocks noGrp="1"/>
          </p:cNvSpPr>
          <p:nvPr>
            <p:ph type="body" sz="quarter" idx="17" hasCustomPrompt="1"/>
          </p:nvPr>
        </p:nvSpPr>
        <p:spPr>
          <a:xfrm>
            <a:off x="3810318" y="5147310"/>
            <a:ext cx="2814637" cy="695325"/>
          </a:xfrm>
          <a:prstGeom prst="rect">
            <a:avLst/>
          </a:prstGeom>
        </p:spPr>
        <p:txBody>
          <a:bodyPr lIns="0" tIns="0" rIns="0" bIns="0"/>
          <a:lstStyle>
            <a:lvl1pPr>
              <a:lnSpc>
                <a:spcPts val="1900"/>
              </a:lnSpc>
              <a:spcBef>
                <a:spcPts val="0"/>
              </a:spcBef>
              <a:spcAft>
                <a:spcPts val="0"/>
              </a:spcAft>
              <a:defRPr sz="1400">
                <a:solidFill>
                  <a:schemeClr val="bg1"/>
                </a:solidFill>
              </a:defRPr>
            </a:lvl1pPr>
          </a:lstStyle>
          <a:p>
            <a:pPr lvl="0"/>
            <a:r>
              <a:rPr lang="en-US" dirty="0"/>
              <a:t>Name and Title Placeholder</a:t>
            </a:r>
          </a:p>
        </p:txBody>
      </p:sp>
    </p:spTree>
    <p:extLst>
      <p:ext uri="{BB962C8B-B14F-4D97-AF65-F5344CB8AC3E}">
        <p14:creationId xmlns:p14="http://schemas.microsoft.com/office/powerpoint/2010/main" val="428568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Timelin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F57FE9-CBB5-7414-F8E5-13D93C0640A3}"/>
              </a:ext>
            </a:extLst>
          </p:cNvPr>
          <p:cNvSpPr>
            <a:spLocks noGrp="1" noRot="1" noMove="1" noResize="1" noEditPoints="1" noAdjustHandles="1" noChangeArrowheads="1" noChangeShapeType="1"/>
          </p:cNvSpPr>
          <p:nvPr userDrawn="1"/>
        </p:nvSpPr>
        <p:spPr>
          <a:xfrm>
            <a:off x="-1129" y="0"/>
            <a:ext cx="12192000" cy="6858000"/>
          </a:xfrm>
          <a:prstGeom prst="rect">
            <a:avLst/>
          </a:prstGeom>
          <a:gradFill flip="none" rotWithShape="1">
            <a:gsLst>
              <a:gs pos="0">
                <a:srgbClr val="151337"/>
              </a:gs>
              <a:gs pos="100000">
                <a:srgbClr val="15135E"/>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985A51DA-EB28-9A0A-A7E6-3FA27811A107}"/>
              </a:ext>
            </a:extLst>
          </p:cNvPr>
          <p:cNvSpPr>
            <a:spLocks noGrp="1"/>
          </p:cNvSpPr>
          <p:nvPr>
            <p:ph type="title"/>
          </p:nvPr>
        </p:nvSpPr>
        <p:spPr>
          <a:xfrm>
            <a:off x="556260" y="284100"/>
            <a:ext cx="10797540" cy="1108075"/>
          </a:xfrm>
          <a:prstGeom prst="rect">
            <a:avLst/>
          </a:prstGeom>
        </p:spPr>
        <p:txBody>
          <a:bodyPr/>
          <a:lstStyle>
            <a:lvl1pPr>
              <a:defRPr>
                <a:solidFill>
                  <a:schemeClr val="bg1"/>
                </a:solidFill>
              </a:defRPr>
            </a:lvl1pPr>
          </a:lstStyle>
          <a:p>
            <a:r>
              <a:rPr lang="en-US"/>
              <a:t>Click to edit Master title style</a:t>
            </a:r>
            <a:endParaRPr lang="en-US" dirty="0"/>
          </a:p>
        </p:txBody>
      </p:sp>
      <p:pic>
        <p:nvPicPr>
          <p:cNvPr id="6" name="Picture 5" descr="A blue and green text on a black background&#10;&#10;Description automatically generated">
            <a:extLst>
              <a:ext uri="{FF2B5EF4-FFF2-40B4-BE49-F238E27FC236}">
                <a16:creationId xmlns:a16="http://schemas.microsoft.com/office/drawing/2014/main" id="{3AEB5915-EE47-79CE-39A9-7B56D19EC8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9560" y="6072506"/>
            <a:ext cx="853440" cy="543098"/>
          </a:xfrm>
          <a:prstGeom prst="rect">
            <a:avLst/>
          </a:prstGeom>
        </p:spPr>
      </p:pic>
      <p:sp>
        <p:nvSpPr>
          <p:cNvPr id="29" name="Text Placeholder 71">
            <a:extLst>
              <a:ext uri="{FF2B5EF4-FFF2-40B4-BE49-F238E27FC236}">
                <a16:creationId xmlns:a16="http://schemas.microsoft.com/office/drawing/2014/main" id="{575CD810-075A-EA28-C5DD-933D492DF66F}"/>
              </a:ext>
            </a:extLst>
          </p:cNvPr>
          <p:cNvSpPr>
            <a:spLocks noGrp="1"/>
          </p:cNvSpPr>
          <p:nvPr userDrawn="1">
            <p:ph type="body" sz="quarter" idx="19" hasCustomPrompt="1"/>
          </p:nvPr>
        </p:nvSpPr>
        <p:spPr>
          <a:xfrm>
            <a:off x="1816414" y="3045869"/>
            <a:ext cx="1655541" cy="313997"/>
          </a:xfrm>
          <a:prstGeom prst="rect">
            <a:avLst/>
          </a:prstGeom>
        </p:spPr>
        <p:txBody>
          <a:bodyPr lIns="0" tIns="0" rIns="0" bIns="0" anchor="b" anchorCtr="0">
            <a:noAutofit/>
          </a:bodyPr>
          <a:lstStyle>
            <a:lvl1pPr algn="ctr">
              <a:lnSpc>
                <a:spcPts val="1600"/>
              </a:lnSpc>
              <a:defRPr sz="1200" b="1">
                <a:solidFill>
                  <a:schemeClr val="accent2"/>
                </a:solidFill>
              </a:defRPr>
            </a:lvl1pPr>
          </a:lstStyle>
          <a:p>
            <a:pPr lvl="0"/>
            <a:r>
              <a:rPr lang="en-US" dirty="0"/>
              <a:t>XXXXXXXX</a:t>
            </a:r>
          </a:p>
        </p:txBody>
      </p:sp>
      <p:sp>
        <p:nvSpPr>
          <p:cNvPr id="30" name="Text Placeholder 71">
            <a:extLst>
              <a:ext uri="{FF2B5EF4-FFF2-40B4-BE49-F238E27FC236}">
                <a16:creationId xmlns:a16="http://schemas.microsoft.com/office/drawing/2014/main" id="{DC5AFFCD-78FD-181B-B9BE-344550F4E117}"/>
              </a:ext>
            </a:extLst>
          </p:cNvPr>
          <p:cNvSpPr>
            <a:spLocks noGrp="1"/>
          </p:cNvSpPr>
          <p:nvPr userDrawn="1">
            <p:ph type="body" sz="quarter" idx="20" hasCustomPrompt="1"/>
          </p:nvPr>
        </p:nvSpPr>
        <p:spPr>
          <a:xfrm>
            <a:off x="3565575" y="3815190"/>
            <a:ext cx="1591793" cy="288075"/>
          </a:xfrm>
          <a:prstGeom prst="rect">
            <a:avLst/>
          </a:prstGeom>
        </p:spPr>
        <p:txBody>
          <a:bodyPr lIns="0" tIns="0" rIns="0" bIns="0" anchor="t" anchorCtr="0"/>
          <a:lstStyle>
            <a:lvl1pPr algn="ctr">
              <a:lnSpc>
                <a:spcPts val="1600"/>
              </a:lnSpc>
              <a:defRPr sz="1200" b="1">
                <a:solidFill>
                  <a:schemeClr val="accent2"/>
                </a:solidFill>
              </a:defRPr>
            </a:lvl1pPr>
          </a:lstStyle>
          <a:p>
            <a:pPr lvl="0"/>
            <a:r>
              <a:rPr lang="en-US" dirty="0"/>
              <a:t>XXXXXXXX</a:t>
            </a:r>
          </a:p>
        </p:txBody>
      </p:sp>
      <p:sp>
        <p:nvSpPr>
          <p:cNvPr id="31" name="Text Placeholder 71">
            <a:extLst>
              <a:ext uri="{FF2B5EF4-FFF2-40B4-BE49-F238E27FC236}">
                <a16:creationId xmlns:a16="http://schemas.microsoft.com/office/drawing/2014/main" id="{2E043126-2E91-A47D-2406-830BBC6D2BA1}"/>
              </a:ext>
            </a:extLst>
          </p:cNvPr>
          <p:cNvSpPr>
            <a:spLocks noGrp="1"/>
          </p:cNvSpPr>
          <p:nvPr userDrawn="1">
            <p:ph type="body" sz="quarter" idx="21" hasCustomPrompt="1"/>
          </p:nvPr>
        </p:nvSpPr>
        <p:spPr>
          <a:xfrm>
            <a:off x="5187199" y="3039743"/>
            <a:ext cx="1655541" cy="288075"/>
          </a:xfrm>
          <a:prstGeom prst="rect">
            <a:avLst/>
          </a:prstGeom>
        </p:spPr>
        <p:txBody>
          <a:bodyPr lIns="0" tIns="0" rIns="0" bIns="0" anchor="b" anchorCtr="0"/>
          <a:lstStyle>
            <a:lvl1pPr algn="ctr">
              <a:lnSpc>
                <a:spcPts val="1600"/>
              </a:lnSpc>
              <a:defRPr sz="1200" b="1">
                <a:solidFill>
                  <a:schemeClr val="accent2"/>
                </a:solidFill>
              </a:defRPr>
            </a:lvl1pPr>
          </a:lstStyle>
          <a:p>
            <a:pPr lvl="0"/>
            <a:r>
              <a:rPr lang="en-US" dirty="0"/>
              <a:t>XXXXXXXX</a:t>
            </a:r>
          </a:p>
        </p:txBody>
      </p:sp>
      <p:sp>
        <p:nvSpPr>
          <p:cNvPr id="32" name="Text Placeholder 71">
            <a:extLst>
              <a:ext uri="{FF2B5EF4-FFF2-40B4-BE49-F238E27FC236}">
                <a16:creationId xmlns:a16="http://schemas.microsoft.com/office/drawing/2014/main" id="{8FB60CC6-912A-90C5-6282-933CF399EF72}"/>
              </a:ext>
            </a:extLst>
          </p:cNvPr>
          <p:cNvSpPr>
            <a:spLocks noGrp="1"/>
          </p:cNvSpPr>
          <p:nvPr userDrawn="1">
            <p:ph type="body" sz="quarter" idx="22" hasCustomPrompt="1"/>
          </p:nvPr>
        </p:nvSpPr>
        <p:spPr>
          <a:xfrm>
            <a:off x="6916494" y="3814974"/>
            <a:ext cx="1591153" cy="288075"/>
          </a:xfrm>
          <a:prstGeom prst="rect">
            <a:avLst/>
          </a:prstGeom>
        </p:spPr>
        <p:txBody>
          <a:bodyPr lIns="0" tIns="0" rIns="0" bIns="0"/>
          <a:lstStyle>
            <a:lvl1pPr algn="ctr">
              <a:lnSpc>
                <a:spcPts val="1600"/>
              </a:lnSpc>
              <a:defRPr sz="1200" b="1">
                <a:solidFill>
                  <a:schemeClr val="accent2"/>
                </a:solidFill>
              </a:defRPr>
            </a:lvl1pPr>
          </a:lstStyle>
          <a:p>
            <a:pPr lvl="0"/>
            <a:r>
              <a:rPr lang="en-US" dirty="0"/>
              <a:t>XXXXXXXX</a:t>
            </a:r>
          </a:p>
        </p:txBody>
      </p:sp>
      <p:sp>
        <p:nvSpPr>
          <p:cNvPr id="33" name="Text Placeholder 71">
            <a:extLst>
              <a:ext uri="{FF2B5EF4-FFF2-40B4-BE49-F238E27FC236}">
                <a16:creationId xmlns:a16="http://schemas.microsoft.com/office/drawing/2014/main" id="{8AF26717-CC82-1065-EEC8-05900C41EF37}"/>
              </a:ext>
            </a:extLst>
          </p:cNvPr>
          <p:cNvSpPr>
            <a:spLocks noGrp="1"/>
          </p:cNvSpPr>
          <p:nvPr userDrawn="1">
            <p:ph type="body" sz="quarter" idx="23" hasCustomPrompt="1"/>
          </p:nvPr>
        </p:nvSpPr>
        <p:spPr>
          <a:xfrm>
            <a:off x="8549100" y="3027067"/>
            <a:ext cx="1655541" cy="288075"/>
          </a:xfrm>
          <a:prstGeom prst="rect">
            <a:avLst/>
          </a:prstGeom>
        </p:spPr>
        <p:txBody>
          <a:bodyPr lIns="0" tIns="0" rIns="0" bIns="0" anchor="b" anchorCtr="0"/>
          <a:lstStyle>
            <a:lvl1pPr algn="ctr">
              <a:lnSpc>
                <a:spcPts val="1600"/>
              </a:lnSpc>
              <a:defRPr sz="1200" b="1">
                <a:solidFill>
                  <a:schemeClr val="accent2"/>
                </a:solidFill>
              </a:defRPr>
            </a:lvl1pPr>
          </a:lstStyle>
          <a:p>
            <a:pPr lvl="0"/>
            <a:r>
              <a:rPr lang="en-US" dirty="0"/>
              <a:t>XXXXXXXX</a:t>
            </a:r>
          </a:p>
        </p:txBody>
      </p:sp>
      <p:sp>
        <p:nvSpPr>
          <p:cNvPr id="34" name="Text Placeholder 71">
            <a:extLst>
              <a:ext uri="{FF2B5EF4-FFF2-40B4-BE49-F238E27FC236}">
                <a16:creationId xmlns:a16="http://schemas.microsoft.com/office/drawing/2014/main" id="{1CB886D8-5F34-B1C0-2D92-E3D80854664F}"/>
              </a:ext>
            </a:extLst>
          </p:cNvPr>
          <p:cNvSpPr>
            <a:spLocks noGrp="1"/>
          </p:cNvSpPr>
          <p:nvPr userDrawn="1">
            <p:ph type="body" sz="quarter" idx="24" hasCustomPrompt="1"/>
          </p:nvPr>
        </p:nvSpPr>
        <p:spPr>
          <a:xfrm>
            <a:off x="1816414" y="4018993"/>
            <a:ext cx="1655542" cy="1412811"/>
          </a:xfrm>
          <a:prstGeom prst="rect">
            <a:avLst/>
          </a:prstGeom>
          <a:noFill/>
        </p:spPr>
        <p:txBody>
          <a:bodyPr lIns="182880" tIns="0" rIns="182880" bIns="182880" anchor="t" anchorCtr="0"/>
          <a:lstStyle>
            <a:lvl1pPr algn="ctr">
              <a:lnSpc>
                <a:spcPts val="1600"/>
              </a:lnSpc>
              <a:spcBef>
                <a:spcPts val="0"/>
              </a:spcBef>
              <a:spcAft>
                <a:spcPts val="500"/>
              </a:spcAft>
              <a:defRPr sz="1200" b="0">
                <a:solidFill>
                  <a:schemeClr val="bg1"/>
                </a:solidFill>
              </a:defRPr>
            </a:lvl1pPr>
          </a:lstStyle>
          <a:p>
            <a:pPr lvl="0"/>
            <a:r>
              <a:rPr lang="en-US" dirty="0"/>
              <a:t>Lorem </a:t>
            </a:r>
            <a:r>
              <a:rPr lang="en-US" dirty="0" err="1"/>
              <a:t>dolar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a:t>
            </a:r>
          </a:p>
        </p:txBody>
      </p:sp>
      <p:sp>
        <p:nvSpPr>
          <p:cNvPr id="35" name="Text Placeholder 71">
            <a:extLst>
              <a:ext uri="{FF2B5EF4-FFF2-40B4-BE49-F238E27FC236}">
                <a16:creationId xmlns:a16="http://schemas.microsoft.com/office/drawing/2014/main" id="{84DCE9EB-FCCB-4731-7B26-BEBFE1955EAF}"/>
              </a:ext>
            </a:extLst>
          </p:cNvPr>
          <p:cNvSpPr>
            <a:spLocks noGrp="1"/>
          </p:cNvSpPr>
          <p:nvPr userDrawn="1">
            <p:ph type="body" sz="quarter" idx="25" hasCustomPrompt="1"/>
          </p:nvPr>
        </p:nvSpPr>
        <p:spPr>
          <a:xfrm>
            <a:off x="3565574" y="1674812"/>
            <a:ext cx="1591794" cy="1412811"/>
          </a:xfrm>
          <a:prstGeom prst="rect">
            <a:avLst/>
          </a:prstGeom>
          <a:noFill/>
        </p:spPr>
        <p:txBody>
          <a:bodyPr lIns="182880" tIns="182880" rIns="182880" bIns="0" anchor="b" anchorCtr="0"/>
          <a:lstStyle>
            <a:lvl1pPr algn="ctr">
              <a:lnSpc>
                <a:spcPts val="1600"/>
              </a:lnSpc>
              <a:spcBef>
                <a:spcPts val="0"/>
              </a:spcBef>
              <a:spcAft>
                <a:spcPts val="500"/>
              </a:spcAft>
              <a:defRPr sz="1200" b="0">
                <a:solidFill>
                  <a:schemeClr val="bg1"/>
                </a:solidFill>
              </a:defRPr>
            </a:lvl1pPr>
          </a:lstStyle>
          <a:p>
            <a:pPr lvl="0"/>
            <a:r>
              <a:rPr lang="en-US" dirty="0"/>
              <a:t>Lorem </a:t>
            </a:r>
            <a:r>
              <a:rPr lang="en-US" dirty="0" err="1"/>
              <a:t>dolar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a:t>
            </a:r>
          </a:p>
        </p:txBody>
      </p:sp>
      <p:sp>
        <p:nvSpPr>
          <p:cNvPr id="43" name="Text Placeholder 71">
            <a:extLst>
              <a:ext uri="{FF2B5EF4-FFF2-40B4-BE49-F238E27FC236}">
                <a16:creationId xmlns:a16="http://schemas.microsoft.com/office/drawing/2014/main" id="{64A3BE04-ECAB-67AA-B0EA-192D018B63A6}"/>
              </a:ext>
            </a:extLst>
          </p:cNvPr>
          <p:cNvSpPr>
            <a:spLocks noGrp="1"/>
          </p:cNvSpPr>
          <p:nvPr userDrawn="1">
            <p:ph type="body" sz="quarter" idx="27" hasCustomPrompt="1"/>
          </p:nvPr>
        </p:nvSpPr>
        <p:spPr>
          <a:xfrm>
            <a:off x="5187199" y="4016644"/>
            <a:ext cx="1655542" cy="1412811"/>
          </a:xfrm>
          <a:prstGeom prst="rect">
            <a:avLst/>
          </a:prstGeom>
          <a:noFill/>
        </p:spPr>
        <p:txBody>
          <a:bodyPr lIns="182880" tIns="0" rIns="182880" bIns="182880" anchor="t" anchorCtr="0"/>
          <a:lstStyle>
            <a:lvl1pPr algn="ctr">
              <a:lnSpc>
                <a:spcPts val="1600"/>
              </a:lnSpc>
              <a:spcBef>
                <a:spcPts val="0"/>
              </a:spcBef>
              <a:spcAft>
                <a:spcPts val="500"/>
              </a:spcAft>
              <a:defRPr sz="1200" b="0">
                <a:solidFill>
                  <a:schemeClr val="bg1"/>
                </a:solidFill>
              </a:defRPr>
            </a:lvl1pPr>
          </a:lstStyle>
          <a:p>
            <a:pPr lvl="0"/>
            <a:r>
              <a:rPr lang="en-US" dirty="0"/>
              <a:t>Lorem </a:t>
            </a:r>
            <a:r>
              <a:rPr lang="en-US" dirty="0" err="1"/>
              <a:t>dolar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a:t>
            </a:r>
          </a:p>
        </p:txBody>
      </p:sp>
      <p:sp>
        <p:nvSpPr>
          <p:cNvPr id="44" name="Text Placeholder 71">
            <a:extLst>
              <a:ext uri="{FF2B5EF4-FFF2-40B4-BE49-F238E27FC236}">
                <a16:creationId xmlns:a16="http://schemas.microsoft.com/office/drawing/2014/main" id="{5E645C5F-E4C6-2F63-A286-1D55A535759E}"/>
              </a:ext>
            </a:extLst>
          </p:cNvPr>
          <p:cNvSpPr>
            <a:spLocks noGrp="1"/>
          </p:cNvSpPr>
          <p:nvPr userDrawn="1">
            <p:ph type="body" sz="quarter" idx="28" hasCustomPrompt="1"/>
          </p:nvPr>
        </p:nvSpPr>
        <p:spPr>
          <a:xfrm>
            <a:off x="6916494" y="1727830"/>
            <a:ext cx="1591153" cy="1412811"/>
          </a:xfrm>
          <a:prstGeom prst="rect">
            <a:avLst/>
          </a:prstGeom>
          <a:noFill/>
        </p:spPr>
        <p:txBody>
          <a:bodyPr lIns="182880" tIns="182880" rIns="182880" bIns="0" anchor="b" anchorCtr="0"/>
          <a:lstStyle>
            <a:lvl1pPr algn="ctr">
              <a:lnSpc>
                <a:spcPts val="1600"/>
              </a:lnSpc>
              <a:spcBef>
                <a:spcPts val="0"/>
              </a:spcBef>
              <a:spcAft>
                <a:spcPts val="500"/>
              </a:spcAft>
              <a:defRPr sz="1200" b="0">
                <a:solidFill>
                  <a:schemeClr val="bg1"/>
                </a:solidFill>
              </a:defRPr>
            </a:lvl1pPr>
          </a:lstStyle>
          <a:p>
            <a:pPr lvl="0"/>
            <a:r>
              <a:rPr lang="en-US" dirty="0"/>
              <a:t>Lorem </a:t>
            </a:r>
            <a:r>
              <a:rPr lang="en-US" dirty="0" err="1"/>
              <a:t>dolar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a:t>
            </a:r>
          </a:p>
        </p:txBody>
      </p:sp>
      <p:sp>
        <p:nvSpPr>
          <p:cNvPr id="45" name="Text Placeholder 71">
            <a:extLst>
              <a:ext uri="{FF2B5EF4-FFF2-40B4-BE49-F238E27FC236}">
                <a16:creationId xmlns:a16="http://schemas.microsoft.com/office/drawing/2014/main" id="{B1B4F70B-2C05-968A-788B-BE3A84665ACD}"/>
              </a:ext>
            </a:extLst>
          </p:cNvPr>
          <p:cNvSpPr>
            <a:spLocks noGrp="1"/>
          </p:cNvSpPr>
          <p:nvPr userDrawn="1">
            <p:ph type="body" sz="quarter" idx="29" hasCustomPrompt="1"/>
          </p:nvPr>
        </p:nvSpPr>
        <p:spPr>
          <a:xfrm>
            <a:off x="8549100" y="4016644"/>
            <a:ext cx="1614730" cy="1412811"/>
          </a:xfrm>
          <a:prstGeom prst="rect">
            <a:avLst/>
          </a:prstGeom>
          <a:noFill/>
        </p:spPr>
        <p:txBody>
          <a:bodyPr lIns="182880" tIns="0" rIns="182880" bIns="182880" anchor="t" anchorCtr="0"/>
          <a:lstStyle>
            <a:lvl1pPr algn="ctr">
              <a:lnSpc>
                <a:spcPts val="1600"/>
              </a:lnSpc>
              <a:spcBef>
                <a:spcPts val="0"/>
              </a:spcBef>
              <a:spcAft>
                <a:spcPts val="500"/>
              </a:spcAft>
              <a:defRPr sz="1200" b="0">
                <a:solidFill>
                  <a:schemeClr val="bg1"/>
                </a:solidFill>
              </a:defRPr>
            </a:lvl1pPr>
          </a:lstStyle>
          <a:p>
            <a:pPr lvl="0"/>
            <a:r>
              <a:rPr lang="en-US" dirty="0"/>
              <a:t>Lorem </a:t>
            </a:r>
            <a:r>
              <a:rPr lang="en-US" dirty="0" err="1"/>
              <a:t>dolar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a:t>
            </a:r>
          </a:p>
        </p:txBody>
      </p:sp>
      <p:sp>
        <p:nvSpPr>
          <p:cNvPr id="4" name="Picture Placeholder 3">
            <a:extLst>
              <a:ext uri="{FF2B5EF4-FFF2-40B4-BE49-F238E27FC236}">
                <a16:creationId xmlns:a16="http://schemas.microsoft.com/office/drawing/2014/main" id="{C298566F-893B-9714-2620-64D8AB6D6923}"/>
              </a:ext>
            </a:extLst>
          </p:cNvPr>
          <p:cNvSpPr>
            <a:spLocks noGrp="1"/>
          </p:cNvSpPr>
          <p:nvPr>
            <p:ph type="pic" sz="quarter" idx="30"/>
          </p:nvPr>
        </p:nvSpPr>
        <p:spPr>
          <a:xfrm>
            <a:off x="965199" y="3575793"/>
            <a:ext cx="10798175" cy="9144"/>
          </a:xfrm>
          <a:prstGeom prst="rect">
            <a:avLst/>
          </a:prstGeom>
          <a:solidFill>
            <a:schemeClr val="accent3"/>
          </a:solidFill>
        </p:spPr>
        <p:txBody>
          <a:bodyPr/>
          <a:lstStyle>
            <a:lvl1pPr>
              <a:defRPr>
                <a:solidFill>
                  <a:schemeClr val="tx1"/>
                </a:solidFill>
              </a:defRPr>
            </a:lvl1pPr>
          </a:lstStyle>
          <a:p>
            <a:r>
              <a:rPr lang="en-US"/>
              <a:t>Click icon to add picture</a:t>
            </a:r>
            <a:endParaRPr lang="en-US" dirty="0"/>
          </a:p>
        </p:txBody>
      </p:sp>
      <p:sp>
        <p:nvSpPr>
          <p:cNvPr id="19" name="Picture Placeholder 18">
            <a:extLst>
              <a:ext uri="{FF2B5EF4-FFF2-40B4-BE49-F238E27FC236}">
                <a16:creationId xmlns:a16="http://schemas.microsoft.com/office/drawing/2014/main" id="{9F08C8DB-5410-E9FC-1653-48CE58C241E9}"/>
              </a:ext>
            </a:extLst>
          </p:cNvPr>
          <p:cNvSpPr>
            <a:spLocks noGrp="1"/>
          </p:cNvSpPr>
          <p:nvPr>
            <p:ph type="pic" sz="quarter" idx="31"/>
          </p:nvPr>
        </p:nvSpPr>
        <p:spPr>
          <a:xfrm>
            <a:off x="2566396" y="3505751"/>
            <a:ext cx="155575" cy="161925"/>
          </a:xfrm>
          <a:prstGeom prst="ellipse">
            <a:avLst/>
          </a:prstGeom>
          <a:solidFill>
            <a:schemeClr val="accent2"/>
          </a:solidFill>
          <a:ln>
            <a:noFill/>
          </a:ln>
        </p:spPr>
        <p:txBody>
          <a:bodyPr/>
          <a:lstStyle>
            <a:lvl1pPr>
              <a:defRPr>
                <a:noFill/>
              </a:defRPr>
            </a:lvl1pPr>
          </a:lstStyle>
          <a:p>
            <a:r>
              <a:rPr lang="en-US"/>
              <a:t>Click icon to add picture</a:t>
            </a:r>
            <a:endParaRPr lang="en-US" dirty="0"/>
          </a:p>
        </p:txBody>
      </p:sp>
      <p:sp>
        <p:nvSpPr>
          <p:cNvPr id="21" name="Picture Placeholder 18">
            <a:extLst>
              <a:ext uri="{FF2B5EF4-FFF2-40B4-BE49-F238E27FC236}">
                <a16:creationId xmlns:a16="http://schemas.microsoft.com/office/drawing/2014/main" id="{4912A6BA-7379-D4A3-EFCF-A3D720F415D8}"/>
              </a:ext>
            </a:extLst>
          </p:cNvPr>
          <p:cNvSpPr>
            <a:spLocks noGrp="1"/>
          </p:cNvSpPr>
          <p:nvPr>
            <p:ph type="pic" sz="quarter" idx="32"/>
          </p:nvPr>
        </p:nvSpPr>
        <p:spPr>
          <a:xfrm>
            <a:off x="4283684" y="3505751"/>
            <a:ext cx="155575" cy="161925"/>
          </a:xfrm>
          <a:prstGeom prst="ellipse">
            <a:avLst/>
          </a:prstGeom>
          <a:solidFill>
            <a:schemeClr val="accent2"/>
          </a:solidFill>
          <a:ln>
            <a:noFill/>
          </a:ln>
        </p:spPr>
        <p:txBody>
          <a:bodyPr/>
          <a:lstStyle>
            <a:lvl1pPr>
              <a:defRPr>
                <a:noFill/>
              </a:defRPr>
            </a:lvl1pPr>
          </a:lstStyle>
          <a:p>
            <a:r>
              <a:rPr lang="en-US"/>
              <a:t>Click icon to add picture</a:t>
            </a:r>
            <a:endParaRPr lang="en-US" dirty="0"/>
          </a:p>
        </p:txBody>
      </p:sp>
      <p:sp>
        <p:nvSpPr>
          <p:cNvPr id="23" name="Picture Placeholder 18">
            <a:extLst>
              <a:ext uri="{FF2B5EF4-FFF2-40B4-BE49-F238E27FC236}">
                <a16:creationId xmlns:a16="http://schemas.microsoft.com/office/drawing/2014/main" id="{1EC4C026-3EC7-CE35-1BD9-5042EF50B915}"/>
              </a:ext>
            </a:extLst>
          </p:cNvPr>
          <p:cNvSpPr>
            <a:spLocks noGrp="1"/>
          </p:cNvSpPr>
          <p:nvPr>
            <p:ph type="pic" sz="quarter" idx="33"/>
          </p:nvPr>
        </p:nvSpPr>
        <p:spPr>
          <a:xfrm>
            <a:off x="5943609" y="3505751"/>
            <a:ext cx="155575" cy="161925"/>
          </a:xfrm>
          <a:prstGeom prst="ellipse">
            <a:avLst/>
          </a:prstGeom>
          <a:solidFill>
            <a:schemeClr val="accent2"/>
          </a:solidFill>
          <a:ln>
            <a:noFill/>
          </a:ln>
        </p:spPr>
        <p:txBody>
          <a:bodyPr/>
          <a:lstStyle>
            <a:lvl1pPr>
              <a:defRPr>
                <a:noFill/>
              </a:defRPr>
            </a:lvl1pPr>
          </a:lstStyle>
          <a:p>
            <a:r>
              <a:rPr lang="en-US"/>
              <a:t>Click icon to add picture</a:t>
            </a:r>
            <a:endParaRPr lang="en-US" dirty="0"/>
          </a:p>
        </p:txBody>
      </p:sp>
      <p:sp>
        <p:nvSpPr>
          <p:cNvPr id="24" name="Picture Placeholder 18">
            <a:extLst>
              <a:ext uri="{FF2B5EF4-FFF2-40B4-BE49-F238E27FC236}">
                <a16:creationId xmlns:a16="http://schemas.microsoft.com/office/drawing/2014/main" id="{B79CB6F9-ADCB-7947-2C07-A1440D16D9FB}"/>
              </a:ext>
            </a:extLst>
          </p:cNvPr>
          <p:cNvSpPr>
            <a:spLocks noGrp="1"/>
          </p:cNvSpPr>
          <p:nvPr>
            <p:ph type="pic" sz="quarter" idx="34"/>
          </p:nvPr>
        </p:nvSpPr>
        <p:spPr>
          <a:xfrm>
            <a:off x="7634282" y="3505751"/>
            <a:ext cx="155575" cy="161925"/>
          </a:xfrm>
          <a:prstGeom prst="ellipse">
            <a:avLst/>
          </a:prstGeom>
          <a:solidFill>
            <a:schemeClr val="accent2"/>
          </a:solidFill>
          <a:ln>
            <a:noFill/>
          </a:ln>
        </p:spPr>
        <p:txBody>
          <a:bodyPr/>
          <a:lstStyle>
            <a:lvl1pPr>
              <a:defRPr>
                <a:noFill/>
              </a:defRPr>
            </a:lvl1pPr>
          </a:lstStyle>
          <a:p>
            <a:r>
              <a:rPr lang="en-US"/>
              <a:t>Click icon to add picture</a:t>
            </a:r>
            <a:endParaRPr lang="en-US" dirty="0"/>
          </a:p>
        </p:txBody>
      </p:sp>
      <p:sp>
        <p:nvSpPr>
          <p:cNvPr id="25" name="Picture Placeholder 18">
            <a:extLst>
              <a:ext uri="{FF2B5EF4-FFF2-40B4-BE49-F238E27FC236}">
                <a16:creationId xmlns:a16="http://schemas.microsoft.com/office/drawing/2014/main" id="{4E0AC6E0-CCFB-6648-E679-C42755E26300}"/>
              </a:ext>
            </a:extLst>
          </p:cNvPr>
          <p:cNvSpPr>
            <a:spLocks noGrp="1"/>
          </p:cNvSpPr>
          <p:nvPr>
            <p:ph type="pic" sz="quarter" idx="35"/>
          </p:nvPr>
        </p:nvSpPr>
        <p:spPr>
          <a:xfrm>
            <a:off x="9304586" y="3521480"/>
            <a:ext cx="155575" cy="161925"/>
          </a:xfrm>
          <a:prstGeom prst="ellipse">
            <a:avLst/>
          </a:prstGeom>
          <a:solidFill>
            <a:schemeClr val="accent2"/>
          </a:solidFill>
          <a:ln>
            <a:noFill/>
          </a:ln>
        </p:spPr>
        <p:txBody>
          <a:bodyPr/>
          <a:lstStyle>
            <a:lvl1pPr>
              <a:defRPr>
                <a:noFill/>
              </a:defRPr>
            </a:lvl1pPr>
          </a:lstStyle>
          <a:p>
            <a:r>
              <a:rPr lang="en-US"/>
              <a:t>Click icon to add picture</a:t>
            </a:r>
            <a:endParaRPr lang="en-US" dirty="0"/>
          </a:p>
        </p:txBody>
      </p:sp>
      <p:sp>
        <p:nvSpPr>
          <p:cNvPr id="9" name="Date Placeholder 3">
            <a:extLst>
              <a:ext uri="{FF2B5EF4-FFF2-40B4-BE49-F238E27FC236}">
                <a16:creationId xmlns:a16="http://schemas.microsoft.com/office/drawing/2014/main" id="{B9D9EFBF-2DD6-DB5B-E832-849B0A1D0274}"/>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9D9C5A9D-F2B4-488E-8BA4-5FD4E55FE552}" type="datetime1">
              <a:rPr lang="en-US" smtClean="0"/>
              <a:t>7/31/2025</a:t>
            </a:fld>
            <a:endParaRPr lang="en-US" dirty="0"/>
          </a:p>
        </p:txBody>
      </p:sp>
      <p:sp>
        <p:nvSpPr>
          <p:cNvPr id="10" name="Footer Placeholder 4">
            <a:extLst>
              <a:ext uri="{FF2B5EF4-FFF2-40B4-BE49-F238E27FC236}">
                <a16:creationId xmlns:a16="http://schemas.microsoft.com/office/drawing/2014/main" id="{0CCC4C1D-6595-800B-BE33-672154DF7300}"/>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11" name="Slide Number Placeholder 5">
            <a:extLst>
              <a:ext uri="{FF2B5EF4-FFF2-40B4-BE49-F238E27FC236}">
                <a16:creationId xmlns:a16="http://schemas.microsoft.com/office/drawing/2014/main" id="{21480479-428B-A278-4C58-A742EFF2381A}"/>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16651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Bio dark">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C304620-DAEE-901C-8CA7-8726B7820E16}"/>
              </a:ext>
            </a:extLst>
          </p:cNvPr>
          <p:cNvSpPr/>
          <p:nvPr userDrawn="1"/>
        </p:nvSpPr>
        <p:spPr>
          <a:xfrm>
            <a:off x="-1129" y="0"/>
            <a:ext cx="12192000" cy="6858000"/>
          </a:xfrm>
          <a:prstGeom prst="rect">
            <a:avLst/>
          </a:prstGeom>
          <a:gradFill flip="none" rotWithShape="1">
            <a:gsLst>
              <a:gs pos="0">
                <a:srgbClr val="151337"/>
              </a:gs>
              <a:gs pos="100000">
                <a:srgbClr val="15135E"/>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itle 1">
            <a:extLst>
              <a:ext uri="{FF2B5EF4-FFF2-40B4-BE49-F238E27FC236}">
                <a16:creationId xmlns:a16="http://schemas.microsoft.com/office/drawing/2014/main" id="{CEDA6716-C50C-2E2F-7BEA-DEA95B6F6760}"/>
              </a:ext>
            </a:extLst>
          </p:cNvPr>
          <p:cNvSpPr>
            <a:spLocks noGrp="1"/>
          </p:cNvSpPr>
          <p:nvPr>
            <p:ph type="title" hasCustomPrompt="1"/>
          </p:nvPr>
        </p:nvSpPr>
        <p:spPr>
          <a:xfrm>
            <a:off x="556260" y="9780"/>
            <a:ext cx="11036300" cy="1108075"/>
          </a:xfrm>
          <a:prstGeom prst="rect">
            <a:avLst/>
          </a:prstGeom>
          <a:noFill/>
        </p:spPr>
        <p:txBody>
          <a:bodyPr/>
          <a:lstStyle>
            <a:lvl1pPr>
              <a:defRPr>
                <a:solidFill>
                  <a:schemeClr val="bg1"/>
                </a:solidFill>
              </a:defRPr>
            </a:lvl1pPr>
          </a:lstStyle>
          <a:p>
            <a:r>
              <a:rPr lang="en-US" dirty="0"/>
              <a:t>Click to edit bio title style</a:t>
            </a:r>
          </a:p>
        </p:txBody>
      </p:sp>
      <p:pic>
        <p:nvPicPr>
          <p:cNvPr id="11" name="Picture 10" descr="A blue and green text on a black background&#10;&#10;Description automatically generated">
            <a:extLst>
              <a:ext uri="{FF2B5EF4-FFF2-40B4-BE49-F238E27FC236}">
                <a16:creationId xmlns:a16="http://schemas.microsoft.com/office/drawing/2014/main" id="{11A66EB7-3DD1-BA2C-B4FB-23483E34B2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9560" y="6072506"/>
            <a:ext cx="853440" cy="543098"/>
          </a:xfrm>
          <a:prstGeom prst="rect">
            <a:avLst/>
          </a:prstGeom>
        </p:spPr>
      </p:pic>
      <p:sp>
        <p:nvSpPr>
          <p:cNvPr id="12" name="Text Placeholder 3">
            <a:extLst>
              <a:ext uri="{FF2B5EF4-FFF2-40B4-BE49-F238E27FC236}">
                <a16:creationId xmlns:a16="http://schemas.microsoft.com/office/drawing/2014/main" id="{B1CFC158-DA3C-2373-EA59-24AD5EEBA2CF}"/>
              </a:ext>
            </a:extLst>
          </p:cNvPr>
          <p:cNvSpPr>
            <a:spLocks noGrp="1"/>
          </p:cNvSpPr>
          <p:nvPr>
            <p:ph type="body" sz="half" idx="2" hasCustomPrompt="1"/>
          </p:nvPr>
        </p:nvSpPr>
        <p:spPr>
          <a:xfrm>
            <a:off x="3337561" y="1913174"/>
            <a:ext cx="3322319" cy="399261"/>
          </a:xfrm>
          <a:prstGeom prst="rect">
            <a:avLst/>
          </a:prstGeom>
        </p:spPr>
        <p:txBody>
          <a:bodyPr lIns="0" tIns="0" rIns="0" bIns="0"/>
          <a:lstStyle>
            <a:lvl1pPr marL="0" indent="0">
              <a:lnSpc>
                <a:spcPts val="1900"/>
              </a:lnSpc>
              <a:spcBef>
                <a:spcPts val="0"/>
              </a:spcBef>
              <a:spcAft>
                <a:spcPts val="0"/>
              </a:spcAft>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Attorney Name</a:t>
            </a:r>
          </a:p>
        </p:txBody>
      </p:sp>
      <p:sp>
        <p:nvSpPr>
          <p:cNvPr id="13" name="Text Placeholder 3">
            <a:extLst>
              <a:ext uri="{FF2B5EF4-FFF2-40B4-BE49-F238E27FC236}">
                <a16:creationId xmlns:a16="http://schemas.microsoft.com/office/drawing/2014/main" id="{6B8B6942-2B45-F629-BD67-67812B67FCB8}"/>
              </a:ext>
            </a:extLst>
          </p:cNvPr>
          <p:cNvSpPr>
            <a:spLocks noGrp="1"/>
          </p:cNvSpPr>
          <p:nvPr>
            <p:ph type="body" sz="half" idx="13" hasCustomPrompt="1"/>
          </p:nvPr>
        </p:nvSpPr>
        <p:spPr>
          <a:xfrm>
            <a:off x="3337561" y="2268610"/>
            <a:ext cx="3322319" cy="547437"/>
          </a:xfrm>
          <a:prstGeom prst="rect">
            <a:avLst/>
          </a:prstGeom>
        </p:spPr>
        <p:txBody>
          <a:bodyPr lIns="0" tIns="0" rIns="0" bIns="0"/>
          <a:lstStyle>
            <a:lvl1pPr marL="0" indent="0">
              <a:lnSpc>
                <a:spcPts val="1900"/>
              </a:lnSpc>
              <a:spcBef>
                <a:spcPts val="0"/>
              </a:spcBef>
              <a:spcAft>
                <a:spcPts val="0"/>
              </a:spcAft>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p:txBody>
      </p:sp>
      <p:sp>
        <p:nvSpPr>
          <p:cNvPr id="14" name="Text Placeholder 3">
            <a:extLst>
              <a:ext uri="{FF2B5EF4-FFF2-40B4-BE49-F238E27FC236}">
                <a16:creationId xmlns:a16="http://schemas.microsoft.com/office/drawing/2014/main" id="{FD3F08B3-BF3F-FED5-1EC2-5B11140EDB30}"/>
              </a:ext>
            </a:extLst>
          </p:cNvPr>
          <p:cNvSpPr>
            <a:spLocks noGrp="1"/>
          </p:cNvSpPr>
          <p:nvPr>
            <p:ph type="body" sz="half" idx="14" hasCustomPrompt="1"/>
          </p:nvPr>
        </p:nvSpPr>
        <p:spPr>
          <a:xfrm>
            <a:off x="3337561" y="2750069"/>
            <a:ext cx="3322319" cy="1227410"/>
          </a:xfrm>
          <a:prstGeom prst="rect">
            <a:avLst/>
          </a:prstGeom>
        </p:spPr>
        <p:txBody>
          <a:bodyPr lIns="0" tIns="0" rIns="0" bIns="0"/>
          <a:lstStyle>
            <a:lvl1pPr marL="0" indent="0">
              <a:lnSpc>
                <a:spcPts val="1900"/>
              </a:lnSpc>
              <a:spcBef>
                <a:spcPts val="0"/>
              </a:spcBef>
              <a:spcAft>
                <a:spcPts val="0"/>
              </a:spcAft>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name@kelleydrye.com</a:t>
            </a:r>
            <a:br>
              <a:rPr lang="en-US" dirty="0"/>
            </a:br>
            <a:r>
              <a:rPr lang="en-US" dirty="0"/>
              <a:t>Location</a:t>
            </a:r>
            <a:br>
              <a:rPr lang="en-US" dirty="0"/>
            </a:br>
            <a:r>
              <a:rPr lang="en-US" dirty="0"/>
              <a:t>(xxx) xxx-</a:t>
            </a:r>
            <a:r>
              <a:rPr lang="en-US" dirty="0" err="1"/>
              <a:t>xxxx</a:t>
            </a:r>
            <a:endParaRPr lang="en-US" dirty="0"/>
          </a:p>
        </p:txBody>
      </p:sp>
      <p:pic>
        <p:nvPicPr>
          <p:cNvPr id="16" name="Picture 15" descr="A blue triangle with black background&#10;&#10;Description automatically generated">
            <a:extLst>
              <a:ext uri="{FF2B5EF4-FFF2-40B4-BE49-F238E27FC236}">
                <a16:creationId xmlns:a16="http://schemas.microsoft.com/office/drawing/2014/main" id="{9B2C099B-82AC-6053-4FC3-C845B3937F4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471707"/>
            <a:ext cx="2983998" cy="2554229"/>
          </a:xfrm>
          <a:prstGeom prst="rect">
            <a:avLst/>
          </a:prstGeom>
        </p:spPr>
      </p:pic>
      <p:sp>
        <p:nvSpPr>
          <p:cNvPr id="18" name="Picture Placeholder 17">
            <a:extLst>
              <a:ext uri="{FF2B5EF4-FFF2-40B4-BE49-F238E27FC236}">
                <a16:creationId xmlns:a16="http://schemas.microsoft.com/office/drawing/2014/main" id="{05AC5824-77C9-734D-1C96-1586260BF653}"/>
              </a:ext>
            </a:extLst>
          </p:cNvPr>
          <p:cNvSpPr>
            <a:spLocks noGrp="1"/>
          </p:cNvSpPr>
          <p:nvPr>
            <p:ph type="pic" sz="quarter" idx="15" hasCustomPrompt="1"/>
          </p:nvPr>
        </p:nvSpPr>
        <p:spPr>
          <a:xfrm>
            <a:off x="540537" y="1733454"/>
            <a:ext cx="2268537" cy="2292068"/>
          </a:xfrm>
          <a:prstGeom prst="rect">
            <a:avLst/>
          </a:prstGeom>
        </p:spPr>
        <p:txBody>
          <a:bodyPr/>
          <a:lstStyle>
            <a:lvl1pPr>
              <a:defRPr>
                <a:solidFill>
                  <a:schemeClr val="bg1"/>
                </a:solidFill>
              </a:defRPr>
            </a:lvl1pPr>
          </a:lstStyle>
          <a:p>
            <a:r>
              <a:rPr lang="en-US" dirty="0"/>
              <a:t>Insert headshot here.</a:t>
            </a:r>
          </a:p>
        </p:txBody>
      </p:sp>
      <p:cxnSp>
        <p:nvCxnSpPr>
          <p:cNvPr id="20" name="Straight Connector 19">
            <a:extLst>
              <a:ext uri="{FF2B5EF4-FFF2-40B4-BE49-F238E27FC236}">
                <a16:creationId xmlns:a16="http://schemas.microsoft.com/office/drawing/2014/main" id="{EDB75227-F877-B453-6FDD-B3D041D113F8}"/>
              </a:ext>
            </a:extLst>
          </p:cNvPr>
          <p:cNvCxnSpPr>
            <a:cxnSpLocks/>
          </p:cNvCxnSpPr>
          <p:nvPr userDrawn="1"/>
        </p:nvCxnSpPr>
        <p:spPr>
          <a:xfrm>
            <a:off x="-1129" y="1471707"/>
            <a:ext cx="11593689" cy="0"/>
          </a:xfrm>
          <a:prstGeom prst="line">
            <a:avLst/>
          </a:prstGeom>
          <a:ln>
            <a:solidFill>
              <a:schemeClr val="accent1">
                <a:alpha val="6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879CBD-0CB1-5894-1F6B-45DAB08849FA}"/>
              </a:ext>
            </a:extLst>
          </p:cNvPr>
          <p:cNvCxnSpPr>
            <a:cxnSpLocks/>
          </p:cNvCxnSpPr>
          <p:nvPr userDrawn="1"/>
        </p:nvCxnSpPr>
        <p:spPr>
          <a:xfrm flipV="1">
            <a:off x="0" y="3991554"/>
            <a:ext cx="6659880" cy="34382"/>
          </a:xfrm>
          <a:prstGeom prst="line">
            <a:avLst/>
          </a:prstGeom>
          <a:ln>
            <a:solidFill>
              <a:schemeClr val="accent1">
                <a:alpha val="67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71">
            <a:extLst>
              <a:ext uri="{FF2B5EF4-FFF2-40B4-BE49-F238E27FC236}">
                <a16:creationId xmlns:a16="http://schemas.microsoft.com/office/drawing/2014/main" id="{2B5B52AF-3DE2-C029-E9F7-A7233DFBE11B}"/>
              </a:ext>
            </a:extLst>
          </p:cNvPr>
          <p:cNvSpPr>
            <a:spLocks noGrp="1"/>
          </p:cNvSpPr>
          <p:nvPr>
            <p:ph type="body" sz="quarter" idx="25" hasCustomPrompt="1"/>
          </p:nvPr>
        </p:nvSpPr>
        <p:spPr>
          <a:xfrm>
            <a:off x="7357502" y="1913173"/>
            <a:ext cx="4235058" cy="4306652"/>
          </a:xfrm>
          <a:prstGeom prst="rect">
            <a:avLst/>
          </a:prstGeom>
          <a:noFill/>
        </p:spPr>
        <p:txBody>
          <a:bodyPr lIns="0" tIns="0" rIns="0" bIns="0" anchor="t" anchorCtr="0"/>
          <a:lstStyle>
            <a:lvl1pPr algn="l">
              <a:lnSpc>
                <a:spcPts val="1900"/>
              </a:lnSpc>
              <a:spcBef>
                <a:spcPts val="0"/>
              </a:spcBef>
              <a:spcAft>
                <a:spcPts val="0"/>
              </a:spcAft>
              <a:defRPr sz="1200" b="0">
                <a:solidFill>
                  <a:schemeClr val="bg1"/>
                </a:solidFill>
              </a:defRPr>
            </a:lvl1pPr>
          </a:lstStyle>
          <a:p>
            <a:pPr lvl="0"/>
            <a:r>
              <a:rPr lang="en-US" dirty="0"/>
              <a:t>Enter bio summary here.</a:t>
            </a:r>
          </a:p>
        </p:txBody>
      </p:sp>
      <p:sp>
        <p:nvSpPr>
          <p:cNvPr id="27" name="Text Placeholder 71">
            <a:extLst>
              <a:ext uri="{FF2B5EF4-FFF2-40B4-BE49-F238E27FC236}">
                <a16:creationId xmlns:a16="http://schemas.microsoft.com/office/drawing/2014/main" id="{9747E4FF-AF49-4A5F-A4E3-C27EEDFA6330}"/>
              </a:ext>
            </a:extLst>
          </p:cNvPr>
          <p:cNvSpPr>
            <a:spLocks noGrp="1"/>
          </p:cNvSpPr>
          <p:nvPr>
            <p:ph type="body" sz="quarter" idx="26" hasCustomPrompt="1"/>
          </p:nvPr>
        </p:nvSpPr>
        <p:spPr>
          <a:xfrm>
            <a:off x="529982" y="4239924"/>
            <a:ext cx="6129898" cy="262105"/>
          </a:xfrm>
          <a:prstGeom prst="rect">
            <a:avLst/>
          </a:prstGeom>
          <a:noFill/>
        </p:spPr>
        <p:txBody>
          <a:bodyPr lIns="0" tIns="0" rIns="0" bIns="0" anchor="t" anchorCtr="0"/>
          <a:lstStyle>
            <a:lvl1pPr algn="l">
              <a:lnSpc>
                <a:spcPts val="1900"/>
              </a:lnSpc>
              <a:spcBef>
                <a:spcPts val="0"/>
              </a:spcBef>
              <a:spcAft>
                <a:spcPts val="0"/>
              </a:spcAft>
              <a:defRPr sz="1200" b="1">
                <a:solidFill>
                  <a:schemeClr val="bg1"/>
                </a:solidFill>
              </a:defRPr>
            </a:lvl1pPr>
          </a:lstStyle>
          <a:p>
            <a:pPr lvl="0"/>
            <a:r>
              <a:rPr lang="en-US" dirty="0"/>
              <a:t>Representative Experience</a:t>
            </a:r>
          </a:p>
        </p:txBody>
      </p:sp>
      <p:sp>
        <p:nvSpPr>
          <p:cNvPr id="28" name="Text Placeholder 71">
            <a:extLst>
              <a:ext uri="{FF2B5EF4-FFF2-40B4-BE49-F238E27FC236}">
                <a16:creationId xmlns:a16="http://schemas.microsoft.com/office/drawing/2014/main" id="{0C902292-3BB2-5099-5BCC-103F851C7A7B}"/>
              </a:ext>
            </a:extLst>
          </p:cNvPr>
          <p:cNvSpPr>
            <a:spLocks noGrp="1"/>
          </p:cNvSpPr>
          <p:nvPr>
            <p:ph type="body" sz="quarter" idx="27"/>
          </p:nvPr>
        </p:nvSpPr>
        <p:spPr>
          <a:xfrm>
            <a:off x="516451" y="4543818"/>
            <a:ext cx="6129898" cy="1287508"/>
          </a:xfrm>
          <a:prstGeom prst="rect">
            <a:avLst/>
          </a:prstGeom>
          <a:noFill/>
        </p:spPr>
        <p:txBody>
          <a:bodyPr lIns="0" tIns="0" rIns="0" bIns="0" anchor="t" anchorCtr="0"/>
          <a:lstStyle>
            <a:lvl1pPr marL="171450" indent="-171450" algn="l">
              <a:lnSpc>
                <a:spcPts val="1900"/>
              </a:lnSpc>
              <a:spcBef>
                <a:spcPts val="0"/>
              </a:spcBef>
              <a:spcAft>
                <a:spcPts val="500"/>
              </a:spcAft>
              <a:buFont typeface="Arial" panose="020B0604020202020204" pitchFamily="34" charset="0"/>
              <a:buChar char="•"/>
              <a:defRPr sz="1200" b="0">
                <a:solidFill>
                  <a:schemeClr val="bg1"/>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9887E077-D865-0782-83F6-9DD67671169B}"/>
              </a:ext>
            </a:extLst>
          </p:cNvPr>
          <p:cNvSpPr>
            <a:spLocks noGrp="1"/>
          </p:cNvSpPr>
          <p:nvPr>
            <p:ph type="dt" sz="half" idx="28"/>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45B4E79B-50D1-486B-83A4-10A281348562}" type="datetime1">
              <a:rPr lang="en-US" smtClean="0"/>
              <a:t>7/31/2025</a:t>
            </a:fld>
            <a:endParaRPr lang="en-US" dirty="0"/>
          </a:p>
        </p:txBody>
      </p:sp>
      <p:sp>
        <p:nvSpPr>
          <p:cNvPr id="6" name="Footer Placeholder 4">
            <a:extLst>
              <a:ext uri="{FF2B5EF4-FFF2-40B4-BE49-F238E27FC236}">
                <a16:creationId xmlns:a16="http://schemas.microsoft.com/office/drawing/2014/main" id="{FE2AF27D-1D10-AE8C-B922-FAE201425823}"/>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5">
            <a:extLst>
              <a:ext uri="{FF2B5EF4-FFF2-40B4-BE49-F238E27FC236}">
                <a16:creationId xmlns:a16="http://schemas.microsoft.com/office/drawing/2014/main" id="{133F2B22-B1E9-0297-6E42-AAC811C7E176}"/>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2380538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 Bio dark_no 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C304620-DAEE-901C-8CA7-8726B7820E16}"/>
              </a:ext>
            </a:extLst>
          </p:cNvPr>
          <p:cNvSpPr>
            <a:spLocks noGrp="1" noRot="1" noMove="1" noResize="1" noEditPoints="1" noAdjustHandles="1" noChangeArrowheads="1" noChangeShapeType="1"/>
          </p:cNvSpPr>
          <p:nvPr userDrawn="1"/>
        </p:nvSpPr>
        <p:spPr>
          <a:xfrm>
            <a:off x="-1129" y="0"/>
            <a:ext cx="12192000" cy="6858000"/>
          </a:xfrm>
          <a:prstGeom prst="rect">
            <a:avLst/>
          </a:prstGeom>
          <a:gradFill flip="none" rotWithShape="1">
            <a:gsLst>
              <a:gs pos="0">
                <a:srgbClr val="151337"/>
              </a:gs>
              <a:gs pos="100000">
                <a:srgbClr val="15135E"/>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1" name="Picture 10" descr="A blue and green text on a black background&#10;&#10;Description automatically generated">
            <a:extLst>
              <a:ext uri="{FF2B5EF4-FFF2-40B4-BE49-F238E27FC236}">
                <a16:creationId xmlns:a16="http://schemas.microsoft.com/office/drawing/2014/main" id="{11A66EB7-3DD1-BA2C-B4FB-23483E34B2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9560" y="6072506"/>
            <a:ext cx="853440" cy="543098"/>
          </a:xfrm>
          <a:prstGeom prst="rect">
            <a:avLst/>
          </a:prstGeom>
        </p:spPr>
      </p:pic>
      <p:sp>
        <p:nvSpPr>
          <p:cNvPr id="12" name="Text Placeholder 3">
            <a:extLst>
              <a:ext uri="{FF2B5EF4-FFF2-40B4-BE49-F238E27FC236}">
                <a16:creationId xmlns:a16="http://schemas.microsoft.com/office/drawing/2014/main" id="{B1CFC158-DA3C-2373-EA59-24AD5EEBA2CF}"/>
              </a:ext>
            </a:extLst>
          </p:cNvPr>
          <p:cNvSpPr>
            <a:spLocks noGrp="1"/>
          </p:cNvSpPr>
          <p:nvPr>
            <p:ph type="body" sz="half" idx="2" hasCustomPrompt="1"/>
          </p:nvPr>
        </p:nvSpPr>
        <p:spPr>
          <a:xfrm>
            <a:off x="3337561" y="1103661"/>
            <a:ext cx="3322319" cy="399261"/>
          </a:xfrm>
          <a:prstGeom prst="rect">
            <a:avLst/>
          </a:prstGeom>
        </p:spPr>
        <p:txBody>
          <a:bodyPr lIns="0" tIns="0" rIns="0" bIns="0"/>
          <a:lstStyle>
            <a:lvl1pPr marL="0" indent="0">
              <a:lnSpc>
                <a:spcPts val="1900"/>
              </a:lnSpc>
              <a:spcBef>
                <a:spcPts val="0"/>
              </a:spcBef>
              <a:spcAft>
                <a:spcPts val="0"/>
              </a:spcAft>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Attorney Name</a:t>
            </a:r>
          </a:p>
        </p:txBody>
      </p:sp>
      <p:sp>
        <p:nvSpPr>
          <p:cNvPr id="13" name="Text Placeholder 3">
            <a:extLst>
              <a:ext uri="{FF2B5EF4-FFF2-40B4-BE49-F238E27FC236}">
                <a16:creationId xmlns:a16="http://schemas.microsoft.com/office/drawing/2014/main" id="{6B8B6942-2B45-F629-BD67-67812B67FCB8}"/>
              </a:ext>
            </a:extLst>
          </p:cNvPr>
          <p:cNvSpPr>
            <a:spLocks noGrp="1"/>
          </p:cNvSpPr>
          <p:nvPr>
            <p:ph type="body" sz="half" idx="13" hasCustomPrompt="1"/>
          </p:nvPr>
        </p:nvSpPr>
        <p:spPr>
          <a:xfrm>
            <a:off x="3337561" y="1459097"/>
            <a:ext cx="3322319" cy="547437"/>
          </a:xfrm>
          <a:prstGeom prst="rect">
            <a:avLst/>
          </a:prstGeom>
        </p:spPr>
        <p:txBody>
          <a:bodyPr lIns="0" tIns="0" rIns="0" bIns="0"/>
          <a:lstStyle>
            <a:lvl1pPr marL="0" indent="0">
              <a:lnSpc>
                <a:spcPts val="1900"/>
              </a:lnSpc>
              <a:spcBef>
                <a:spcPts val="0"/>
              </a:spcBef>
              <a:spcAft>
                <a:spcPts val="0"/>
              </a:spcAft>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p:txBody>
      </p:sp>
      <p:sp>
        <p:nvSpPr>
          <p:cNvPr id="14" name="Text Placeholder 3">
            <a:extLst>
              <a:ext uri="{FF2B5EF4-FFF2-40B4-BE49-F238E27FC236}">
                <a16:creationId xmlns:a16="http://schemas.microsoft.com/office/drawing/2014/main" id="{FD3F08B3-BF3F-FED5-1EC2-5B11140EDB30}"/>
              </a:ext>
            </a:extLst>
          </p:cNvPr>
          <p:cNvSpPr>
            <a:spLocks noGrp="1"/>
          </p:cNvSpPr>
          <p:nvPr>
            <p:ph type="body" sz="half" idx="14" hasCustomPrompt="1"/>
          </p:nvPr>
        </p:nvSpPr>
        <p:spPr>
          <a:xfrm>
            <a:off x="3337561" y="1940556"/>
            <a:ext cx="3322319" cy="1227410"/>
          </a:xfrm>
          <a:prstGeom prst="rect">
            <a:avLst/>
          </a:prstGeom>
        </p:spPr>
        <p:txBody>
          <a:bodyPr lIns="0" tIns="0" rIns="0" bIns="0"/>
          <a:lstStyle>
            <a:lvl1pPr marL="0" indent="0">
              <a:lnSpc>
                <a:spcPts val="1900"/>
              </a:lnSpc>
              <a:spcBef>
                <a:spcPts val="0"/>
              </a:spcBef>
              <a:spcAft>
                <a:spcPts val="0"/>
              </a:spcAft>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name@kelleydrye.com</a:t>
            </a:r>
            <a:br>
              <a:rPr lang="en-US" dirty="0"/>
            </a:br>
            <a:r>
              <a:rPr lang="en-US" dirty="0"/>
              <a:t>Location</a:t>
            </a:r>
            <a:br>
              <a:rPr lang="en-US" dirty="0"/>
            </a:br>
            <a:r>
              <a:rPr lang="en-US" dirty="0"/>
              <a:t>(xxx) xxx-</a:t>
            </a:r>
            <a:r>
              <a:rPr lang="en-US" dirty="0" err="1"/>
              <a:t>xxxx</a:t>
            </a:r>
            <a:endParaRPr lang="en-US" dirty="0"/>
          </a:p>
        </p:txBody>
      </p:sp>
      <p:pic>
        <p:nvPicPr>
          <p:cNvPr id="16" name="Picture 15" descr="A blue triangle with black background&#10;&#10;Description automatically generated">
            <a:extLst>
              <a:ext uri="{FF2B5EF4-FFF2-40B4-BE49-F238E27FC236}">
                <a16:creationId xmlns:a16="http://schemas.microsoft.com/office/drawing/2014/main" id="{9B2C099B-82AC-6053-4FC3-C845B3937F4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2194"/>
            <a:ext cx="2983998" cy="2554229"/>
          </a:xfrm>
          <a:prstGeom prst="rect">
            <a:avLst/>
          </a:prstGeom>
        </p:spPr>
      </p:pic>
      <p:sp>
        <p:nvSpPr>
          <p:cNvPr id="18" name="Picture Placeholder 17">
            <a:extLst>
              <a:ext uri="{FF2B5EF4-FFF2-40B4-BE49-F238E27FC236}">
                <a16:creationId xmlns:a16="http://schemas.microsoft.com/office/drawing/2014/main" id="{05AC5824-77C9-734D-1C96-1586260BF653}"/>
              </a:ext>
            </a:extLst>
          </p:cNvPr>
          <p:cNvSpPr>
            <a:spLocks noGrp="1"/>
          </p:cNvSpPr>
          <p:nvPr>
            <p:ph type="pic" sz="quarter" idx="15" hasCustomPrompt="1"/>
          </p:nvPr>
        </p:nvSpPr>
        <p:spPr>
          <a:xfrm>
            <a:off x="540537" y="923941"/>
            <a:ext cx="2268537" cy="2292068"/>
          </a:xfrm>
          <a:prstGeom prst="rect">
            <a:avLst/>
          </a:prstGeom>
        </p:spPr>
        <p:txBody>
          <a:bodyPr/>
          <a:lstStyle>
            <a:lvl1pPr>
              <a:defRPr>
                <a:solidFill>
                  <a:schemeClr val="bg1"/>
                </a:solidFill>
              </a:defRPr>
            </a:lvl1pPr>
          </a:lstStyle>
          <a:p>
            <a:r>
              <a:rPr lang="en-US" dirty="0"/>
              <a:t>Insert headshot here.</a:t>
            </a:r>
          </a:p>
        </p:txBody>
      </p:sp>
      <p:cxnSp>
        <p:nvCxnSpPr>
          <p:cNvPr id="20" name="Straight Connector 19">
            <a:extLst>
              <a:ext uri="{FF2B5EF4-FFF2-40B4-BE49-F238E27FC236}">
                <a16:creationId xmlns:a16="http://schemas.microsoft.com/office/drawing/2014/main" id="{EDB75227-F877-B453-6FDD-B3D041D113F8}"/>
              </a:ext>
            </a:extLst>
          </p:cNvPr>
          <p:cNvCxnSpPr>
            <a:cxnSpLocks/>
          </p:cNvCxnSpPr>
          <p:nvPr userDrawn="1"/>
        </p:nvCxnSpPr>
        <p:spPr>
          <a:xfrm>
            <a:off x="-1129" y="662194"/>
            <a:ext cx="11593689" cy="0"/>
          </a:xfrm>
          <a:prstGeom prst="line">
            <a:avLst/>
          </a:prstGeom>
          <a:ln>
            <a:solidFill>
              <a:schemeClr val="accent1">
                <a:alpha val="6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879CBD-0CB1-5894-1F6B-45DAB08849FA}"/>
              </a:ext>
            </a:extLst>
          </p:cNvPr>
          <p:cNvCxnSpPr>
            <a:cxnSpLocks/>
          </p:cNvCxnSpPr>
          <p:nvPr userDrawn="1"/>
        </p:nvCxnSpPr>
        <p:spPr>
          <a:xfrm flipV="1">
            <a:off x="0" y="3182041"/>
            <a:ext cx="6659880" cy="34382"/>
          </a:xfrm>
          <a:prstGeom prst="line">
            <a:avLst/>
          </a:prstGeom>
          <a:ln>
            <a:solidFill>
              <a:schemeClr val="accent1">
                <a:alpha val="67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71">
            <a:extLst>
              <a:ext uri="{FF2B5EF4-FFF2-40B4-BE49-F238E27FC236}">
                <a16:creationId xmlns:a16="http://schemas.microsoft.com/office/drawing/2014/main" id="{2B5B52AF-3DE2-C029-E9F7-A7233DFBE11B}"/>
              </a:ext>
            </a:extLst>
          </p:cNvPr>
          <p:cNvSpPr>
            <a:spLocks noGrp="1"/>
          </p:cNvSpPr>
          <p:nvPr>
            <p:ph type="body" sz="quarter" idx="25" hasCustomPrompt="1"/>
          </p:nvPr>
        </p:nvSpPr>
        <p:spPr>
          <a:xfrm>
            <a:off x="7357502" y="1103659"/>
            <a:ext cx="4235058" cy="4776183"/>
          </a:xfrm>
          <a:prstGeom prst="rect">
            <a:avLst/>
          </a:prstGeom>
          <a:noFill/>
        </p:spPr>
        <p:txBody>
          <a:bodyPr lIns="0" tIns="0" rIns="0" bIns="0" anchor="t" anchorCtr="0"/>
          <a:lstStyle>
            <a:lvl1pPr algn="l">
              <a:lnSpc>
                <a:spcPts val="1900"/>
              </a:lnSpc>
              <a:spcBef>
                <a:spcPts val="0"/>
              </a:spcBef>
              <a:spcAft>
                <a:spcPts val="0"/>
              </a:spcAft>
              <a:defRPr sz="1200" b="0">
                <a:solidFill>
                  <a:schemeClr val="bg1"/>
                </a:solidFill>
              </a:defRPr>
            </a:lvl1pPr>
          </a:lstStyle>
          <a:p>
            <a:pPr lvl="0"/>
            <a:r>
              <a:rPr lang="en-US" dirty="0"/>
              <a:t>Enter bio summary here.</a:t>
            </a:r>
          </a:p>
        </p:txBody>
      </p:sp>
      <p:sp>
        <p:nvSpPr>
          <p:cNvPr id="27" name="Text Placeholder 71">
            <a:extLst>
              <a:ext uri="{FF2B5EF4-FFF2-40B4-BE49-F238E27FC236}">
                <a16:creationId xmlns:a16="http://schemas.microsoft.com/office/drawing/2014/main" id="{9747E4FF-AF49-4A5F-A4E3-C27EEDFA6330}"/>
              </a:ext>
            </a:extLst>
          </p:cNvPr>
          <p:cNvSpPr>
            <a:spLocks noGrp="1"/>
          </p:cNvSpPr>
          <p:nvPr>
            <p:ph type="body" sz="quarter" idx="26" hasCustomPrompt="1"/>
          </p:nvPr>
        </p:nvSpPr>
        <p:spPr>
          <a:xfrm>
            <a:off x="529982" y="3430411"/>
            <a:ext cx="6129898" cy="262105"/>
          </a:xfrm>
          <a:prstGeom prst="rect">
            <a:avLst/>
          </a:prstGeom>
          <a:noFill/>
        </p:spPr>
        <p:txBody>
          <a:bodyPr lIns="0" tIns="0" rIns="0" bIns="0" anchor="t" anchorCtr="0"/>
          <a:lstStyle>
            <a:lvl1pPr algn="l">
              <a:lnSpc>
                <a:spcPts val="1900"/>
              </a:lnSpc>
              <a:spcBef>
                <a:spcPts val="0"/>
              </a:spcBef>
              <a:spcAft>
                <a:spcPts val="0"/>
              </a:spcAft>
              <a:defRPr sz="1200" b="1">
                <a:solidFill>
                  <a:schemeClr val="bg1"/>
                </a:solidFill>
              </a:defRPr>
            </a:lvl1pPr>
          </a:lstStyle>
          <a:p>
            <a:pPr lvl="0"/>
            <a:r>
              <a:rPr lang="en-US" dirty="0"/>
              <a:t>Representative Experience</a:t>
            </a:r>
          </a:p>
        </p:txBody>
      </p:sp>
      <p:sp>
        <p:nvSpPr>
          <p:cNvPr id="28" name="Text Placeholder 71">
            <a:extLst>
              <a:ext uri="{FF2B5EF4-FFF2-40B4-BE49-F238E27FC236}">
                <a16:creationId xmlns:a16="http://schemas.microsoft.com/office/drawing/2014/main" id="{0C902292-3BB2-5099-5BCC-103F851C7A7B}"/>
              </a:ext>
            </a:extLst>
          </p:cNvPr>
          <p:cNvSpPr>
            <a:spLocks noGrp="1"/>
          </p:cNvSpPr>
          <p:nvPr>
            <p:ph type="body" sz="quarter" idx="27"/>
          </p:nvPr>
        </p:nvSpPr>
        <p:spPr>
          <a:xfrm>
            <a:off x="516451" y="3734305"/>
            <a:ext cx="6129898" cy="2145538"/>
          </a:xfrm>
          <a:prstGeom prst="rect">
            <a:avLst/>
          </a:prstGeom>
          <a:noFill/>
        </p:spPr>
        <p:txBody>
          <a:bodyPr lIns="0" tIns="0" rIns="0" bIns="0" anchor="t" anchorCtr="0"/>
          <a:lstStyle>
            <a:lvl1pPr marL="171450" indent="-171450" algn="l">
              <a:lnSpc>
                <a:spcPts val="1900"/>
              </a:lnSpc>
              <a:spcBef>
                <a:spcPts val="0"/>
              </a:spcBef>
              <a:spcAft>
                <a:spcPts val="500"/>
              </a:spcAft>
              <a:buFont typeface="Arial" panose="020B0604020202020204" pitchFamily="34" charset="0"/>
              <a:buChar char="•"/>
              <a:defRPr sz="1200" b="0">
                <a:solidFill>
                  <a:schemeClr val="bg1"/>
                </a:solidFill>
              </a:defRPr>
            </a:lvl1pPr>
          </a:lstStyle>
          <a:p>
            <a:pPr lvl="0"/>
            <a:r>
              <a:rPr lang="en-US"/>
              <a:t>Click to edit Master text styles</a:t>
            </a:r>
          </a:p>
        </p:txBody>
      </p:sp>
      <p:sp>
        <p:nvSpPr>
          <p:cNvPr id="2" name="Date Placeholder 3">
            <a:extLst>
              <a:ext uri="{FF2B5EF4-FFF2-40B4-BE49-F238E27FC236}">
                <a16:creationId xmlns:a16="http://schemas.microsoft.com/office/drawing/2014/main" id="{7908CD51-137A-71A0-BEB5-9EA07044388E}"/>
              </a:ext>
            </a:extLst>
          </p:cNvPr>
          <p:cNvSpPr>
            <a:spLocks noGrp="1"/>
          </p:cNvSpPr>
          <p:nvPr>
            <p:ph type="dt" sz="half" idx="28"/>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A86ED8B-CFEC-4E58-A1C3-D21E48E4932D}" type="datetime1">
              <a:rPr lang="en-US" smtClean="0"/>
              <a:t>7/31/2025</a:t>
            </a:fld>
            <a:endParaRPr lang="en-US" dirty="0"/>
          </a:p>
        </p:txBody>
      </p:sp>
      <p:sp>
        <p:nvSpPr>
          <p:cNvPr id="3" name="Footer Placeholder 4">
            <a:extLst>
              <a:ext uri="{FF2B5EF4-FFF2-40B4-BE49-F238E27FC236}">
                <a16:creationId xmlns:a16="http://schemas.microsoft.com/office/drawing/2014/main" id="{4658A10B-EBC6-D143-1E02-61ED336B38CF}"/>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4" name="Slide Number Placeholder 5">
            <a:extLst>
              <a:ext uri="{FF2B5EF4-FFF2-40B4-BE49-F238E27FC236}">
                <a16:creationId xmlns:a16="http://schemas.microsoft.com/office/drawing/2014/main" id="{F5FE7382-1B31-5CF6-1CDF-FA7EC965792E}"/>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479773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Bio light">
    <p:spTree>
      <p:nvGrpSpPr>
        <p:cNvPr id="1" name=""/>
        <p:cNvGrpSpPr/>
        <p:nvPr/>
      </p:nvGrpSpPr>
      <p:grpSpPr>
        <a:xfrm>
          <a:off x="0" y="0"/>
          <a:ext cx="0" cy="0"/>
          <a:chOff x="0" y="0"/>
          <a:chExt cx="0" cy="0"/>
        </a:xfrm>
      </p:grpSpPr>
      <p:pic>
        <p:nvPicPr>
          <p:cNvPr id="5" name="Picture 4" descr="A black and white background&#10;&#10;Description automatically generated">
            <a:extLst>
              <a:ext uri="{FF2B5EF4-FFF2-40B4-BE49-F238E27FC236}">
                <a16:creationId xmlns:a16="http://schemas.microsoft.com/office/drawing/2014/main" id="{31521B12-8343-1CC9-EDF9-738CF6C4DDB6}"/>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CEDA6716-C50C-2E2F-7BEA-DEA95B6F6760}"/>
              </a:ext>
            </a:extLst>
          </p:cNvPr>
          <p:cNvSpPr>
            <a:spLocks noGrp="1"/>
          </p:cNvSpPr>
          <p:nvPr>
            <p:ph type="title" hasCustomPrompt="1"/>
          </p:nvPr>
        </p:nvSpPr>
        <p:spPr>
          <a:xfrm>
            <a:off x="556260" y="9780"/>
            <a:ext cx="11036300" cy="1108075"/>
          </a:xfrm>
          <a:prstGeom prst="rect">
            <a:avLst/>
          </a:prstGeom>
          <a:noFill/>
        </p:spPr>
        <p:txBody>
          <a:bodyPr/>
          <a:lstStyle>
            <a:lvl1pPr>
              <a:defRPr>
                <a:solidFill>
                  <a:schemeClr val="tx1"/>
                </a:solidFill>
              </a:defRPr>
            </a:lvl1pPr>
          </a:lstStyle>
          <a:p>
            <a:r>
              <a:rPr lang="en-US" dirty="0"/>
              <a:t>Click to edit bio title style</a:t>
            </a:r>
          </a:p>
        </p:txBody>
      </p:sp>
      <p:pic>
        <p:nvPicPr>
          <p:cNvPr id="11" name="Picture 10" descr="A blue and green text on a black background&#10;&#10;Description automatically generated">
            <a:extLst>
              <a:ext uri="{FF2B5EF4-FFF2-40B4-BE49-F238E27FC236}">
                <a16:creationId xmlns:a16="http://schemas.microsoft.com/office/drawing/2014/main" id="{11A66EB7-3DD1-BA2C-B4FB-23483E34B2B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9560" y="6072506"/>
            <a:ext cx="853440" cy="543098"/>
          </a:xfrm>
          <a:prstGeom prst="rect">
            <a:avLst/>
          </a:prstGeom>
        </p:spPr>
      </p:pic>
      <p:sp>
        <p:nvSpPr>
          <p:cNvPr id="12" name="Text Placeholder 3">
            <a:extLst>
              <a:ext uri="{FF2B5EF4-FFF2-40B4-BE49-F238E27FC236}">
                <a16:creationId xmlns:a16="http://schemas.microsoft.com/office/drawing/2014/main" id="{B1CFC158-DA3C-2373-EA59-24AD5EEBA2CF}"/>
              </a:ext>
            </a:extLst>
          </p:cNvPr>
          <p:cNvSpPr>
            <a:spLocks noGrp="1"/>
          </p:cNvSpPr>
          <p:nvPr>
            <p:ph type="body" sz="half" idx="2" hasCustomPrompt="1"/>
          </p:nvPr>
        </p:nvSpPr>
        <p:spPr>
          <a:xfrm>
            <a:off x="3337561" y="1913174"/>
            <a:ext cx="3322319" cy="399261"/>
          </a:xfrm>
          <a:prstGeom prst="rect">
            <a:avLst/>
          </a:prstGeom>
        </p:spPr>
        <p:txBody>
          <a:bodyPr lIns="0" tIns="0" rIns="0" bIns="0"/>
          <a:lstStyle>
            <a:lvl1pPr marL="0" indent="0">
              <a:lnSpc>
                <a:spcPts val="1900"/>
              </a:lnSpc>
              <a:spcBef>
                <a:spcPts val="0"/>
              </a:spcBef>
              <a:spcAft>
                <a:spcPts val="0"/>
              </a:spcAft>
              <a:buNone/>
              <a:defRPr sz="16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Attorney Name</a:t>
            </a:r>
          </a:p>
        </p:txBody>
      </p:sp>
      <p:sp>
        <p:nvSpPr>
          <p:cNvPr id="13" name="Text Placeholder 3">
            <a:extLst>
              <a:ext uri="{FF2B5EF4-FFF2-40B4-BE49-F238E27FC236}">
                <a16:creationId xmlns:a16="http://schemas.microsoft.com/office/drawing/2014/main" id="{6B8B6942-2B45-F629-BD67-67812B67FCB8}"/>
              </a:ext>
            </a:extLst>
          </p:cNvPr>
          <p:cNvSpPr>
            <a:spLocks noGrp="1"/>
          </p:cNvSpPr>
          <p:nvPr>
            <p:ph type="body" sz="half" idx="13" hasCustomPrompt="1"/>
          </p:nvPr>
        </p:nvSpPr>
        <p:spPr>
          <a:xfrm>
            <a:off x="3337561" y="2268610"/>
            <a:ext cx="3322319" cy="547437"/>
          </a:xfrm>
          <a:prstGeom prst="rect">
            <a:avLst/>
          </a:prstGeom>
        </p:spPr>
        <p:txBody>
          <a:bodyPr lIns="0" tIns="0" rIns="0" bIns="0"/>
          <a:lstStyle>
            <a:lvl1pPr marL="0" indent="0">
              <a:lnSpc>
                <a:spcPts val="1900"/>
              </a:lnSpc>
              <a:spcBef>
                <a:spcPts val="0"/>
              </a:spcBef>
              <a:spcAft>
                <a:spcPts val="0"/>
              </a:spcAft>
              <a:buNone/>
              <a:defRPr sz="1600" b="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p:txBody>
      </p:sp>
      <p:sp>
        <p:nvSpPr>
          <p:cNvPr id="14" name="Text Placeholder 3">
            <a:extLst>
              <a:ext uri="{FF2B5EF4-FFF2-40B4-BE49-F238E27FC236}">
                <a16:creationId xmlns:a16="http://schemas.microsoft.com/office/drawing/2014/main" id="{FD3F08B3-BF3F-FED5-1EC2-5B11140EDB30}"/>
              </a:ext>
            </a:extLst>
          </p:cNvPr>
          <p:cNvSpPr>
            <a:spLocks noGrp="1"/>
          </p:cNvSpPr>
          <p:nvPr>
            <p:ph type="body" sz="half" idx="14" hasCustomPrompt="1"/>
          </p:nvPr>
        </p:nvSpPr>
        <p:spPr>
          <a:xfrm>
            <a:off x="3337561" y="2750069"/>
            <a:ext cx="3322319" cy="1227410"/>
          </a:xfrm>
          <a:prstGeom prst="rect">
            <a:avLst/>
          </a:prstGeom>
        </p:spPr>
        <p:txBody>
          <a:bodyPr lIns="0" tIns="0" rIns="0" bIns="0"/>
          <a:lstStyle>
            <a:lvl1pPr marL="0" indent="0">
              <a:lnSpc>
                <a:spcPts val="1900"/>
              </a:lnSpc>
              <a:spcBef>
                <a:spcPts val="0"/>
              </a:spcBef>
              <a:spcAft>
                <a:spcPts val="0"/>
              </a:spcAft>
              <a:buNone/>
              <a:defRPr sz="1600" b="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name@kelleydrye.com</a:t>
            </a:r>
            <a:br>
              <a:rPr lang="en-US" dirty="0"/>
            </a:br>
            <a:r>
              <a:rPr lang="en-US" dirty="0"/>
              <a:t>Location</a:t>
            </a:r>
            <a:br>
              <a:rPr lang="en-US" dirty="0"/>
            </a:br>
            <a:r>
              <a:rPr lang="en-US" dirty="0"/>
              <a:t>(xxx) xxx-</a:t>
            </a:r>
            <a:r>
              <a:rPr lang="en-US" dirty="0" err="1"/>
              <a:t>xxxx</a:t>
            </a:r>
            <a:endParaRPr lang="en-US" dirty="0"/>
          </a:p>
        </p:txBody>
      </p:sp>
      <p:pic>
        <p:nvPicPr>
          <p:cNvPr id="16" name="Picture 15" descr="A blue triangle with black background&#10;&#10;Description automatically generated">
            <a:extLst>
              <a:ext uri="{FF2B5EF4-FFF2-40B4-BE49-F238E27FC236}">
                <a16:creationId xmlns:a16="http://schemas.microsoft.com/office/drawing/2014/main" id="{9B2C099B-82AC-6053-4FC3-C845B3937F4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1471707"/>
            <a:ext cx="2983998" cy="2554229"/>
          </a:xfrm>
          <a:prstGeom prst="rect">
            <a:avLst/>
          </a:prstGeom>
        </p:spPr>
      </p:pic>
      <p:sp>
        <p:nvSpPr>
          <p:cNvPr id="18" name="Picture Placeholder 17">
            <a:extLst>
              <a:ext uri="{FF2B5EF4-FFF2-40B4-BE49-F238E27FC236}">
                <a16:creationId xmlns:a16="http://schemas.microsoft.com/office/drawing/2014/main" id="{05AC5824-77C9-734D-1C96-1586260BF653}"/>
              </a:ext>
            </a:extLst>
          </p:cNvPr>
          <p:cNvSpPr>
            <a:spLocks noGrp="1"/>
          </p:cNvSpPr>
          <p:nvPr>
            <p:ph type="pic" sz="quarter" idx="15" hasCustomPrompt="1"/>
          </p:nvPr>
        </p:nvSpPr>
        <p:spPr>
          <a:xfrm>
            <a:off x="540537" y="1730079"/>
            <a:ext cx="2268537" cy="2292068"/>
          </a:xfrm>
          <a:prstGeom prst="rect">
            <a:avLst/>
          </a:prstGeom>
        </p:spPr>
        <p:txBody>
          <a:bodyPr/>
          <a:lstStyle>
            <a:lvl1pPr>
              <a:defRPr/>
            </a:lvl1pPr>
          </a:lstStyle>
          <a:p>
            <a:r>
              <a:rPr lang="en-US" dirty="0"/>
              <a:t>Insert headshot here.</a:t>
            </a:r>
          </a:p>
        </p:txBody>
      </p:sp>
      <p:cxnSp>
        <p:nvCxnSpPr>
          <p:cNvPr id="20" name="Straight Connector 19">
            <a:extLst>
              <a:ext uri="{FF2B5EF4-FFF2-40B4-BE49-F238E27FC236}">
                <a16:creationId xmlns:a16="http://schemas.microsoft.com/office/drawing/2014/main" id="{EDB75227-F877-B453-6FDD-B3D041D113F8}"/>
              </a:ext>
            </a:extLst>
          </p:cNvPr>
          <p:cNvCxnSpPr>
            <a:cxnSpLocks/>
          </p:cNvCxnSpPr>
          <p:nvPr userDrawn="1"/>
        </p:nvCxnSpPr>
        <p:spPr>
          <a:xfrm>
            <a:off x="0" y="1471707"/>
            <a:ext cx="11592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879CBD-0CB1-5894-1F6B-45DAB08849FA}"/>
              </a:ext>
            </a:extLst>
          </p:cNvPr>
          <p:cNvCxnSpPr>
            <a:cxnSpLocks/>
          </p:cNvCxnSpPr>
          <p:nvPr userDrawn="1"/>
        </p:nvCxnSpPr>
        <p:spPr>
          <a:xfrm flipV="1">
            <a:off x="0" y="3991554"/>
            <a:ext cx="6659880" cy="34382"/>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 Placeholder 71">
            <a:extLst>
              <a:ext uri="{FF2B5EF4-FFF2-40B4-BE49-F238E27FC236}">
                <a16:creationId xmlns:a16="http://schemas.microsoft.com/office/drawing/2014/main" id="{2B5B52AF-3DE2-C029-E9F7-A7233DFBE11B}"/>
              </a:ext>
            </a:extLst>
          </p:cNvPr>
          <p:cNvSpPr>
            <a:spLocks noGrp="1"/>
          </p:cNvSpPr>
          <p:nvPr>
            <p:ph type="body" sz="quarter" idx="25" hasCustomPrompt="1"/>
          </p:nvPr>
        </p:nvSpPr>
        <p:spPr>
          <a:xfrm>
            <a:off x="7357502" y="1913173"/>
            <a:ext cx="4235058" cy="4306651"/>
          </a:xfrm>
          <a:prstGeom prst="rect">
            <a:avLst/>
          </a:prstGeom>
          <a:noFill/>
        </p:spPr>
        <p:txBody>
          <a:bodyPr lIns="0" tIns="0" rIns="0" bIns="0" anchor="t" anchorCtr="0"/>
          <a:lstStyle>
            <a:lvl1pPr algn="l">
              <a:lnSpc>
                <a:spcPts val="1900"/>
              </a:lnSpc>
              <a:spcBef>
                <a:spcPts val="0"/>
              </a:spcBef>
              <a:spcAft>
                <a:spcPts val="0"/>
              </a:spcAft>
              <a:defRPr sz="1200" b="0">
                <a:solidFill>
                  <a:schemeClr val="accent6"/>
                </a:solidFill>
              </a:defRPr>
            </a:lvl1pPr>
          </a:lstStyle>
          <a:p>
            <a:pPr lvl="0"/>
            <a:r>
              <a:rPr lang="en-US" dirty="0"/>
              <a:t>Enter bio summary here.</a:t>
            </a:r>
          </a:p>
        </p:txBody>
      </p:sp>
      <p:sp>
        <p:nvSpPr>
          <p:cNvPr id="27" name="Text Placeholder 71">
            <a:extLst>
              <a:ext uri="{FF2B5EF4-FFF2-40B4-BE49-F238E27FC236}">
                <a16:creationId xmlns:a16="http://schemas.microsoft.com/office/drawing/2014/main" id="{9747E4FF-AF49-4A5F-A4E3-C27EEDFA6330}"/>
              </a:ext>
            </a:extLst>
          </p:cNvPr>
          <p:cNvSpPr>
            <a:spLocks noGrp="1"/>
          </p:cNvSpPr>
          <p:nvPr>
            <p:ph type="body" sz="quarter" idx="26" hasCustomPrompt="1"/>
          </p:nvPr>
        </p:nvSpPr>
        <p:spPr>
          <a:xfrm>
            <a:off x="529982" y="4239924"/>
            <a:ext cx="6129898" cy="262105"/>
          </a:xfrm>
          <a:prstGeom prst="rect">
            <a:avLst/>
          </a:prstGeom>
          <a:noFill/>
        </p:spPr>
        <p:txBody>
          <a:bodyPr lIns="0" tIns="0" rIns="0" bIns="0" anchor="t" anchorCtr="0"/>
          <a:lstStyle>
            <a:lvl1pPr algn="l">
              <a:lnSpc>
                <a:spcPts val="1900"/>
              </a:lnSpc>
              <a:spcBef>
                <a:spcPts val="0"/>
              </a:spcBef>
              <a:spcAft>
                <a:spcPts val="0"/>
              </a:spcAft>
              <a:defRPr sz="1200" b="1">
                <a:solidFill>
                  <a:schemeClr val="accent6"/>
                </a:solidFill>
              </a:defRPr>
            </a:lvl1pPr>
          </a:lstStyle>
          <a:p>
            <a:pPr lvl="0"/>
            <a:r>
              <a:rPr lang="en-US" dirty="0"/>
              <a:t>Representative Experience</a:t>
            </a:r>
          </a:p>
        </p:txBody>
      </p:sp>
      <p:sp>
        <p:nvSpPr>
          <p:cNvPr id="28" name="Text Placeholder 71">
            <a:extLst>
              <a:ext uri="{FF2B5EF4-FFF2-40B4-BE49-F238E27FC236}">
                <a16:creationId xmlns:a16="http://schemas.microsoft.com/office/drawing/2014/main" id="{0C902292-3BB2-5099-5BCC-103F851C7A7B}"/>
              </a:ext>
            </a:extLst>
          </p:cNvPr>
          <p:cNvSpPr>
            <a:spLocks noGrp="1"/>
          </p:cNvSpPr>
          <p:nvPr>
            <p:ph type="body" sz="quarter" idx="27"/>
          </p:nvPr>
        </p:nvSpPr>
        <p:spPr>
          <a:xfrm>
            <a:off x="516451" y="4543818"/>
            <a:ext cx="6129898" cy="1287508"/>
          </a:xfrm>
          <a:prstGeom prst="rect">
            <a:avLst/>
          </a:prstGeom>
          <a:noFill/>
        </p:spPr>
        <p:txBody>
          <a:bodyPr lIns="0" tIns="0" rIns="0" bIns="0" anchor="t" anchorCtr="0"/>
          <a:lstStyle>
            <a:lvl1pPr marL="171450" indent="-171450" algn="l">
              <a:lnSpc>
                <a:spcPts val="1900"/>
              </a:lnSpc>
              <a:spcBef>
                <a:spcPts val="0"/>
              </a:spcBef>
              <a:spcAft>
                <a:spcPts val="500"/>
              </a:spcAft>
              <a:buFont typeface="Arial" panose="020B0604020202020204" pitchFamily="34" charset="0"/>
              <a:buChar char="•"/>
              <a:defRPr sz="1200" b="0">
                <a:solidFill>
                  <a:schemeClr val="accent6"/>
                </a:solidFill>
              </a:defRPr>
            </a:lvl1pPr>
          </a:lstStyle>
          <a:p>
            <a:pPr lvl="0"/>
            <a:r>
              <a:rPr lang="en-US"/>
              <a:t>Click to edit Master text styles</a:t>
            </a:r>
          </a:p>
        </p:txBody>
      </p:sp>
      <p:sp>
        <p:nvSpPr>
          <p:cNvPr id="6" name="Date Placeholder 3">
            <a:extLst>
              <a:ext uri="{FF2B5EF4-FFF2-40B4-BE49-F238E27FC236}">
                <a16:creationId xmlns:a16="http://schemas.microsoft.com/office/drawing/2014/main" id="{E92A76BF-8CDB-2FF0-AC21-5E69F3FAA48C}"/>
              </a:ext>
            </a:extLst>
          </p:cNvPr>
          <p:cNvSpPr>
            <a:spLocks noGrp="1"/>
          </p:cNvSpPr>
          <p:nvPr>
            <p:ph type="dt" sz="half" idx="28"/>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AB7485EB-FFEE-464C-ABA6-0F8566019426}" type="datetime1">
              <a:rPr lang="en-US" smtClean="0"/>
              <a:t>7/31/2025</a:t>
            </a:fld>
            <a:endParaRPr lang="en-US" dirty="0"/>
          </a:p>
        </p:txBody>
      </p:sp>
      <p:sp>
        <p:nvSpPr>
          <p:cNvPr id="7" name="Footer Placeholder 4">
            <a:extLst>
              <a:ext uri="{FF2B5EF4-FFF2-40B4-BE49-F238E27FC236}">
                <a16:creationId xmlns:a16="http://schemas.microsoft.com/office/drawing/2014/main" id="{6DF42AFE-8337-5F83-0963-073DE14464A1}"/>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184E8B93-13AE-B8E5-7D79-86AB10162ABD}"/>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837416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 Bio light_no title">
    <p:spTree>
      <p:nvGrpSpPr>
        <p:cNvPr id="1" name=""/>
        <p:cNvGrpSpPr/>
        <p:nvPr/>
      </p:nvGrpSpPr>
      <p:grpSpPr>
        <a:xfrm>
          <a:off x="0" y="0"/>
          <a:ext cx="0" cy="0"/>
          <a:chOff x="0" y="0"/>
          <a:chExt cx="0" cy="0"/>
        </a:xfrm>
      </p:grpSpPr>
      <p:pic>
        <p:nvPicPr>
          <p:cNvPr id="5" name="Picture 4" descr="A black and white background&#10;&#10;Description automatically generated">
            <a:extLst>
              <a:ext uri="{FF2B5EF4-FFF2-40B4-BE49-F238E27FC236}">
                <a16:creationId xmlns:a16="http://schemas.microsoft.com/office/drawing/2014/main" id="{31521B12-8343-1CC9-EDF9-738CF6C4DDB6}"/>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descr="A blue and green text on a black background&#10;&#10;Description automatically generated">
            <a:extLst>
              <a:ext uri="{FF2B5EF4-FFF2-40B4-BE49-F238E27FC236}">
                <a16:creationId xmlns:a16="http://schemas.microsoft.com/office/drawing/2014/main" id="{11A66EB7-3DD1-BA2C-B4FB-23483E34B2B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9560" y="6072506"/>
            <a:ext cx="853440" cy="543098"/>
          </a:xfrm>
          <a:prstGeom prst="rect">
            <a:avLst/>
          </a:prstGeom>
        </p:spPr>
      </p:pic>
      <p:sp>
        <p:nvSpPr>
          <p:cNvPr id="12" name="Text Placeholder 3">
            <a:extLst>
              <a:ext uri="{FF2B5EF4-FFF2-40B4-BE49-F238E27FC236}">
                <a16:creationId xmlns:a16="http://schemas.microsoft.com/office/drawing/2014/main" id="{B1CFC158-DA3C-2373-EA59-24AD5EEBA2CF}"/>
              </a:ext>
            </a:extLst>
          </p:cNvPr>
          <p:cNvSpPr>
            <a:spLocks noGrp="1"/>
          </p:cNvSpPr>
          <p:nvPr>
            <p:ph type="body" sz="half" idx="2" hasCustomPrompt="1"/>
          </p:nvPr>
        </p:nvSpPr>
        <p:spPr>
          <a:xfrm>
            <a:off x="3337561" y="1103662"/>
            <a:ext cx="3322319" cy="399261"/>
          </a:xfrm>
          <a:prstGeom prst="rect">
            <a:avLst/>
          </a:prstGeom>
        </p:spPr>
        <p:txBody>
          <a:bodyPr lIns="0" tIns="0" rIns="0" bIns="0"/>
          <a:lstStyle>
            <a:lvl1pPr marL="0" indent="0">
              <a:lnSpc>
                <a:spcPts val="1900"/>
              </a:lnSpc>
              <a:spcBef>
                <a:spcPts val="0"/>
              </a:spcBef>
              <a:spcAft>
                <a:spcPts val="0"/>
              </a:spcAft>
              <a:buNone/>
              <a:defRPr sz="16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Attorney Name</a:t>
            </a:r>
          </a:p>
        </p:txBody>
      </p:sp>
      <p:sp>
        <p:nvSpPr>
          <p:cNvPr id="13" name="Text Placeholder 3">
            <a:extLst>
              <a:ext uri="{FF2B5EF4-FFF2-40B4-BE49-F238E27FC236}">
                <a16:creationId xmlns:a16="http://schemas.microsoft.com/office/drawing/2014/main" id="{6B8B6942-2B45-F629-BD67-67812B67FCB8}"/>
              </a:ext>
            </a:extLst>
          </p:cNvPr>
          <p:cNvSpPr>
            <a:spLocks noGrp="1"/>
          </p:cNvSpPr>
          <p:nvPr>
            <p:ph type="body" sz="half" idx="13" hasCustomPrompt="1"/>
          </p:nvPr>
        </p:nvSpPr>
        <p:spPr>
          <a:xfrm>
            <a:off x="3337561" y="1459098"/>
            <a:ext cx="3322319" cy="547437"/>
          </a:xfrm>
          <a:prstGeom prst="rect">
            <a:avLst/>
          </a:prstGeom>
        </p:spPr>
        <p:txBody>
          <a:bodyPr lIns="0" tIns="0" rIns="0" bIns="0"/>
          <a:lstStyle>
            <a:lvl1pPr marL="0" indent="0">
              <a:lnSpc>
                <a:spcPts val="1900"/>
              </a:lnSpc>
              <a:spcBef>
                <a:spcPts val="0"/>
              </a:spcBef>
              <a:spcAft>
                <a:spcPts val="0"/>
              </a:spcAft>
              <a:buNone/>
              <a:defRPr sz="1600" b="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p:txBody>
      </p:sp>
      <p:sp>
        <p:nvSpPr>
          <p:cNvPr id="14" name="Text Placeholder 3">
            <a:extLst>
              <a:ext uri="{FF2B5EF4-FFF2-40B4-BE49-F238E27FC236}">
                <a16:creationId xmlns:a16="http://schemas.microsoft.com/office/drawing/2014/main" id="{FD3F08B3-BF3F-FED5-1EC2-5B11140EDB30}"/>
              </a:ext>
            </a:extLst>
          </p:cNvPr>
          <p:cNvSpPr>
            <a:spLocks noGrp="1"/>
          </p:cNvSpPr>
          <p:nvPr>
            <p:ph type="body" sz="half" idx="14" hasCustomPrompt="1"/>
          </p:nvPr>
        </p:nvSpPr>
        <p:spPr>
          <a:xfrm>
            <a:off x="3337561" y="1940557"/>
            <a:ext cx="3322319" cy="1227410"/>
          </a:xfrm>
          <a:prstGeom prst="rect">
            <a:avLst/>
          </a:prstGeom>
        </p:spPr>
        <p:txBody>
          <a:bodyPr lIns="0" tIns="0" rIns="0" bIns="0"/>
          <a:lstStyle>
            <a:lvl1pPr marL="0" indent="0">
              <a:lnSpc>
                <a:spcPts val="1900"/>
              </a:lnSpc>
              <a:spcBef>
                <a:spcPts val="0"/>
              </a:spcBef>
              <a:spcAft>
                <a:spcPts val="0"/>
              </a:spcAft>
              <a:buNone/>
              <a:defRPr sz="1600" b="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name@kelleydrye.com</a:t>
            </a:r>
            <a:br>
              <a:rPr lang="en-US" dirty="0"/>
            </a:br>
            <a:r>
              <a:rPr lang="en-US" dirty="0"/>
              <a:t>Location</a:t>
            </a:r>
            <a:br>
              <a:rPr lang="en-US" dirty="0"/>
            </a:br>
            <a:r>
              <a:rPr lang="en-US" dirty="0"/>
              <a:t>(xxx) xxx-</a:t>
            </a:r>
            <a:r>
              <a:rPr lang="en-US" dirty="0" err="1"/>
              <a:t>xxxx</a:t>
            </a:r>
            <a:endParaRPr lang="en-US" dirty="0"/>
          </a:p>
        </p:txBody>
      </p:sp>
      <p:pic>
        <p:nvPicPr>
          <p:cNvPr id="16" name="Picture 15" descr="A blue triangle with black background&#10;&#10;Description automatically generated">
            <a:extLst>
              <a:ext uri="{FF2B5EF4-FFF2-40B4-BE49-F238E27FC236}">
                <a16:creationId xmlns:a16="http://schemas.microsoft.com/office/drawing/2014/main" id="{9B2C099B-82AC-6053-4FC3-C845B3937F4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62195"/>
            <a:ext cx="2983998" cy="2554229"/>
          </a:xfrm>
          <a:prstGeom prst="rect">
            <a:avLst/>
          </a:prstGeom>
        </p:spPr>
      </p:pic>
      <p:sp>
        <p:nvSpPr>
          <p:cNvPr id="18" name="Picture Placeholder 17">
            <a:extLst>
              <a:ext uri="{FF2B5EF4-FFF2-40B4-BE49-F238E27FC236}">
                <a16:creationId xmlns:a16="http://schemas.microsoft.com/office/drawing/2014/main" id="{05AC5824-77C9-734D-1C96-1586260BF653}"/>
              </a:ext>
            </a:extLst>
          </p:cNvPr>
          <p:cNvSpPr>
            <a:spLocks noGrp="1"/>
          </p:cNvSpPr>
          <p:nvPr>
            <p:ph type="pic" sz="quarter" idx="15" hasCustomPrompt="1"/>
          </p:nvPr>
        </p:nvSpPr>
        <p:spPr>
          <a:xfrm>
            <a:off x="540537" y="920567"/>
            <a:ext cx="2268537" cy="2292068"/>
          </a:xfrm>
          <a:prstGeom prst="rect">
            <a:avLst/>
          </a:prstGeom>
        </p:spPr>
        <p:txBody>
          <a:bodyPr/>
          <a:lstStyle>
            <a:lvl1pPr>
              <a:defRPr/>
            </a:lvl1pPr>
          </a:lstStyle>
          <a:p>
            <a:r>
              <a:rPr lang="en-US" dirty="0"/>
              <a:t>Insert headshot here.</a:t>
            </a:r>
          </a:p>
        </p:txBody>
      </p:sp>
      <p:cxnSp>
        <p:nvCxnSpPr>
          <p:cNvPr id="20" name="Straight Connector 19">
            <a:extLst>
              <a:ext uri="{FF2B5EF4-FFF2-40B4-BE49-F238E27FC236}">
                <a16:creationId xmlns:a16="http://schemas.microsoft.com/office/drawing/2014/main" id="{EDB75227-F877-B453-6FDD-B3D041D113F8}"/>
              </a:ext>
            </a:extLst>
          </p:cNvPr>
          <p:cNvCxnSpPr>
            <a:cxnSpLocks/>
          </p:cNvCxnSpPr>
          <p:nvPr userDrawn="1"/>
        </p:nvCxnSpPr>
        <p:spPr>
          <a:xfrm>
            <a:off x="0" y="662195"/>
            <a:ext cx="11592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879CBD-0CB1-5894-1F6B-45DAB08849FA}"/>
              </a:ext>
            </a:extLst>
          </p:cNvPr>
          <p:cNvCxnSpPr>
            <a:cxnSpLocks/>
          </p:cNvCxnSpPr>
          <p:nvPr userDrawn="1"/>
        </p:nvCxnSpPr>
        <p:spPr>
          <a:xfrm flipV="1">
            <a:off x="0" y="3182042"/>
            <a:ext cx="6659880" cy="34382"/>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 Placeholder 71">
            <a:extLst>
              <a:ext uri="{FF2B5EF4-FFF2-40B4-BE49-F238E27FC236}">
                <a16:creationId xmlns:a16="http://schemas.microsoft.com/office/drawing/2014/main" id="{2B5B52AF-3DE2-C029-E9F7-A7233DFBE11B}"/>
              </a:ext>
            </a:extLst>
          </p:cNvPr>
          <p:cNvSpPr>
            <a:spLocks noGrp="1"/>
          </p:cNvSpPr>
          <p:nvPr>
            <p:ph type="body" sz="quarter" idx="25" hasCustomPrompt="1"/>
          </p:nvPr>
        </p:nvSpPr>
        <p:spPr>
          <a:xfrm>
            <a:off x="546158" y="3568071"/>
            <a:ext cx="6113721" cy="2387215"/>
          </a:xfrm>
          <a:prstGeom prst="rect">
            <a:avLst/>
          </a:prstGeom>
          <a:noFill/>
        </p:spPr>
        <p:txBody>
          <a:bodyPr lIns="0" tIns="0" rIns="0" bIns="0" anchor="t" anchorCtr="0"/>
          <a:lstStyle>
            <a:lvl1pPr algn="l">
              <a:lnSpc>
                <a:spcPts val="1900"/>
              </a:lnSpc>
              <a:spcBef>
                <a:spcPts val="0"/>
              </a:spcBef>
              <a:spcAft>
                <a:spcPts val="0"/>
              </a:spcAft>
              <a:defRPr sz="1200" b="0">
                <a:solidFill>
                  <a:schemeClr val="accent6"/>
                </a:solidFill>
              </a:defRPr>
            </a:lvl1pPr>
          </a:lstStyle>
          <a:p>
            <a:pPr lvl="0"/>
            <a:r>
              <a:rPr lang="en-US" dirty="0"/>
              <a:t>Enter bio summary here.</a:t>
            </a:r>
          </a:p>
        </p:txBody>
      </p:sp>
      <p:sp>
        <p:nvSpPr>
          <p:cNvPr id="27" name="Text Placeholder 71">
            <a:extLst>
              <a:ext uri="{FF2B5EF4-FFF2-40B4-BE49-F238E27FC236}">
                <a16:creationId xmlns:a16="http://schemas.microsoft.com/office/drawing/2014/main" id="{9747E4FF-AF49-4A5F-A4E3-C27EEDFA6330}"/>
              </a:ext>
            </a:extLst>
          </p:cNvPr>
          <p:cNvSpPr>
            <a:spLocks noGrp="1"/>
          </p:cNvSpPr>
          <p:nvPr>
            <p:ph type="body" sz="quarter" idx="26" hasCustomPrompt="1"/>
          </p:nvPr>
        </p:nvSpPr>
        <p:spPr>
          <a:xfrm>
            <a:off x="7357502" y="1062286"/>
            <a:ext cx="3929771" cy="303886"/>
          </a:xfrm>
          <a:prstGeom prst="rect">
            <a:avLst/>
          </a:prstGeom>
          <a:noFill/>
        </p:spPr>
        <p:txBody>
          <a:bodyPr lIns="0" tIns="0" rIns="0" bIns="0" anchor="t" anchorCtr="0"/>
          <a:lstStyle>
            <a:lvl1pPr algn="l">
              <a:lnSpc>
                <a:spcPts val="1900"/>
              </a:lnSpc>
              <a:spcBef>
                <a:spcPts val="0"/>
              </a:spcBef>
              <a:spcAft>
                <a:spcPts val="0"/>
              </a:spcAft>
              <a:defRPr sz="1200" b="1">
                <a:solidFill>
                  <a:schemeClr val="accent6"/>
                </a:solidFill>
              </a:defRPr>
            </a:lvl1pPr>
          </a:lstStyle>
          <a:p>
            <a:pPr lvl="0"/>
            <a:r>
              <a:rPr lang="en-US" dirty="0"/>
              <a:t>Representative Experience</a:t>
            </a:r>
          </a:p>
        </p:txBody>
      </p:sp>
      <p:sp>
        <p:nvSpPr>
          <p:cNvPr id="28" name="Text Placeholder 71">
            <a:extLst>
              <a:ext uri="{FF2B5EF4-FFF2-40B4-BE49-F238E27FC236}">
                <a16:creationId xmlns:a16="http://schemas.microsoft.com/office/drawing/2014/main" id="{0C902292-3BB2-5099-5BCC-103F851C7A7B}"/>
              </a:ext>
            </a:extLst>
          </p:cNvPr>
          <p:cNvSpPr>
            <a:spLocks noGrp="1"/>
          </p:cNvSpPr>
          <p:nvPr>
            <p:ph type="body" sz="quarter" idx="27"/>
          </p:nvPr>
        </p:nvSpPr>
        <p:spPr>
          <a:xfrm>
            <a:off x="7343971" y="1366179"/>
            <a:ext cx="3929771" cy="4589105"/>
          </a:xfrm>
          <a:prstGeom prst="rect">
            <a:avLst/>
          </a:prstGeom>
          <a:noFill/>
        </p:spPr>
        <p:txBody>
          <a:bodyPr lIns="0" tIns="0" rIns="0" bIns="0" anchor="t" anchorCtr="0"/>
          <a:lstStyle>
            <a:lvl1pPr marL="171450" indent="-171450" algn="l">
              <a:lnSpc>
                <a:spcPts val="1900"/>
              </a:lnSpc>
              <a:spcBef>
                <a:spcPts val="0"/>
              </a:spcBef>
              <a:spcAft>
                <a:spcPts val="500"/>
              </a:spcAft>
              <a:buFont typeface="Arial" panose="020B0604020202020204" pitchFamily="34" charset="0"/>
              <a:buChar char="•"/>
              <a:defRPr sz="1200" b="0">
                <a:solidFill>
                  <a:schemeClr val="accent6"/>
                </a:solidFill>
              </a:defRPr>
            </a:lvl1pPr>
          </a:lstStyle>
          <a:p>
            <a:pPr lvl="0"/>
            <a:r>
              <a:rPr lang="en-US"/>
              <a:t>Click to edit Master text styles</a:t>
            </a:r>
          </a:p>
        </p:txBody>
      </p:sp>
      <p:sp>
        <p:nvSpPr>
          <p:cNvPr id="6" name="Date Placeholder 3">
            <a:extLst>
              <a:ext uri="{FF2B5EF4-FFF2-40B4-BE49-F238E27FC236}">
                <a16:creationId xmlns:a16="http://schemas.microsoft.com/office/drawing/2014/main" id="{D4746FD9-748B-DCB9-2D82-BF9E52C11161}"/>
              </a:ext>
            </a:extLst>
          </p:cNvPr>
          <p:cNvSpPr>
            <a:spLocks noGrp="1"/>
          </p:cNvSpPr>
          <p:nvPr>
            <p:ph type="dt" sz="half" idx="28"/>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C157A64-C458-4FBD-ACD0-4E06C5F6D6B7}" type="datetime1">
              <a:rPr lang="en-US" smtClean="0"/>
              <a:t>7/31/2025</a:t>
            </a:fld>
            <a:endParaRPr lang="en-US" dirty="0"/>
          </a:p>
        </p:txBody>
      </p:sp>
      <p:sp>
        <p:nvSpPr>
          <p:cNvPr id="7" name="Footer Placeholder 4">
            <a:extLst>
              <a:ext uri="{FF2B5EF4-FFF2-40B4-BE49-F238E27FC236}">
                <a16:creationId xmlns:a16="http://schemas.microsoft.com/office/drawing/2014/main" id="{BDE30E6D-34A9-C332-DDFE-7A9CA3E1F465}"/>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2F4C63C3-8BF7-EC4C-2BDA-8E9075492F26}"/>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4109705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Four Contacts">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EDA6716-C50C-2E2F-7BEA-DEA95B6F6760}"/>
              </a:ext>
            </a:extLst>
          </p:cNvPr>
          <p:cNvSpPr>
            <a:spLocks noGrp="1"/>
          </p:cNvSpPr>
          <p:nvPr>
            <p:ph type="title" hasCustomPrompt="1"/>
          </p:nvPr>
        </p:nvSpPr>
        <p:spPr>
          <a:xfrm>
            <a:off x="556260" y="9780"/>
            <a:ext cx="11036300" cy="1108075"/>
          </a:xfrm>
          <a:prstGeom prst="rect">
            <a:avLst/>
          </a:prstGeom>
          <a:noFill/>
        </p:spPr>
        <p:txBody>
          <a:bodyPr/>
          <a:lstStyle>
            <a:lvl1pPr>
              <a:defRPr>
                <a:solidFill>
                  <a:schemeClr val="tx1"/>
                </a:solidFill>
              </a:defRPr>
            </a:lvl1pPr>
          </a:lstStyle>
          <a:p>
            <a:r>
              <a:rPr lang="en-US" dirty="0"/>
              <a:t>Click to edit bio title style</a:t>
            </a:r>
          </a:p>
        </p:txBody>
      </p:sp>
      <p:pic>
        <p:nvPicPr>
          <p:cNvPr id="11" name="Picture 10" descr="A blue and green text on a black background&#10;&#10;Description automatically generated">
            <a:extLst>
              <a:ext uri="{FF2B5EF4-FFF2-40B4-BE49-F238E27FC236}">
                <a16:creationId xmlns:a16="http://schemas.microsoft.com/office/drawing/2014/main" id="{11A66EB7-3DD1-BA2C-B4FB-23483E34B2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9560" y="6072506"/>
            <a:ext cx="853440" cy="543098"/>
          </a:xfrm>
          <a:prstGeom prst="rect">
            <a:avLst/>
          </a:prstGeom>
        </p:spPr>
      </p:pic>
      <p:sp>
        <p:nvSpPr>
          <p:cNvPr id="18" name="Picture Placeholder 17">
            <a:extLst>
              <a:ext uri="{FF2B5EF4-FFF2-40B4-BE49-F238E27FC236}">
                <a16:creationId xmlns:a16="http://schemas.microsoft.com/office/drawing/2014/main" id="{05AC5824-77C9-734D-1C96-1586260BF653}"/>
              </a:ext>
            </a:extLst>
          </p:cNvPr>
          <p:cNvSpPr>
            <a:spLocks noGrp="1"/>
          </p:cNvSpPr>
          <p:nvPr>
            <p:ph type="pic" sz="quarter" idx="15"/>
          </p:nvPr>
        </p:nvSpPr>
        <p:spPr>
          <a:xfrm>
            <a:off x="1681262" y="1908400"/>
            <a:ext cx="1464268" cy="1520600"/>
          </a:xfrm>
          <a:prstGeom prst="rect">
            <a:avLst/>
          </a:prstGeom>
        </p:spPr>
        <p:txBody>
          <a:bodyPr/>
          <a:lstStyle/>
          <a:p>
            <a:r>
              <a:rPr lang="en-US"/>
              <a:t>Click icon to add picture</a:t>
            </a:r>
            <a:endParaRPr lang="en-US" dirty="0"/>
          </a:p>
        </p:txBody>
      </p:sp>
      <p:sp>
        <p:nvSpPr>
          <p:cNvPr id="63" name="Picture Placeholder 17">
            <a:extLst>
              <a:ext uri="{FF2B5EF4-FFF2-40B4-BE49-F238E27FC236}">
                <a16:creationId xmlns:a16="http://schemas.microsoft.com/office/drawing/2014/main" id="{363DFA8D-D902-B224-0302-098175E7F038}"/>
              </a:ext>
            </a:extLst>
          </p:cNvPr>
          <p:cNvSpPr>
            <a:spLocks noGrp="1"/>
          </p:cNvSpPr>
          <p:nvPr>
            <p:ph type="pic" sz="quarter" idx="32"/>
          </p:nvPr>
        </p:nvSpPr>
        <p:spPr>
          <a:xfrm>
            <a:off x="6466963" y="1908400"/>
            <a:ext cx="1464268" cy="1520600"/>
          </a:xfrm>
          <a:prstGeom prst="rect">
            <a:avLst/>
          </a:prstGeom>
        </p:spPr>
        <p:txBody>
          <a:bodyPr/>
          <a:lstStyle/>
          <a:p>
            <a:r>
              <a:rPr lang="en-US"/>
              <a:t>Click icon to add picture</a:t>
            </a:r>
            <a:endParaRPr lang="en-US" dirty="0"/>
          </a:p>
        </p:txBody>
      </p:sp>
      <p:sp>
        <p:nvSpPr>
          <p:cNvPr id="21" name="Picture Placeholder 17">
            <a:extLst>
              <a:ext uri="{FF2B5EF4-FFF2-40B4-BE49-F238E27FC236}">
                <a16:creationId xmlns:a16="http://schemas.microsoft.com/office/drawing/2014/main" id="{A1181FAD-9CC9-099E-04BA-BC42ECC8FE4A}"/>
              </a:ext>
            </a:extLst>
          </p:cNvPr>
          <p:cNvSpPr>
            <a:spLocks noGrp="1"/>
          </p:cNvSpPr>
          <p:nvPr>
            <p:ph type="pic" sz="quarter" idx="36"/>
          </p:nvPr>
        </p:nvSpPr>
        <p:spPr>
          <a:xfrm>
            <a:off x="1681262" y="4194400"/>
            <a:ext cx="1464268" cy="1520600"/>
          </a:xfrm>
          <a:prstGeom prst="rect">
            <a:avLst/>
          </a:prstGeom>
        </p:spPr>
        <p:txBody>
          <a:bodyPr/>
          <a:lstStyle/>
          <a:p>
            <a:r>
              <a:rPr lang="en-US"/>
              <a:t>Click icon to add picture</a:t>
            </a:r>
            <a:endParaRPr lang="en-US" dirty="0"/>
          </a:p>
        </p:txBody>
      </p:sp>
      <p:sp>
        <p:nvSpPr>
          <p:cNvPr id="26" name="Picture Placeholder 17">
            <a:extLst>
              <a:ext uri="{FF2B5EF4-FFF2-40B4-BE49-F238E27FC236}">
                <a16:creationId xmlns:a16="http://schemas.microsoft.com/office/drawing/2014/main" id="{A5B2B525-09D6-18CC-968D-97F37B1B13FD}"/>
              </a:ext>
            </a:extLst>
          </p:cNvPr>
          <p:cNvSpPr>
            <a:spLocks noGrp="1"/>
          </p:cNvSpPr>
          <p:nvPr>
            <p:ph type="pic" sz="quarter" idx="40"/>
          </p:nvPr>
        </p:nvSpPr>
        <p:spPr>
          <a:xfrm>
            <a:off x="6466963" y="4194400"/>
            <a:ext cx="1464268" cy="1520600"/>
          </a:xfrm>
          <a:prstGeom prst="rect">
            <a:avLst/>
          </a:prstGeom>
        </p:spPr>
        <p:txBody>
          <a:bodyPr/>
          <a:lstStyle/>
          <a:p>
            <a:r>
              <a:rPr lang="en-US"/>
              <a:t>Click icon to add picture</a:t>
            </a:r>
            <a:endParaRPr lang="en-US" dirty="0"/>
          </a:p>
        </p:txBody>
      </p:sp>
      <p:sp>
        <p:nvSpPr>
          <p:cNvPr id="15" name="Date Placeholder 3">
            <a:extLst>
              <a:ext uri="{FF2B5EF4-FFF2-40B4-BE49-F238E27FC236}">
                <a16:creationId xmlns:a16="http://schemas.microsoft.com/office/drawing/2014/main" id="{566C647C-6212-1FFB-1969-3876822E7606}"/>
              </a:ext>
            </a:extLst>
          </p:cNvPr>
          <p:cNvSpPr>
            <a:spLocks noGrp="1"/>
          </p:cNvSpPr>
          <p:nvPr>
            <p:ph type="dt" sz="half" idx="41"/>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ECA0DB7-B05D-4E81-AAB1-D97A86AA4CB8}" type="datetime1">
              <a:rPr lang="en-US" smtClean="0"/>
              <a:t>7/31/2025</a:t>
            </a:fld>
            <a:endParaRPr lang="en-US" dirty="0"/>
          </a:p>
        </p:txBody>
      </p:sp>
      <p:sp>
        <p:nvSpPr>
          <p:cNvPr id="27" name="Footer Placeholder 4">
            <a:extLst>
              <a:ext uri="{FF2B5EF4-FFF2-40B4-BE49-F238E27FC236}">
                <a16:creationId xmlns:a16="http://schemas.microsoft.com/office/drawing/2014/main" id="{EE2AD406-66EE-03DF-9DEE-D30F121F3BEC}"/>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28" name="Slide Number Placeholder 5">
            <a:extLst>
              <a:ext uri="{FF2B5EF4-FFF2-40B4-BE49-F238E27FC236}">
                <a16:creationId xmlns:a16="http://schemas.microsoft.com/office/drawing/2014/main" id="{D488B3C3-5753-52A1-50B6-01B96008A792}"/>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3929246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Thank you">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99AB3E-6112-8217-D95D-801E8BB49613}"/>
              </a:ext>
            </a:extLst>
          </p:cNvPr>
          <p:cNvGrpSpPr/>
          <p:nvPr userDrawn="1"/>
        </p:nvGrpSpPr>
        <p:grpSpPr>
          <a:xfrm>
            <a:off x="0" y="0"/>
            <a:ext cx="12192000" cy="6858000"/>
            <a:chOff x="0" y="0"/>
            <a:chExt cx="12192000" cy="6858000"/>
          </a:xfrm>
        </p:grpSpPr>
        <p:sp>
          <p:nvSpPr>
            <p:cNvPr id="11" name="Rectangle 10">
              <a:extLst>
                <a:ext uri="{FF2B5EF4-FFF2-40B4-BE49-F238E27FC236}">
                  <a16:creationId xmlns:a16="http://schemas.microsoft.com/office/drawing/2014/main" id="{18E95B78-1CA5-1C55-CE92-FEE484EBFC96}"/>
                </a:ext>
              </a:extLst>
            </p:cNvPr>
            <p:cNvSpPr/>
            <p:nvPr userDrawn="1"/>
          </p:nvSpPr>
          <p:spPr>
            <a:xfrm>
              <a:off x="0" y="0"/>
              <a:ext cx="12192000" cy="6858000"/>
            </a:xfrm>
            <a:prstGeom prst="rect">
              <a:avLst/>
            </a:prstGeom>
            <a:gradFill flip="none" rotWithShape="1">
              <a:gsLst>
                <a:gs pos="0">
                  <a:srgbClr val="151337"/>
                </a:gs>
                <a:gs pos="100000">
                  <a:srgbClr val="15135E"/>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background with blue triangles&#10;&#10;Description automatically generated">
              <a:extLst>
                <a:ext uri="{FF2B5EF4-FFF2-40B4-BE49-F238E27FC236}">
                  <a16:creationId xmlns:a16="http://schemas.microsoft.com/office/drawing/2014/main" id="{60AE6FFE-6952-A801-DE92-034E48CE5D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sp>
        <p:nvSpPr>
          <p:cNvPr id="8" name="Title 1">
            <a:extLst>
              <a:ext uri="{FF2B5EF4-FFF2-40B4-BE49-F238E27FC236}">
                <a16:creationId xmlns:a16="http://schemas.microsoft.com/office/drawing/2014/main" id="{568E4E70-B155-84F9-BA69-6E601C7A534B}"/>
              </a:ext>
            </a:extLst>
          </p:cNvPr>
          <p:cNvSpPr>
            <a:spLocks noGrp="1"/>
          </p:cNvSpPr>
          <p:nvPr>
            <p:ph type="ctrTitle" hasCustomPrompt="1"/>
          </p:nvPr>
        </p:nvSpPr>
        <p:spPr>
          <a:xfrm>
            <a:off x="731520" y="1209516"/>
            <a:ext cx="6035040" cy="1747044"/>
          </a:xfrm>
          <a:prstGeom prst="rect">
            <a:avLst/>
          </a:prstGeom>
        </p:spPr>
        <p:txBody>
          <a:bodyPr lIns="0" tIns="0" rIns="0" bIns="0" anchor="b">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Thank you</a:t>
            </a:r>
          </a:p>
        </p:txBody>
      </p:sp>
      <p:sp>
        <p:nvSpPr>
          <p:cNvPr id="2" name="Text Placeholder 3">
            <a:extLst>
              <a:ext uri="{FF2B5EF4-FFF2-40B4-BE49-F238E27FC236}">
                <a16:creationId xmlns:a16="http://schemas.microsoft.com/office/drawing/2014/main" id="{0A4F682B-C798-B287-9AE3-D00EBCBEEE2A}"/>
              </a:ext>
            </a:extLst>
          </p:cNvPr>
          <p:cNvSpPr>
            <a:spLocks noGrp="1"/>
          </p:cNvSpPr>
          <p:nvPr>
            <p:ph type="body" sz="half" idx="2" hasCustomPrompt="1"/>
          </p:nvPr>
        </p:nvSpPr>
        <p:spPr>
          <a:xfrm>
            <a:off x="731521" y="4536441"/>
            <a:ext cx="1849120" cy="1386840"/>
          </a:xfrm>
          <a:prstGeom prst="rect">
            <a:avLst/>
          </a:prstGeom>
        </p:spPr>
        <p:txBody>
          <a:bodyPr lIns="0" tIns="0" rIns="0" bIns="0"/>
          <a:lstStyle>
            <a:lvl1pPr marL="0" indent="0">
              <a:lnSpc>
                <a:spcPts val="2300"/>
              </a:lnSpc>
              <a:spcBef>
                <a:spcPts val="0"/>
              </a:spcBef>
              <a:spcAft>
                <a:spcPts val="0"/>
              </a:spcAft>
              <a:buNone/>
              <a:defRPr sz="1600" b="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New York</a:t>
            </a:r>
          </a:p>
          <a:p>
            <a:pPr lvl="0"/>
            <a:r>
              <a:rPr lang="en-US" dirty="0"/>
              <a:t>Washington, DC</a:t>
            </a:r>
          </a:p>
          <a:p>
            <a:pPr lvl="0"/>
            <a:r>
              <a:rPr lang="en-US" dirty="0"/>
              <a:t>Chicago</a:t>
            </a:r>
          </a:p>
          <a:p>
            <a:pPr lvl="0"/>
            <a:r>
              <a:rPr lang="en-US" dirty="0"/>
              <a:t>Houston</a:t>
            </a:r>
          </a:p>
        </p:txBody>
      </p:sp>
      <p:pic>
        <p:nvPicPr>
          <p:cNvPr id="3" name="Picture 2" descr="A blue and green text on a black background&#10;&#10;Description automatically generated">
            <a:extLst>
              <a:ext uri="{FF2B5EF4-FFF2-40B4-BE49-F238E27FC236}">
                <a16:creationId xmlns:a16="http://schemas.microsoft.com/office/drawing/2014/main" id="{F32D29E9-B336-DD1F-C33C-E423B8D601E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4923" y="429314"/>
            <a:ext cx="1089077" cy="693049"/>
          </a:xfrm>
          <a:prstGeom prst="rect">
            <a:avLst/>
          </a:prstGeom>
        </p:spPr>
      </p:pic>
      <p:sp>
        <p:nvSpPr>
          <p:cNvPr id="4" name="Text Placeholder 3">
            <a:extLst>
              <a:ext uri="{FF2B5EF4-FFF2-40B4-BE49-F238E27FC236}">
                <a16:creationId xmlns:a16="http://schemas.microsoft.com/office/drawing/2014/main" id="{A8D11464-7FCD-421E-D4B7-317AADD6CA7B}"/>
              </a:ext>
            </a:extLst>
          </p:cNvPr>
          <p:cNvSpPr>
            <a:spLocks noGrp="1"/>
          </p:cNvSpPr>
          <p:nvPr>
            <p:ph type="body" sz="half" idx="10" hasCustomPrompt="1"/>
          </p:nvPr>
        </p:nvSpPr>
        <p:spPr>
          <a:xfrm>
            <a:off x="2946401" y="4536441"/>
            <a:ext cx="1747520" cy="1386840"/>
          </a:xfrm>
          <a:prstGeom prst="rect">
            <a:avLst/>
          </a:prstGeom>
        </p:spPr>
        <p:txBody>
          <a:bodyPr lIns="0" tIns="0" rIns="0" bIns="0"/>
          <a:lstStyle>
            <a:lvl1pPr marL="0" indent="0">
              <a:lnSpc>
                <a:spcPts val="2300"/>
              </a:lnSpc>
              <a:spcBef>
                <a:spcPts val="0"/>
              </a:spcBef>
              <a:spcAft>
                <a:spcPts val="0"/>
              </a:spcAft>
              <a:buNone/>
              <a:defRPr sz="1600" b="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Los Angeles</a:t>
            </a:r>
          </a:p>
          <a:p>
            <a:pPr lvl="0"/>
            <a:r>
              <a:rPr lang="en-US" dirty="0"/>
              <a:t>San Diego</a:t>
            </a:r>
          </a:p>
          <a:p>
            <a:pPr lvl="0"/>
            <a:r>
              <a:rPr lang="en-US" dirty="0"/>
              <a:t>New Jersey</a:t>
            </a:r>
          </a:p>
          <a:p>
            <a:pPr lvl="0"/>
            <a:r>
              <a:rPr lang="en-US" dirty="0"/>
              <a:t>Stamford</a:t>
            </a:r>
          </a:p>
        </p:txBody>
      </p:sp>
    </p:spTree>
    <p:extLst>
      <p:ext uri="{BB962C8B-B14F-4D97-AF65-F5344CB8AC3E}">
        <p14:creationId xmlns:p14="http://schemas.microsoft.com/office/powerpoint/2010/main" val="3652192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Blank light">
    <p:spTree>
      <p:nvGrpSpPr>
        <p:cNvPr id="1" name=""/>
        <p:cNvGrpSpPr/>
        <p:nvPr/>
      </p:nvGrpSpPr>
      <p:grpSpPr>
        <a:xfrm>
          <a:off x="0" y="0"/>
          <a:ext cx="0" cy="0"/>
          <a:chOff x="0" y="0"/>
          <a:chExt cx="0" cy="0"/>
        </a:xfrm>
      </p:grpSpPr>
      <p:pic>
        <p:nvPicPr>
          <p:cNvPr id="7" name="Picture 6" descr="A black and white background&#10;&#10;Description automatically generated">
            <a:extLst>
              <a:ext uri="{FF2B5EF4-FFF2-40B4-BE49-F238E27FC236}">
                <a16:creationId xmlns:a16="http://schemas.microsoft.com/office/drawing/2014/main" id="{29BA516A-8439-9454-707F-518C6AC57E8F}"/>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5A51DA-EB28-9A0A-A7E6-3FA27811A107}"/>
              </a:ext>
            </a:extLst>
          </p:cNvPr>
          <p:cNvSpPr>
            <a:spLocks noGrp="1"/>
          </p:cNvSpPr>
          <p:nvPr>
            <p:ph type="title"/>
          </p:nvPr>
        </p:nvSpPr>
        <p:spPr>
          <a:xfrm>
            <a:off x="556259" y="284100"/>
            <a:ext cx="11036299" cy="1108075"/>
          </a:xfrm>
          <a:prstGeom prst="rect">
            <a:avLst/>
          </a:prstGeom>
        </p:spPr>
        <p:txBody>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0EB868A6-5BFC-20BD-59B0-31F4D592799F}"/>
              </a:ext>
            </a:extLst>
          </p:cNvPr>
          <p:cNvSpPr>
            <a:spLocks noGrp="1"/>
          </p:cNvSpPr>
          <p:nvPr>
            <p:ph idx="1"/>
          </p:nvPr>
        </p:nvSpPr>
        <p:spPr>
          <a:xfrm>
            <a:off x="556260" y="1825625"/>
            <a:ext cx="110363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A blue and green text on a black background&#10;&#10;Description automatically generated">
            <a:extLst>
              <a:ext uri="{FF2B5EF4-FFF2-40B4-BE49-F238E27FC236}">
                <a16:creationId xmlns:a16="http://schemas.microsoft.com/office/drawing/2014/main" id="{86F5F7CC-A4B8-BFA5-65E5-8C2B2B52B2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38522" y="6072506"/>
            <a:ext cx="853440" cy="543098"/>
          </a:xfrm>
          <a:prstGeom prst="rect">
            <a:avLst/>
          </a:prstGeom>
        </p:spPr>
      </p:pic>
      <p:sp>
        <p:nvSpPr>
          <p:cNvPr id="4" name="Date Placeholder 3">
            <a:extLst>
              <a:ext uri="{FF2B5EF4-FFF2-40B4-BE49-F238E27FC236}">
                <a16:creationId xmlns:a16="http://schemas.microsoft.com/office/drawing/2014/main" id="{B1881B19-9B64-B4D9-8036-C721A6A9D04C}"/>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2EBD0773-BE4B-4E13-97BB-0F924063A82D}" type="datetime1">
              <a:rPr lang="en-US" smtClean="0"/>
              <a:t>7/31/2025</a:t>
            </a:fld>
            <a:endParaRPr lang="en-US" dirty="0"/>
          </a:p>
        </p:txBody>
      </p:sp>
      <p:sp>
        <p:nvSpPr>
          <p:cNvPr id="8" name="Footer Placeholder 4">
            <a:extLst>
              <a:ext uri="{FF2B5EF4-FFF2-40B4-BE49-F238E27FC236}">
                <a16:creationId xmlns:a16="http://schemas.microsoft.com/office/drawing/2014/main" id="{C04D1D15-FD53-2872-97D3-EBE3AB40600E}"/>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12" name="Slide Number Placeholder 5">
            <a:extLst>
              <a:ext uri="{FF2B5EF4-FFF2-40B4-BE49-F238E27FC236}">
                <a16:creationId xmlns:a16="http://schemas.microsoft.com/office/drawing/2014/main" id="{004556CA-5D7E-29E8-4887-55003F0CFCDB}"/>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1325075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Blank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F57FE9-CBB5-7414-F8E5-13D93C0640A3}"/>
              </a:ext>
            </a:extLst>
          </p:cNvPr>
          <p:cNvSpPr>
            <a:spLocks noGrp="1" noRot="1" noMove="1" noResize="1" noEditPoints="1" noAdjustHandles="1" noChangeArrowheads="1" noChangeShapeType="1"/>
          </p:cNvSpPr>
          <p:nvPr userDrawn="1"/>
        </p:nvSpPr>
        <p:spPr>
          <a:xfrm>
            <a:off x="-1129" y="0"/>
            <a:ext cx="12192000" cy="6858000"/>
          </a:xfrm>
          <a:prstGeom prst="rect">
            <a:avLst/>
          </a:prstGeom>
          <a:gradFill flip="none" rotWithShape="1">
            <a:gsLst>
              <a:gs pos="0">
                <a:srgbClr val="151337"/>
              </a:gs>
              <a:gs pos="100000">
                <a:srgbClr val="15135E"/>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85A51DA-EB28-9A0A-A7E6-3FA27811A107}"/>
              </a:ext>
            </a:extLst>
          </p:cNvPr>
          <p:cNvSpPr>
            <a:spLocks noGrp="1"/>
          </p:cNvSpPr>
          <p:nvPr>
            <p:ph type="title"/>
          </p:nvPr>
        </p:nvSpPr>
        <p:spPr>
          <a:xfrm>
            <a:off x="556259" y="284100"/>
            <a:ext cx="11036299" cy="110807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1C664DE5-B9F6-C5E6-C9E9-F0236A23C62D}"/>
              </a:ext>
            </a:extLst>
          </p:cNvPr>
          <p:cNvSpPr>
            <a:spLocks noGrp="1"/>
          </p:cNvSpPr>
          <p:nvPr>
            <p:ph idx="1"/>
          </p:nvPr>
        </p:nvSpPr>
        <p:spPr>
          <a:xfrm>
            <a:off x="556260" y="1825625"/>
            <a:ext cx="11036300" cy="4351338"/>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blue and green text on a black background&#10;&#10;Description automatically generated">
            <a:extLst>
              <a:ext uri="{FF2B5EF4-FFF2-40B4-BE49-F238E27FC236}">
                <a16:creationId xmlns:a16="http://schemas.microsoft.com/office/drawing/2014/main" id="{2DF4189D-B942-3EA6-B1CD-81AB0E439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8522" y="6072506"/>
            <a:ext cx="853440" cy="543098"/>
          </a:xfrm>
          <a:prstGeom prst="rect">
            <a:avLst/>
          </a:prstGeom>
        </p:spPr>
      </p:pic>
      <p:sp>
        <p:nvSpPr>
          <p:cNvPr id="9" name="Date Placeholder 3">
            <a:extLst>
              <a:ext uri="{FF2B5EF4-FFF2-40B4-BE49-F238E27FC236}">
                <a16:creationId xmlns:a16="http://schemas.microsoft.com/office/drawing/2014/main" id="{2D5745A1-6F41-13F0-E52A-3A49165D836E}"/>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285164C5-259B-4969-B175-1ED2978253BA}" type="datetime1">
              <a:rPr lang="en-US" smtClean="0"/>
              <a:t>7/31/2025</a:t>
            </a:fld>
            <a:endParaRPr lang="en-US" dirty="0"/>
          </a:p>
        </p:txBody>
      </p:sp>
      <p:sp>
        <p:nvSpPr>
          <p:cNvPr id="10" name="Footer Placeholder 4">
            <a:extLst>
              <a:ext uri="{FF2B5EF4-FFF2-40B4-BE49-F238E27FC236}">
                <a16:creationId xmlns:a16="http://schemas.microsoft.com/office/drawing/2014/main" id="{F9CEEE1E-4D31-F54F-157F-CD7657DFD3DD}"/>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12" name="Slide Number Placeholder 5">
            <a:extLst>
              <a:ext uri="{FF2B5EF4-FFF2-40B4-BE49-F238E27FC236}">
                <a16:creationId xmlns:a16="http://schemas.microsoft.com/office/drawing/2014/main" id="{0E2B5575-C1F3-EB27-8665-DD6B2A20B6EC}"/>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1580622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00E6EFA6-5D16-02F4-4575-29116B9D6235}"/>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DABA0C-B2B1-4C68-B056-3C8A3955BA8B}" type="datetime1">
              <a:rPr lang="en-US" smtClean="0"/>
              <a:t>7/31/2025</a:t>
            </a:fld>
            <a:endParaRPr lang="en-US" dirty="0"/>
          </a:p>
        </p:txBody>
      </p:sp>
      <p:sp>
        <p:nvSpPr>
          <p:cNvPr id="6" name="Footer Placeholder 4">
            <a:extLst>
              <a:ext uri="{FF2B5EF4-FFF2-40B4-BE49-F238E27FC236}">
                <a16:creationId xmlns:a16="http://schemas.microsoft.com/office/drawing/2014/main" id="{20085C9D-0BDA-1BA0-BCFC-A3672EC4D524}"/>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5">
            <a:extLst>
              <a:ext uri="{FF2B5EF4-FFF2-40B4-BE49-F238E27FC236}">
                <a16:creationId xmlns:a16="http://schemas.microsoft.com/office/drawing/2014/main" id="{E1B1DBCA-D284-106E-0FA8-DBA65B2EC362}"/>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272515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Agenda/TOC">
    <p:spTree>
      <p:nvGrpSpPr>
        <p:cNvPr id="1" name=""/>
        <p:cNvGrpSpPr/>
        <p:nvPr/>
      </p:nvGrpSpPr>
      <p:grpSpPr>
        <a:xfrm>
          <a:off x="0" y="0"/>
          <a:ext cx="0" cy="0"/>
          <a:chOff x="0" y="0"/>
          <a:chExt cx="0" cy="0"/>
        </a:xfrm>
      </p:grpSpPr>
      <p:pic>
        <p:nvPicPr>
          <p:cNvPr id="5" name="Picture 4" descr="A blue and black background with triangles&#10;&#10;Description automatically generated">
            <a:extLst>
              <a:ext uri="{FF2B5EF4-FFF2-40B4-BE49-F238E27FC236}">
                <a16:creationId xmlns:a16="http://schemas.microsoft.com/office/drawing/2014/main" id="{C88ED2AD-71F3-C402-BBE0-1B57BBAFCA29}"/>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32C789-41B3-4D0F-A535-0A19C184900C}"/>
              </a:ext>
            </a:extLst>
          </p:cNvPr>
          <p:cNvSpPr>
            <a:spLocks noGrp="1"/>
          </p:cNvSpPr>
          <p:nvPr>
            <p:ph type="title" hasCustomPrompt="1"/>
          </p:nvPr>
        </p:nvSpPr>
        <p:spPr>
          <a:xfrm>
            <a:off x="5108712" y="365125"/>
            <a:ext cx="6483847" cy="1108075"/>
          </a:xfrm>
          <a:prstGeom prst="rect">
            <a:avLst/>
          </a:prstGeom>
        </p:spPr>
        <p:txBody>
          <a:bodyPr lIns="0" tIns="0" rIns="0" bIns="0" anchor="b" anchorCtr="0">
            <a:noAutofit/>
          </a:bodyPr>
          <a:lstStyle>
            <a:lvl1pPr>
              <a:lnSpc>
                <a:spcPts val="3700"/>
              </a:lnSpc>
              <a:defRPr sz="3200">
                <a:solidFill>
                  <a:schemeClr val="tx1"/>
                </a:solidFill>
                <a:latin typeface="Arial" panose="020B0604020202020204" pitchFamily="34" charset="0"/>
                <a:cs typeface="Arial" panose="020B0604020202020204" pitchFamily="34" charset="0"/>
              </a:defRPr>
            </a:lvl1pPr>
          </a:lstStyle>
          <a:p>
            <a:r>
              <a:rPr lang="en-US" dirty="0"/>
              <a:t>Agenda/TOC</a:t>
            </a:r>
          </a:p>
        </p:txBody>
      </p:sp>
      <p:sp>
        <p:nvSpPr>
          <p:cNvPr id="3" name="Content Placeholder 2">
            <a:extLst>
              <a:ext uri="{FF2B5EF4-FFF2-40B4-BE49-F238E27FC236}">
                <a16:creationId xmlns:a16="http://schemas.microsoft.com/office/drawing/2014/main" id="{1B337101-17B3-3384-47BD-8DDC4996EAA4}"/>
              </a:ext>
            </a:extLst>
          </p:cNvPr>
          <p:cNvSpPr>
            <a:spLocks noGrp="1"/>
          </p:cNvSpPr>
          <p:nvPr>
            <p:ph idx="1" hasCustomPrompt="1"/>
          </p:nvPr>
        </p:nvSpPr>
        <p:spPr>
          <a:xfrm>
            <a:off x="5108712" y="1825625"/>
            <a:ext cx="6483847" cy="4246881"/>
          </a:xfrm>
          <a:prstGeom prst="rect">
            <a:avLst/>
          </a:prstGeom>
        </p:spPr>
        <p:txBody>
          <a:bodyPr lIns="0" tIns="0" rIns="0" bIns="0">
            <a:noAutofit/>
          </a:bodyPr>
          <a:lstStyle>
            <a:lvl1pPr marL="0" indent="0">
              <a:lnSpc>
                <a:spcPts val="2800"/>
              </a:lnSpc>
              <a:spcBef>
                <a:spcPts val="1000"/>
              </a:spcBef>
              <a:spcAft>
                <a:spcPts val="500"/>
              </a:spcAft>
              <a:buNone/>
              <a:defRPr sz="2400">
                <a:solidFill>
                  <a:schemeClr val="accent6"/>
                </a:solidFill>
                <a:latin typeface="Arial" panose="020B0604020202020204" pitchFamily="34" charset="0"/>
                <a:cs typeface="Arial" panose="020B0604020202020204" pitchFamily="34" charset="0"/>
              </a:defRPr>
            </a:lvl1pPr>
            <a:lvl2pPr marL="685800" indent="-228600">
              <a:lnSpc>
                <a:spcPts val="2500"/>
              </a:lnSpc>
              <a:buSzPct val="100000"/>
              <a:buFontTx/>
              <a:buBlip>
                <a:blip r:embed="rId3"/>
              </a:buBlip>
              <a:defRPr sz="2000">
                <a:solidFill>
                  <a:srgbClr val="000000"/>
                </a:solidFill>
                <a:latin typeface="Arial" panose="020B0604020202020204" pitchFamily="34" charset="0"/>
                <a:cs typeface="Arial" panose="020B0604020202020204" pitchFamily="34" charset="0"/>
              </a:defRPr>
            </a:lvl2pPr>
            <a:lvl3pPr marL="1143000" indent="-228600">
              <a:lnSpc>
                <a:spcPts val="2300"/>
              </a:lnSpc>
              <a:buFontTx/>
              <a:buBlip>
                <a:blip r:embed="rId4"/>
              </a:buBlip>
              <a:defRPr sz="1800">
                <a:solidFill>
                  <a:srgbClr val="000000"/>
                </a:solidFill>
                <a:latin typeface="Arial" panose="020B0604020202020204" pitchFamily="34" charset="0"/>
                <a:cs typeface="Arial" panose="020B0604020202020204" pitchFamily="34" charset="0"/>
              </a:defRPr>
            </a:lvl3pPr>
            <a:lvl4pPr>
              <a:lnSpc>
                <a:spcPts val="1900"/>
              </a:lnSpc>
              <a:buClr>
                <a:schemeClr val="bg2"/>
              </a:buClr>
              <a:defRPr sz="1400">
                <a:solidFill>
                  <a:srgbClr val="000000"/>
                </a:solidFill>
                <a:latin typeface="Arial" panose="020B0604020202020204" pitchFamily="34" charset="0"/>
                <a:cs typeface="Arial" panose="020B0604020202020204" pitchFamily="34" charset="0"/>
              </a:defRPr>
            </a:lvl4pPr>
            <a:lvl5pPr>
              <a:lnSpc>
                <a:spcPts val="1900"/>
              </a:lnSpc>
              <a:buClr>
                <a:schemeClr val="bg2"/>
              </a:buClr>
              <a:defRPr sz="1400">
                <a:solidFill>
                  <a:srgbClr val="000000"/>
                </a:solidFill>
                <a:latin typeface="Arial" panose="020B0604020202020204" pitchFamily="34" charset="0"/>
                <a:cs typeface="Arial" panose="020B0604020202020204" pitchFamily="34" charset="0"/>
              </a:defRPr>
            </a:lvl5pPr>
          </a:lstStyle>
          <a:p>
            <a:pPr lvl="0"/>
            <a:r>
              <a:rPr lang="en-US" dirty="0"/>
              <a:t>Label one</a:t>
            </a:r>
          </a:p>
          <a:p>
            <a:pPr lvl="0"/>
            <a:r>
              <a:rPr lang="en-US" dirty="0"/>
              <a:t>Label two</a:t>
            </a:r>
          </a:p>
          <a:p>
            <a:pPr lvl="0"/>
            <a:r>
              <a:rPr lang="en-US" dirty="0"/>
              <a:t>Label three</a:t>
            </a:r>
          </a:p>
          <a:p>
            <a:pPr lvl="0"/>
            <a:r>
              <a:rPr lang="en-US" dirty="0"/>
              <a:t>Label four</a:t>
            </a:r>
          </a:p>
          <a:p>
            <a:pPr lvl="0"/>
            <a:r>
              <a:rPr lang="en-US" dirty="0"/>
              <a:t>Label five</a:t>
            </a:r>
          </a:p>
          <a:p>
            <a:pPr lvl="0"/>
            <a:r>
              <a:rPr lang="en-US" dirty="0"/>
              <a:t>Label six</a:t>
            </a:r>
          </a:p>
        </p:txBody>
      </p:sp>
    </p:spTree>
    <p:extLst>
      <p:ext uri="{BB962C8B-B14F-4D97-AF65-F5344CB8AC3E}">
        <p14:creationId xmlns:p14="http://schemas.microsoft.com/office/powerpoint/2010/main" val="600434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Titl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EFE14C-A4BA-1CFD-811B-F8F75DEDC37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75FCF57E-B8A8-D40A-E968-E48DF93BE26C}"/>
                </a:ext>
              </a:extLst>
            </p:cNvPr>
            <p:cNvSpPr/>
            <p:nvPr userDrawn="1"/>
          </p:nvSpPr>
          <p:spPr>
            <a:xfrm>
              <a:off x="0" y="0"/>
              <a:ext cx="12192000" cy="6858000"/>
            </a:xfrm>
            <a:prstGeom prst="rect">
              <a:avLst/>
            </a:prstGeom>
            <a:gradFill flip="none" rotWithShape="1">
              <a:gsLst>
                <a:gs pos="0">
                  <a:srgbClr val="151337"/>
                </a:gs>
                <a:gs pos="100000">
                  <a:srgbClr val="15135E"/>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D3AC5C8-DA69-D1F0-EC16-37222965DEB9}"/>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7999"/>
            </a:xfrm>
            <a:prstGeom prst="rect">
              <a:avLst/>
            </a:prstGeom>
          </p:spPr>
        </p:pic>
      </p:grpSp>
      <p:pic>
        <p:nvPicPr>
          <p:cNvPr id="10" name="Picture 9" descr="A blue and green text on a black background&#10;&#10;Description automatically generated">
            <a:extLst>
              <a:ext uri="{FF2B5EF4-FFF2-40B4-BE49-F238E27FC236}">
                <a16:creationId xmlns:a16="http://schemas.microsoft.com/office/drawing/2014/main" id="{B4675219-DFCD-66DE-0A7E-656268BC90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4923" y="429314"/>
            <a:ext cx="1089077" cy="693049"/>
          </a:xfrm>
          <a:prstGeom prst="rect">
            <a:avLst/>
          </a:prstGeom>
        </p:spPr>
      </p:pic>
      <p:sp>
        <p:nvSpPr>
          <p:cNvPr id="4" name="Title 1">
            <a:extLst>
              <a:ext uri="{FF2B5EF4-FFF2-40B4-BE49-F238E27FC236}">
                <a16:creationId xmlns:a16="http://schemas.microsoft.com/office/drawing/2014/main" id="{69244777-FA68-C531-C08B-E67856BFDC38}"/>
              </a:ext>
            </a:extLst>
          </p:cNvPr>
          <p:cNvSpPr>
            <a:spLocks noGrp="1"/>
          </p:cNvSpPr>
          <p:nvPr>
            <p:ph type="ctrTitle"/>
          </p:nvPr>
        </p:nvSpPr>
        <p:spPr>
          <a:xfrm>
            <a:off x="731520" y="1209516"/>
            <a:ext cx="5892800" cy="1747044"/>
          </a:xfrm>
          <a:prstGeom prst="rect">
            <a:avLst/>
          </a:prstGeom>
        </p:spPr>
        <p:txBody>
          <a:bodyPr lIns="0" tIns="0" rIns="0" bIns="0" anchor="b">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Subtitle 2">
            <a:extLst>
              <a:ext uri="{FF2B5EF4-FFF2-40B4-BE49-F238E27FC236}">
                <a16:creationId xmlns:a16="http://schemas.microsoft.com/office/drawing/2014/main" id="{D74C6F30-AFB8-7A74-228C-C14DC0A22EB2}"/>
              </a:ext>
            </a:extLst>
          </p:cNvPr>
          <p:cNvSpPr>
            <a:spLocks noGrp="1"/>
          </p:cNvSpPr>
          <p:nvPr>
            <p:ph type="subTitle" idx="1" hasCustomPrompt="1"/>
          </p:nvPr>
        </p:nvSpPr>
        <p:spPr>
          <a:xfrm>
            <a:off x="731520" y="3191510"/>
            <a:ext cx="5892800" cy="695960"/>
          </a:xfrm>
          <a:prstGeom prst="rect">
            <a:avLst/>
          </a:prstGeom>
        </p:spPr>
        <p:txBody>
          <a:bodyPr lIns="0" tIns="0" rIns="0" bIns="0">
            <a:normAutofit/>
          </a:bodyPr>
          <a:lstStyle>
            <a:lvl1pPr marL="0" indent="0" algn="l">
              <a:buNone/>
              <a:defRPr sz="200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DD/MM/YYYY</a:t>
            </a:r>
          </a:p>
        </p:txBody>
      </p:sp>
      <p:sp>
        <p:nvSpPr>
          <p:cNvPr id="6" name="Text Placeholder 26">
            <a:extLst>
              <a:ext uri="{FF2B5EF4-FFF2-40B4-BE49-F238E27FC236}">
                <a16:creationId xmlns:a16="http://schemas.microsoft.com/office/drawing/2014/main" id="{779FEF23-AE98-BE91-5DCC-CAEA5E47E09C}"/>
              </a:ext>
            </a:extLst>
          </p:cNvPr>
          <p:cNvSpPr>
            <a:spLocks noGrp="1"/>
          </p:cNvSpPr>
          <p:nvPr>
            <p:ph type="body" sz="quarter" idx="14" hasCustomPrompt="1"/>
          </p:nvPr>
        </p:nvSpPr>
        <p:spPr>
          <a:xfrm>
            <a:off x="731838" y="4355716"/>
            <a:ext cx="2814637" cy="695325"/>
          </a:xfrm>
          <a:prstGeom prst="rect">
            <a:avLst/>
          </a:prstGeom>
        </p:spPr>
        <p:txBody>
          <a:bodyPr lIns="0" tIns="0" rIns="0" bIns="0"/>
          <a:lstStyle>
            <a:lvl1pPr>
              <a:lnSpc>
                <a:spcPts val="1900"/>
              </a:lnSpc>
              <a:spcBef>
                <a:spcPts val="0"/>
              </a:spcBef>
              <a:spcAft>
                <a:spcPts val="0"/>
              </a:spcAft>
              <a:defRPr sz="1400">
                <a:solidFill>
                  <a:schemeClr val="bg1"/>
                </a:solidFill>
              </a:defRPr>
            </a:lvl1pPr>
          </a:lstStyle>
          <a:p>
            <a:pPr lvl="0"/>
            <a:r>
              <a:rPr lang="en-US" dirty="0"/>
              <a:t>Name and Title Placeholder</a:t>
            </a:r>
          </a:p>
        </p:txBody>
      </p:sp>
      <p:sp>
        <p:nvSpPr>
          <p:cNvPr id="7" name="Text Placeholder 26">
            <a:extLst>
              <a:ext uri="{FF2B5EF4-FFF2-40B4-BE49-F238E27FC236}">
                <a16:creationId xmlns:a16="http://schemas.microsoft.com/office/drawing/2014/main" id="{7B6338CC-1544-1585-F512-F48D2EC6C250}"/>
              </a:ext>
            </a:extLst>
          </p:cNvPr>
          <p:cNvSpPr>
            <a:spLocks noGrp="1"/>
          </p:cNvSpPr>
          <p:nvPr>
            <p:ph type="body" sz="quarter" idx="15" hasCustomPrompt="1"/>
          </p:nvPr>
        </p:nvSpPr>
        <p:spPr>
          <a:xfrm>
            <a:off x="3810318" y="4355716"/>
            <a:ext cx="2814637" cy="695325"/>
          </a:xfrm>
          <a:prstGeom prst="rect">
            <a:avLst/>
          </a:prstGeom>
        </p:spPr>
        <p:txBody>
          <a:bodyPr lIns="0" tIns="0" rIns="0" bIns="0"/>
          <a:lstStyle>
            <a:lvl1pPr>
              <a:lnSpc>
                <a:spcPts val="1900"/>
              </a:lnSpc>
              <a:spcBef>
                <a:spcPts val="0"/>
              </a:spcBef>
              <a:spcAft>
                <a:spcPts val="0"/>
              </a:spcAft>
              <a:defRPr sz="1400">
                <a:solidFill>
                  <a:schemeClr val="bg1"/>
                </a:solidFill>
              </a:defRPr>
            </a:lvl1pPr>
          </a:lstStyle>
          <a:p>
            <a:pPr lvl="0"/>
            <a:r>
              <a:rPr lang="en-US" dirty="0"/>
              <a:t>Name and Title Placeholder</a:t>
            </a:r>
          </a:p>
        </p:txBody>
      </p:sp>
      <p:sp>
        <p:nvSpPr>
          <p:cNvPr id="12" name="Text Placeholder 26">
            <a:extLst>
              <a:ext uri="{FF2B5EF4-FFF2-40B4-BE49-F238E27FC236}">
                <a16:creationId xmlns:a16="http://schemas.microsoft.com/office/drawing/2014/main" id="{296862CC-54CF-0970-E6A8-BD390F659C93}"/>
              </a:ext>
            </a:extLst>
          </p:cNvPr>
          <p:cNvSpPr>
            <a:spLocks noGrp="1"/>
          </p:cNvSpPr>
          <p:nvPr>
            <p:ph type="body" sz="quarter" idx="16" hasCustomPrompt="1"/>
          </p:nvPr>
        </p:nvSpPr>
        <p:spPr>
          <a:xfrm>
            <a:off x="731838" y="5147310"/>
            <a:ext cx="2814637" cy="695325"/>
          </a:xfrm>
          <a:prstGeom prst="rect">
            <a:avLst/>
          </a:prstGeom>
        </p:spPr>
        <p:txBody>
          <a:bodyPr lIns="0" tIns="0" rIns="0" bIns="0"/>
          <a:lstStyle>
            <a:lvl1pPr>
              <a:lnSpc>
                <a:spcPts val="1900"/>
              </a:lnSpc>
              <a:spcBef>
                <a:spcPts val="0"/>
              </a:spcBef>
              <a:spcAft>
                <a:spcPts val="0"/>
              </a:spcAft>
              <a:defRPr sz="1400">
                <a:solidFill>
                  <a:schemeClr val="bg1"/>
                </a:solidFill>
              </a:defRPr>
            </a:lvl1pPr>
          </a:lstStyle>
          <a:p>
            <a:pPr lvl="0"/>
            <a:r>
              <a:rPr lang="en-US" dirty="0"/>
              <a:t>Name and Title Placeholder</a:t>
            </a:r>
          </a:p>
        </p:txBody>
      </p:sp>
      <p:sp>
        <p:nvSpPr>
          <p:cNvPr id="13" name="Text Placeholder 26">
            <a:extLst>
              <a:ext uri="{FF2B5EF4-FFF2-40B4-BE49-F238E27FC236}">
                <a16:creationId xmlns:a16="http://schemas.microsoft.com/office/drawing/2014/main" id="{D2543B21-D596-C030-4E92-714E19374048}"/>
              </a:ext>
            </a:extLst>
          </p:cNvPr>
          <p:cNvSpPr>
            <a:spLocks noGrp="1"/>
          </p:cNvSpPr>
          <p:nvPr>
            <p:ph type="body" sz="quarter" idx="17" hasCustomPrompt="1"/>
          </p:nvPr>
        </p:nvSpPr>
        <p:spPr>
          <a:xfrm>
            <a:off x="3810318" y="5147310"/>
            <a:ext cx="2814637" cy="695325"/>
          </a:xfrm>
          <a:prstGeom prst="rect">
            <a:avLst/>
          </a:prstGeom>
        </p:spPr>
        <p:txBody>
          <a:bodyPr lIns="0" tIns="0" rIns="0" bIns="0"/>
          <a:lstStyle>
            <a:lvl1pPr>
              <a:lnSpc>
                <a:spcPts val="1900"/>
              </a:lnSpc>
              <a:spcBef>
                <a:spcPts val="0"/>
              </a:spcBef>
              <a:spcAft>
                <a:spcPts val="0"/>
              </a:spcAft>
              <a:defRPr sz="1400">
                <a:solidFill>
                  <a:schemeClr val="bg1"/>
                </a:solidFill>
              </a:defRPr>
            </a:lvl1pPr>
          </a:lstStyle>
          <a:p>
            <a:pPr lvl="0"/>
            <a:r>
              <a:rPr lang="en-US" dirty="0"/>
              <a:t>Name and Title Placeholder</a:t>
            </a:r>
          </a:p>
        </p:txBody>
      </p:sp>
    </p:spTree>
    <p:extLst>
      <p:ext uri="{BB962C8B-B14F-4D97-AF65-F5344CB8AC3E}">
        <p14:creationId xmlns:p14="http://schemas.microsoft.com/office/powerpoint/2010/main" val="3245157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 Agenda/TO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8ED2AD-71F3-C402-BBE0-1B57BBAFCA29}"/>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932C789-41B3-4D0F-A535-0A19C184900C}"/>
              </a:ext>
            </a:extLst>
          </p:cNvPr>
          <p:cNvSpPr>
            <a:spLocks noGrp="1"/>
          </p:cNvSpPr>
          <p:nvPr>
            <p:ph type="title" hasCustomPrompt="1"/>
          </p:nvPr>
        </p:nvSpPr>
        <p:spPr>
          <a:xfrm>
            <a:off x="5108712" y="365125"/>
            <a:ext cx="6483847" cy="1108075"/>
          </a:xfrm>
          <a:prstGeom prst="rect">
            <a:avLst/>
          </a:prstGeom>
        </p:spPr>
        <p:txBody>
          <a:bodyPr lIns="0" tIns="0" rIns="0" bIns="0" anchor="b" anchorCtr="0">
            <a:noAutofit/>
          </a:bodyPr>
          <a:lstStyle>
            <a:lvl1pPr>
              <a:lnSpc>
                <a:spcPts val="3700"/>
              </a:lnSpc>
              <a:defRPr sz="3200">
                <a:solidFill>
                  <a:schemeClr val="tx1"/>
                </a:solidFill>
                <a:latin typeface="Arial" panose="020B0604020202020204" pitchFamily="34" charset="0"/>
                <a:cs typeface="Arial" panose="020B0604020202020204" pitchFamily="34" charset="0"/>
              </a:defRPr>
            </a:lvl1pPr>
          </a:lstStyle>
          <a:p>
            <a:r>
              <a:rPr lang="en-US" dirty="0"/>
              <a:t>Agenda/TOC</a:t>
            </a:r>
          </a:p>
        </p:txBody>
      </p:sp>
      <p:sp>
        <p:nvSpPr>
          <p:cNvPr id="3" name="Content Placeholder 2">
            <a:extLst>
              <a:ext uri="{FF2B5EF4-FFF2-40B4-BE49-F238E27FC236}">
                <a16:creationId xmlns:a16="http://schemas.microsoft.com/office/drawing/2014/main" id="{1B337101-17B3-3384-47BD-8DDC4996EAA4}"/>
              </a:ext>
            </a:extLst>
          </p:cNvPr>
          <p:cNvSpPr>
            <a:spLocks noGrp="1"/>
          </p:cNvSpPr>
          <p:nvPr>
            <p:ph idx="1" hasCustomPrompt="1"/>
          </p:nvPr>
        </p:nvSpPr>
        <p:spPr>
          <a:xfrm>
            <a:off x="5108712" y="1825625"/>
            <a:ext cx="6483847" cy="4246881"/>
          </a:xfrm>
          <a:prstGeom prst="rect">
            <a:avLst/>
          </a:prstGeom>
        </p:spPr>
        <p:txBody>
          <a:bodyPr lIns="0" tIns="0" rIns="0" bIns="0">
            <a:noAutofit/>
          </a:bodyPr>
          <a:lstStyle>
            <a:lvl1pPr marL="0" indent="0">
              <a:lnSpc>
                <a:spcPts val="2500"/>
              </a:lnSpc>
              <a:spcBef>
                <a:spcPts val="1000"/>
              </a:spcBef>
              <a:spcAft>
                <a:spcPts val="500"/>
              </a:spcAft>
              <a:buNone/>
              <a:defRPr sz="2000">
                <a:solidFill>
                  <a:schemeClr val="accent6"/>
                </a:solidFill>
                <a:latin typeface="Arial" panose="020B0604020202020204" pitchFamily="34" charset="0"/>
                <a:cs typeface="Arial" panose="020B0604020202020204" pitchFamily="34" charset="0"/>
              </a:defRPr>
            </a:lvl1pPr>
            <a:lvl2pPr marL="685800" indent="-228600">
              <a:lnSpc>
                <a:spcPts val="2500"/>
              </a:lnSpc>
              <a:buSzPct val="100000"/>
              <a:buFontTx/>
              <a:buBlip>
                <a:blip r:embed="rId3"/>
              </a:buBlip>
              <a:defRPr sz="2000">
                <a:solidFill>
                  <a:srgbClr val="000000"/>
                </a:solidFill>
                <a:latin typeface="Arial" panose="020B0604020202020204" pitchFamily="34" charset="0"/>
                <a:cs typeface="Arial" panose="020B0604020202020204" pitchFamily="34" charset="0"/>
              </a:defRPr>
            </a:lvl2pPr>
            <a:lvl3pPr marL="1143000" indent="-228600">
              <a:lnSpc>
                <a:spcPts val="2300"/>
              </a:lnSpc>
              <a:buFontTx/>
              <a:buBlip>
                <a:blip r:embed="rId4"/>
              </a:buBlip>
              <a:defRPr sz="1800">
                <a:solidFill>
                  <a:srgbClr val="000000"/>
                </a:solidFill>
                <a:latin typeface="Arial" panose="020B0604020202020204" pitchFamily="34" charset="0"/>
                <a:cs typeface="Arial" panose="020B0604020202020204" pitchFamily="34" charset="0"/>
              </a:defRPr>
            </a:lvl3pPr>
            <a:lvl4pPr>
              <a:lnSpc>
                <a:spcPts val="1900"/>
              </a:lnSpc>
              <a:buClr>
                <a:schemeClr val="bg2"/>
              </a:buClr>
              <a:defRPr sz="1400">
                <a:solidFill>
                  <a:srgbClr val="000000"/>
                </a:solidFill>
                <a:latin typeface="Arial" panose="020B0604020202020204" pitchFamily="34" charset="0"/>
                <a:cs typeface="Arial" panose="020B0604020202020204" pitchFamily="34" charset="0"/>
              </a:defRPr>
            </a:lvl4pPr>
            <a:lvl5pPr>
              <a:lnSpc>
                <a:spcPts val="1900"/>
              </a:lnSpc>
              <a:buClr>
                <a:schemeClr val="bg2"/>
              </a:buClr>
              <a:defRPr sz="1400">
                <a:solidFill>
                  <a:srgbClr val="000000"/>
                </a:solidFill>
                <a:latin typeface="Arial" panose="020B0604020202020204" pitchFamily="34" charset="0"/>
                <a:cs typeface="Arial" panose="020B0604020202020204" pitchFamily="34" charset="0"/>
              </a:defRPr>
            </a:lvl5pPr>
          </a:lstStyle>
          <a:p>
            <a:pPr lvl="0"/>
            <a:r>
              <a:rPr lang="en-US" dirty="0"/>
              <a:t>Label one</a:t>
            </a:r>
          </a:p>
          <a:p>
            <a:pPr lvl="0"/>
            <a:r>
              <a:rPr lang="en-US" dirty="0"/>
              <a:t>Label two</a:t>
            </a:r>
          </a:p>
          <a:p>
            <a:pPr lvl="0"/>
            <a:r>
              <a:rPr lang="en-US" dirty="0"/>
              <a:t>Label three</a:t>
            </a:r>
          </a:p>
          <a:p>
            <a:pPr lvl="0"/>
            <a:r>
              <a:rPr lang="en-US" dirty="0"/>
              <a:t>Label four</a:t>
            </a:r>
          </a:p>
          <a:p>
            <a:pPr lvl="0"/>
            <a:r>
              <a:rPr lang="en-US" dirty="0"/>
              <a:t>Label five</a:t>
            </a:r>
          </a:p>
          <a:p>
            <a:pPr lvl="0"/>
            <a:r>
              <a:rPr lang="en-US" dirty="0"/>
              <a:t>Label six</a:t>
            </a:r>
          </a:p>
        </p:txBody>
      </p:sp>
    </p:spTree>
    <p:extLst>
      <p:ext uri="{BB962C8B-B14F-4D97-AF65-F5344CB8AC3E}">
        <p14:creationId xmlns:p14="http://schemas.microsoft.com/office/powerpoint/2010/main" val="729573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Title+Summary+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C789-41B3-4D0F-A535-0A19C184900C}"/>
              </a:ext>
            </a:extLst>
          </p:cNvPr>
          <p:cNvSpPr>
            <a:spLocks noGrp="1"/>
          </p:cNvSpPr>
          <p:nvPr>
            <p:ph type="title" hasCustomPrompt="1"/>
          </p:nvPr>
        </p:nvSpPr>
        <p:spPr>
          <a:xfrm>
            <a:off x="556260" y="284100"/>
            <a:ext cx="11036300" cy="485921"/>
          </a:xfrm>
          <a:prstGeom prst="rect">
            <a:avLst/>
          </a:prstGeom>
        </p:spPr>
        <p:txBody>
          <a:bodyPr lIns="0" tIns="0" rIns="0" bIns="0" anchor="t" anchorCtr="0">
            <a:noAutofit/>
          </a:bodyPr>
          <a:lstStyle>
            <a:lvl1pPr>
              <a:lnSpc>
                <a:spcPts val="3700"/>
              </a:lnSpc>
              <a:defRPr sz="3200">
                <a:solidFill>
                  <a:schemeClr val="tx1"/>
                </a:solidFill>
                <a:latin typeface="Arial" panose="020B0604020202020204" pitchFamily="34" charset="0"/>
                <a:cs typeface="Arial" panose="020B0604020202020204" pitchFamily="34" charset="0"/>
              </a:defRPr>
            </a:lvl1pPr>
          </a:lstStyle>
          <a:p>
            <a:r>
              <a:rPr lang="en-US" dirty="0"/>
              <a:t>Title + Summary + Bullets Page</a:t>
            </a:r>
          </a:p>
        </p:txBody>
      </p:sp>
      <p:sp>
        <p:nvSpPr>
          <p:cNvPr id="4" name="Text Placeholder 2">
            <a:extLst>
              <a:ext uri="{FF2B5EF4-FFF2-40B4-BE49-F238E27FC236}">
                <a16:creationId xmlns:a16="http://schemas.microsoft.com/office/drawing/2014/main" id="{4F5BEDAC-DD73-91EE-32DB-9EC04F2995CB}"/>
              </a:ext>
            </a:extLst>
          </p:cNvPr>
          <p:cNvSpPr>
            <a:spLocks noGrp="1"/>
          </p:cNvSpPr>
          <p:nvPr>
            <p:ph idx="1"/>
          </p:nvPr>
        </p:nvSpPr>
        <p:spPr>
          <a:xfrm>
            <a:off x="577850" y="1053865"/>
            <a:ext cx="11036300" cy="5123098"/>
          </a:xfrm>
          <a:prstGeom prst="rect">
            <a:avLst/>
          </a:prstGeom>
        </p:spPr>
        <p:txBody>
          <a:bodyPr vert="horz" lIns="91440" tIns="45720" rIns="91440" bIns="45720" rtlCol="0">
            <a:noAutofit/>
          </a:bodyPr>
          <a:lstStyle>
            <a:lvl2pPr marL="228600" indent="-228600">
              <a:buFont typeface="Wingdings" panose="05000000000000000000" pitchFamily="2" charset="2"/>
              <a:buChar char="§"/>
              <a:defRPr sz="2400"/>
            </a:lvl2pPr>
            <a:lvl3pPr marL="457200" indent="-228600">
              <a:buFont typeface="Wingdings" panose="05000000000000000000" pitchFamily="2" charset="2"/>
              <a:buChar char="§"/>
              <a:defRPr sz="2000"/>
            </a:lvl3pPr>
            <a:lvl4pPr marL="685800" indent="-228600">
              <a:buFont typeface="Wingdings" panose="05000000000000000000" pitchFamily="2" charset="2"/>
              <a:buChar char="§"/>
              <a:defRPr sz="2000"/>
            </a:lvl4pPr>
            <a:lvl5pPr marL="914400" indent="-2286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ue and green text on a black background&#10;&#10;Description automatically generated">
            <a:extLst>
              <a:ext uri="{FF2B5EF4-FFF2-40B4-BE49-F238E27FC236}">
                <a16:creationId xmlns:a16="http://schemas.microsoft.com/office/drawing/2014/main" id="{A4884BCC-6684-E2C6-A003-8AF70BF485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8522" y="6072506"/>
            <a:ext cx="853440" cy="543098"/>
          </a:xfrm>
          <a:prstGeom prst="rect">
            <a:avLst/>
          </a:prstGeom>
        </p:spPr>
      </p:pic>
      <p:sp>
        <p:nvSpPr>
          <p:cNvPr id="5" name="Date Placeholder 3">
            <a:extLst>
              <a:ext uri="{FF2B5EF4-FFF2-40B4-BE49-F238E27FC236}">
                <a16:creationId xmlns:a16="http://schemas.microsoft.com/office/drawing/2014/main" id="{4A4BDC2A-070C-72E0-F45D-425820ED17A3}"/>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A260E455-3EDB-4D66-A7E1-982A50B2BEDD}" type="datetime1">
              <a:rPr lang="en-US" smtClean="0"/>
              <a:t>7/31/2025</a:t>
            </a:fld>
            <a:endParaRPr lang="en-US" dirty="0"/>
          </a:p>
        </p:txBody>
      </p:sp>
      <p:sp>
        <p:nvSpPr>
          <p:cNvPr id="6" name="Footer Placeholder 4">
            <a:extLst>
              <a:ext uri="{FF2B5EF4-FFF2-40B4-BE49-F238E27FC236}">
                <a16:creationId xmlns:a16="http://schemas.microsoft.com/office/drawing/2014/main" id="{32831FA2-4290-FD3B-1597-86AA27D7159E}"/>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EB7EF71B-26E3-AD50-7FF3-D0D536D3304C}"/>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4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3339561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Title+Summary+Bullet+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C789-41B3-4D0F-A535-0A19C184900C}"/>
              </a:ext>
            </a:extLst>
          </p:cNvPr>
          <p:cNvSpPr>
            <a:spLocks noGrp="1"/>
          </p:cNvSpPr>
          <p:nvPr>
            <p:ph type="title" hasCustomPrompt="1"/>
          </p:nvPr>
        </p:nvSpPr>
        <p:spPr>
          <a:xfrm>
            <a:off x="556260" y="284100"/>
            <a:ext cx="7585820" cy="1108075"/>
          </a:xfrm>
          <a:prstGeom prst="rect">
            <a:avLst/>
          </a:prstGeom>
        </p:spPr>
        <p:txBody>
          <a:bodyPr lIns="0" tIns="0" rIns="0" bIns="0" anchor="b" anchorCtr="0">
            <a:noAutofit/>
          </a:bodyPr>
          <a:lstStyle>
            <a:lvl1pPr>
              <a:lnSpc>
                <a:spcPts val="3700"/>
              </a:lnSpc>
              <a:defRPr sz="3200">
                <a:solidFill>
                  <a:schemeClr val="tx1"/>
                </a:solidFill>
                <a:latin typeface="Arial" panose="020B0604020202020204" pitchFamily="34" charset="0"/>
                <a:cs typeface="Arial" panose="020B0604020202020204" pitchFamily="34" charset="0"/>
              </a:defRPr>
            </a:lvl1pPr>
          </a:lstStyle>
          <a:p>
            <a:r>
              <a:rPr lang="en-US" dirty="0"/>
              <a:t>Title + Summary + Bullets Page</a:t>
            </a:r>
          </a:p>
        </p:txBody>
      </p:sp>
      <p:sp>
        <p:nvSpPr>
          <p:cNvPr id="3" name="Rectangle 2">
            <a:extLst>
              <a:ext uri="{FF2B5EF4-FFF2-40B4-BE49-F238E27FC236}">
                <a16:creationId xmlns:a16="http://schemas.microsoft.com/office/drawing/2014/main" id="{3E875C9E-C156-A31F-5B5B-7F53120073B0}"/>
              </a:ext>
            </a:extLst>
          </p:cNvPr>
          <p:cNvSpPr>
            <a:spLocks noGrp="1" noRot="1" noMove="1" noResize="1" noEditPoints="1" noAdjustHandles="1" noChangeArrowheads="1" noChangeShapeType="1"/>
          </p:cNvSpPr>
          <p:nvPr userDrawn="1"/>
        </p:nvSpPr>
        <p:spPr>
          <a:xfrm>
            <a:off x="8553691" y="0"/>
            <a:ext cx="363718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17" name="Picture 16" descr="A black and white triangle pattern&#10;&#10;Description automatically generated">
            <a:extLst>
              <a:ext uri="{FF2B5EF4-FFF2-40B4-BE49-F238E27FC236}">
                <a16:creationId xmlns:a16="http://schemas.microsoft.com/office/drawing/2014/main" id="{27117F8F-12C8-7B08-0911-8513413AE7A9}"/>
              </a:ext>
            </a:extLst>
          </p:cNvPr>
          <p:cNvPicPr>
            <a:picLocks noGrp="1" noRot="1" noChangeAspect="1" noMove="1" noResize="1" noEditPoints="1" noAdjustHandles="1" noChangeArrowheads="1" noChangeShapeType="1" noCrop="1"/>
          </p:cNvPicPr>
          <p:nvPr userDrawn="1"/>
        </p:nvPicPr>
        <p:blipFill rotWithShape="1">
          <a:blip r:embed="rId2" cstate="email">
            <a:alphaModFix amt="13000"/>
            <a:extLst>
              <a:ext uri="{28A0092B-C50C-407E-A947-70E740481C1C}">
                <a14:useLocalDpi xmlns:a14="http://schemas.microsoft.com/office/drawing/2010/main"/>
              </a:ext>
            </a:extLst>
          </a:blip>
          <a:srcRect/>
          <a:stretch/>
        </p:blipFill>
        <p:spPr>
          <a:xfrm>
            <a:off x="9681912" y="0"/>
            <a:ext cx="2508959" cy="6858000"/>
          </a:xfrm>
          <a:prstGeom prst="rect">
            <a:avLst/>
          </a:prstGeom>
        </p:spPr>
      </p:pic>
      <p:sp>
        <p:nvSpPr>
          <p:cNvPr id="4" name="Text Placeholder 2">
            <a:extLst>
              <a:ext uri="{FF2B5EF4-FFF2-40B4-BE49-F238E27FC236}">
                <a16:creationId xmlns:a16="http://schemas.microsoft.com/office/drawing/2014/main" id="{4F5BEDAC-DD73-91EE-32DB-9EC04F2995CB}"/>
              </a:ext>
            </a:extLst>
          </p:cNvPr>
          <p:cNvSpPr>
            <a:spLocks noGrp="1"/>
          </p:cNvSpPr>
          <p:nvPr>
            <p:ph idx="1"/>
          </p:nvPr>
        </p:nvSpPr>
        <p:spPr>
          <a:xfrm>
            <a:off x="556259" y="1825625"/>
            <a:ext cx="7585821"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a:extLst>
              <a:ext uri="{FF2B5EF4-FFF2-40B4-BE49-F238E27FC236}">
                <a16:creationId xmlns:a16="http://schemas.microsoft.com/office/drawing/2014/main" id="{4B51F778-167E-A3E8-1E4F-2C64A5339414}"/>
              </a:ext>
            </a:extLst>
          </p:cNvPr>
          <p:cNvSpPr>
            <a:spLocks noGrp="1"/>
          </p:cNvSpPr>
          <p:nvPr>
            <p:ph type="body" sz="quarter" idx="10" hasCustomPrompt="1"/>
          </p:nvPr>
        </p:nvSpPr>
        <p:spPr>
          <a:xfrm>
            <a:off x="8983218" y="497712"/>
            <a:ext cx="2778125" cy="5858638"/>
          </a:xfrm>
          <a:prstGeom prst="rect">
            <a:avLst/>
          </a:prstGeom>
        </p:spPr>
        <p:txBody>
          <a:bodyPr anchor="ctr" anchorCtr="0"/>
          <a:lstStyle>
            <a:lvl1pPr>
              <a:spcAft>
                <a:spcPts val="0"/>
              </a:spcAft>
              <a:defRPr sz="2000">
                <a:solidFill>
                  <a:schemeClr val="tx1"/>
                </a:solidFill>
              </a:defRPr>
            </a:lvl1pPr>
          </a:lstStyle>
          <a:p>
            <a:pPr algn="l">
              <a:lnSpc>
                <a:spcPts val="2500"/>
              </a:lnSpc>
              <a:spcBef>
                <a:spcPts val="500"/>
              </a:spcBef>
            </a:pPr>
            <a:r>
              <a:rPr lang="en-US" sz="2400" b="0" dirty="0">
                <a:solidFill>
                  <a:schemeClr val="tx1"/>
                </a:solidFill>
              </a:rPr>
              <a:t>Quote or callout.</a:t>
            </a:r>
            <a:br>
              <a:rPr lang="en-US" sz="2400" b="0" dirty="0">
                <a:solidFill>
                  <a:schemeClr val="tx1"/>
                </a:solidFill>
              </a:rPr>
            </a:br>
            <a:r>
              <a:rPr lang="en-US" sz="2400" b="0" dirty="0">
                <a:solidFill>
                  <a:schemeClr val="tx1"/>
                </a:solidFill>
              </a:rPr>
              <a:t>Lorem </a:t>
            </a:r>
            <a:r>
              <a:rPr lang="en-US" sz="2400" b="0" dirty="0" err="1">
                <a:solidFill>
                  <a:schemeClr val="tx1"/>
                </a:solidFill>
              </a:rPr>
              <a:t>dolar</a:t>
            </a:r>
            <a:r>
              <a:rPr lang="en-US" sz="2400" b="0" dirty="0">
                <a:solidFill>
                  <a:schemeClr val="tx1"/>
                </a:solidFill>
              </a:rPr>
              <a:t> sit </a:t>
            </a:r>
            <a:r>
              <a:rPr lang="en-US" sz="2400" b="0" dirty="0" err="1">
                <a:solidFill>
                  <a:schemeClr val="tx1"/>
                </a:solidFill>
              </a:rPr>
              <a:t>amet</a:t>
            </a:r>
            <a:r>
              <a:rPr lang="en-US" sz="2400" b="0" dirty="0">
                <a:solidFill>
                  <a:schemeClr val="tx1"/>
                </a:solidFill>
              </a:rPr>
              <a:t>, </a:t>
            </a:r>
            <a:r>
              <a:rPr lang="en-US" sz="2400" b="0" dirty="0" err="1">
                <a:solidFill>
                  <a:schemeClr val="tx1"/>
                </a:solidFill>
              </a:rPr>
              <a:t>consectetur</a:t>
            </a:r>
            <a:r>
              <a:rPr lang="en-US" sz="2400" b="0" dirty="0">
                <a:solidFill>
                  <a:schemeClr val="tx1"/>
                </a:solidFill>
              </a:rPr>
              <a:t> </a:t>
            </a:r>
            <a:r>
              <a:rPr lang="en-US" sz="2400" b="0" dirty="0" err="1">
                <a:solidFill>
                  <a:schemeClr val="tx1"/>
                </a:solidFill>
              </a:rPr>
              <a:t>adipiscing</a:t>
            </a:r>
            <a:r>
              <a:rPr lang="en-US" sz="2400" b="0" dirty="0">
                <a:solidFill>
                  <a:schemeClr val="tx1"/>
                </a:solidFill>
              </a:rPr>
              <a:t> </a:t>
            </a:r>
            <a:r>
              <a:rPr lang="en-US" sz="2400" b="0" dirty="0" err="1">
                <a:solidFill>
                  <a:schemeClr val="tx1"/>
                </a:solidFill>
              </a:rPr>
              <a:t>elit</a:t>
            </a:r>
            <a:r>
              <a:rPr lang="en-US" sz="2400" b="0" dirty="0">
                <a:solidFill>
                  <a:schemeClr val="tx1"/>
                </a:solidFill>
              </a:rPr>
              <a:t>, sed do </a:t>
            </a:r>
            <a:r>
              <a:rPr lang="en-US" sz="2400" b="0" dirty="0" err="1">
                <a:solidFill>
                  <a:schemeClr val="tx1"/>
                </a:solidFill>
              </a:rPr>
              <a:t>eiusmod</a:t>
            </a:r>
            <a:r>
              <a:rPr lang="en-US" sz="2400" b="0" dirty="0">
                <a:solidFill>
                  <a:schemeClr val="tx1"/>
                </a:solidFill>
              </a:rPr>
              <a:t> </a:t>
            </a:r>
            <a:r>
              <a:rPr lang="en-US" sz="2400" b="0" dirty="0" err="1">
                <a:solidFill>
                  <a:schemeClr val="tx1"/>
                </a:solidFill>
              </a:rPr>
              <a:t>temport</a:t>
            </a:r>
            <a:r>
              <a:rPr lang="en-US" sz="2400" b="0" dirty="0">
                <a:solidFill>
                  <a:schemeClr val="tx1"/>
                </a:solidFill>
              </a:rPr>
              <a:t> incident </a:t>
            </a:r>
            <a:r>
              <a:rPr lang="en-US" sz="2400" b="0" dirty="0" err="1">
                <a:solidFill>
                  <a:schemeClr val="tx1"/>
                </a:solidFill>
              </a:rPr>
              <a:t>ut</a:t>
            </a:r>
            <a:r>
              <a:rPr lang="en-US" sz="2400" b="0" dirty="0">
                <a:solidFill>
                  <a:schemeClr val="tx1"/>
                </a:solidFill>
              </a:rPr>
              <a:t> labore et </a:t>
            </a:r>
            <a:r>
              <a:rPr lang="en-US" sz="2400" b="0" dirty="0" err="1">
                <a:solidFill>
                  <a:schemeClr val="tx1"/>
                </a:solidFill>
              </a:rPr>
              <a:t>dolare</a:t>
            </a:r>
            <a:r>
              <a:rPr lang="en-US" sz="2400" b="0" dirty="0">
                <a:solidFill>
                  <a:schemeClr val="tx1"/>
                </a:solidFill>
              </a:rPr>
              <a:t> magna </a:t>
            </a:r>
            <a:r>
              <a:rPr lang="en-US" sz="2400" b="0" dirty="0" err="1">
                <a:solidFill>
                  <a:schemeClr val="tx1"/>
                </a:solidFill>
              </a:rPr>
              <a:t>aliqua</a:t>
            </a:r>
            <a:r>
              <a:rPr lang="en-US" sz="2400" b="0" dirty="0">
                <a:solidFill>
                  <a:schemeClr val="tx1"/>
                </a:solidFill>
              </a:rPr>
              <a:t>. Ut </a:t>
            </a:r>
            <a:r>
              <a:rPr lang="en-US" sz="2400" b="0" dirty="0" err="1">
                <a:solidFill>
                  <a:schemeClr val="tx1"/>
                </a:solidFill>
              </a:rPr>
              <a:t>enim</a:t>
            </a:r>
            <a:r>
              <a:rPr lang="en-US" sz="2400" b="0" dirty="0">
                <a:solidFill>
                  <a:schemeClr val="tx1"/>
                </a:solidFill>
              </a:rPr>
              <a:t> ad minim </a:t>
            </a:r>
            <a:r>
              <a:rPr lang="en-US" sz="2400" b="0" dirty="0" err="1">
                <a:solidFill>
                  <a:schemeClr val="tx1"/>
                </a:solidFill>
              </a:rPr>
              <a:t>veniam</a:t>
            </a:r>
            <a:r>
              <a:rPr lang="en-US" sz="2400" b="0" dirty="0">
                <a:solidFill>
                  <a:schemeClr val="tx1"/>
                </a:solidFill>
              </a:rPr>
              <a:t>, </a:t>
            </a:r>
            <a:r>
              <a:rPr lang="en-US" sz="2400" b="0" dirty="0" err="1">
                <a:solidFill>
                  <a:schemeClr val="tx1"/>
                </a:solidFill>
              </a:rPr>
              <a:t>quis</a:t>
            </a:r>
            <a:r>
              <a:rPr lang="en-US" sz="2400" b="0" dirty="0">
                <a:solidFill>
                  <a:schemeClr val="tx1"/>
                </a:solidFill>
              </a:rPr>
              <a:t> </a:t>
            </a:r>
            <a:r>
              <a:rPr lang="en-US" sz="2400" b="0" dirty="0" err="1">
                <a:solidFill>
                  <a:schemeClr val="tx1"/>
                </a:solidFill>
              </a:rPr>
              <a:t>nostrud</a:t>
            </a:r>
            <a:r>
              <a:rPr lang="en-US" sz="2400" b="0" dirty="0">
                <a:solidFill>
                  <a:schemeClr val="tx1"/>
                </a:solidFill>
              </a:rPr>
              <a:t> exercitation </a:t>
            </a:r>
            <a:r>
              <a:rPr lang="en-US" sz="2400" b="0" dirty="0" err="1">
                <a:solidFill>
                  <a:schemeClr val="tx1"/>
                </a:solidFill>
              </a:rPr>
              <a:t>ullamco</a:t>
            </a:r>
            <a:r>
              <a:rPr lang="en-US" sz="2400" b="0" dirty="0">
                <a:solidFill>
                  <a:schemeClr val="tx1"/>
                </a:solidFill>
              </a:rPr>
              <a:t> </a:t>
            </a:r>
            <a:r>
              <a:rPr lang="en-US" sz="2400" b="0" dirty="0" err="1">
                <a:solidFill>
                  <a:schemeClr val="tx1"/>
                </a:solidFill>
              </a:rPr>
              <a:t>laboris</a:t>
            </a:r>
            <a:r>
              <a:rPr lang="en-US" sz="2400" b="0" dirty="0">
                <a:solidFill>
                  <a:schemeClr val="tx1"/>
                </a:solidFill>
              </a:rPr>
              <a:t> nisi </a:t>
            </a:r>
            <a:r>
              <a:rPr lang="en-US" sz="2400" b="0" dirty="0" err="1">
                <a:solidFill>
                  <a:schemeClr val="tx1"/>
                </a:solidFill>
              </a:rPr>
              <a:t>ut</a:t>
            </a:r>
            <a:r>
              <a:rPr lang="en-US" sz="2400" b="0" dirty="0">
                <a:solidFill>
                  <a:schemeClr val="tx1"/>
                </a:solidFill>
              </a:rPr>
              <a:t> </a:t>
            </a:r>
            <a:r>
              <a:rPr lang="en-US" sz="2400" b="0" dirty="0" err="1">
                <a:solidFill>
                  <a:schemeClr val="tx1"/>
                </a:solidFill>
              </a:rPr>
              <a:t>aliquip</a:t>
            </a:r>
            <a:r>
              <a:rPr lang="en-US" sz="2400" b="0" dirty="0">
                <a:solidFill>
                  <a:schemeClr val="tx1"/>
                </a:solidFill>
              </a:rPr>
              <a:t> ex </a:t>
            </a:r>
            <a:r>
              <a:rPr lang="en-US" sz="2400" b="0" dirty="0" err="1">
                <a:solidFill>
                  <a:schemeClr val="tx1"/>
                </a:solidFill>
              </a:rPr>
              <a:t>ea</a:t>
            </a:r>
            <a:r>
              <a:rPr lang="en-US" sz="2400" b="0" dirty="0">
                <a:solidFill>
                  <a:schemeClr val="tx1"/>
                </a:solidFill>
              </a:rPr>
              <a:t> </a:t>
            </a:r>
            <a:r>
              <a:rPr lang="en-US" sz="2400" b="0" dirty="0" err="1">
                <a:solidFill>
                  <a:schemeClr val="tx1"/>
                </a:solidFill>
              </a:rPr>
              <a:t>consequat</a:t>
            </a:r>
            <a:r>
              <a:rPr lang="en-US" sz="2400" b="0" dirty="0">
                <a:solidFill>
                  <a:schemeClr val="tx1"/>
                </a:solidFill>
              </a:rPr>
              <a:t>.</a:t>
            </a:r>
          </a:p>
        </p:txBody>
      </p:sp>
      <p:sp>
        <p:nvSpPr>
          <p:cNvPr id="5" name="Date Placeholder 3">
            <a:extLst>
              <a:ext uri="{FF2B5EF4-FFF2-40B4-BE49-F238E27FC236}">
                <a16:creationId xmlns:a16="http://schemas.microsoft.com/office/drawing/2014/main" id="{177E8782-F434-11A5-8639-B204488ADDC7}"/>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73FC0FB8-7EA2-47D4-9496-04AF731840F3}" type="datetime1">
              <a:rPr lang="en-US" smtClean="0"/>
              <a:t>7/31/2025</a:t>
            </a:fld>
            <a:endParaRPr lang="en-US" dirty="0"/>
          </a:p>
        </p:txBody>
      </p:sp>
      <p:sp>
        <p:nvSpPr>
          <p:cNvPr id="6" name="Footer Placeholder 4">
            <a:extLst>
              <a:ext uri="{FF2B5EF4-FFF2-40B4-BE49-F238E27FC236}">
                <a16:creationId xmlns:a16="http://schemas.microsoft.com/office/drawing/2014/main" id="{C7518DED-80D0-25D5-FD2A-37B221EF32EE}"/>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EF3E6E03-ED86-A804-2E6A-A72B42175B85}"/>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4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1940566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Title+Short Summ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464973-9C35-5B3C-25F3-1798D98FAB88}"/>
              </a:ext>
            </a:extLst>
          </p:cNvPr>
          <p:cNvSpPr/>
          <p:nvPr userDrawn="1"/>
        </p:nvSpPr>
        <p:spPr>
          <a:xfrm>
            <a:off x="0" y="0"/>
            <a:ext cx="12192000" cy="6858000"/>
          </a:xfrm>
          <a:prstGeom prst="rect">
            <a:avLst/>
          </a:prstGeom>
          <a:gradFill flip="none" rotWithShape="1">
            <a:gsLst>
              <a:gs pos="45000">
                <a:srgbClr val="96D9F2"/>
              </a:gs>
              <a:gs pos="0">
                <a:schemeClr val="bg1"/>
              </a:gs>
              <a:gs pos="71000">
                <a:schemeClr val="accent1"/>
              </a:gs>
              <a:gs pos="100000">
                <a:schemeClr val="accent2"/>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green text on a black background&#10;&#10;Description automatically generated">
            <a:extLst>
              <a:ext uri="{FF2B5EF4-FFF2-40B4-BE49-F238E27FC236}">
                <a16:creationId xmlns:a16="http://schemas.microsoft.com/office/drawing/2014/main" id="{C341BBEF-277E-3E90-06AC-8C096BEB4B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9560" y="6072506"/>
            <a:ext cx="853440" cy="543098"/>
          </a:xfrm>
          <a:prstGeom prst="rect">
            <a:avLst/>
          </a:prstGeom>
        </p:spPr>
      </p:pic>
      <p:pic>
        <p:nvPicPr>
          <p:cNvPr id="8" name="Picture 7" descr="A black background with white lines&#10;&#10;Description automatically generated">
            <a:extLst>
              <a:ext uri="{FF2B5EF4-FFF2-40B4-BE49-F238E27FC236}">
                <a16:creationId xmlns:a16="http://schemas.microsoft.com/office/drawing/2014/main" id="{2FC10172-7FA4-9BA0-323A-C3E2074C11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83" y="-185440"/>
            <a:ext cx="12179833" cy="6848870"/>
          </a:xfrm>
          <a:prstGeom prst="rect">
            <a:avLst/>
          </a:prstGeom>
        </p:spPr>
      </p:pic>
      <p:sp>
        <p:nvSpPr>
          <p:cNvPr id="2" name="Title 1">
            <a:extLst>
              <a:ext uri="{FF2B5EF4-FFF2-40B4-BE49-F238E27FC236}">
                <a16:creationId xmlns:a16="http://schemas.microsoft.com/office/drawing/2014/main" id="{D932C789-41B3-4D0F-A535-0A19C184900C}"/>
              </a:ext>
            </a:extLst>
          </p:cNvPr>
          <p:cNvSpPr>
            <a:spLocks noGrp="1"/>
          </p:cNvSpPr>
          <p:nvPr>
            <p:ph type="title" hasCustomPrompt="1"/>
          </p:nvPr>
        </p:nvSpPr>
        <p:spPr>
          <a:xfrm>
            <a:off x="556260" y="284100"/>
            <a:ext cx="11036300" cy="1108075"/>
          </a:xfrm>
          <a:prstGeom prst="rect">
            <a:avLst/>
          </a:prstGeom>
        </p:spPr>
        <p:txBody>
          <a:bodyPr lIns="0" tIns="0" rIns="0" bIns="0" anchor="b" anchorCtr="0">
            <a:noAutofit/>
          </a:bodyPr>
          <a:lstStyle>
            <a:lvl1pPr>
              <a:lnSpc>
                <a:spcPts val="3700"/>
              </a:lnSpc>
              <a:defRPr sz="3200">
                <a:solidFill>
                  <a:schemeClr val="tx1"/>
                </a:solidFill>
                <a:latin typeface="Arial" panose="020B0604020202020204" pitchFamily="34" charset="0"/>
                <a:cs typeface="Arial" panose="020B0604020202020204" pitchFamily="34" charset="0"/>
              </a:defRPr>
            </a:lvl1pPr>
          </a:lstStyle>
          <a:p>
            <a:r>
              <a:rPr lang="en-US" dirty="0"/>
              <a:t>Title + Short Summary Page</a:t>
            </a:r>
          </a:p>
        </p:txBody>
      </p:sp>
      <p:sp>
        <p:nvSpPr>
          <p:cNvPr id="4" name="Text Placeholder 2">
            <a:extLst>
              <a:ext uri="{FF2B5EF4-FFF2-40B4-BE49-F238E27FC236}">
                <a16:creationId xmlns:a16="http://schemas.microsoft.com/office/drawing/2014/main" id="{4F5BEDAC-DD73-91EE-32DB-9EC04F2995CB}"/>
              </a:ext>
            </a:extLst>
          </p:cNvPr>
          <p:cNvSpPr>
            <a:spLocks noGrp="1"/>
          </p:cNvSpPr>
          <p:nvPr>
            <p:ph idx="1"/>
          </p:nvPr>
        </p:nvSpPr>
        <p:spPr>
          <a:xfrm>
            <a:off x="556260" y="1825625"/>
            <a:ext cx="697269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8">
            <a:extLst>
              <a:ext uri="{FF2B5EF4-FFF2-40B4-BE49-F238E27FC236}">
                <a16:creationId xmlns:a16="http://schemas.microsoft.com/office/drawing/2014/main" id="{794CC9ED-3F9A-24B9-D233-2AFC2B8309E8}"/>
              </a:ext>
            </a:extLst>
          </p:cNvPr>
          <p:cNvSpPr>
            <a:spLocks noGrp="1"/>
          </p:cNvSpPr>
          <p:nvPr>
            <p:ph type="pic" sz="quarter" idx="13" hasCustomPrompt="1"/>
          </p:nvPr>
        </p:nvSpPr>
        <p:spPr>
          <a:xfrm>
            <a:off x="8392160" y="2036445"/>
            <a:ext cx="2519362" cy="2603500"/>
          </a:xfrm>
          <a:prstGeom prst="rect">
            <a:avLst/>
          </a:prstGeom>
        </p:spPr>
        <p:txBody>
          <a:bodyPr anchor="ctr" anchorCtr="0"/>
          <a:lstStyle>
            <a:lvl1pPr>
              <a:defRPr/>
            </a:lvl1pPr>
          </a:lstStyle>
          <a:p>
            <a:r>
              <a:rPr lang="en-US" dirty="0"/>
              <a:t>Insert transparent gradient image here.</a:t>
            </a:r>
          </a:p>
        </p:txBody>
      </p:sp>
      <p:sp>
        <p:nvSpPr>
          <p:cNvPr id="3" name="Date Placeholder 3">
            <a:extLst>
              <a:ext uri="{FF2B5EF4-FFF2-40B4-BE49-F238E27FC236}">
                <a16:creationId xmlns:a16="http://schemas.microsoft.com/office/drawing/2014/main" id="{EE18CEEA-3899-3DAB-520E-81C554B4529E}"/>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AEFD3F1-3D32-4F4E-91D9-6BD181F07E35}" type="datetime1">
              <a:rPr lang="en-US" smtClean="0"/>
              <a:t>7/31/2025</a:t>
            </a:fld>
            <a:endParaRPr lang="en-US" dirty="0"/>
          </a:p>
        </p:txBody>
      </p:sp>
      <p:sp>
        <p:nvSpPr>
          <p:cNvPr id="5" name="Footer Placeholder 4">
            <a:extLst>
              <a:ext uri="{FF2B5EF4-FFF2-40B4-BE49-F238E27FC236}">
                <a16:creationId xmlns:a16="http://schemas.microsoft.com/office/drawing/2014/main" id="{9A909109-CFC3-3FEB-94EC-F2115CE140D8}"/>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13" name="Slide Number Placeholder 5">
            <a:extLst>
              <a:ext uri="{FF2B5EF4-FFF2-40B4-BE49-F238E27FC236}">
                <a16:creationId xmlns:a16="http://schemas.microsoft.com/office/drawing/2014/main" id="{D1CA46C8-58BA-D8DF-3525-395B904EC240}"/>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4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2939947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Advertising">
    <p:spTree>
      <p:nvGrpSpPr>
        <p:cNvPr id="1" name=""/>
        <p:cNvGrpSpPr/>
        <p:nvPr/>
      </p:nvGrpSpPr>
      <p:grpSpPr>
        <a:xfrm>
          <a:off x="0" y="0"/>
          <a:ext cx="0" cy="0"/>
          <a:chOff x="0" y="0"/>
          <a:chExt cx="0" cy="0"/>
        </a:xfrm>
      </p:grpSpPr>
      <p:pic>
        <p:nvPicPr>
          <p:cNvPr id="8" name="Picture 7" descr="A computer with a white screen&#10;&#10;Description automatically generated">
            <a:extLst>
              <a:ext uri="{FF2B5EF4-FFF2-40B4-BE49-F238E27FC236}">
                <a16:creationId xmlns:a16="http://schemas.microsoft.com/office/drawing/2014/main" id="{4362C183-853B-0BAE-1D8F-59A100D8FC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331959" cy="6936726"/>
          </a:xfrm>
          <a:prstGeom prst="rect">
            <a:avLst/>
          </a:prstGeom>
        </p:spPr>
      </p:pic>
      <p:sp>
        <p:nvSpPr>
          <p:cNvPr id="12" name="Picture Placeholder 8">
            <a:extLst>
              <a:ext uri="{FF2B5EF4-FFF2-40B4-BE49-F238E27FC236}">
                <a16:creationId xmlns:a16="http://schemas.microsoft.com/office/drawing/2014/main" id="{794CC9ED-3F9A-24B9-D233-2AFC2B8309E8}"/>
              </a:ext>
            </a:extLst>
          </p:cNvPr>
          <p:cNvSpPr>
            <a:spLocks noGrp="1"/>
          </p:cNvSpPr>
          <p:nvPr>
            <p:ph type="pic" sz="quarter" idx="13" hasCustomPrompt="1"/>
          </p:nvPr>
        </p:nvSpPr>
        <p:spPr>
          <a:xfrm>
            <a:off x="3954480" y="1865294"/>
            <a:ext cx="4514127" cy="2577150"/>
          </a:xfrm>
          <a:prstGeom prst="rect">
            <a:avLst/>
          </a:prstGeom>
        </p:spPr>
        <p:txBody>
          <a:bodyPr anchor="ctr" anchorCtr="0"/>
          <a:lstStyle>
            <a:lvl1pPr algn="ctr">
              <a:defRPr/>
            </a:lvl1pPr>
          </a:lstStyle>
          <a:p>
            <a:r>
              <a:rPr lang="en-US" dirty="0"/>
              <a:t>Insert graphic here.</a:t>
            </a:r>
          </a:p>
        </p:txBody>
      </p:sp>
      <p:sp>
        <p:nvSpPr>
          <p:cNvPr id="3" name="Date Placeholder 3">
            <a:extLst>
              <a:ext uri="{FF2B5EF4-FFF2-40B4-BE49-F238E27FC236}">
                <a16:creationId xmlns:a16="http://schemas.microsoft.com/office/drawing/2014/main" id="{EE18CEEA-3899-3DAB-520E-81C554B4529E}"/>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AEFD3F1-3D32-4F4E-91D9-6BD181F07E35}" type="datetime1">
              <a:rPr lang="en-US" smtClean="0"/>
              <a:t>7/31/2025</a:t>
            </a:fld>
            <a:endParaRPr lang="en-US" dirty="0"/>
          </a:p>
        </p:txBody>
      </p:sp>
      <p:sp>
        <p:nvSpPr>
          <p:cNvPr id="5" name="Footer Placeholder 4">
            <a:extLst>
              <a:ext uri="{FF2B5EF4-FFF2-40B4-BE49-F238E27FC236}">
                <a16:creationId xmlns:a16="http://schemas.microsoft.com/office/drawing/2014/main" id="{9A909109-CFC3-3FEB-94EC-F2115CE140D8}"/>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13" name="Slide Number Placeholder 5">
            <a:extLst>
              <a:ext uri="{FF2B5EF4-FFF2-40B4-BE49-F238E27FC236}">
                <a16:creationId xmlns:a16="http://schemas.microsoft.com/office/drawing/2014/main" id="{D1CA46C8-58BA-D8DF-3525-395B904EC240}"/>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pic>
        <p:nvPicPr>
          <p:cNvPr id="11" name="Picture 10" descr="A black and white logo&#10;&#10;Description automatically generated">
            <a:extLst>
              <a:ext uri="{FF2B5EF4-FFF2-40B4-BE49-F238E27FC236}">
                <a16:creationId xmlns:a16="http://schemas.microsoft.com/office/drawing/2014/main" id="{74111EAC-D45B-0EA9-AC93-413C1D45D1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9560" y="6072506"/>
            <a:ext cx="853440" cy="536611"/>
          </a:xfrm>
          <a:prstGeom prst="rect">
            <a:avLst/>
          </a:prstGeom>
        </p:spPr>
      </p:pic>
    </p:spTree>
    <p:extLst>
      <p:ext uri="{BB962C8B-B14F-4D97-AF65-F5344CB8AC3E}">
        <p14:creationId xmlns:p14="http://schemas.microsoft.com/office/powerpoint/2010/main" val="1410425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ection brea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6645C8-F830-4C3A-1E2A-1EEB5C122D26}"/>
              </a:ext>
            </a:extLst>
          </p:cNvPr>
          <p:cNvSpPr>
            <a:spLocks/>
          </p:cNvSpPr>
          <p:nvPr userDrawn="1"/>
        </p:nvSpPr>
        <p:spPr>
          <a:xfrm>
            <a:off x="-1129" y="0"/>
            <a:ext cx="12192000" cy="6858000"/>
          </a:xfrm>
          <a:prstGeom prst="rect">
            <a:avLst/>
          </a:prstGeom>
          <a:gradFill flip="none" rotWithShape="1">
            <a:gsLst>
              <a:gs pos="0">
                <a:srgbClr val="151337"/>
              </a:gs>
              <a:gs pos="100000">
                <a:srgbClr val="15135E"/>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9" name="Logo" descr="A blue and green text on a black background&#10;&#10;Description automatically generated">
            <a:extLst>
              <a:ext uri="{FF2B5EF4-FFF2-40B4-BE49-F238E27FC236}">
                <a16:creationId xmlns:a16="http://schemas.microsoft.com/office/drawing/2014/main" id="{93417205-A5BB-B964-2F0C-30090D1E4B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9560" y="6072506"/>
            <a:ext cx="853440" cy="543098"/>
          </a:xfrm>
          <a:prstGeom prst="rect">
            <a:avLst/>
          </a:prstGeom>
        </p:spPr>
      </p:pic>
      <p:pic>
        <p:nvPicPr>
          <p:cNvPr id="4" name="Triangles" descr="A blue and green triangle&#10;&#10;Description automatically generated">
            <a:extLst>
              <a:ext uri="{FF2B5EF4-FFF2-40B4-BE49-F238E27FC236}">
                <a16:creationId xmlns:a16="http://schemas.microsoft.com/office/drawing/2014/main" id="{A089863F-1B50-E9DE-0591-B30E7D4319F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568E4E70-B155-84F9-BA69-6E601C7A534B}"/>
              </a:ext>
            </a:extLst>
          </p:cNvPr>
          <p:cNvSpPr>
            <a:spLocks noGrp="1"/>
          </p:cNvSpPr>
          <p:nvPr>
            <p:ph type="ctrTitle" hasCustomPrompt="1"/>
          </p:nvPr>
        </p:nvSpPr>
        <p:spPr>
          <a:xfrm>
            <a:off x="731519" y="1079500"/>
            <a:ext cx="6088381" cy="3810000"/>
          </a:xfrm>
          <a:prstGeom prst="rect">
            <a:avLst/>
          </a:prstGeom>
        </p:spPr>
        <p:txBody>
          <a:bodyPr lIns="0" tIns="0" rIns="0" bIns="0" anchor="ctr" anchorCtr="0">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3782044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08F162-7934-1D3C-F27C-F0BFE2D7CC67}"/>
              </a:ext>
            </a:extLst>
          </p:cNvPr>
          <p:cNvSpPr/>
          <p:nvPr userDrawn="1"/>
        </p:nvSpPr>
        <p:spPr>
          <a:xfrm>
            <a:off x="1706880" y="0"/>
            <a:ext cx="10485120" cy="6858000"/>
          </a:xfrm>
          <a:prstGeom prst="rect">
            <a:avLst/>
          </a:prstGeom>
          <a:solidFill>
            <a:schemeClr val="bg2">
              <a:alpha val="1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32C789-41B3-4D0F-A535-0A19C184900C}"/>
              </a:ext>
            </a:extLst>
          </p:cNvPr>
          <p:cNvSpPr>
            <a:spLocks noGrp="1"/>
          </p:cNvSpPr>
          <p:nvPr>
            <p:ph type="title" hasCustomPrompt="1"/>
          </p:nvPr>
        </p:nvSpPr>
        <p:spPr>
          <a:xfrm>
            <a:off x="3655752" y="1210627"/>
            <a:ext cx="5965190" cy="3500269"/>
          </a:xfrm>
          <a:prstGeom prst="rect">
            <a:avLst/>
          </a:prstGeom>
        </p:spPr>
        <p:txBody>
          <a:bodyPr lIns="0" tIns="0" rIns="0" bIns="0" anchor="b" anchorCtr="0">
            <a:noAutofit/>
          </a:bodyPr>
          <a:lstStyle>
            <a:lvl1pPr>
              <a:lnSpc>
                <a:spcPts val="3000"/>
              </a:lnSpc>
              <a:defRPr sz="2400" b="1">
                <a:solidFill>
                  <a:schemeClr val="tx1"/>
                </a:solidFill>
                <a:latin typeface="Arial" panose="020B0604020202020204" pitchFamily="34" charset="0"/>
                <a:cs typeface="Arial" panose="020B0604020202020204" pitchFamily="34" charset="0"/>
              </a:defRPr>
            </a:lvl1pPr>
          </a:lstStyle>
          <a:p>
            <a:r>
              <a:rPr lang="en-US" dirty="0"/>
              <a:t>“Quote or callout page.</a:t>
            </a:r>
            <a:br>
              <a:rPr lang="en-US" dirty="0"/>
            </a:br>
            <a:r>
              <a:rPr lang="en-US" dirty="0"/>
              <a:t>Lorem </a:t>
            </a:r>
            <a:r>
              <a:rPr lang="en-US" dirty="0" err="1"/>
              <a:t>dolar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temport</a:t>
            </a:r>
            <a:r>
              <a:rPr lang="en-US" dirty="0"/>
              <a:t> incident </a:t>
            </a:r>
            <a:r>
              <a:rPr lang="en-US" dirty="0" err="1"/>
              <a:t>ut</a:t>
            </a:r>
            <a:r>
              <a:rPr lang="en-US" dirty="0"/>
              <a:t> labore et </a:t>
            </a:r>
            <a:r>
              <a:rPr lang="en-US" dirty="0" err="1"/>
              <a:t>dolare</a:t>
            </a:r>
            <a:r>
              <a:rPr lang="en-US" dirty="0"/>
              <a:t>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consequat</a:t>
            </a:r>
            <a:r>
              <a:rPr lang="en-US" dirty="0"/>
              <a:t>.”</a:t>
            </a:r>
          </a:p>
        </p:txBody>
      </p:sp>
      <p:pic>
        <p:nvPicPr>
          <p:cNvPr id="7" name="Picture 6" descr="A blue and green text on a black background&#10;&#10;Description automatically generated">
            <a:extLst>
              <a:ext uri="{FF2B5EF4-FFF2-40B4-BE49-F238E27FC236}">
                <a16:creationId xmlns:a16="http://schemas.microsoft.com/office/drawing/2014/main" id="{C341BBEF-277E-3E90-06AC-8C096BEB4B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9560" y="6072506"/>
            <a:ext cx="853440" cy="543098"/>
          </a:xfrm>
          <a:prstGeom prst="rect">
            <a:avLst/>
          </a:prstGeom>
        </p:spPr>
      </p:pic>
      <p:pic>
        <p:nvPicPr>
          <p:cNvPr id="6" name="Picture 5" descr="A blue and green arrows&#10;&#10;Description automatically generated">
            <a:extLst>
              <a:ext uri="{FF2B5EF4-FFF2-40B4-BE49-F238E27FC236}">
                <a16:creationId xmlns:a16="http://schemas.microsoft.com/office/drawing/2014/main" id="{D5A36397-392D-CE0F-1232-DE37ED8178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86537" y="530922"/>
            <a:ext cx="777242" cy="679705"/>
          </a:xfrm>
          <a:prstGeom prst="rect">
            <a:avLst/>
          </a:prstGeom>
        </p:spPr>
      </p:pic>
      <p:pic>
        <p:nvPicPr>
          <p:cNvPr id="9" name="Picture 8" descr="A blue green and black logo&#10;&#10;Description automatically generated">
            <a:extLst>
              <a:ext uri="{FF2B5EF4-FFF2-40B4-BE49-F238E27FC236}">
                <a16:creationId xmlns:a16="http://schemas.microsoft.com/office/drawing/2014/main" id="{92A076DA-640B-DE18-D96E-800296E6BD3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06710" y="5540120"/>
            <a:ext cx="777242" cy="679705"/>
          </a:xfrm>
          <a:prstGeom prst="rect">
            <a:avLst/>
          </a:prstGeom>
        </p:spPr>
      </p:pic>
      <p:sp>
        <p:nvSpPr>
          <p:cNvPr id="4" name="Text Placeholder 8">
            <a:extLst>
              <a:ext uri="{FF2B5EF4-FFF2-40B4-BE49-F238E27FC236}">
                <a16:creationId xmlns:a16="http://schemas.microsoft.com/office/drawing/2014/main" id="{A4566F42-B89E-D3C8-54C7-9089C57B20BE}"/>
              </a:ext>
            </a:extLst>
          </p:cNvPr>
          <p:cNvSpPr>
            <a:spLocks noGrp="1"/>
          </p:cNvSpPr>
          <p:nvPr>
            <p:ph type="body" sz="quarter" idx="13" hasCustomPrompt="1"/>
          </p:nvPr>
        </p:nvSpPr>
        <p:spPr>
          <a:xfrm>
            <a:off x="3655752" y="4984495"/>
            <a:ext cx="5965190" cy="555625"/>
          </a:xfrm>
          <a:prstGeom prst="rect">
            <a:avLst/>
          </a:prstGeom>
        </p:spPr>
        <p:txBody>
          <a:bodyPr/>
          <a:lstStyle>
            <a:lvl1pPr>
              <a:defRPr sz="2000" i="1"/>
            </a:lvl1pPr>
          </a:lstStyle>
          <a:p>
            <a:pPr lvl="0"/>
            <a:r>
              <a:rPr lang="en-US" dirty="0"/>
              <a:t>-Source</a:t>
            </a:r>
          </a:p>
        </p:txBody>
      </p:sp>
      <p:sp>
        <p:nvSpPr>
          <p:cNvPr id="5" name="Date Placeholder 3">
            <a:extLst>
              <a:ext uri="{FF2B5EF4-FFF2-40B4-BE49-F238E27FC236}">
                <a16:creationId xmlns:a16="http://schemas.microsoft.com/office/drawing/2014/main" id="{04B663B2-199F-C3D9-8CE0-56CF6DC05180}"/>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7679DD9B-5446-4664-980C-BFC1A8681C9D}" type="datetime1">
              <a:rPr lang="en-US" smtClean="0"/>
              <a:t>7/31/2025</a:t>
            </a:fld>
            <a:endParaRPr lang="en-US" dirty="0"/>
          </a:p>
        </p:txBody>
      </p:sp>
      <p:sp>
        <p:nvSpPr>
          <p:cNvPr id="8" name="Footer Placeholder 4">
            <a:extLst>
              <a:ext uri="{FF2B5EF4-FFF2-40B4-BE49-F238E27FC236}">
                <a16:creationId xmlns:a16="http://schemas.microsoft.com/office/drawing/2014/main" id="{E8ABEB87-A6F7-EAC3-83B7-BE23949DFC0F}"/>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82CD631A-46CD-AB3D-D744-2969638A40C0}"/>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349151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Design 1_blank page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F57FE9-CBB5-7414-F8E5-13D93C0640A3}"/>
              </a:ext>
            </a:extLst>
          </p:cNvPr>
          <p:cNvSpPr>
            <a:spLocks noGrp="1" noRot="1" noMove="1" noResize="1" noEditPoints="1" noAdjustHandles="1" noChangeArrowheads="1" noChangeShapeType="1"/>
          </p:cNvSpPr>
          <p:nvPr userDrawn="1"/>
        </p:nvSpPr>
        <p:spPr>
          <a:xfrm>
            <a:off x="-1129" y="0"/>
            <a:ext cx="12192000" cy="6858000"/>
          </a:xfrm>
          <a:prstGeom prst="rect">
            <a:avLst/>
          </a:prstGeom>
          <a:gradFill flip="none" rotWithShape="1">
            <a:gsLst>
              <a:gs pos="0">
                <a:srgbClr val="151337"/>
              </a:gs>
              <a:gs pos="100000">
                <a:srgbClr val="15135E"/>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85A51DA-EB28-9A0A-A7E6-3FA27811A107}"/>
              </a:ext>
            </a:extLst>
          </p:cNvPr>
          <p:cNvSpPr>
            <a:spLocks noGrp="1"/>
          </p:cNvSpPr>
          <p:nvPr>
            <p:ph type="title"/>
          </p:nvPr>
        </p:nvSpPr>
        <p:spPr>
          <a:xfrm>
            <a:off x="556259" y="284100"/>
            <a:ext cx="11036299" cy="1108075"/>
          </a:xfrm>
          <a:prstGeom prst="rect">
            <a:avLst/>
          </a:prstGeom>
        </p:spPr>
        <p:txBody>
          <a:bodyPr/>
          <a:lstStyle>
            <a:lvl1pPr>
              <a:defRPr>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6313CE44-CF0A-57E7-387A-57654B8D8088}"/>
              </a:ext>
            </a:extLst>
          </p:cNvPr>
          <p:cNvSpPr>
            <a:spLocks noGrp="1"/>
          </p:cNvSpPr>
          <p:nvPr>
            <p:ph idx="1"/>
          </p:nvPr>
        </p:nvSpPr>
        <p:spPr>
          <a:xfrm>
            <a:off x="556260" y="1825625"/>
            <a:ext cx="11036300" cy="4351338"/>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blue and green text on a black background&#10;&#10;Description automatically generated">
            <a:extLst>
              <a:ext uri="{FF2B5EF4-FFF2-40B4-BE49-F238E27FC236}">
                <a16:creationId xmlns:a16="http://schemas.microsoft.com/office/drawing/2014/main" id="{56404327-59C4-677C-8C75-CC93566529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8522" y="6072506"/>
            <a:ext cx="853440" cy="543098"/>
          </a:xfrm>
          <a:prstGeom prst="rect">
            <a:avLst/>
          </a:prstGeom>
        </p:spPr>
      </p:pic>
      <p:sp>
        <p:nvSpPr>
          <p:cNvPr id="10" name="Date Placeholder 3">
            <a:extLst>
              <a:ext uri="{FF2B5EF4-FFF2-40B4-BE49-F238E27FC236}">
                <a16:creationId xmlns:a16="http://schemas.microsoft.com/office/drawing/2014/main" id="{1D1A333F-E77D-2FC5-84F5-427A016965E1}"/>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921AA071-5AE9-4EE3-8B4D-9F58526CF9F4}" type="datetime1">
              <a:rPr lang="en-US" smtClean="0"/>
              <a:t>7/31/2025</a:t>
            </a:fld>
            <a:endParaRPr lang="en-US" dirty="0"/>
          </a:p>
        </p:txBody>
      </p:sp>
      <p:sp>
        <p:nvSpPr>
          <p:cNvPr id="11" name="Footer Placeholder 4">
            <a:extLst>
              <a:ext uri="{FF2B5EF4-FFF2-40B4-BE49-F238E27FC236}">
                <a16:creationId xmlns:a16="http://schemas.microsoft.com/office/drawing/2014/main" id="{351D4783-855A-3AFE-7B7A-A1B7F719E791}"/>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12" name="Slide Number Placeholder 5">
            <a:extLst>
              <a:ext uri="{FF2B5EF4-FFF2-40B4-BE49-F238E27FC236}">
                <a16:creationId xmlns:a16="http://schemas.microsoft.com/office/drawing/2014/main" id="{D612F364-4D7C-527B-6B54-F2E59CD17CCE}"/>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2002312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Four Contacts">
    <p:spTree>
      <p:nvGrpSpPr>
        <p:cNvPr id="1" name=""/>
        <p:cNvGrpSpPr/>
        <p:nvPr/>
      </p:nvGrpSpPr>
      <p:grpSpPr>
        <a:xfrm>
          <a:off x="0" y="0"/>
          <a:ext cx="0" cy="0"/>
          <a:chOff x="0" y="0"/>
          <a:chExt cx="0" cy="0"/>
        </a:xfrm>
      </p:grpSpPr>
      <p:pic>
        <p:nvPicPr>
          <p:cNvPr id="5" name="Picture 4" descr="A black and white background&#10;&#10;Description automatically generated">
            <a:extLst>
              <a:ext uri="{FF2B5EF4-FFF2-40B4-BE49-F238E27FC236}">
                <a16:creationId xmlns:a16="http://schemas.microsoft.com/office/drawing/2014/main" id="{31521B12-8343-1CC9-EDF9-738CF6C4DDB6}"/>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CEDA6716-C50C-2E2F-7BEA-DEA95B6F6760}"/>
              </a:ext>
            </a:extLst>
          </p:cNvPr>
          <p:cNvSpPr>
            <a:spLocks noGrp="1"/>
          </p:cNvSpPr>
          <p:nvPr>
            <p:ph type="title" hasCustomPrompt="1"/>
          </p:nvPr>
        </p:nvSpPr>
        <p:spPr>
          <a:xfrm>
            <a:off x="556260" y="9780"/>
            <a:ext cx="11036300" cy="1108075"/>
          </a:xfrm>
          <a:prstGeom prst="rect">
            <a:avLst/>
          </a:prstGeom>
          <a:noFill/>
        </p:spPr>
        <p:txBody>
          <a:bodyPr/>
          <a:lstStyle>
            <a:lvl1pPr>
              <a:defRPr>
                <a:solidFill>
                  <a:schemeClr val="tx1"/>
                </a:solidFill>
              </a:defRPr>
            </a:lvl1pPr>
          </a:lstStyle>
          <a:p>
            <a:r>
              <a:rPr lang="en-US" dirty="0"/>
              <a:t>Click to edit bio title style</a:t>
            </a:r>
          </a:p>
        </p:txBody>
      </p:sp>
      <p:pic>
        <p:nvPicPr>
          <p:cNvPr id="11" name="Picture 10" descr="A blue and green text on a black background&#10;&#10;Description automatically generated">
            <a:extLst>
              <a:ext uri="{FF2B5EF4-FFF2-40B4-BE49-F238E27FC236}">
                <a16:creationId xmlns:a16="http://schemas.microsoft.com/office/drawing/2014/main" id="{11A66EB7-3DD1-BA2C-B4FB-23483E34B2B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9560" y="6072506"/>
            <a:ext cx="853440" cy="543098"/>
          </a:xfrm>
          <a:prstGeom prst="rect">
            <a:avLst/>
          </a:prstGeom>
        </p:spPr>
      </p:pic>
      <p:sp>
        <p:nvSpPr>
          <p:cNvPr id="12" name="Text Placeholder 3">
            <a:extLst>
              <a:ext uri="{FF2B5EF4-FFF2-40B4-BE49-F238E27FC236}">
                <a16:creationId xmlns:a16="http://schemas.microsoft.com/office/drawing/2014/main" id="{B1CFC158-DA3C-2373-EA59-24AD5EEBA2CF}"/>
              </a:ext>
            </a:extLst>
          </p:cNvPr>
          <p:cNvSpPr>
            <a:spLocks noGrp="1"/>
          </p:cNvSpPr>
          <p:nvPr>
            <p:ph type="body" sz="half" idx="2" hasCustomPrompt="1"/>
          </p:nvPr>
        </p:nvSpPr>
        <p:spPr>
          <a:xfrm>
            <a:off x="3254356" y="1753170"/>
            <a:ext cx="2247224" cy="320711"/>
          </a:xfrm>
          <a:prstGeom prst="rect">
            <a:avLst/>
          </a:prstGeom>
        </p:spPr>
        <p:txBody>
          <a:bodyPr lIns="0" tIns="0" rIns="0" bIns="0"/>
          <a:lstStyle>
            <a:lvl1pPr marL="0" indent="0">
              <a:lnSpc>
                <a:spcPts val="1900"/>
              </a:lnSpc>
              <a:spcBef>
                <a:spcPts val="0"/>
              </a:spcBef>
              <a:spcAft>
                <a:spcPts val="0"/>
              </a:spcAft>
              <a:buNone/>
              <a:defRPr sz="12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Attorney Name</a:t>
            </a:r>
          </a:p>
        </p:txBody>
      </p:sp>
      <p:sp>
        <p:nvSpPr>
          <p:cNvPr id="13" name="Text Placeholder 3">
            <a:extLst>
              <a:ext uri="{FF2B5EF4-FFF2-40B4-BE49-F238E27FC236}">
                <a16:creationId xmlns:a16="http://schemas.microsoft.com/office/drawing/2014/main" id="{6B8B6942-2B45-F629-BD67-67812B67FCB8}"/>
              </a:ext>
            </a:extLst>
          </p:cNvPr>
          <p:cNvSpPr>
            <a:spLocks noGrp="1"/>
          </p:cNvSpPr>
          <p:nvPr>
            <p:ph type="body" sz="half" idx="13" hasCustomPrompt="1"/>
          </p:nvPr>
        </p:nvSpPr>
        <p:spPr>
          <a:xfrm>
            <a:off x="3254356" y="2073881"/>
            <a:ext cx="2247224" cy="320711"/>
          </a:xfrm>
          <a:prstGeom prst="rect">
            <a:avLst/>
          </a:prstGeom>
        </p:spPr>
        <p:txBody>
          <a:bodyPr lIns="0" tIns="0" rIns="0" bIns="0"/>
          <a:lstStyle>
            <a:lvl1pPr marL="0" indent="0">
              <a:lnSpc>
                <a:spcPts val="1900"/>
              </a:lnSpc>
              <a:spcBef>
                <a:spcPts val="0"/>
              </a:spcBef>
              <a:spcAft>
                <a:spcPts val="0"/>
              </a:spcAft>
              <a:buNone/>
              <a:defRPr sz="1200" b="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p:txBody>
      </p:sp>
      <p:sp>
        <p:nvSpPr>
          <p:cNvPr id="14" name="Text Placeholder 3">
            <a:extLst>
              <a:ext uri="{FF2B5EF4-FFF2-40B4-BE49-F238E27FC236}">
                <a16:creationId xmlns:a16="http://schemas.microsoft.com/office/drawing/2014/main" id="{FD3F08B3-BF3F-FED5-1EC2-5B11140EDB30}"/>
              </a:ext>
            </a:extLst>
          </p:cNvPr>
          <p:cNvSpPr>
            <a:spLocks noGrp="1"/>
          </p:cNvSpPr>
          <p:nvPr>
            <p:ph type="body" sz="half" idx="14" hasCustomPrompt="1"/>
          </p:nvPr>
        </p:nvSpPr>
        <p:spPr>
          <a:xfrm>
            <a:off x="3254356" y="2497465"/>
            <a:ext cx="2247224" cy="863322"/>
          </a:xfrm>
          <a:prstGeom prst="rect">
            <a:avLst/>
          </a:prstGeom>
        </p:spPr>
        <p:txBody>
          <a:bodyPr lIns="0" tIns="0" rIns="0" bIns="0"/>
          <a:lstStyle>
            <a:lvl1pPr marL="0" indent="0">
              <a:lnSpc>
                <a:spcPts val="1900"/>
              </a:lnSpc>
              <a:spcBef>
                <a:spcPts val="0"/>
              </a:spcBef>
              <a:spcAft>
                <a:spcPts val="0"/>
              </a:spcAft>
              <a:buNone/>
              <a:defRPr sz="1200" b="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name@kelleydrye.com</a:t>
            </a:r>
            <a:br>
              <a:rPr lang="en-US" dirty="0"/>
            </a:br>
            <a:r>
              <a:rPr lang="en-US" dirty="0"/>
              <a:t>Location</a:t>
            </a:r>
            <a:br>
              <a:rPr lang="en-US" dirty="0"/>
            </a:br>
            <a:r>
              <a:rPr lang="en-US" dirty="0"/>
              <a:t>(xxx) xxx-</a:t>
            </a:r>
            <a:r>
              <a:rPr lang="en-US" dirty="0" err="1"/>
              <a:t>xxxx</a:t>
            </a:r>
            <a:endParaRPr lang="en-US" dirty="0"/>
          </a:p>
        </p:txBody>
      </p:sp>
      <p:sp>
        <p:nvSpPr>
          <p:cNvPr id="18" name="Picture Placeholder 17">
            <a:extLst>
              <a:ext uri="{FF2B5EF4-FFF2-40B4-BE49-F238E27FC236}">
                <a16:creationId xmlns:a16="http://schemas.microsoft.com/office/drawing/2014/main" id="{05AC5824-77C9-734D-1C96-1586260BF653}"/>
              </a:ext>
            </a:extLst>
          </p:cNvPr>
          <p:cNvSpPr>
            <a:spLocks noGrp="1"/>
          </p:cNvSpPr>
          <p:nvPr>
            <p:ph type="pic" sz="quarter" idx="15"/>
          </p:nvPr>
        </p:nvSpPr>
        <p:spPr>
          <a:xfrm>
            <a:off x="1681262" y="1908400"/>
            <a:ext cx="1464268" cy="1520600"/>
          </a:xfrm>
          <a:prstGeom prst="rect">
            <a:avLst/>
          </a:prstGeom>
        </p:spPr>
        <p:txBody>
          <a:bodyPr/>
          <a:lstStyle/>
          <a:p>
            <a:endParaRPr lang="en-US" dirty="0"/>
          </a:p>
        </p:txBody>
      </p:sp>
      <p:sp>
        <p:nvSpPr>
          <p:cNvPr id="59" name="Text Placeholder 3">
            <a:extLst>
              <a:ext uri="{FF2B5EF4-FFF2-40B4-BE49-F238E27FC236}">
                <a16:creationId xmlns:a16="http://schemas.microsoft.com/office/drawing/2014/main" id="{2EA093E6-4B2C-3B29-614B-38FE76C8F976}"/>
              </a:ext>
            </a:extLst>
          </p:cNvPr>
          <p:cNvSpPr>
            <a:spLocks noGrp="1"/>
          </p:cNvSpPr>
          <p:nvPr>
            <p:ph type="body" sz="half" idx="29" hasCustomPrompt="1"/>
          </p:nvPr>
        </p:nvSpPr>
        <p:spPr>
          <a:xfrm>
            <a:off x="8040057" y="1753170"/>
            <a:ext cx="2236723" cy="320711"/>
          </a:xfrm>
          <a:prstGeom prst="rect">
            <a:avLst/>
          </a:prstGeom>
        </p:spPr>
        <p:txBody>
          <a:bodyPr lIns="0" tIns="0" rIns="0" bIns="0"/>
          <a:lstStyle>
            <a:lvl1pPr marL="0" indent="0">
              <a:lnSpc>
                <a:spcPts val="1900"/>
              </a:lnSpc>
              <a:spcBef>
                <a:spcPts val="0"/>
              </a:spcBef>
              <a:spcAft>
                <a:spcPts val="0"/>
              </a:spcAft>
              <a:buNone/>
              <a:defRPr sz="12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Attorney Name</a:t>
            </a:r>
          </a:p>
        </p:txBody>
      </p:sp>
      <p:sp>
        <p:nvSpPr>
          <p:cNvPr id="60" name="Text Placeholder 3">
            <a:extLst>
              <a:ext uri="{FF2B5EF4-FFF2-40B4-BE49-F238E27FC236}">
                <a16:creationId xmlns:a16="http://schemas.microsoft.com/office/drawing/2014/main" id="{C256D8B5-A06A-C06C-8080-26F1A13ACC92}"/>
              </a:ext>
            </a:extLst>
          </p:cNvPr>
          <p:cNvSpPr>
            <a:spLocks noGrp="1"/>
          </p:cNvSpPr>
          <p:nvPr>
            <p:ph type="body" sz="half" idx="30" hasCustomPrompt="1"/>
          </p:nvPr>
        </p:nvSpPr>
        <p:spPr>
          <a:xfrm>
            <a:off x="8040057" y="2073881"/>
            <a:ext cx="2236723" cy="320711"/>
          </a:xfrm>
          <a:prstGeom prst="rect">
            <a:avLst/>
          </a:prstGeom>
        </p:spPr>
        <p:txBody>
          <a:bodyPr lIns="0" tIns="0" rIns="0" bIns="0"/>
          <a:lstStyle>
            <a:lvl1pPr marL="0" indent="0">
              <a:lnSpc>
                <a:spcPts val="1900"/>
              </a:lnSpc>
              <a:spcBef>
                <a:spcPts val="0"/>
              </a:spcBef>
              <a:spcAft>
                <a:spcPts val="0"/>
              </a:spcAft>
              <a:buNone/>
              <a:defRPr sz="1200" b="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p:txBody>
      </p:sp>
      <p:sp>
        <p:nvSpPr>
          <p:cNvPr id="61" name="Text Placeholder 3">
            <a:extLst>
              <a:ext uri="{FF2B5EF4-FFF2-40B4-BE49-F238E27FC236}">
                <a16:creationId xmlns:a16="http://schemas.microsoft.com/office/drawing/2014/main" id="{F63B464E-76EB-56C9-6172-57B3225A1279}"/>
              </a:ext>
            </a:extLst>
          </p:cNvPr>
          <p:cNvSpPr>
            <a:spLocks noGrp="1"/>
          </p:cNvSpPr>
          <p:nvPr>
            <p:ph type="body" sz="half" idx="31" hasCustomPrompt="1"/>
          </p:nvPr>
        </p:nvSpPr>
        <p:spPr>
          <a:xfrm>
            <a:off x="8040057" y="2497465"/>
            <a:ext cx="2236723" cy="863322"/>
          </a:xfrm>
          <a:prstGeom prst="rect">
            <a:avLst/>
          </a:prstGeom>
        </p:spPr>
        <p:txBody>
          <a:bodyPr lIns="0" tIns="0" rIns="0" bIns="0"/>
          <a:lstStyle>
            <a:lvl1pPr marL="0" indent="0">
              <a:lnSpc>
                <a:spcPts val="1900"/>
              </a:lnSpc>
              <a:spcBef>
                <a:spcPts val="0"/>
              </a:spcBef>
              <a:spcAft>
                <a:spcPts val="0"/>
              </a:spcAft>
              <a:buNone/>
              <a:defRPr sz="1200" b="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name@kelleydrye.com</a:t>
            </a:r>
            <a:br>
              <a:rPr lang="en-US" dirty="0"/>
            </a:br>
            <a:r>
              <a:rPr lang="en-US" dirty="0"/>
              <a:t>Location</a:t>
            </a:r>
            <a:br>
              <a:rPr lang="en-US" dirty="0"/>
            </a:br>
            <a:r>
              <a:rPr lang="en-US" dirty="0"/>
              <a:t>(xxx) xxx-</a:t>
            </a:r>
            <a:r>
              <a:rPr lang="en-US" dirty="0" err="1"/>
              <a:t>xxxx</a:t>
            </a:r>
            <a:endParaRPr lang="en-US" dirty="0"/>
          </a:p>
        </p:txBody>
      </p:sp>
      <p:sp>
        <p:nvSpPr>
          <p:cNvPr id="63" name="Picture Placeholder 17">
            <a:extLst>
              <a:ext uri="{FF2B5EF4-FFF2-40B4-BE49-F238E27FC236}">
                <a16:creationId xmlns:a16="http://schemas.microsoft.com/office/drawing/2014/main" id="{363DFA8D-D902-B224-0302-098175E7F038}"/>
              </a:ext>
            </a:extLst>
          </p:cNvPr>
          <p:cNvSpPr>
            <a:spLocks noGrp="1"/>
          </p:cNvSpPr>
          <p:nvPr>
            <p:ph type="pic" sz="quarter" idx="32"/>
          </p:nvPr>
        </p:nvSpPr>
        <p:spPr>
          <a:xfrm>
            <a:off x="6466963" y="1908400"/>
            <a:ext cx="1464268" cy="1520600"/>
          </a:xfrm>
          <a:prstGeom prst="rect">
            <a:avLst/>
          </a:prstGeom>
        </p:spPr>
        <p:txBody>
          <a:bodyPr/>
          <a:lstStyle/>
          <a:p>
            <a:endParaRPr lang="en-US" dirty="0"/>
          </a:p>
        </p:txBody>
      </p:sp>
      <p:sp>
        <p:nvSpPr>
          <p:cNvPr id="17" name="Text Placeholder 3">
            <a:extLst>
              <a:ext uri="{FF2B5EF4-FFF2-40B4-BE49-F238E27FC236}">
                <a16:creationId xmlns:a16="http://schemas.microsoft.com/office/drawing/2014/main" id="{1B5FFEFC-B288-D373-2F2B-B79C72FB0DDD}"/>
              </a:ext>
            </a:extLst>
          </p:cNvPr>
          <p:cNvSpPr>
            <a:spLocks noGrp="1"/>
          </p:cNvSpPr>
          <p:nvPr>
            <p:ph type="body" sz="half" idx="33" hasCustomPrompt="1"/>
          </p:nvPr>
        </p:nvSpPr>
        <p:spPr>
          <a:xfrm>
            <a:off x="3254356" y="4039170"/>
            <a:ext cx="2247224" cy="320711"/>
          </a:xfrm>
          <a:prstGeom prst="rect">
            <a:avLst/>
          </a:prstGeom>
        </p:spPr>
        <p:txBody>
          <a:bodyPr lIns="0" tIns="0" rIns="0" bIns="0"/>
          <a:lstStyle>
            <a:lvl1pPr marL="0" indent="0">
              <a:lnSpc>
                <a:spcPts val="1900"/>
              </a:lnSpc>
              <a:spcBef>
                <a:spcPts val="0"/>
              </a:spcBef>
              <a:spcAft>
                <a:spcPts val="0"/>
              </a:spcAft>
              <a:buNone/>
              <a:defRPr sz="12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Attorney Name</a:t>
            </a:r>
          </a:p>
        </p:txBody>
      </p:sp>
      <p:sp>
        <p:nvSpPr>
          <p:cNvPr id="19" name="Text Placeholder 3">
            <a:extLst>
              <a:ext uri="{FF2B5EF4-FFF2-40B4-BE49-F238E27FC236}">
                <a16:creationId xmlns:a16="http://schemas.microsoft.com/office/drawing/2014/main" id="{3EF979BD-EDCC-8C16-BC92-04840EE8B377}"/>
              </a:ext>
            </a:extLst>
          </p:cNvPr>
          <p:cNvSpPr>
            <a:spLocks noGrp="1"/>
          </p:cNvSpPr>
          <p:nvPr>
            <p:ph type="body" sz="half" idx="34" hasCustomPrompt="1"/>
          </p:nvPr>
        </p:nvSpPr>
        <p:spPr>
          <a:xfrm>
            <a:off x="3254356" y="4359881"/>
            <a:ext cx="2247224" cy="320711"/>
          </a:xfrm>
          <a:prstGeom prst="rect">
            <a:avLst/>
          </a:prstGeom>
        </p:spPr>
        <p:txBody>
          <a:bodyPr lIns="0" tIns="0" rIns="0" bIns="0"/>
          <a:lstStyle>
            <a:lvl1pPr marL="0" indent="0">
              <a:lnSpc>
                <a:spcPts val="1900"/>
              </a:lnSpc>
              <a:spcBef>
                <a:spcPts val="0"/>
              </a:spcBef>
              <a:spcAft>
                <a:spcPts val="0"/>
              </a:spcAft>
              <a:buNone/>
              <a:defRPr sz="1200" b="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p:txBody>
      </p:sp>
      <p:sp>
        <p:nvSpPr>
          <p:cNvPr id="20" name="Text Placeholder 3">
            <a:extLst>
              <a:ext uri="{FF2B5EF4-FFF2-40B4-BE49-F238E27FC236}">
                <a16:creationId xmlns:a16="http://schemas.microsoft.com/office/drawing/2014/main" id="{90741D93-073D-6099-CCD5-2AD14164A1D5}"/>
              </a:ext>
            </a:extLst>
          </p:cNvPr>
          <p:cNvSpPr>
            <a:spLocks noGrp="1"/>
          </p:cNvSpPr>
          <p:nvPr>
            <p:ph type="body" sz="half" idx="35" hasCustomPrompt="1"/>
          </p:nvPr>
        </p:nvSpPr>
        <p:spPr>
          <a:xfrm>
            <a:off x="3254356" y="4783465"/>
            <a:ext cx="2247224" cy="863322"/>
          </a:xfrm>
          <a:prstGeom prst="rect">
            <a:avLst/>
          </a:prstGeom>
        </p:spPr>
        <p:txBody>
          <a:bodyPr lIns="0" tIns="0" rIns="0" bIns="0"/>
          <a:lstStyle>
            <a:lvl1pPr marL="0" indent="0">
              <a:lnSpc>
                <a:spcPts val="1900"/>
              </a:lnSpc>
              <a:spcBef>
                <a:spcPts val="0"/>
              </a:spcBef>
              <a:spcAft>
                <a:spcPts val="0"/>
              </a:spcAft>
              <a:buNone/>
              <a:defRPr sz="1200" b="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name@kelleydrye.com</a:t>
            </a:r>
            <a:br>
              <a:rPr lang="en-US" dirty="0"/>
            </a:br>
            <a:r>
              <a:rPr lang="en-US" dirty="0"/>
              <a:t>Location</a:t>
            </a:r>
            <a:br>
              <a:rPr lang="en-US" dirty="0"/>
            </a:br>
            <a:r>
              <a:rPr lang="en-US" dirty="0"/>
              <a:t>(xxx) xxx-</a:t>
            </a:r>
            <a:r>
              <a:rPr lang="en-US" dirty="0" err="1"/>
              <a:t>xxxx</a:t>
            </a:r>
            <a:endParaRPr lang="en-US" dirty="0"/>
          </a:p>
        </p:txBody>
      </p:sp>
      <p:sp>
        <p:nvSpPr>
          <p:cNvPr id="21" name="Picture Placeholder 17">
            <a:extLst>
              <a:ext uri="{FF2B5EF4-FFF2-40B4-BE49-F238E27FC236}">
                <a16:creationId xmlns:a16="http://schemas.microsoft.com/office/drawing/2014/main" id="{A1181FAD-9CC9-099E-04BA-BC42ECC8FE4A}"/>
              </a:ext>
            </a:extLst>
          </p:cNvPr>
          <p:cNvSpPr>
            <a:spLocks noGrp="1"/>
          </p:cNvSpPr>
          <p:nvPr>
            <p:ph type="pic" sz="quarter" idx="36"/>
          </p:nvPr>
        </p:nvSpPr>
        <p:spPr>
          <a:xfrm>
            <a:off x="1681262" y="4194400"/>
            <a:ext cx="1464268" cy="1520600"/>
          </a:xfrm>
          <a:prstGeom prst="rect">
            <a:avLst/>
          </a:prstGeom>
        </p:spPr>
        <p:txBody>
          <a:bodyPr/>
          <a:lstStyle/>
          <a:p>
            <a:endParaRPr lang="en-US" dirty="0"/>
          </a:p>
        </p:txBody>
      </p:sp>
      <p:sp>
        <p:nvSpPr>
          <p:cNvPr id="23" name="Text Placeholder 3">
            <a:extLst>
              <a:ext uri="{FF2B5EF4-FFF2-40B4-BE49-F238E27FC236}">
                <a16:creationId xmlns:a16="http://schemas.microsoft.com/office/drawing/2014/main" id="{585D4484-85E2-5ED3-FAA5-C63E2973DCD6}"/>
              </a:ext>
            </a:extLst>
          </p:cNvPr>
          <p:cNvSpPr>
            <a:spLocks noGrp="1"/>
          </p:cNvSpPr>
          <p:nvPr>
            <p:ph type="body" sz="half" idx="37" hasCustomPrompt="1"/>
          </p:nvPr>
        </p:nvSpPr>
        <p:spPr>
          <a:xfrm>
            <a:off x="8040057" y="4039170"/>
            <a:ext cx="2236723" cy="320711"/>
          </a:xfrm>
          <a:prstGeom prst="rect">
            <a:avLst/>
          </a:prstGeom>
        </p:spPr>
        <p:txBody>
          <a:bodyPr lIns="0" tIns="0" rIns="0" bIns="0"/>
          <a:lstStyle>
            <a:lvl1pPr marL="0" indent="0">
              <a:lnSpc>
                <a:spcPts val="1900"/>
              </a:lnSpc>
              <a:spcBef>
                <a:spcPts val="0"/>
              </a:spcBef>
              <a:spcAft>
                <a:spcPts val="0"/>
              </a:spcAft>
              <a:buNone/>
              <a:defRPr sz="12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Attorney Name</a:t>
            </a:r>
          </a:p>
        </p:txBody>
      </p:sp>
      <p:sp>
        <p:nvSpPr>
          <p:cNvPr id="24" name="Text Placeholder 3">
            <a:extLst>
              <a:ext uri="{FF2B5EF4-FFF2-40B4-BE49-F238E27FC236}">
                <a16:creationId xmlns:a16="http://schemas.microsoft.com/office/drawing/2014/main" id="{DDD091DC-12E5-29F9-2D36-13644EE05328}"/>
              </a:ext>
            </a:extLst>
          </p:cNvPr>
          <p:cNvSpPr>
            <a:spLocks noGrp="1"/>
          </p:cNvSpPr>
          <p:nvPr>
            <p:ph type="body" sz="half" idx="38" hasCustomPrompt="1"/>
          </p:nvPr>
        </p:nvSpPr>
        <p:spPr>
          <a:xfrm>
            <a:off x="8040057" y="4359881"/>
            <a:ext cx="2236723" cy="320711"/>
          </a:xfrm>
          <a:prstGeom prst="rect">
            <a:avLst/>
          </a:prstGeom>
        </p:spPr>
        <p:txBody>
          <a:bodyPr lIns="0" tIns="0" rIns="0" bIns="0"/>
          <a:lstStyle>
            <a:lvl1pPr marL="0" indent="0">
              <a:lnSpc>
                <a:spcPts val="1900"/>
              </a:lnSpc>
              <a:spcBef>
                <a:spcPts val="0"/>
              </a:spcBef>
              <a:spcAft>
                <a:spcPts val="0"/>
              </a:spcAft>
              <a:buNone/>
              <a:defRPr sz="1200" b="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p:txBody>
      </p:sp>
      <p:sp>
        <p:nvSpPr>
          <p:cNvPr id="25" name="Text Placeholder 3">
            <a:extLst>
              <a:ext uri="{FF2B5EF4-FFF2-40B4-BE49-F238E27FC236}">
                <a16:creationId xmlns:a16="http://schemas.microsoft.com/office/drawing/2014/main" id="{D28CBB1F-E770-4846-9ECE-C3685EFAB8E1}"/>
              </a:ext>
            </a:extLst>
          </p:cNvPr>
          <p:cNvSpPr>
            <a:spLocks noGrp="1"/>
          </p:cNvSpPr>
          <p:nvPr>
            <p:ph type="body" sz="half" idx="39" hasCustomPrompt="1"/>
          </p:nvPr>
        </p:nvSpPr>
        <p:spPr>
          <a:xfrm>
            <a:off x="8040057" y="4783465"/>
            <a:ext cx="2236723" cy="863322"/>
          </a:xfrm>
          <a:prstGeom prst="rect">
            <a:avLst/>
          </a:prstGeom>
        </p:spPr>
        <p:txBody>
          <a:bodyPr lIns="0" tIns="0" rIns="0" bIns="0"/>
          <a:lstStyle>
            <a:lvl1pPr marL="0" indent="0">
              <a:lnSpc>
                <a:spcPts val="1900"/>
              </a:lnSpc>
              <a:spcBef>
                <a:spcPts val="0"/>
              </a:spcBef>
              <a:spcAft>
                <a:spcPts val="0"/>
              </a:spcAft>
              <a:buNone/>
              <a:defRPr sz="1200" b="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name@kelleydrye.com</a:t>
            </a:r>
            <a:br>
              <a:rPr lang="en-US" dirty="0"/>
            </a:br>
            <a:r>
              <a:rPr lang="en-US" dirty="0"/>
              <a:t>Location</a:t>
            </a:r>
            <a:br>
              <a:rPr lang="en-US" dirty="0"/>
            </a:br>
            <a:r>
              <a:rPr lang="en-US" dirty="0"/>
              <a:t>(xxx) xxx-</a:t>
            </a:r>
            <a:r>
              <a:rPr lang="en-US" dirty="0" err="1"/>
              <a:t>xxxx</a:t>
            </a:r>
            <a:endParaRPr lang="en-US" dirty="0"/>
          </a:p>
        </p:txBody>
      </p:sp>
      <p:sp>
        <p:nvSpPr>
          <p:cNvPr id="26" name="Picture Placeholder 17">
            <a:extLst>
              <a:ext uri="{FF2B5EF4-FFF2-40B4-BE49-F238E27FC236}">
                <a16:creationId xmlns:a16="http://schemas.microsoft.com/office/drawing/2014/main" id="{A5B2B525-09D6-18CC-968D-97F37B1B13FD}"/>
              </a:ext>
            </a:extLst>
          </p:cNvPr>
          <p:cNvSpPr>
            <a:spLocks noGrp="1"/>
          </p:cNvSpPr>
          <p:nvPr>
            <p:ph type="pic" sz="quarter" idx="40"/>
          </p:nvPr>
        </p:nvSpPr>
        <p:spPr>
          <a:xfrm>
            <a:off x="6466963" y="4194400"/>
            <a:ext cx="1464268" cy="1520600"/>
          </a:xfrm>
          <a:prstGeom prst="rect">
            <a:avLst/>
          </a:prstGeom>
        </p:spPr>
        <p:txBody>
          <a:bodyPr/>
          <a:lstStyle/>
          <a:p>
            <a:endParaRPr lang="en-US" dirty="0"/>
          </a:p>
        </p:txBody>
      </p:sp>
      <p:sp>
        <p:nvSpPr>
          <p:cNvPr id="15" name="Date Placeholder 3">
            <a:extLst>
              <a:ext uri="{FF2B5EF4-FFF2-40B4-BE49-F238E27FC236}">
                <a16:creationId xmlns:a16="http://schemas.microsoft.com/office/drawing/2014/main" id="{944065E0-9F2C-1CB0-37E8-B7DC8CE33A63}"/>
              </a:ext>
            </a:extLst>
          </p:cNvPr>
          <p:cNvSpPr>
            <a:spLocks noGrp="1"/>
          </p:cNvSpPr>
          <p:nvPr>
            <p:ph type="dt" sz="half" idx="41"/>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24CD2F41-4178-47E5-8211-77DC9A7FE1CB}" type="datetime1">
              <a:rPr lang="en-US" smtClean="0"/>
              <a:t>7/31/2025</a:t>
            </a:fld>
            <a:endParaRPr lang="en-US" dirty="0"/>
          </a:p>
        </p:txBody>
      </p:sp>
      <p:sp>
        <p:nvSpPr>
          <p:cNvPr id="27" name="Footer Placeholder 4">
            <a:extLst>
              <a:ext uri="{FF2B5EF4-FFF2-40B4-BE49-F238E27FC236}">
                <a16:creationId xmlns:a16="http://schemas.microsoft.com/office/drawing/2014/main" id="{A32091CC-445C-8CDB-1839-0FEEEAD8FEFA}"/>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28" name="Slide Number Placeholder 5">
            <a:extLst>
              <a:ext uri="{FF2B5EF4-FFF2-40B4-BE49-F238E27FC236}">
                <a16:creationId xmlns:a16="http://schemas.microsoft.com/office/drawing/2014/main" id="{9D0B1FCD-EA58-8316-30CC-48CD34A1E360}"/>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329200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_Title + Summary + Bullet">
    <p:spTree>
      <p:nvGrpSpPr>
        <p:cNvPr id="1" name=""/>
        <p:cNvGrpSpPr/>
        <p:nvPr/>
      </p:nvGrpSpPr>
      <p:grpSpPr>
        <a:xfrm>
          <a:off x="0" y="0"/>
          <a:ext cx="0" cy="0"/>
          <a:chOff x="0" y="0"/>
          <a:chExt cx="0" cy="0"/>
        </a:xfrm>
      </p:grpSpPr>
      <p:pic>
        <p:nvPicPr>
          <p:cNvPr id="13" name="Picture 12" descr="A black and white background&#10;&#10;Description automatically generated">
            <a:extLst>
              <a:ext uri="{FF2B5EF4-FFF2-40B4-BE49-F238E27FC236}">
                <a16:creationId xmlns:a16="http://schemas.microsoft.com/office/drawing/2014/main" id="{0089CC24-8F92-17B0-A7A2-8E3901833A4C}"/>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32C789-41B3-4D0F-A535-0A19C184900C}"/>
              </a:ext>
            </a:extLst>
          </p:cNvPr>
          <p:cNvSpPr>
            <a:spLocks noGrp="1"/>
          </p:cNvSpPr>
          <p:nvPr>
            <p:ph type="title" hasCustomPrompt="1"/>
          </p:nvPr>
        </p:nvSpPr>
        <p:spPr>
          <a:xfrm>
            <a:off x="556260" y="284100"/>
            <a:ext cx="11036300" cy="1108075"/>
          </a:xfrm>
          <a:prstGeom prst="rect">
            <a:avLst/>
          </a:prstGeom>
        </p:spPr>
        <p:txBody>
          <a:bodyPr lIns="0" tIns="0" rIns="0" bIns="0" anchor="b" anchorCtr="0">
            <a:noAutofit/>
          </a:bodyPr>
          <a:lstStyle>
            <a:lvl1pPr>
              <a:lnSpc>
                <a:spcPts val="3700"/>
              </a:lnSpc>
              <a:defRPr sz="3200">
                <a:solidFill>
                  <a:schemeClr val="tx1"/>
                </a:solidFill>
                <a:latin typeface="Arial" panose="020B0604020202020204" pitchFamily="34" charset="0"/>
                <a:cs typeface="Arial" panose="020B0604020202020204" pitchFamily="34" charset="0"/>
              </a:defRPr>
            </a:lvl1pPr>
          </a:lstStyle>
          <a:p>
            <a:r>
              <a:rPr lang="en-US" dirty="0"/>
              <a:t>Title + Summary + Bullets Page</a:t>
            </a:r>
          </a:p>
        </p:txBody>
      </p:sp>
      <p:pic>
        <p:nvPicPr>
          <p:cNvPr id="7" name="Picture 6" descr="A blue and green text on a black background&#10;&#10;Description automatically generated">
            <a:extLst>
              <a:ext uri="{FF2B5EF4-FFF2-40B4-BE49-F238E27FC236}">
                <a16:creationId xmlns:a16="http://schemas.microsoft.com/office/drawing/2014/main" id="{C341BBEF-277E-3E90-06AC-8C096BEB4B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38522" y="6072506"/>
            <a:ext cx="853440" cy="543098"/>
          </a:xfrm>
          <a:prstGeom prst="rect">
            <a:avLst/>
          </a:prstGeom>
        </p:spPr>
      </p:pic>
      <p:sp>
        <p:nvSpPr>
          <p:cNvPr id="15" name="Text Placeholder 2">
            <a:extLst>
              <a:ext uri="{FF2B5EF4-FFF2-40B4-BE49-F238E27FC236}">
                <a16:creationId xmlns:a16="http://schemas.microsoft.com/office/drawing/2014/main" id="{C5C6853D-49D2-79E5-1E20-D89FD96A051E}"/>
              </a:ext>
            </a:extLst>
          </p:cNvPr>
          <p:cNvSpPr>
            <a:spLocks noGrp="1"/>
          </p:cNvSpPr>
          <p:nvPr>
            <p:ph idx="1" hasCustomPrompt="1"/>
          </p:nvPr>
        </p:nvSpPr>
        <p:spPr>
          <a:xfrm>
            <a:off x="556260" y="1825625"/>
            <a:ext cx="11036300" cy="4351338"/>
          </a:xfrm>
          <a:prstGeom prst="rect">
            <a:avLst/>
          </a:prstGeom>
        </p:spPr>
        <p:txBody>
          <a:bodyPr vert="horz" lIns="0" tIns="0" rIns="0" bIns="0" rtlCol="0">
            <a:noAutofit/>
          </a:bodyPr>
          <a:lstStyle>
            <a:lvl1pPr>
              <a:defRPr/>
            </a:lvl1pPr>
            <a:lvl2pPr>
              <a:defRPr/>
            </a:lvl2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a:extLst>
              <a:ext uri="{FF2B5EF4-FFF2-40B4-BE49-F238E27FC236}">
                <a16:creationId xmlns:a16="http://schemas.microsoft.com/office/drawing/2014/main" id="{E6D1AF34-B107-322B-9314-72E38B643F25}"/>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3D87BEF1-1770-4602-9C55-BA6550EB76DC}" type="datetime1">
              <a:rPr lang="en-US" smtClean="0"/>
              <a:t>7/31/2025</a:t>
            </a:fld>
            <a:endParaRPr lang="en-US" dirty="0"/>
          </a:p>
        </p:txBody>
      </p:sp>
      <p:sp>
        <p:nvSpPr>
          <p:cNvPr id="4" name="Footer Placeholder 4">
            <a:extLst>
              <a:ext uri="{FF2B5EF4-FFF2-40B4-BE49-F238E27FC236}">
                <a16:creationId xmlns:a16="http://schemas.microsoft.com/office/drawing/2014/main" id="{DA4CF60E-B17E-083F-BE94-66E68D51B354}"/>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Slide Number Placeholder 5">
            <a:extLst>
              <a:ext uri="{FF2B5EF4-FFF2-40B4-BE49-F238E27FC236}">
                <a16:creationId xmlns:a16="http://schemas.microsoft.com/office/drawing/2014/main" id="{84C55A39-1C0E-3C21-5D58-8385EF694AF1}"/>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1108766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hank you">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99AB3E-6112-8217-D95D-801E8BB49613}"/>
              </a:ext>
            </a:extLst>
          </p:cNvPr>
          <p:cNvGrpSpPr/>
          <p:nvPr userDrawn="1"/>
        </p:nvGrpSpPr>
        <p:grpSpPr>
          <a:xfrm>
            <a:off x="0" y="0"/>
            <a:ext cx="12192000" cy="6858000"/>
            <a:chOff x="0" y="0"/>
            <a:chExt cx="12192000" cy="6858000"/>
          </a:xfrm>
        </p:grpSpPr>
        <p:sp>
          <p:nvSpPr>
            <p:cNvPr id="11" name="Rectangle 10">
              <a:extLst>
                <a:ext uri="{FF2B5EF4-FFF2-40B4-BE49-F238E27FC236}">
                  <a16:creationId xmlns:a16="http://schemas.microsoft.com/office/drawing/2014/main" id="{18E95B78-1CA5-1C55-CE92-FEE484EBFC96}"/>
                </a:ext>
              </a:extLst>
            </p:cNvPr>
            <p:cNvSpPr/>
            <p:nvPr userDrawn="1"/>
          </p:nvSpPr>
          <p:spPr>
            <a:xfrm>
              <a:off x="0" y="0"/>
              <a:ext cx="12192000" cy="6858000"/>
            </a:xfrm>
            <a:prstGeom prst="rect">
              <a:avLst/>
            </a:prstGeom>
            <a:gradFill flip="none" rotWithShape="1">
              <a:gsLst>
                <a:gs pos="0">
                  <a:srgbClr val="151337"/>
                </a:gs>
                <a:gs pos="100000">
                  <a:srgbClr val="15135E"/>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0AE6FFE-6952-A801-DE92-034E48CE5DC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7999"/>
            </a:xfrm>
            <a:prstGeom prst="rect">
              <a:avLst/>
            </a:prstGeom>
          </p:spPr>
        </p:pic>
      </p:grpSp>
      <p:sp>
        <p:nvSpPr>
          <p:cNvPr id="8" name="Title 1">
            <a:extLst>
              <a:ext uri="{FF2B5EF4-FFF2-40B4-BE49-F238E27FC236}">
                <a16:creationId xmlns:a16="http://schemas.microsoft.com/office/drawing/2014/main" id="{568E4E70-B155-84F9-BA69-6E601C7A534B}"/>
              </a:ext>
            </a:extLst>
          </p:cNvPr>
          <p:cNvSpPr>
            <a:spLocks noGrp="1"/>
          </p:cNvSpPr>
          <p:nvPr>
            <p:ph type="ctrTitle" hasCustomPrompt="1"/>
          </p:nvPr>
        </p:nvSpPr>
        <p:spPr>
          <a:xfrm>
            <a:off x="731520" y="1209516"/>
            <a:ext cx="6035040" cy="2702084"/>
          </a:xfrm>
          <a:prstGeom prst="rect">
            <a:avLst/>
          </a:prstGeom>
        </p:spPr>
        <p:txBody>
          <a:bodyPr lIns="0" tIns="0" rIns="0" bIns="0" anchor="ctr" anchorCtr="0">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Thank you</a:t>
            </a:r>
          </a:p>
        </p:txBody>
      </p:sp>
      <p:sp>
        <p:nvSpPr>
          <p:cNvPr id="2" name="Text Placeholder 3">
            <a:extLst>
              <a:ext uri="{FF2B5EF4-FFF2-40B4-BE49-F238E27FC236}">
                <a16:creationId xmlns:a16="http://schemas.microsoft.com/office/drawing/2014/main" id="{0A4F682B-C798-B287-9AE3-D00EBCBEEE2A}"/>
              </a:ext>
            </a:extLst>
          </p:cNvPr>
          <p:cNvSpPr>
            <a:spLocks noGrp="1"/>
          </p:cNvSpPr>
          <p:nvPr>
            <p:ph type="body" sz="half" idx="2" hasCustomPrompt="1"/>
          </p:nvPr>
        </p:nvSpPr>
        <p:spPr>
          <a:xfrm>
            <a:off x="731521" y="4536441"/>
            <a:ext cx="1849120" cy="1386840"/>
          </a:xfrm>
          <a:prstGeom prst="rect">
            <a:avLst/>
          </a:prstGeom>
        </p:spPr>
        <p:txBody>
          <a:bodyPr lIns="0" tIns="0" rIns="0" bIns="0"/>
          <a:lstStyle>
            <a:lvl1pPr marL="0" indent="0">
              <a:lnSpc>
                <a:spcPts val="2300"/>
              </a:lnSpc>
              <a:spcBef>
                <a:spcPts val="0"/>
              </a:spcBef>
              <a:spcAft>
                <a:spcPts val="0"/>
              </a:spcAft>
              <a:buNone/>
              <a:defRPr sz="1600" b="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New York</a:t>
            </a:r>
          </a:p>
          <a:p>
            <a:pPr lvl="0"/>
            <a:r>
              <a:rPr lang="en-US" dirty="0"/>
              <a:t>Washington, DC</a:t>
            </a:r>
          </a:p>
          <a:p>
            <a:pPr lvl="0"/>
            <a:r>
              <a:rPr lang="en-US" dirty="0"/>
              <a:t>Chicago</a:t>
            </a:r>
          </a:p>
          <a:p>
            <a:pPr lvl="0"/>
            <a:r>
              <a:rPr lang="en-US" dirty="0"/>
              <a:t>Houston</a:t>
            </a:r>
          </a:p>
        </p:txBody>
      </p:sp>
      <p:pic>
        <p:nvPicPr>
          <p:cNvPr id="3" name="Picture 2" descr="A blue and green text on a black background&#10;&#10;Description automatically generated">
            <a:extLst>
              <a:ext uri="{FF2B5EF4-FFF2-40B4-BE49-F238E27FC236}">
                <a16:creationId xmlns:a16="http://schemas.microsoft.com/office/drawing/2014/main" id="{F32D29E9-B336-DD1F-C33C-E423B8D601E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4923" y="429314"/>
            <a:ext cx="1089077" cy="693049"/>
          </a:xfrm>
          <a:prstGeom prst="rect">
            <a:avLst/>
          </a:prstGeom>
        </p:spPr>
      </p:pic>
      <p:sp>
        <p:nvSpPr>
          <p:cNvPr id="4" name="Text Placeholder 3">
            <a:extLst>
              <a:ext uri="{FF2B5EF4-FFF2-40B4-BE49-F238E27FC236}">
                <a16:creationId xmlns:a16="http://schemas.microsoft.com/office/drawing/2014/main" id="{A8D11464-7FCD-421E-D4B7-317AADD6CA7B}"/>
              </a:ext>
            </a:extLst>
          </p:cNvPr>
          <p:cNvSpPr>
            <a:spLocks noGrp="1"/>
          </p:cNvSpPr>
          <p:nvPr>
            <p:ph type="body" sz="half" idx="10" hasCustomPrompt="1"/>
          </p:nvPr>
        </p:nvSpPr>
        <p:spPr>
          <a:xfrm>
            <a:off x="2946401" y="4536441"/>
            <a:ext cx="1747520" cy="1386840"/>
          </a:xfrm>
          <a:prstGeom prst="rect">
            <a:avLst/>
          </a:prstGeom>
        </p:spPr>
        <p:txBody>
          <a:bodyPr lIns="0" tIns="0" rIns="0" bIns="0"/>
          <a:lstStyle>
            <a:lvl1pPr marL="0" indent="0">
              <a:lnSpc>
                <a:spcPts val="2300"/>
              </a:lnSpc>
              <a:spcBef>
                <a:spcPts val="0"/>
              </a:spcBef>
              <a:spcAft>
                <a:spcPts val="0"/>
              </a:spcAft>
              <a:buNone/>
              <a:defRPr sz="1600" b="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Los Angeles</a:t>
            </a:r>
          </a:p>
          <a:p>
            <a:pPr lvl="0"/>
            <a:r>
              <a:rPr lang="en-US" dirty="0"/>
              <a:t>San Diego</a:t>
            </a:r>
          </a:p>
          <a:p>
            <a:pPr lvl="0"/>
            <a:r>
              <a:rPr lang="en-US" dirty="0"/>
              <a:t>New Jersey</a:t>
            </a:r>
          </a:p>
          <a:p>
            <a:pPr lvl="0"/>
            <a:r>
              <a:rPr lang="en-US" dirty="0"/>
              <a:t>Stamford</a:t>
            </a:r>
          </a:p>
        </p:txBody>
      </p:sp>
    </p:spTree>
    <p:extLst>
      <p:ext uri="{BB962C8B-B14F-4D97-AF65-F5344CB8AC3E}">
        <p14:creationId xmlns:p14="http://schemas.microsoft.com/office/powerpoint/2010/main" val="2090757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sign1_blank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51DA-EB28-9A0A-A7E6-3FA27811A107}"/>
              </a:ext>
            </a:extLst>
          </p:cNvPr>
          <p:cNvSpPr>
            <a:spLocks noGrp="1"/>
          </p:cNvSpPr>
          <p:nvPr>
            <p:ph type="title"/>
          </p:nvPr>
        </p:nvSpPr>
        <p:spPr>
          <a:xfrm>
            <a:off x="556260" y="284100"/>
            <a:ext cx="10797540" cy="1108075"/>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C9D67B0-D95E-D47D-6A22-153E66F4FF86}"/>
              </a:ext>
            </a:extLst>
          </p:cNvPr>
          <p:cNvSpPr>
            <a:spLocks noGrp="1"/>
          </p:cNvSpPr>
          <p:nvPr>
            <p:ph idx="1"/>
          </p:nvPr>
        </p:nvSpPr>
        <p:spPr>
          <a:xfrm>
            <a:off x="556260" y="1825625"/>
            <a:ext cx="110363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blue and green text on a black background&#10;&#10;Description automatically generated">
            <a:extLst>
              <a:ext uri="{FF2B5EF4-FFF2-40B4-BE49-F238E27FC236}">
                <a16:creationId xmlns:a16="http://schemas.microsoft.com/office/drawing/2014/main" id="{9A3C8D84-77D8-86DF-7CB7-374DD875BF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8522" y="6072506"/>
            <a:ext cx="853440" cy="543098"/>
          </a:xfrm>
          <a:prstGeom prst="rect">
            <a:avLst/>
          </a:prstGeom>
        </p:spPr>
      </p:pic>
      <p:sp>
        <p:nvSpPr>
          <p:cNvPr id="5" name="Date Placeholder 3">
            <a:extLst>
              <a:ext uri="{FF2B5EF4-FFF2-40B4-BE49-F238E27FC236}">
                <a16:creationId xmlns:a16="http://schemas.microsoft.com/office/drawing/2014/main" id="{D6D0D8F9-10D5-DEB3-C26F-BB0E10CE0D47}"/>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408C793F-95D6-4450-8371-FB71C53BB06D}" type="datetime1">
              <a:rPr lang="en-US" smtClean="0"/>
              <a:t>7/31/2025</a:t>
            </a:fld>
            <a:endParaRPr lang="en-US" dirty="0"/>
          </a:p>
        </p:txBody>
      </p:sp>
      <p:sp>
        <p:nvSpPr>
          <p:cNvPr id="7" name="Footer Placeholder 4">
            <a:extLst>
              <a:ext uri="{FF2B5EF4-FFF2-40B4-BE49-F238E27FC236}">
                <a16:creationId xmlns:a16="http://schemas.microsoft.com/office/drawing/2014/main" id="{0E37AA8F-404A-A00F-E78B-79051A277C0A}"/>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A4BE395F-103F-2A18-AF14-91407625DAA9}"/>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4093233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D30141A-4899-0824-AF5D-1D3980888019}"/>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08A33F68-2CA4-43BA-9CCD-0161935267B3}" type="datetime1">
              <a:rPr lang="en-US" smtClean="0"/>
              <a:t>7/31/2025</a:t>
            </a:fld>
            <a:endParaRPr lang="en-US" dirty="0"/>
          </a:p>
        </p:txBody>
      </p:sp>
      <p:sp>
        <p:nvSpPr>
          <p:cNvPr id="6" name="Footer Placeholder 4">
            <a:extLst>
              <a:ext uri="{FF2B5EF4-FFF2-40B4-BE49-F238E27FC236}">
                <a16:creationId xmlns:a16="http://schemas.microsoft.com/office/drawing/2014/main" id="{773B09EA-3F03-BEEC-F579-549B9AFCA5E0}"/>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5">
            <a:extLst>
              <a:ext uri="{FF2B5EF4-FFF2-40B4-BE49-F238E27FC236}">
                <a16:creationId xmlns:a16="http://schemas.microsoft.com/office/drawing/2014/main" id="{329E9C68-9A7D-965F-E692-6E659FC95BA9}"/>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4102488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 Blank light">
    <p:spTree>
      <p:nvGrpSpPr>
        <p:cNvPr id="1" name=""/>
        <p:cNvGrpSpPr/>
        <p:nvPr/>
      </p:nvGrpSpPr>
      <p:grpSpPr>
        <a:xfrm>
          <a:off x="0" y="0"/>
          <a:ext cx="0" cy="0"/>
          <a:chOff x="0" y="0"/>
          <a:chExt cx="0" cy="0"/>
        </a:xfrm>
      </p:grpSpPr>
      <p:pic>
        <p:nvPicPr>
          <p:cNvPr id="7" name="Picture 6" descr="A black and white background&#10;&#10;Description automatically generated">
            <a:extLst>
              <a:ext uri="{FF2B5EF4-FFF2-40B4-BE49-F238E27FC236}">
                <a16:creationId xmlns:a16="http://schemas.microsoft.com/office/drawing/2014/main" id="{29BA516A-8439-9454-707F-518C6AC57E8F}"/>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5A51DA-EB28-9A0A-A7E6-3FA27811A107}"/>
              </a:ext>
            </a:extLst>
          </p:cNvPr>
          <p:cNvSpPr>
            <a:spLocks noGrp="1"/>
          </p:cNvSpPr>
          <p:nvPr>
            <p:ph type="title"/>
          </p:nvPr>
        </p:nvSpPr>
        <p:spPr>
          <a:xfrm>
            <a:off x="556259" y="284100"/>
            <a:ext cx="11036299" cy="1108075"/>
          </a:xfrm>
          <a:prstGeom prst="rect">
            <a:avLst/>
          </a:prstGeom>
        </p:spPr>
        <p:txBody>
          <a:bodyPr/>
          <a:lstStyle/>
          <a:p>
            <a:r>
              <a:rPr lang="en-US" dirty="0"/>
              <a:t>Click to edit Master title style</a:t>
            </a:r>
          </a:p>
        </p:txBody>
      </p:sp>
      <p:sp>
        <p:nvSpPr>
          <p:cNvPr id="5" name="Text Placeholder 2">
            <a:extLst>
              <a:ext uri="{FF2B5EF4-FFF2-40B4-BE49-F238E27FC236}">
                <a16:creationId xmlns:a16="http://schemas.microsoft.com/office/drawing/2014/main" id="{0EB868A6-5BFC-20BD-59B0-31F4D592799F}"/>
              </a:ext>
            </a:extLst>
          </p:cNvPr>
          <p:cNvSpPr>
            <a:spLocks noGrp="1"/>
          </p:cNvSpPr>
          <p:nvPr>
            <p:ph idx="1"/>
          </p:nvPr>
        </p:nvSpPr>
        <p:spPr>
          <a:xfrm>
            <a:off x="556260" y="1825625"/>
            <a:ext cx="110363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ue and green text on a black background&#10;&#10;Description automatically generated">
            <a:extLst>
              <a:ext uri="{FF2B5EF4-FFF2-40B4-BE49-F238E27FC236}">
                <a16:creationId xmlns:a16="http://schemas.microsoft.com/office/drawing/2014/main" id="{86F5F7CC-A4B8-BFA5-65E5-8C2B2B52B2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38522" y="6072506"/>
            <a:ext cx="853440" cy="543098"/>
          </a:xfrm>
          <a:prstGeom prst="rect">
            <a:avLst/>
          </a:prstGeom>
        </p:spPr>
      </p:pic>
      <p:sp>
        <p:nvSpPr>
          <p:cNvPr id="4" name="Date Placeholder 3">
            <a:extLst>
              <a:ext uri="{FF2B5EF4-FFF2-40B4-BE49-F238E27FC236}">
                <a16:creationId xmlns:a16="http://schemas.microsoft.com/office/drawing/2014/main" id="{B1881B19-9B64-B4D9-8036-C721A6A9D04C}"/>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620CB271-6245-47F7-8D52-A2A5D1004B28}" type="datetime1">
              <a:rPr lang="en-US" smtClean="0"/>
              <a:t>7/31/2025</a:t>
            </a:fld>
            <a:endParaRPr lang="en-US" dirty="0"/>
          </a:p>
        </p:txBody>
      </p:sp>
      <p:sp>
        <p:nvSpPr>
          <p:cNvPr id="8" name="Footer Placeholder 4">
            <a:extLst>
              <a:ext uri="{FF2B5EF4-FFF2-40B4-BE49-F238E27FC236}">
                <a16:creationId xmlns:a16="http://schemas.microsoft.com/office/drawing/2014/main" id="{C04D1D15-FD53-2872-97D3-EBE3AB40600E}"/>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12" name="Slide Number Placeholder 5">
            <a:extLst>
              <a:ext uri="{FF2B5EF4-FFF2-40B4-BE49-F238E27FC236}">
                <a16:creationId xmlns:a16="http://schemas.microsoft.com/office/drawing/2014/main" id="{004556CA-5D7E-29E8-4887-55003F0CFCDB}"/>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2278623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Orange Sec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b="32222"/>
          <a:stretch/>
        </p:blipFill>
        <p:spPr>
          <a:xfrm>
            <a:off x="-1" y="0"/>
            <a:ext cx="12192000" cy="4648200"/>
          </a:xfrm>
          <a:prstGeom prst="rect">
            <a:avLst/>
          </a:prstGeom>
        </p:spPr>
      </p:pic>
      <p:sp>
        <p:nvSpPr>
          <p:cNvPr id="2" name="Rectangle 1"/>
          <p:cNvSpPr/>
          <p:nvPr/>
        </p:nvSpPr>
        <p:spPr>
          <a:xfrm>
            <a:off x="0" y="4597866"/>
            <a:ext cx="1219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6" name="Picture 5"/>
          <p:cNvPicPr preferRelativeResize="0">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416" y="5715000"/>
            <a:ext cx="1397000" cy="905256"/>
          </a:xfrm>
          <a:prstGeom prst="rect">
            <a:avLst/>
          </a:prstGeom>
        </p:spPr>
      </p:pic>
      <p:sp>
        <p:nvSpPr>
          <p:cNvPr id="3" name="Rectangle 6">
            <a:extLst>
              <a:ext uri="{FF2B5EF4-FFF2-40B4-BE49-F238E27FC236}">
                <a16:creationId xmlns:a16="http://schemas.microsoft.com/office/drawing/2014/main" id="{AE5686BE-7A52-F413-98F0-972C4A33AB35}"/>
              </a:ext>
            </a:extLst>
          </p:cNvPr>
          <p:cNvSpPr>
            <a:spLocks noGrp="1" noChangeArrowheads="1"/>
          </p:cNvSpPr>
          <p:nvPr>
            <p:ph type="ctrTitle" hasCustomPrompt="1"/>
          </p:nvPr>
        </p:nvSpPr>
        <p:spPr>
          <a:xfrm>
            <a:off x="609600" y="1371599"/>
            <a:ext cx="8534400" cy="183800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lnSpc>
                <a:spcPct val="110000"/>
              </a:lnSpc>
              <a:defRPr sz="4800" kern="1200" cap="none" baseline="0" smtClean="0">
                <a:solidFill>
                  <a:schemeClr val="bg1"/>
                </a:solidFill>
                <a:latin typeface="Arial" panose="020B0604020202020204" pitchFamily="34" charset="0"/>
                <a:ea typeface="Open Sans Extrabold" panose="020B0906030804020204" pitchFamily="34" charset="0"/>
                <a:cs typeface="Arial" panose="020B0604020202020204" pitchFamily="34" charset="0"/>
              </a:defRPr>
            </a:lvl1pPr>
          </a:lstStyle>
          <a:p>
            <a:pPr lvl="0"/>
            <a:r>
              <a:rPr lang="en-US" altLang="en-US" noProof="0" dirty="0"/>
              <a:t>New section example</a:t>
            </a:r>
          </a:p>
        </p:txBody>
      </p:sp>
    </p:spTree>
    <p:extLst>
      <p:ext uri="{BB962C8B-B14F-4D97-AF65-F5344CB8AC3E}">
        <p14:creationId xmlns:p14="http://schemas.microsoft.com/office/powerpoint/2010/main" val="2506881627"/>
      </p:ext>
    </p:extLst>
  </p:cSld>
  <p:clrMapOvr>
    <a:overrideClrMapping bg1="lt1" tx1="dk1" bg2="lt2" tx2="dk2" accent1="accent1" accent2="accent2" accent3="accent3" accent4="accent4" accent5="accent5" accent6="accent6" hlink="hlink" folHlink="folHlink"/>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_Title+Bullet">
    <p:spTree>
      <p:nvGrpSpPr>
        <p:cNvPr id="1" name=""/>
        <p:cNvGrpSpPr/>
        <p:nvPr/>
      </p:nvGrpSpPr>
      <p:grpSpPr>
        <a:xfrm>
          <a:off x="0" y="0"/>
          <a:ext cx="0" cy="0"/>
          <a:chOff x="0" y="0"/>
          <a:chExt cx="0" cy="0"/>
        </a:xfrm>
      </p:grpSpPr>
      <p:pic>
        <p:nvPicPr>
          <p:cNvPr id="13" name="Picture 12" descr="A black and white background&#10;&#10;Description automatically generated">
            <a:extLst>
              <a:ext uri="{FF2B5EF4-FFF2-40B4-BE49-F238E27FC236}">
                <a16:creationId xmlns:a16="http://schemas.microsoft.com/office/drawing/2014/main" id="{0089CC24-8F92-17B0-A7A2-8E3901833A4C}"/>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32C789-41B3-4D0F-A535-0A19C184900C}"/>
              </a:ext>
            </a:extLst>
          </p:cNvPr>
          <p:cNvSpPr>
            <a:spLocks noGrp="1"/>
          </p:cNvSpPr>
          <p:nvPr>
            <p:ph type="title" hasCustomPrompt="1"/>
          </p:nvPr>
        </p:nvSpPr>
        <p:spPr>
          <a:xfrm>
            <a:off x="556260" y="284100"/>
            <a:ext cx="11036300" cy="1108075"/>
          </a:xfrm>
          <a:prstGeom prst="rect">
            <a:avLst/>
          </a:prstGeom>
        </p:spPr>
        <p:txBody>
          <a:bodyPr lIns="0" tIns="0" rIns="0" bIns="0" anchor="b" anchorCtr="0">
            <a:noAutofit/>
          </a:bodyPr>
          <a:lstStyle>
            <a:lvl1pPr>
              <a:lnSpc>
                <a:spcPts val="3700"/>
              </a:lnSpc>
              <a:defRPr sz="3200">
                <a:solidFill>
                  <a:schemeClr val="tx1"/>
                </a:solidFill>
                <a:latin typeface="Arial" panose="020B0604020202020204" pitchFamily="34" charset="0"/>
                <a:cs typeface="Arial" panose="020B0604020202020204" pitchFamily="34" charset="0"/>
              </a:defRPr>
            </a:lvl1pPr>
          </a:lstStyle>
          <a:p>
            <a:r>
              <a:rPr lang="en-US" dirty="0"/>
              <a:t>Title + Bullets Page</a:t>
            </a:r>
          </a:p>
        </p:txBody>
      </p:sp>
      <p:sp>
        <p:nvSpPr>
          <p:cNvPr id="9" name="Text Placeholder 5">
            <a:extLst>
              <a:ext uri="{FF2B5EF4-FFF2-40B4-BE49-F238E27FC236}">
                <a16:creationId xmlns:a16="http://schemas.microsoft.com/office/drawing/2014/main" id="{15ECECEC-87C9-9A84-1EF2-B509BA519733}"/>
              </a:ext>
            </a:extLst>
          </p:cNvPr>
          <p:cNvSpPr>
            <a:spLocks noGrp="1"/>
          </p:cNvSpPr>
          <p:nvPr>
            <p:ph type="body" sz="quarter" idx="10"/>
          </p:nvPr>
        </p:nvSpPr>
        <p:spPr>
          <a:xfrm>
            <a:off x="555625" y="1825625"/>
            <a:ext cx="11036300" cy="4287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ue and green text on a black background&#10;&#10;Description automatically generated">
            <a:extLst>
              <a:ext uri="{FF2B5EF4-FFF2-40B4-BE49-F238E27FC236}">
                <a16:creationId xmlns:a16="http://schemas.microsoft.com/office/drawing/2014/main" id="{6432AFF3-EA5D-4638-5BA5-FC81264504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38522" y="6072506"/>
            <a:ext cx="853440" cy="543098"/>
          </a:xfrm>
          <a:prstGeom prst="rect">
            <a:avLst/>
          </a:prstGeom>
        </p:spPr>
      </p:pic>
      <p:sp>
        <p:nvSpPr>
          <p:cNvPr id="10" name="Date Placeholder 3">
            <a:extLst>
              <a:ext uri="{FF2B5EF4-FFF2-40B4-BE49-F238E27FC236}">
                <a16:creationId xmlns:a16="http://schemas.microsoft.com/office/drawing/2014/main" id="{ACFFD2BD-003C-57B3-134C-99FAFDF72D03}"/>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0D8FEC5F-0FE8-40FF-A97C-BB4B198B6BC7}" type="datetime1">
              <a:rPr lang="en-US" smtClean="0"/>
              <a:t>7/31/2025</a:t>
            </a:fld>
            <a:endParaRPr lang="en-US" dirty="0"/>
          </a:p>
        </p:txBody>
      </p:sp>
      <p:sp>
        <p:nvSpPr>
          <p:cNvPr id="11" name="Footer Placeholder 4">
            <a:extLst>
              <a:ext uri="{FF2B5EF4-FFF2-40B4-BE49-F238E27FC236}">
                <a16:creationId xmlns:a16="http://schemas.microsoft.com/office/drawing/2014/main" id="{D5F6EDFC-9F8D-E004-85AA-192BCAE42D70}"/>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E2181FE-1E35-701A-56DE-DCCFB8095AC2}"/>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1959420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1. _Title+Bullet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C789-41B3-4D0F-A535-0A19C184900C}"/>
              </a:ext>
            </a:extLst>
          </p:cNvPr>
          <p:cNvSpPr>
            <a:spLocks noGrp="1"/>
          </p:cNvSpPr>
          <p:nvPr>
            <p:ph type="title" hasCustomPrompt="1"/>
          </p:nvPr>
        </p:nvSpPr>
        <p:spPr>
          <a:xfrm>
            <a:off x="556260" y="284100"/>
            <a:ext cx="11036300" cy="1108075"/>
          </a:xfrm>
          <a:prstGeom prst="rect">
            <a:avLst/>
          </a:prstGeom>
        </p:spPr>
        <p:txBody>
          <a:bodyPr lIns="0" tIns="0" rIns="0" bIns="0" anchor="b" anchorCtr="0">
            <a:noAutofit/>
          </a:bodyPr>
          <a:lstStyle>
            <a:lvl1pPr>
              <a:lnSpc>
                <a:spcPts val="3700"/>
              </a:lnSpc>
              <a:defRPr sz="3200">
                <a:solidFill>
                  <a:schemeClr val="tx1"/>
                </a:solidFill>
                <a:latin typeface="Arial" panose="020B0604020202020204" pitchFamily="34" charset="0"/>
                <a:cs typeface="Arial" panose="020B0604020202020204" pitchFamily="34" charset="0"/>
              </a:defRPr>
            </a:lvl1pPr>
          </a:lstStyle>
          <a:p>
            <a:r>
              <a:rPr lang="en-US" dirty="0"/>
              <a:t>Title + Bullets Page</a:t>
            </a:r>
          </a:p>
        </p:txBody>
      </p:sp>
      <p:sp>
        <p:nvSpPr>
          <p:cNvPr id="10" name="Text Placeholder 5">
            <a:extLst>
              <a:ext uri="{FF2B5EF4-FFF2-40B4-BE49-F238E27FC236}">
                <a16:creationId xmlns:a16="http://schemas.microsoft.com/office/drawing/2014/main" id="{285E631A-B7FB-08A4-77DA-F469C96D2560}"/>
              </a:ext>
            </a:extLst>
          </p:cNvPr>
          <p:cNvSpPr>
            <a:spLocks noGrp="1"/>
          </p:cNvSpPr>
          <p:nvPr>
            <p:ph type="body" sz="quarter" idx="10"/>
          </p:nvPr>
        </p:nvSpPr>
        <p:spPr>
          <a:xfrm>
            <a:off x="555625" y="1825625"/>
            <a:ext cx="11036300" cy="4287838"/>
          </a:xfrm>
        </p:spPr>
        <p:txBody>
          <a:bodyPr/>
          <a:lstStyle>
            <a:lvl1pPr>
              <a:spcBef>
                <a:spcPts val="1000"/>
              </a:spcBef>
              <a:defRPr/>
            </a:lvl1pPr>
            <a:lvl2pPr>
              <a:lnSpc>
                <a:spcPts val="2500"/>
              </a:lnSpc>
              <a:spcAft>
                <a:spcPts val="0"/>
              </a:spcAft>
              <a:defRPr/>
            </a:lvl2pPr>
            <a:lvl3pPr>
              <a:lnSpc>
                <a:spcPts val="2300"/>
              </a:lnSpc>
              <a:defRPr/>
            </a:lvl3pPr>
            <a:lvl4pPr>
              <a:lnSpc>
                <a:spcPts val="2300"/>
              </a:lnSpc>
              <a:defRPr/>
            </a:lvl4pPr>
            <a:lvl5pPr>
              <a:lnSpc>
                <a:spcPts val="23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a:extLst>
              <a:ext uri="{FF2B5EF4-FFF2-40B4-BE49-F238E27FC236}">
                <a16:creationId xmlns:a16="http://schemas.microsoft.com/office/drawing/2014/main" id="{1061FA66-0EB1-7C95-2461-4AA55C8FFF84}"/>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CEF6CB86-DE59-4ABC-86B6-DACF0345C0E9}" type="datetime1">
              <a:rPr lang="en-US" smtClean="0"/>
              <a:t>7/31/2025</a:t>
            </a:fld>
            <a:endParaRPr lang="en-US" dirty="0"/>
          </a:p>
        </p:txBody>
      </p:sp>
      <p:sp>
        <p:nvSpPr>
          <p:cNvPr id="4" name="Footer Placeholder 4">
            <a:extLst>
              <a:ext uri="{FF2B5EF4-FFF2-40B4-BE49-F238E27FC236}">
                <a16:creationId xmlns:a16="http://schemas.microsoft.com/office/drawing/2014/main" id="{46217A6D-2ED4-D717-5B44-3344589D32A7}"/>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9" name="Slide Number Placeholder 5">
            <a:extLst>
              <a:ext uri="{FF2B5EF4-FFF2-40B4-BE49-F238E27FC236}">
                <a16:creationId xmlns:a16="http://schemas.microsoft.com/office/drawing/2014/main" id="{7D6CB2C8-4AB3-1E14-1459-52209E40B7B9}"/>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pic>
        <p:nvPicPr>
          <p:cNvPr id="11" name="Picture 10" descr="A blue and green text on a black background&#10;&#10;Description automatically generated">
            <a:extLst>
              <a:ext uri="{FF2B5EF4-FFF2-40B4-BE49-F238E27FC236}">
                <a16:creationId xmlns:a16="http://schemas.microsoft.com/office/drawing/2014/main" id="{F6E11DBD-6843-4976-322C-66EE24912B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8522" y="6072506"/>
            <a:ext cx="853440" cy="543098"/>
          </a:xfrm>
          <a:prstGeom prst="rect">
            <a:avLst/>
          </a:prstGeom>
        </p:spPr>
      </p:pic>
    </p:spTree>
    <p:extLst>
      <p:ext uri="{BB962C8B-B14F-4D97-AF65-F5344CB8AC3E}">
        <p14:creationId xmlns:p14="http://schemas.microsoft.com/office/powerpoint/2010/main" val="3243110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6F9C40B-8328-989E-4CAE-6804485FC03D}"/>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DF25C301-D5C1-4C2B-B496-6BB9770519F1}" type="datetime1">
              <a:rPr lang="en-US" smtClean="0"/>
              <a:t>7/31/2025</a:t>
            </a:fld>
            <a:endParaRPr lang="en-US" dirty="0"/>
          </a:p>
        </p:txBody>
      </p:sp>
      <p:sp>
        <p:nvSpPr>
          <p:cNvPr id="6" name="Footer Placeholder 4">
            <a:extLst>
              <a:ext uri="{FF2B5EF4-FFF2-40B4-BE49-F238E27FC236}">
                <a16:creationId xmlns:a16="http://schemas.microsoft.com/office/drawing/2014/main" id="{ECC62373-345F-D94E-D46D-D7C07659F5EB}"/>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5">
            <a:extLst>
              <a:ext uri="{FF2B5EF4-FFF2-40B4-BE49-F238E27FC236}">
                <a16:creationId xmlns:a16="http://schemas.microsoft.com/office/drawing/2014/main" id="{95E782BD-4BFA-F47D-B387-804667BFF4D9}"/>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118923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F15C-C160-4CD7-9E07-036024C02E17}" type="datetime1">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274639"/>
            <a:ext cx="2844800" cy="365125"/>
          </a:xfrm>
        </p:spPr>
        <p:txBody>
          <a:bodyPr/>
          <a:lstStyle/>
          <a:p>
            <a:fld id="{989B9F0A-CECB-5449-97A0-B2298E882FF2}" type="slidenum">
              <a:rPr lang="en-US" smtClean="0"/>
              <a:t>‹#›</a:t>
            </a:fld>
            <a:endParaRPr lang="en-US"/>
          </a:p>
        </p:txBody>
      </p:sp>
    </p:spTree>
    <p:extLst>
      <p:ext uri="{BB962C8B-B14F-4D97-AF65-F5344CB8AC3E}">
        <p14:creationId xmlns:p14="http://schemas.microsoft.com/office/powerpoint/2010/main" val="331168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1. Bio dark_no 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C304620-DAEE-901C-8CA7-8726B7820E16}"/>
              </a:ext>
            </a:extLst>
          </p:cNvPr>
          <p:cNvSpPr>
            <a:spLocks noGrp="1" noRot="1" noMove="1" noResize="1" noEditPoints="1" noAdjustHandles="1" noChangeArrowheads="1" noChangeShapeType="1"/>
          </p:cNvSpPr>
          <p:nvPr userDrawn="1"/>
        </p:nvSpPr>
        <p:spPr>
          <a:xfrm>
            <a:off x="-1129" y="0"/>
            <a:ext cx="12192000" cy="6858000"/>
          </a:xfrm>
          <a:prstGeom prst="rect">
            <a:avLst/>
          </a:prstGeom>
          <a:gradFill flip="none" rotWithShape="1">
            <a:gsLst>
              <a:gs pos="0">
                <a:srgbClr val="151337"/>
              </a:gs>
              <a:gs pos="100000">
                <a:srgbClr val="15135E"/>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1" name="Picture 10" descr="A blue and green text on a black background&#10;&#10;Description automatically generated">
            <a:extLst>
              <a:ext uri="{FF2B5EF4-FFF2-40B4-BE49-F238E27FC236}">
                <a16:creationId xmlns:a16="http://schemas.microsoft.com/office/drawing/2014/main" id="{11A66EB7-3DD1-BA2C-B4FB-23483E34B2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9560" y="6072506"/>
            <a:ext cx="853440" cy="543098"/>
          </a:xfrm>
          <a:prstGeom prst="rect">
            <a:avLst/>
          </a:prstGeom>
        </p:spPr>
      </p:pic>
      <p:sp>
        <p:nvSpPr>
          <p:cNvPr id="12" name="Text Placeholder 3">
            <a:extLst>
              <a:ext uri="{FF2B5EF4-FFF2-40B4-BE49-F238E27FC236}">
                <a16:creationId xmlns:a16="http://schemas.microsoft.com/office/drawing/2014/main" id="{B1CFC158-DA3C-2373-EA59-24AD5EEBA2CF}"/>
              </a:ext>
            </a:extLst>
          </p:cNvPr>
          <p:cNvSpPr>
            <a:spLocks noGrp="1"/>
          </p:cNvSpPr>
          <p:nvPr>
            <p:ph type="body" sz="half" idx="2" hasCustomPrompt="1"/>
          </p:nvPr>
        </p:nvSpPr>
        <p:spPr>
          <a:xfrm>
            <a:off x="3337561" y="1103661"/>
            <a:ext cx="3322319" cy="399261"/>
          </a:xfrm>
          <a:prstGeom prst="rect">
            <a:avLst/>
          </a:prstGeom>
        </p:spPr>
        <p:txBody>
          <a:bodyPr lIns="0" tIns="0" rIns="0" bIns="0"/>
          <a:lstStyle>
            <a:lvl1pPr marL="0" indent="0">
              <a:lnSpc>
                <a:spcPts val="1900"/>
              </a:lnSpc>
              <a:spcBef>
                <a:spcPts val="0"/>
              </a:spcBef>
              <a:spcAft>
                <a:spcPts val="0"/>
              </a:spcAft>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Attorney Name</a:t>
            </a:r>
          </a:p>
        </p:txBody>
      </p:sp>
      <p:sp>
        <p:nvSpPr>
          <p:cNvPr id="13" name="Text Placeholder 3">
            <a:extLst>
              <a:ext uri="{FF2B5EF4-FFF2-40B4-BE49-F238E27FC236}">
                <a16:creationId xmlns:a16="http://schemas.microsoft.com/office/drawing/2014/main" id="{6B8B6942-2B45-F629-BD67-67812B67FCB8}"/>
              </a:ext>
            </a:extLst>
          </p:cNvPr>
          <p:cNvSpPr>
            <a:spLocks noGrp="1"/>
          </p:cNvSpPr>
          <p:nvPr>
            <p:ph type="body" sz="half" idx="13" hasCustomPrompt="1"/>
          </p:nvPr>
        </p:nvSpPr>
        <p:spPr>
          <a:xfrm>
            <a:off x="3337561" y="1459097"/>
            <a:ext cx="3322319" cy="547437"/>
          </a:xfrm>
          <a:prstGeom prst="rect">
            <a:avLst/>
          </a:prstGeom>
        </p:spPr>
        <p:txBody>
          <a:bodyPr lIns="0" tIns="0" rIns="0" bIns="0"/>
          <a:lstStyle>
            <a:lvl1pPr marL="0" indent="0">
              <a:lnSpc>
                <a:spcPts val="1900"/>
              </a:lnSpc>
              <a:spcBef>
                <a:spcPts val="0"/>
              </a:spcBef>
              <a:spcAft>
                <a:spcPts val="0"/>
              </a:spcAft>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p:txBody>
      </p:sp>
      <p:sp>
        <p:nvSpPr>
          <p:cNvPr id="14" name="Text Placeholder 3">
            <a:extLst>
              <a:ext uri="{FF2B5EF4-FFF2-40B4-BE49-F238E27FC236}">
                <a16:creationId xmlns:a16="http://schemas.microsoft.com/office/drawing/2014/main" id="{FD3F08B3-BF3F-FED5-1EC2-5B11140EDB30}"/>
              </a:ext>
            </a:extLst>
          </p:cNvPr>
          <p:cNvSpPr>
            <a:spLocks noGrp="1"/>
          </p:cNvSpPr>
          <p:nvPr>
            <p:ph type="body" sz="half" idx="14" hasCustomPrompt="1"/>
          </p:nvPr>
        </p:nvSpPr>
        <p:spPr>
          <a:xfrm>
            <a:off x="3337561" y="1940556"/>
            <a:ext cx="3322319" cy="1227410"/>
          </a:xfrm>
          <a:prstGeom prst="rect">
            <a:avLst/>
          </a:prstGeom>
        </p:spPr>
        <p:txBody>
          <a:bodyPr lIns="0" tIns="0" rIns="0" bIns="0"/>
          <a:lstStyle>
            <a:lvl1pPr marL="0" indent="0">
              <a:lnSpc>
                <a:spcPts val="1900"/>
              </a:lnSpc>
              <a:spcBef>
                <a:spcPts val="0"/>
              </a:spcBef>
              <a:spcAft>
                <a:spcPts val="0"/>
              </a:spcAft>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name@kelleydrye.com</a:t>
            </a:r>
            <a:br>
              <a:rPr lang="en-US" dirty="0"/>
            </a:br>
            <a:r>
              <a:rPr lang="en-US" dirty="0"/>
              <a:t>Location</a:t>
            </a:r>
            <a:br>
              <a:rPr lang="en-US" dirty="0"/>
            </a:br>
            <a:r>
              <a:rPr lang="en-US" dirty="0"/>
              <a:t>(xxx) xxx-</a:t>
            </a:r>
            <a:r>
              <a:rPr lang="en-US" dirty="0" err="1"/>
              <a:t>xxxx</a:t>
            </a:r>
            <a:endParaRPr lang="en-US" dirty="0"/>
          </a:p>
        </p:txBody>
      </p:sp>
      <p:pic>
        <p:nvPicPr>
          <p:cNvPr id="16" name="Picture 15" descr="A blue triangle with black background&#10;&#10;Description automatically generated">
            <a:extLst>
              <a:ext uri="{FF2B5EF4-FFF2-40B4-BE49-F238E27FC236}">
                <a16:creationId xmlns:a16="http://schemas.microsoft.com/office/drawing/2014/main" id="{9B2C099B-82AC-6053-4FC3-C845B3937F4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2194"/>
            <a:ext cx="2983998" cy="2554229"/>
          </a:xfrm>
          <a:prstGeom prst="rect">
            <a:avLst/>
          </a:prstGeom>
        </p:spPr>
      </p:pic>
      <p:sp>
        <p:nvSpPr>
          <p:cNvPr id="18" name="Picture Placeholder 17">
            <a:extLst>
              <a:ext uri="{FF2B5EF4-FFF2-40B4-BE49-F238E27FC236}">
                <a16:creationId xmlns:a16="http://schemas.microsoft.com/office/drawing/2014/main" id="{05AC5824-77C9-734D-1C96-1586260BF653}"/>
              </a:ext>
            </a:extLst>
          </p:cNvPr>
          <p:cNvSpPr>
            <a:spLocks noGrp="1"/>
          </p:cNvSpPr>
          <p:nvPr>
            <p:ph type="pic" sz="quarter" idx="15" hasCustomPrompt="1"/>
          </p:nvPr>
        </p:nvSpPr>
        <p:spPr>
          <a:xfrm>
            <a:off x="540537" y="923941"/>
            <a:ext cx="2268537" cy="2292068"/>
          </a:xfrm>
          <a:prstGeom prst="rect">
            <a:avLst/>
          </a:prstGeom>
        </p:spPr>
        <p:txBody>
          <a:bodyPr/>
          <a:lstStyle>
            <a:lvl1pPr>
              <a:defRPr>
                <a:solidFill>
                  <a:schemeClr val="bg1"/>
                </a:solidFill>
              </a:defRPr>
            </a:lvl1pPr>
          </a:lstStyle>
          <a:p>
            <a:r>
              <a:rPr lang="en-US" dirty="0"/>
              <a:t>Insert headshot here.</a:t>
            </a:r>
          </a:p>
        </p:txBody>
      </p:sp>
      <p:cxnSp>
        <p:nvCxnSpPr>
          <p:cNvPr id="20" name="Straight Connector 19">
            <a:extLst>
              <a:ext uri="{FF2B5EF4-FFF2-40B4-BE49-F238E27FC236}">
                <a16:creationId xmlns:a16="http://schemas.microsoft.com/office/drawing/2014/main" id="{EDB75227-F877-B453-6FDD-B3D041D113F8}"/>
              </a:ext>
            </a:extLst>
          </p:cNvPr>
          <p:cNvCxnSpPr>
            <a:cxnSpLocks/>
          </p:cNvCxnSpPr>
          <p:nvPr userDrawn="1"/>
        </p:nvCxnSpPr>
        <p:spPr>
          <a:xfrm>
            <a:off x="-1129" y="662194"/>
            <a:ext cx="11593689" cy="0"/>
          </a:xfrm>
          <a:prstGeom prst="line">
            <a:avLst/>
          </a:prstGeom>
          <a:ln>
            <a:solidFill>
              <a:schemeClr val="accent1">
                <a:alpha val="6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879CBD-0CB1-5894-1F6B-45DAB08849FA}"/>
              </a:ext>
            </a:extLst>
          </p:cNvPr>
          <p:cNvCxnSpPr>
            <a:cxnSpLocks/>
          </p:cNvCxnSpPr>
          <p:nvPr userDrawn="1"/>
        </p:nvCxnSpPr>
        <p:spPr>
          <a:xfrm flipV="1">
            <a:off x="0" y="3182041"/>
            <a:ext cx="6659880" cy="34382"/>
          </a:xfrm>
          <a:prstGeom prst="line">
            <a:avLst/>
          </a:prstGeom>
          <a:ln>
            <a:solidFill>
              <a:schemeClr val="accent1">
                <a:alpha val="67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71">
            <a:extLst>
              <a:ext uri="{FF2B5EF4-FFF2-40B4-BE49-F238E27FC236}">
                <a16:creationId xmlns:a16="http://schemas.microsoft.com/office/drawing/2014/main" id="{2B5B52AF-3DE2-C029-E9F7-A7233DFBE11B}"/>
              </a:ext>
            </a:extLst>
          </p:cNvPr>
          <p:cNvSpPr>
            <a:spLocks noGrp="1"/>
          </p:cNvSpPr>
          <p:nvPr>
            <p:ph type="body" sz="quarter" idx="25" hasCustomPrompt="1"/>
          </p:nvPr>
        </p:nvSpPr>
        <p:spPr>
          <a:xfrm>
            <a:off x="7357502" y="1103659"/>
            <a:ext cx="4235058" cy="4776183"/>
          </a:xfrm>
          <a:prstGeom prst="rect">
            <a:avLst/>
          </a:prstGeom>
          <a:noFill/>
        </p:spPr>
        <p:txBody>
          <a:bodyPr lIns="0" tIns="0" rIns="0" bIns="0" anchor="t" anchorCtr="0"/>
          <a:lstStyle>
            <a:lvl1pPr algn="l">
              <a:lnSpc>
                <a:spcPts val="1900"/>
              </a:lnSpc>
              <a:spcBef>
                <a:spcPts val="0"/>
              </a:spcBef>
              <a:spcAft>
                <a:spcPts val="0"/>
              </a:spcAft>
              <a:defRPr sz="1200" b="0">
                <a:solidFill>
                  <a:schemeClr val="bg1"/>
                </a:solidFill>
              </a:defRPr>
            </a:lvl1pPr>
          </a:lstStyle>
          <a:p>
            <a:pPr lvl="0"/>
            <a:r>
              <a:rPr lang="en-US" dirty="0"/>
              <a:t>Enter bio summary here.</a:t>
            </a:r>
          </a:p>
        </p:txBody>
      </p:sp>
      <p:sp>
        <p:nvSpPr>
          <p:cNvPr id="27" name="Text Placeholder 71">
            <a:extLst>
              <a:ext uri="{FF2B5EF4-FFF2-40B4-BE49-F238E27FC236}">
                <a16:creationId xmlns:a16="http://schemas.microsoft.com/office/drawing/2014/main" id="{9747E4FF-AF49-4A5F-A4E3-C27EEDFA6330}"/>
              </a:ext>
            </a:extLst>
          </p:cNvPr>
          <p:cNvSpPr>
            <a:spLocks noGrp="1"/>
          </p:cNvSpPr>
          <p:nvPr>
            <p:ph type="body" sz="quarter" idx="26" hasCustomPrompt="1"/>
          </p:nvPr>
        </p:nvSpPr>
        <p:spPr>
          <a:xfrm>
            <a:off x="529982" y="3430411"/>
            <a:ext cx="6129898" cy="262105"/>
          </a:xfrm>
          <a:prstGeom prst="rect">
            <a:avLst/>
          </a:prstGeom>
          <a:noFill/>
        </p:spPr>
        <p:txBody>
          <a:bodyPr lIns="0" tIns="0" rIns="0" bIns="0" anchor="t" anchorCtr="0"/>
          <a:lstStyle>
            <a:lvl1pPr algn="l">
              <a:lnSpc>
                <a:spcPts val="1900"/>
              </a:lnSpc>
              <a:spcBef>
                <a:spcPts val="0"/>
              </a:spcBef>
              <a:spcAft>
                <a:spcPts val="0"/>
              </a:spcAft>
              <a:defRPr sz="1200" b="1">
                <a:solidFill>
                  <a:schemeClr val="bg1"/>
                </a:solidFill>
              </a:defRPr>
            </a:lvl1pPr>
          </a:lstStyle>
          <a:p>
            <a:pPr lvl="0"/>
            <a:r>
              <a:rPr lang="en-US" dirty="0"/>
              <a:t>Representative Experience</a:t>
            </a:r>
          </a:p>
        </p:txBody>
      </p:sp>
      <p:sp>
        <p:nvSpPr>
          <p:cNvPr id="28" name="Text Placeholder 71">
            <a:extLst>
              <a:ext uri="{FF2B5EF4-FFF2-40B4-BE49-F238E27FC236}">
                <a16:creationId xmlns:a16="http://schemas.microsoft.com/office/drawing/2014/main" id="{0C902292-3BB2-5099-5BCC-103F851C7A7B}"/>
              </a:ext>
            </a:extLst>
          </p:cNvPr>
          <p:cNvSpPr>
            <a:spLocks noGrp="1"/>
          </p:cNvSpPr>
          <p:nvPr>
            <p:ph type="body" sz="quarter" idx="27"/>
          </p:nvPr>
        </p:nvSpPr>
        <p:spPr>
          <a:xfrm>
            <a:off x="516451" y="3734305"/>
            <a:ext cx="6129898" cy="2145538"/>
          </a:xfrm>
          <a:prstGeom prst="rect">
            <a:avLst/>
          </a:prstGeom>
          <a:noFill/>
        </p:spPr>
        <p:txBody>
          <a:bodyPr lIns="0" tIns="0" rIns="0" bIns="0" anchor="t" anchorCtr="0"/>
          <a:lstStyle>
            <a:lvl1pPr marL="171450" indent="-171450" algn="l">
              <a:lnSpc>
                <a:spcPts val="1900"/>
              </a:lnSpc>
              <a:spcBef>
                <a:spcPts val="0"/>
              </a:spcBef>
              <a:spcAft>
                <a:spcPts val="500"/>
              </a:spcAft>
              <a:buFont typeface="Arial" panose="020B0604020202020204" pitchFamily="34" charset="0"/>
              <a:buChar char="•"/>
              <a:defRPr sz="1200" b="0">
                <a:solidFill>
                  <a:schemeClr val="bg1"/>
                </a:solidFill>
              </a:defRPr>
            </a:lvl1pPr>
          </a:lstStyle>
          <a:p>
            <a:pPr lvl="0"/>
            <a:endParaRPr lang="en-US" dirty="0"/>
          </a:p>
        </p:txBody>
      </p:sp>
      <p:sp>
        <p:nvSpPr>
          <p:cNvPr id="2" name="Date Placeholder 3">
            <a:extLst>
              <a:ext uri="{FF2B5EF4-FFF2-40B4-BE49-F238E27FC236}">
                <a16:creationId xmlns:a16="http://schemas.microsoft.com/office/drawing/2014/main" id="{9A47AE43-C44C-767F-56A2-D8EEE3E14F5E}"/>
              </a:ext>
            </a:extLst>
          </p:cNvPr>
          <p:cNvSpPr>
            <a:spLocks noGrp="1"/>
          </p:cNvSpPr>
          <p:nvPr>
            <p:ph type="dt" sz="half" idx="28"/>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7DC41B95-EC1E-4D36-88D3-C334A77FDA84}" type="datetime1">
              <a:rPr lang="en-US" smtClean="0"/>
              <a:t>7/31/2025</a:t>
            </a:fld>
            <a:endParaRPr lang="en-US" dirty="0"/>
          </a:p>
        </p:txBody>
      </p:sp>
      <p:sp>
        <p:nvSpPr>
          <p:cNvPr id="3" name="Footer Placeholder 4">
            <a:extLst>
              <a:ext uri="{FF2B5EF4-FFF2-40B4-BE49-F238E27FC236}">
                <a16:creationId xmlns:a16="http://schemas.microsoft.com/office/drawing/2014/main" id="{C20C92EA-DB87-E3CE-F114-C30A6E91AEF2}"/>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4" name="Slide Number Placeholder 5">
            <a:extLst>
              <a:ext uri="{FF2B5EF4-FFF2-40B4-BE49-F238E27FC236}">
                <a16:creationId xmlns:a16="http://schemas.microsoft.com/office/drawing/2014/main" id="{1C0B72DA-7DDD-363E-6C63-0D58018CAEC3}"/>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267755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 _Title+Summary + Bullet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C789-41B3-4D0F-A535-0A19C184900C}"/>
              </a:ext>
            </a:extLst>
          </p:cNvPr>
          <p:cNvSpPr>
            <a:spLocks noGrp="1"/>
          </p:cNvSpPr>
          <p:nvPr>
            <p:ph type="title" hasCustomPrompt="1"/>
          </p:nvPr>
        </p:nvSpPr>
        <p:spPr>
          <a:xfrm>
            <a:off x="556260" y="284100"/>
            <a:ext cx="11036300" cy="1108075"/>
          </a:xfrm>
          <a:prstGeom prst="rect">
            <a:avLst/>
          </a:prstGeom>
        </p:spPr>
        <p:txBody>
          <a:bodyPr lIns="0" tIns="0" rIns="0" bIns="0" anchor="b" anchorCtr="0">
            <a:noAutofit/>
          </a:bodyPr>
          <a:lstStyle>
            <a:lvl1pPr>
              <a:lnSpc>
                <a:spcPts val="3700"/>
              </a:lnSpc>
              <a:defRPr sz="3200">
                <a:solidFill>
                  <a:schemeClr val="tx1"/>
                </a:solidFill>
                <a:latin typeface="Arial" panose="020B0604020202020204" pitchFamily="34" charset="0"/>
                <a:cs typeface="Arial" panose="020B0604020202020204" pitchFamily="34" charset="0"/>
              </a:defRPr>
            </a:lvl1pPr>
          </a:lstStyle>
          <a:p>
            <a:r>
              <a:rPr lang="en-US" dirty="0"/>
              <a:t>Title + Summary + Bullets Page</a:t>
            </a:r>
          </a:p>
        </p:txBody>
      </p:sp>
      <p:sp>
        <p:nvSpPr>
          <p:cNvPr id="12" name="Text Placeholder 2">
            <a:extLst>
              <a:ext uri="{FF2B5EF4-FFF2-40B4-BE49-F238E27FC236}">
                <a16:creationId xmlns:a16="http://schemas.microsoft.com/office/drawing/2014/main" id="{C10A89B0-5E24-8838-1F18-D4E555ECFA99}"/>
              </a:ext>
            </a:extLst>
          </p:cNvPr>
          <p:cNvSpPr>
            <a:spLocks noGrp="1"/>
          </p:cNvSpPr>
          <p:nvPr>
            <p:ph idx="1" hasCustomPrompt="1"/>
          </p:nvPr>
        </p:nvSpPr>
        <p:spPr>
          <a:xfrm>
            <a:off x="556260" y="1823575"/>
            <a:ext cx="11036300" cy="4351338"/>
          </a:xfrm>
          <a:prstGeom prst="rect">
            <a:avLst/>
          </a:prstGeom>
        </p:spPr>
        <p:txBody>
          <a:bodyPr vert="horz" lIns="0" tIns="0" rIns="0" bIns="0" rtlCol="0">
            <a:noAutofit/>
          </a:bodyPr>
          <a:lstStyle>
            <a:lvl1pPr>
              <a:defRPr/>
            </a:lvl1pPr>
            <a:lvl2pPr>
              <a:defRPr/>
            </a:lvl2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a:extLst>
              <a:ext uri="{FF2B5EF4-FFF2-40B4-BE49-F238E27FC236}">
                <a16:creationId xmlns:a16="http://schemas.microsoft.com/office/drawing/2014/main" id="{B902E092-9138-E70A-96CA-BBA02CC5A5DE}"/>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47662C45-8EE5-4543-8D9E-7AB30E32A07F}" type="datetime1">
              <a:rPr lang="en-US" smtClean="0"/>
              <a:t>7/31/2025</a:t>
            </a:fld>
            <a:endParaRPr lang="en-US" dirty="0"/>
          </a:p>
        </p:txBody>
      </p:sp>
      <p:sp>
        <p:nvSpPr>
          <p:cNvPr id="4" name="Footer Placeholder 4">
            <a:extLst>
              <a:ext uri="{FF2B5EF4-FFF2-40B4-BE49-F238E27FC236}">
                <a16:creationId xmlns:a16="http://schemas.microsoft.com/office/drawing/2014/main" id="{55301C47-C953-4FF6-BC58-2F8C16942FD6}"/>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9" name="Slide Number Placeholder 5">
            <a:extLst>
              <a:ext uri="{FF2B5EF4-FFF2-40B4-BE49-F238E27FC236}">
                <a16:creationId xmlns:a16="http://schemas.microsoft.com/office/drawing/2014/main" id="{529EDC08-4750-ABD7-E9A7-124C1083F833}"/>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pic>
        <p:nvPicPr>
          <p:cNvPr id="10" name="Picture 9" descr="A blue and green text on a black background&#10;&#10;Description automatically generated">
            <a:extLst>
              <a:ext uri="{FF2B5EF4-FFF2-40B4-BE49-F238E27FC236}">
                <a16:creationId xmlns:a16="http://schemas.microsoft.com/office/drawing/2014/main" id="{A76BF66D-DB7E-FF6E-D470-59AD3BC6F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8522" y="6072506"/>
            <a:ext cx="853440" cy="543098"/>
          </a:xfrm>
          <a:prstGeom prst="rect">
            <a:avLst/>
          </a:prstGeom>
        </p:spPr>
      </p:pic>
    </p:spTree>
    <p:extLst>
      <p:ext uri="{BB962C8B-B14F-4D97-AF65-F5344CB8AC3E}">
        <p14:creationId xmlns:p14="http://schemas.microsoft.com/office/powerpoint/2010/main" val="89270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1. _Title+Summary+Bullet_+Callout">
    <p:spTree>
      <p:nvGrpSpPr>
        <p:cNvPr id="1" name=""/>
        <p:cNvGrpSpPr/>
        <p:nvPr/>
      </p:nvGrpSpPr>
      <p:grpSpPr>
        <a:xfrm>
          <a:off x="0" y="0"/>
          <a:ext cx="0" cy="0"/>
          <a:chOff x="0" y="0"/>
          <a:chExt cx="0" cy="0"/>
        </a:xfrm>
      </p:grpSpPr>
      <p:pic>
        <p:nvPicPr>
          <p:cNvPr id="13" name="Picture 12" descr="A black and white background&#10;&#10;Description automatically generated">
            <a:extLst>
              <a:ext uri="{FF2B5EF4-FFF2-40B4-BE49-F238E27FC236}">
                <a16:creationId xmlns:a16="http://schemas.microsoft.com/office/drawing/2014/main" id="{0089CC24-8F92-17B0-A7A2-8E3901833A4C}"/>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A6C7416-BA70-CACE-FA03-3EF18454A982}"/>
              </a:ext>
            </a:extLst>
          </p:cNvPr>
          <p:cNvSpPr>
            <a:spLocks noGrp="1" noRot="1" noMove="1" noResize="1" noEditPoints="1" noAdjustHandles="1" noChangeArrowheads="1" noChangeShapeType="1"/>
          </p:cNvSpPr>
          <p:nvPr userDrawn="1"/>
        </p:nvSpPr>
        <p:spPr>
          <a:xfrm>
            <a:off x="8553691" y="0"/>
            <a:ext cx="3637180" cy="6858000"/>
          </a:xfrm>
          <a:prstGeom prst="rect">
            <a:avLst/>
          </a:prstGeom>
          <a:gradFill flip="none" rotWithShape="1">
            <a:gsLst>
              <a:gs pos="0">
                <a:srgbClr val="151337"/>
              </a:gs>
              <a:gs pos="100000">
                <a:srgbClr val="15135E"/>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D932C789-41B3-4D0F-A535-0A19C184900C}"/>
              </a:ext>
            </a:extLst>
          </p:cNvPr>
          <p:cNvSpPr>
            <a:spLocks noGrp="1"/>
          </p:cNvSpPr>
          <p:nvPr>
            <p:ph type="title" hasCustomPrompt="1"/>
          </p:nvPr>
        </p:nvSpPr>
        <p:spPr>
          <a:xfrm>
            <a:off x="556260" y="284100"/>
            <a:ext cx="7585821" cy="1108075"/>
          </a:xfrm>
          <a:prstGeom prst="rect">
            <a:avLst/>
          </a:prstGeom>
        </p:spPr>
        <p:txBody>
          <a:bodyPr lIns="0" tIns="0" rIns="0" bIns="0" anchor="b" anchorCtr="0">
            <a:noAutofit/>
          </a:bodyPr>
          <a:lstStyle>
            <a:lvl1pPr>
              <a:lnSpc>
                <a:spcPts val="3700"/>
              </a:lnSpc>
              <a:defRPr sz="3200">
                <a:solidFill>
                  <a:schemeClr val="tx1"/>
                </a:solidFill>
                <a:latin typeface="Arial" panose="020B0604020202020204" pitchFamily="34" charset="0"/>
                <a:cs typeface="Arial" panose="020B0604020202020204" pitchFamily="34" charset="0"/>
              </a:defRPr>
            </a:lvl1pPr>
          </a:lstStyle>
          <a:p>
            <a:r>
              <a:rPr lang="en-US" dirty="0"/>
              <a:t>Title + Summary + Bullets Page + Callout</a:t>
            </a:r>
          </a:p>
        </p:txBody>
      </p:sp>
      <p:sp>
        <p:nvSpPr>
          <p:cNvPr id="17" name="Text Placeholder 18">
            <a:extLst>
              <a:ext uri="{FF2B5EF4-FFF2-40B4-BE49-F238E27FC236}">
                <a16:creationId xmlns:a16="http://schemas.microsoft.com/office/drawing/2014/main" id="{C42313D2-6DFD-E28A-7757-F76383A28125}"/>
              </a:ext>
            </a:extLst>
          </p:cNvPr>
          <p:cNvSpPr>
            <a:spLocks noGrp="1"/>
          </p:cNvSpPr>
          <p:nvPr>
            <p:ph type="body" sz="quarter" idx="10" hasCustomPrompt="1"/>
          </p:nvPr>
        </p:nvSpPr>
        <p:spPr>
          <a:xfrm>
            <a:off x="8983218" y="1392175"/>
            <a:ext cx="2778125" cy="4951879"/>
          </a:xfrm>
          <a:prstGeom prst="rect">
            <a:avLst/>
          </a:prstGeom>
        </p:spPr>
        <p:txBody>
          <a:bodyPr anchor="t" anchorCtr="0"/>
          <a:lstStyle>
            <a:lvl1pPr>
              <a:spcAft>
                <a:spcPts val="0"/>
              </a:spcAft>
              <a:defRPr sz="2000">
                <a:solidFill>
                  <a:schemeClr val="bg1"/>
                </a:solidFill>
              </a:defRPr>
            </a:lvl1pPr>
          </a:lstStyle>
          <a:p>
            <a:pPr algn="l">
              <a:lnSpc>
                <a:spcPts val="2500"/>
              </a:lnSpc>
              <a:spcBef>
                <a:spcPts val="500"/>
              </a:spcBef>
            </a:pPr>
            <a:r>
              <a:rPr lang="en-US" sz="2400" b="0" dirty="0">
                <a:solidFill>
                  <a:schemeClr val="tx1"/>
                </a:solidFill>
              </a:rPr>
              <a:t>Quote or callout.</a:t>
            </a:r>
            <a:br>
              <a:rPr lang="en-US" sz="2400" b="0" dirty="0">
                <a:solidFill>
                  <a:schemeClr val="tx1"/>
                </a:solidFill>
              </a:rPr>
            </a:br>
            <a:r>
              <a:rPr lang="en-US" sz="2400" b="0" dirty="0">
                <a:solidFill>
                  <a:schemeClr val="tx1"/>
                </a:solidFill>
              </a:rPr>
              <a:t>Lorem </a:t>
            </a:r>
            <a:r>
              <a:rPr lang="en-US" sz="2400" b="0" dirty="0" err="1">
                <a:solidFill>
                  <a:schemeClr val="tx1"/>
                </a:solidFill>
              </a:rPr>
              <a:t>dolar</a:t>
            </a:r>
            <a:r>
              <a:rPr lang="en-US" sz="2400" b="0" dirty="0">
                <a:solidFill>
                  <a:schemeClr val="tx1"/>
                </a:solidFill>
              </a:rPr>
              <a:t> sit </a:t>
            </a:r>
            <a:r>
              <a:rPr lang="en-US" sz="2400" b="0" dirty="0" err="1">
                <a:solidFill>
                  <a:schemeClr val="tx1"/>
                </a:solidFill>
              </a:rPr>
              <a:t>amet</a:t>
            </a:r>
            <a:r>
              <a:rPr lang="en-US" sz="2400" b="0" dirty="0">
                <a:solidFill>
                  <a:schemeClr val="tx1"/>
                </a:solidFill>
              </a:rPr>
              <a:t>, </a:t>
            </a:r>
            <a:r>
              <a:rPr lang="en-US" sz="2400" b="0" dirty="0" err="1">
                <a:solidFill>
                  <a:schemeClr val="tx1"/>
                </a:solidFill>
              </a:rPr>
              <a:t>consectetur</a:t>
            </a:r>
            <a:r>
              <a:rPr lang="en-US" sz="2400" b="0" dirty="0">
                <a:solidFill>
                  <a:schemeClr val="tx1"/>
                </a:solidFill>
              </a:rPr>
              <a:t> </a:t>
            </a:r>
            <a:r>
              <a:rPr lang="en-US" sz="2400" b="0" dirty="0" err="1">
                <a:solidFill>
                  <a:schemeClr val="tx1"/>
                </a:solidFill>
              </a:rPr>
              <a:t>adipiscing</a:t>
            </a:r>
            <a:r>
              <a:rPr lang="en-US" sz="2400" b="0" dirty="0">
                <a:solidFill>
                  <a:schemeClr val="tx1"/>
                </a:solidFill>
              </a:rPr>
              <a:t> </a:t>
            </a:r>
            <a:r>
              <a:rPr lang="en-US" sz="2400" b="0" dirty="0" err="1">
                <a:solidFill>
                  <a:schemeClr val="tx1"/>
                </a:solidFill>
              </a:rPr>
              <a:t>elit</a:t>
            </a:r>
            <a:r>
              <a:rPr lang="en-US" sz="2400" b="0" dirty="0">
                <a:solidFill>
                  <a:schemeClr val="tx1"/>
                </a:solidFill>
              </a:rPr>
              <a:t>, sed do </a:t>
            </a:r>
            <a:r>
              <a:rPr lang="en-US" sz="2400" b="0" dirty="0" err="1">
                <a:solidFill>
                  <a:schemeClr val="tx1"/>
                </a:solidFill>
              </a:rPr>
              <a:t>eiusmod</a:t>
            </a:r>
            <a:r>
              <a:rPr lang="en-US" sz="2400" b="0" dirty="0">
                <a:solidFill>
                  <a:schemeClr val="tx1"/>
                </a:solidFill>
              </a:rPr>
              <a:t> </a:t>
            </a:r>
            <a:r>
              <a:rPr lang="en-US" sz="2400" b="0" dirty="0" err="1">
                <a:solidFill>
                  <a:schemeClr val="tx1"/>
                </a:solidFill>
              </a:rPr>
              <a:t>temport</a:t>
            </a:r>
            <a:r>
              <a:rPr lang="en-US" sz="2400" b="0" dirty="0">
                <a:solidFill>
                  <a:schemeClr val="tx1"/>
                </a:solidFill>
              </a:rPr>
              <a:t> incident </a:t>
            </a:r>
            <a:r>
              <a:rPr lang="en-US" sz="2400" b="0" dirty="0" err="1">
                <a:solidFill>
                  <a:schemeClr val="tx1"/>
                </a:solidFill>
              </a:rPr>
              <a:t>ut</a:t>
            </a:r>
            <a:r>
              <a:rPr lang="en-US" sz="2400" b="0" dirty="0">
                <a:solidFill>
                  <a:schemeClr val="tx1"/>
                </a:solidFill>
              </a:rPr>
              <a:t> labore et </a:t>
            </a:r>
            <a:r>
              <a:rPr lang="en-US" sz="2400" b="0" dirty="0" err="1">
                <a:solidFill>
                  <a:schemeClr val="tx1"/>
                </a:solidFill>
              </a:rPr>
              <a:t>dolare</a:t>
            </a:r>
            <a:r>
              <a:rPr lang="en-US" sz="2400" b="0" dirty="0">
                <a:solidFill>
                  <a:schemeClr val="tx1"/>
                </a:solidFill>
              </a:rPr>
              <a:t> magna </a:t>
            </a:r>
            <a:r>
              <a:rPr lang="en-US" sz="2400" b="0" dirty="0" err="1">
                <a:solidFill>
                  <a:schemeClr val="tx1"/>
                </a:solidFill>
              </a:rPr>
              <a:t>aliqua</a:t>
            </a:r>
            <a:r>
              <a:rPr lang="en-US" sz="2400" b="0" dirty="0">
                <a:solidFill>
                  <a:schemeClr val="tx1"/>
                </a:solidFill>
              </a:rPr>
              <a:t>. Ut </a:t>
            </a:r>
            <a:r>
              <a:rPr lang="en-US" sz="2400" b="0" dirty="0" err="1">
                <a:solidFill>
                  <a:schemeClr val="tx1"/>
                </a:solidFill>
              </a:rPr>
              <a:t>enim</a:t>
            </a:r>
            <a:r>
              <a:rPr lang="en-US" sz="2400" b="0" dirty="0">
                <a:solidFill>
                  <a:schemeClr val="tx1"/>
                </a:solidFill>
              </a:rPr>
              <a:t> ad minim </a:t>
            </a:r>
            <a:r>
              <a:rPr lang="en-US" sz="2400" b="0" dirty="0" err="1">
                <a:solidFill>
                  <a:schemeClr val="tx1"/>
                </a:solidFill>
              </a:rPr>
              <a:t>veniam</a:t>
            </a:r>
            <a:r>
              <a:rPr lang="en-US" sz="2400" b="0" dirty="0">
                <a:solidFill>
                  <a:schemeClr val="tx1"/>
                </a:solidFill>
              </a:rPr>
              <a:t>, </a:t>
            </a:r>
            <a:r>
              <a:rPr lang="en-US" sz="2400" b="0" dirty="0" err="1">
                <a:solidFill>
                  <a:schemeClr val="tx1"/>
                </a:solidFill>
              </a:rPr>
              <a:t>quis</a:t>
            </a:r>
            <a:r>
              <a:rPr lang="en-US" sz="2400" b="0" dirty="0">
                <a:solidFill>
                  <a:schemeClr val="tx1"/>
                </a:solidFill>
              </a:rPr>
              <a:t> </a:t>
            </a:r>
            <a:r>
              <a:rPr lang="en-US" sz="2400" b="0" dirty="0" err="1">
                <a:solidFill>
                  <a:schemeClr val="tx1"/>
                </a:solidFill>
              </a:rPr>
              <a:t>nostrud</a:t>
            </a:r>
            <a:r>
              <a:rPr lang="en-US" sz="2400" b="0" dirty="0">
                <a:solidFill>
                  <a:schemeClr val="tx1"/>
                </a:solidFill>
              </a:rPr>
              <a:t> exercitation </a:t>
            </a:r>
            <a:r>
              <a:rPr lang="en-US" sz="2400" b="0" dirty="0" err="1">
                <a:solidFill>
                  <a:schemeClr val="tx1"/>
                </a:solidFill>
              </a:rPr>
              <a:t>ullamco</a:t>
            </a:r>
            <a:r>
              <a:rPr lang="en-US" sz="2400" b="0" dirty="0">
                <a:solidFill>
                  <a:schemeClr val="tx1"/>
                </a:solidFill>
              </a:rPr>
              <a:t> </a:t>
            </a:r>
            <a:r>
              <a:rPr lang="en-US" sz="2400" b="0" dirty="0" err="1">
                <a:solidFill>
                  <a:schemeClr val="tx1"/>
                </a:solidFill>
              </a:rPr>
              <a:t>laboris</a:t>
            </a:r>
            <a:r>
              <a:rPr lang="en-US" sz="2400" b="0" dirty="0">
                <a:solidFill>
                  <a:schemeClr val="tx1"/>
                </a:solidFill>
              </a:rPr>
              <a:t> nisi </a:t>
            </a:r>
            <a:r>
              <a:rPr lang="en-US" sz="2400" b="0" dirty="0" err="1">
                <a:solidFill>
                  <a:schemeClr val="tx1"/>
                </a:solidFill>
              </a:rPr>
              <a:t>ut</a:t>
            </a:r>
            <a:r>
              <a:rPr lang="en-US" sz="2400" b="0" dirty="0">
                <a:solidFill>
                  <a:schemeClr val="tx1"/>
                </a:solidFill>
              </a:rPr>
              <a:t> </a:t>
            </a:r>
            <a:r>
              <a:rPr lang="en-US" sz="2400" b="0" dirty="0" err="1">
                <a:solidFill>
                  <a:schemeClr val="tx1"/>
                </a:solidFill>
              </a:rPr>
              <a:t>aliquip</a:t>
            </a:r>
            <a:r>
              <a:rPr lang="en-US" sz="2400" b="0" dirty="0">
                <a:solidFill>
                  <a:schemeClr val="tx1"/>
                </a:solidFill>
              </a:rPr>
              <a:t> ex </a:t>
            </a:r>
            <a:r>
              <a:rPr lang="en-US" sz="2400" b="0" dirty="0" err="1">
                <a:solidFill>
                  <a:schemeClr val="tx1"/>
                </a:solidFill>
              </a:rPr>
              <a:t>ea</a:t>
            </a:r>
            <a:r>
              <a:rPr lang="en-US" sz="2400" b="0" dirty="0">
                <a:solidFill>
                  <a:schemeClr val="tx1"/>
                </a:solidFill>
              </a:rPr>
              <a:t> </a:t>
            </a:r>
            <a:r>
              <a:rPr lang="en-US" sz="2400" b="0" dirty="0" err="1">
                <a:solidFill>
                  <a:schemeClr val="tx1"/>
                </a:solidFill>
              </a:rPr>
              <a:t>consequat</a:t>
            </a:r>
            <a:r>
              <a:rPr lang="en-US" sz="2400" b="0" dirty="0">
                <a:solidFill>
                  <a:schemeClr val="tx1"/>
                </a:solidFill>
              </a:rPr>
              <a:t>.</a:t>
            </a:r>
          </a:p>
        </p:txBody>
      </p:sp>
      <p:sp>
        <p:nvSpPr>
          <p:cNvPr id="21" name="Text Placeholder 2">
            <a:extLst>
              <a:ext uri="{FF2B5EF4-FFF2-40B4-BE49-F238E27FC236}">
                <a16:creationId xmlns:a16="http://schemas.microsoft.com/office/drawing/2014/main" id="{366E14AF-85B6-2D62-48C6-30E3ADFC47C5}"/>
              </a:ext>
            </a:extLst>
          </p:cNvPr>
          <p:cNvSpPr>
            <a:spLocks noGrp="1"/>
          </p:cNvSpPr>
          <p:nvPr>
            <p:ph idx="1"/>
          </p:nvPr>
        </p:nvSpPr>
        <p:spPr>
          <a:xfrm>
            <a:off x="556260" y="1825625"/>
            <a:ext cx="110363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7B7805DA-01E0-E63D-D147-3C20CFF4657D}"/>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B3F7051A-ADDC-48A2-87F7-0E7B5FCE3911}" type="datetime1">
              <a:rPr lang="en-US" smtClean="0"/>
              <a:t>7/31/2025</a:t>
            </a:fld>
            <a:endParaRPr lang="en-US" dirty="0"/>
          </a:p>
        </p:txBody>
      </p:sp>
      <p:sp>
        <p:nvSpPr>
          <p:cNvPr id="5" name="Footer Placeholder 4">
            <a:extLst>
              <a:ext uri="{FF2B5EF4-FFF2-40B4-BE49-F238E27FC236}">
                <a16:creationId xmlns:a16="http://schemas.microsoft.com/office/drawing/2014/main" id="{9F779C1F-D3A5-3A09-EF5E-767B6684209A}"/>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94C2208-1715-9493-DB0F-6F571F8F6A6E}"/>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274902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Title+Short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C789-41B3-4D0F-A535-0A19C184900C}"/>
              </a:ext>
            </a:extLst>
          </p:cNvPr>
          <p:cNvSpPr>
            <a:spLocks noGrp="1"/>
          </p:cNvSpPr>
          <p:nvPr>
            <p:ph type="title" hasCustomPrompt="1"/>
          </p:nvPr>
        </p:nvSpPr>
        <p:spPr>
          <a:xfrm>
            <a:off x="556261" y="284100"/>
            <a:ext cx="7439659" cy="1108075"/>
          </a:xfrm>
          <a:prstGeom prst="rect">
            <a:avLst/>
          </a:prstGeom>
        </p:spPr>
        <p:txBody>
          <a:bodyPr lIns="0" tIns="0" rIns="0" bIns="0" anchor="b" anchorCtr="0">
            <a:noAutofit/>
          </a:bodyPr>
          <a:lstStyle>
            <a:lvl1pPr>
              <a:lnSpc>
                <a:spcPts val="3700"/>
              </a:lnSpc>
              <a:defRPr sz="3200">
                <a:solidFill>
                  <a:schemeClr val="tx1"/>
                </a:solidFill>
                <a:latin typeface="Arial" panose="020B0604020202020204" pitchFamily="34" charset="0"/>
                <a:cs typeface="Arial" panose="020B0604020202020204" pitchFamily="34" charset="0"/>
              </a:defRPr>
            </a:lvl1pPr>
          </a:lstStyle>
          <a:p>
            <a:r>
              <a:rPr lang="en-US" dirty="0"/>
              <a:t>Title + Short Summary page </a:t>
            </a:r>
          </a:p>
        </p:txBody>
      </p:sp>
      <p:cxnSp>
        <p:nvCxnSpPr>
          <p:cNvPr id="5" name="Straight Connector 4">
            <a:extLst>
              <a:ext uri="{FF2B5EF4-FFF2-40B4-BE49-F238E27FC236}">
                <a16:creationId xmlns:a16="http://schemas.microsoft.com/office/drawing/2014/main" id="{26CF20E9-D696-A7D7-F0DD-1538798522E7}"/>
              </a:ext>
            </a:extLst>
          </p:cNvPr>
          <p:cNvCxnSpPr/>
          <p:nvPr userDrawn="1"/>
        </p:nvCxnSpPr>
        <p:spPr>
          <a:xfrm flipH="1">
            <a:off x="8259417" y="0"/>
            <a:ext cx="3932583" cy="68580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9" name="Picture Placeholder 8">
            <a:extLst>
              <a:ext uri="{FF2B5EF4-FFF2-40B4-BE49-F238E27FC236}">
                <a16:creationId xmlns:a16="http://schemas.microsoft.com/office/drawing/2014/main" id="{7E85CCAF-E455-63FF-464E-34A2E73B9172}"/>
              </a:ext>
            </a:extLst>
          </p:cNvPr>
          <p:cNvSpPr>
            <a:spLocks noGrp="1"/>
          </p:cNvSpPr>
          <p:nvPr>
            <p:ph type="pic" sz="quarter" idx="13" hasCustomPrompt="1"/>
          </p:nvPr>
        </p:nvSpPr>
        <p:spPr>
          <a:xfrm>
            <a:off x="9174639" y="1741170"/>
            <a:ext cx="2514600" cy="2514600"/>
          </a:xfrm>
          <a:prstGeom prst="rect">
            <a:avLst/>
          </a:prstGeom>
        </p:spPr>
        <p:txBody>
          <a:bodyPr anchor="ctr" anchorCtr="0"/>
          <a:lstStyle>
            <a:lvl1pPr>
              <a:defRPr sz="2000"/>
            </a:lvl1pPr>
          </a:lstStyle>
          <a:p>
            <a:r>
              <a:rPr lang="en-US" dirty="0"/>
              <a:t>Insert 2.75” x 2.75” transparent gradient image here.</a:t>
            </a:r>
          </a:p>
        </p:txBody>
      </p:sp>
      <p:sp>
        <p:nvSpPr>
          <p:cNvPr id="10" name="Text Placeholder 2">
            <a:extLst>
              <a:ext uri="{FF2B5EF4-FFF2-40B4-BE49-F238E27FC236}">
                <a16:creationId xmlns:a16="http://schemas.microsoft.com/office/drawing/2014/main" id="{1684B7FF-F7DB-EA06-0D22-1528528CB9B5}"/>
              </a:ext>
            </a:extLst>
          </p:cNvPr>
          <p:cNvSpPr>
            <a:spLocks noGrp="1"/>
          </p:cNvSpPr>
          <p:nvPr>
            <p:ph idx="1"/>
          </p:nvPr>
        </p:nvSpPr>
        <p:spPr>
          <a:xfrm>
            <a:off x="556260" y="1825625"/>
            <a:ext cx="110363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C80C276A-DBBA-B987-B807-EAE60D3A9450}"/>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2A77AB80-6C2B-4249-B2C7-9848185E1CF2}" type="datetime1">
              <a:rPr lang="en-US" smtClean="0"/>
              <a:t>7/31/2025</a:t>
            </a:fld>
            <a:endParaRPr lang="en-US" dirty="0"/>
          </a:p>
        </p:txBody>
      </p:sp>
      <p:sp>
        <p:nvSpPr>
          <p:cNvPr id="11" name="Footer Placeholder 4">
            <a:extLst>
              <a:ext uri="{FF2B5EF4-FFF2-40B4-BE49-F238E27FC236}">
                <a16:creationId xmlns:a16="http://schemas.microsoft.com/office/drawing/2014/main" id="{DE4B1C56-2C5C-56C1-5A81-3D803A0AA18C}"/>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12" name="Slide Number Placeholder 5">
            <a:extLst>
              <a:ext uri="{FF2B5EF4-FFF2-40B4-BE49-F238E27FC236}">
                <a16:creationId xmlns:a16="http://schemas.microsoft.com/office/drawing/2014/main" id="{F90CAEA8-F9FC-6B12-F08F-36AFE42FC4EB}"/>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pic>
        <p:nvPicPr>
          <p:cNvPr id="13" name="Picture 12" descr="A blue and green text on a black background&#10;&#10;Description automatically generated">
            <a:extLst>
              <a:ext uri="{FF2B5EF4-FFF2-40B4-BE49-F238E27FC236}">
                <a16:creationId xmlns:a16="http://schemas.microsoft.com/office/drawing/2014/main" id="{A37243BA-D583-F735-6E0D-EFA771C439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8522" y="6072506"/>
            <a:ext cx="853440" cy="543098"/>
          </a:xfrm>
          <a:prstGeom prst="rect">
            <a:avLst/>
          </a:prstGeom>
        </p:spPr>
      </p:pic>
    </p:spTree>
    <p:extLst>
      <p:ext uri="{BB962C8B-B14F-4D97-AF65-F5344CB8AC3E}">
        <p14:creationId xmlns:p14="http://schemas.microsoft.com/office/powerpoint/2010/main" val="45767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Section brea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99AB3E-6112-8217-D95D-801E8BB49613}"/>
              </a:ext>
            </a:extLst>
          </p:cNvPr>
          <p:cNvGrpSpPr/>
          <p:nvPr userDrawn="1"/>
        </p:nvGrpSpPr>
        <p:grpSpPr>
          <a:xfrm>
            <a:off x="0" y="0"/>
            <a:ext cx="12192000" cy="6858000"/>
            <a:chOff x="0" y="0"/>
            <a:chExt cx="12192000" cy="6858000"/>
          </a:xfrm>
        </p:grpSpPr>
        <p:sp>
          <p:nvSpPr>
            <p:cNvPr id="11" name="Rectangle 10">
              <a:extLst>
                <a:ext uri="{FF2B5EF4-FFF2-40B4-BE49-F238E27FC236}">
                  <a16:creationId xmlns:a16="http://schemas.microsoft.com/office/drawing/2014/main" id="{18E95B78-1CA5-1C55-CE92-FEE484EBFC96}"/>
                </a:ext>
              </a:extLst>
            </p:cNvPr>
            <p:cNvSpPr/>
            <p:nvPr userDrawn="1"/>
          </p:nvSpPr>
          <p:spPr>
            <a:xfrm>
              <a:off x="0" y="0"/>
              <a:ext cx="12192000" cy="6858000"/>
            </a:xfrm>
            <a:prstGeom prst="rect">
              <a:avLst/>
            </a:prstGeom>
            <a:gradFill flip="none" rotWithShape="1">
              <a:gsLst>
                <a:gs pos="0">
                  <a:srgbClr val="151337"/>
                </a:gs>
                <a:gs pos="100000">
                  <a:srgbClr val="15135E"/>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background with blue triangles&#10;&#10;Description automatically generated">
              <a:extLst>
                <a:ext uri="{FF2B5EF4-FFF2-40B4-BE49-F238E27FC236}">
                  <a16:creationId xmlns:a16="http://schemas.microsoft.com/office/drawing/2014/main" id="{60AE6FFE-6952-A801-DE92-034E48CE5D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sp>
        <p:nvSpPr>
          <p:cNvPr id="8" name="Title 1">
            <a:extLst>
              <a:ext uri="{FF2B5EF4-FFF2-40B4-BE49-F238E27FC236}">
                <a16:creationId xmlns:a16="http://schemas.microsoft.com/office/drawing/2014/main" id="{568E4E70-B155-84F9-BA69-6E601C7A534B}"/>
              </a:ext>
            </a:extLst>
          </p:cNvPr>
          <p:cNvSpPr>
            <a:spLocks noGrp="1"/>
          </p:cNvSpPr>
          <p:nvPr>
            <p:ph type="ctrTitle" hasCustomPrompt="1"/>
          </p:nvPr>
        </p:nvSpPr>
        <p:spPr>
          <a:xfrm>
            <a:off x="731520" y="1209516"/>
            <a:ext cx="6035040" cy="3959384"/>
          </a:xfrm>
          <a:prstGeom prst="rect">
            <a:avLst/>
          </a:prstGeom>
        </p:spPr>
        <p:txBody>
          <a:bodyPr lIns="0" tIns="0" rIns="0" bIns="0" anchor="ctr" anchorCtr="0">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section title</a:t>
            </a:r>
          </a:p>
        </p:txBody>
      </p:sp>
      <p:pic>
        <p:nvPicPr>
          <p:cNvPr id="9" name="Picture 8" descr="A blue and green text on a black background&#10;&#10;Description automatically generated">
            <a:extLst>
              <a:ext uri="{FF2B5EF4-FFF2-40B4-BE49-F238E27FC236}">
                <a16:creationId xmlns:a16="http://schemas.microsoft.com/office/drawing/2014/main" id="{93417205-A5BB-B964-2F0C-30090D1E4B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9560" y="6072506"/>
            <a:ext cx="853440" cy="543098"/>
          </a:xfrm>
          <a:prstGeom prst="rect">
            <a:avLst/>
          </a:prstGeom>
        </p:spPr>
      </p:pic>
    </p:spTree>
    <p:extLst>
      <p:ext uri="{BB962C8B-B14F-4D97-AF65-F5344CB8AC3E}">
        <p14:creationId xmlns:p14="http://schemas.microsoft.com/office/powerpoint/2010/main" val="255935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Quote">
    <p:spTree>
      <p:nvGrpSpPr>
        <p:cNvPr id="1" name=""/>
        <p:cNvGrpSpPr/>
        <p:nvPr/>
      </p:nvGrpSpPr>
      <p:grpSpPr>
        <a:xfrm>
          <a:off x="0" y="0"/>
          <a:ext cx="0" cy="0"/>
          <a:chOff x="0" y="0"/>
          <a:chExt cx="0" cy="0"/>
        </a:xfrm>
      </p:grpSpPr>
      <p:pic>
        <p:nvPicPr>
          <p:cNvPr id="5" name="Picture 4" descr="A black and blue background with lines&#10;&#10;Description automatically generated">
            <a:extLst>
              <a:ext uri="{FF2B5EF4-FFF2-40B4-BE49-F238E27FC236}">
                <a16:creationId xmlns:a16="http://schemas.microsoft.com/office/drawing/2014/main" id="{DED2A580-7238-F44F-64D8-EFEDEE28FF41}"/>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32C789-41B3-4D0F-A535-0A19C184900C}"/>
              </a:ext>
            </a:extLst>
          </p:cNvPr>
          <p:cNvSpPr>
            <a:spLocks noGrp="1"/>
          </p:cNvSpPr>
          <p:nvPr>
            <p:ph type="title" hasCustomPrompt="1"/>
          </p:nvPr>
        </p:nvSpPr>
        <p:spPr>
          <a:xfrm>
            <a:off x="1940560" y="749300"/>
            <a:ext cx="5965190" cy="3926872"/>
          </a:xfrm>
          <a:prstGeom prst="rect">
            <a:avLst/>
          </a:prstGeom>
        </p:spPr>
        <p:txBody>
          <a:bodyPr lIns="0" tIns="0" rIns="0" bIns="0" anchor="b" anchorCtr="0">
            <a:noAutofit/>
          </a:bodyPr>
          <a:lstStyle>
            <a:lvl1pPr>
              <a:lnSpc>
                <a:spcPts val="3400"/>
              </a:lnSpc>
              <a:defRPr sz="2400" b="1">
                <a:solidFill>
                  <a:schemeClr val="tx1"/>
                </a:solidFill>
                <a:latin typeface="Arial" panose="020B0604020202020204" pitchFamily="34" charset="0"/>
                <a:cs typeface="Arial" panose="020B0604020202020204" pitchFamily="34" charset="0"/>
              </a:defRPr>
            </a:lvl1pPr>
          </a:lstStyle>
          <a:p>
            <a:r>
              <a:rPr lang="en-US" dirty="0"/>
              <a:t>“Quote or callout page.</a:t>
            </a:r>
            <a:br>
              <a:rPr lang="en-US" dirty="0"/>
            </a:br>
            <a:r>
              <a:rPr lang="en-US" dirty="0"/>
              <a:t>Lorem </a:t>
            </a:r>
            <a:r>
              <a:rPr lang="en-US" dirty="0" err="1"/>
              <a:t>dolar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temport</a:t>
            </a:r>
            <a:r>
              <a:rPr lang="en-US" dirty="0"/>
              <a:t> incident </a:t>
            </a:r>
            <a:r>
              <a:rPr lang="en-US" dirty="0" err="1"/>
              <a:t>ut</a:t>
            </a:r>
            <a:r>
              <a:rPr lang="en-US" dirty="0"/>
              <a:t> labore et </a:t>
            </a:r>
            <a:r>
              <a:rPr lang="en-US" dirty="0" err="1"/>
              <a:t>dolare</a:t>
            </a:r>
            <a:r>
              <a:rPr lang="en-US" dirty="0"/>
              <a:t>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consequat</a:t>
            </a:r>
            <a:r>
              <a:rPr lang="en-US" dirty="0"/>
              <a:t>.”</a:t>
            </a:r>
          </a:p>
        </p:txBody>
      </p:sp>
      <p:pic>
        <p:nvPicPr>
          <p:cNvPr id="7" name="Picture 6" descr="A blue and green text on a black background&#10;&#10;Description automatically generated">
            <a:extLst>
              <a:ext uri="{FF2B5EF4-FFF2-40B4-BE49-F238E27FC236}">
                <a16:creationId xmlns:a16="http://schemas.microsoft.com/office/drawing/2014/main" id="{C341BBEF-277E-3E90-06AC-8C096BEB4B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9560" y="6072506"/>
            <a:ext cx="853440" cy="543098"/>
          </a:xfrm>
          <a:prstGeom prst="rect">
            <a:avLst/>
          </a:prstGeom>
        </p:spPr>
      </p:pic>
      <p:sp>
        <p:nvSpPr>
          <p:cNvPr id="9" name="Text Placeholder 8">
            <a:extLst>
              <a:ext uri="{FF2B5EF4-FFF2-40B4-BE49-F238E27FC236}">
                <a16:creationId xmlns:a16="http://schemas.microsoft.com/office/drawing/2014/main" id="{71EC118D-3A62-9215-3575-873DF0C3B604}"/>
              </a:ext>
            </a:extLst>
          </p:cNvPr>
          <p:cNvSpPr>
            <a:spLocks noGrp="1"/>
          </p:cNvSpPr>
          <p:nvPr>
            <p:ph type="body" sz="quarter" idx="10" hasCustomPrompt="1"/>
          </p:nvPr>
        </p:nvSpPr>
        <p:spPr>
          <a:xfrm>
            <a:off x="1940560" y="4988467"/>
            <a:ext cx="5965190" cy="555625"/>
          </a:xfrm>
        </p:spPr>
        <p:txBody>
          <a:bodyPr/>
          <a:lstStyle>
            <a:lvl1pPr>
              <a:defRPr sz="2000" i="1"/>
            </a:lvl1pPr>
          </a:lstStyle>
          <a:p>
            <a:pPr lvl="0"/>
            <a:r>
              <a:rPr lang="en-US" dirty="0"/>
              <a:t>-Source</a:t>
            </a:r>
          </a:p>
        </p:txBody>
      </p:sp>
      <p:sp>
        <p:nvSpPr>
          <p:cNvPr id="8" name="Date Placeholder 3">
            <a:extLst>
              <a:ext uri="{FF2B5EF4-FFF2-40B4-BE49-F238E27FC236}">
                <a16:creationId xmlns:a16="http://schemas.microsoft.com/office/drawing/2014/main" id="{0B9076EE-AADD-C47E-ED86-57DC8E9C0672}"/>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5910EE6B-DD40-4437-87B9-E63C9406CE91}" type="datetime1">
              <a:rPr lang="en-US" smtClean="0"/>
              <a:t>7/31/2025</a:t>
            </a:fld>
            <a:endParaRPr lang="en-US" dirty="0"/>
          </a:p>
        </p:txBody>
      </p:sp>
      <p:sp>
        <p:nvSpPr>
          <p:cNvPr id="10" name="Footer Placeholder 4">
            <a:extLst>
              <a:ext uri="{FF2B5EF4-FFF2-40B4-BE49-F238E27FC236}">
                <a16:creationId xmlns:a16="http://schemas.microsoft.com/office/drawing/2014/main" id="{DED66D9F-430F-864E-1000-F9FCA0D907CE}"/>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11" name="Slide Number Placeholder 5">
            <a:extLst>
              <a:ext uri="{FF2B5EF4-FFF2-40B4-BE49-F238E27FC236}">
                <a16:creationId xmlns:a16="http://schemas.microsoft.com/office/drawing/2014/main" id="{1CCDB2C8-EED8-EDB8-FE3D-5F8157E50FCC}"/>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274294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Tombstone">
    <p:spTree>
      <p:nvGrpSpPr>
        <p:cNvPr id="1" name=""/>
        <p:cNvGrpSpPr/>
        <p:nvPr/>
      </p:nvGrpSpPr>
      <p:grpSpPr>
        <a:xfrm>
          <a:off x="0" y="0"/>
          <a:ext cx="0" cy="0"/>
          <a:chOff x="0" y="0"/>
          <a:chExt cx="0" cy="0"/>
        </a:xfrm>
      </p:grpSpPr>
      <p:sp>
        <p:nvSpPr>
          <p:cNvPr id="29" name="Background">
            <a:extLst>
              <a:ext uri="{FF2B5EF4-FFF2-40B4-BE49-F238E27FC236}">
                <a16:creationId xmlns:a16="http://schemas.microsoft.com/office/drawing/2014/main" id="{B600C4E7-0F33-BC2D-708A-90D04A0A3B47}"/>
              </a:ext>
            </a:extLst>
          </p:cNvPr>
          <p:cNvSpPr>
            <a:spLocks noGrp="1" noRot="1" noMove="1" noResize="1" noEditPoints="1" noAdjustHandles="1" noChangeArrowheads="1" noChangeShapeType="1"/>
          </p:cNvSpPr>
          <p:nvPr userDrawn="1"/>
        </p:nvSpPr>
        <p:spPr>
          <a:xfrm>
            <a:off x="0" y="-45720"/>
            <a:ext cx="12192000" cy="6858000"/>
          </a:xfrm>
          <a:prstGeom prst="rect">
            <a:avLst/>
          </a:prstGeom>
          <a:gradFill flip="none" rotWithShape="1">
            <a:gsLst>
              <a:gs pos="0">
                <a:srgbClr val="151337"/>
              </a:gs>
              <a:gs pos="100000">
                <a:srgbClr val="15135E"/>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Kelley Drye Logo" descr="A blue and green text on a black background&#10;&#10;Description automatically generated">
            <a:extLst>
              <a:ext uri="{FF2B5EF4-FFF2-40B4-BE49-F238E27FC236}">
                <a16:creationId xmlns:a16="http://schemas.microsoft.com/office/drawing/2014/main" id="{3AEB5915-EE47-79CE-39A9-7B56D19EC8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9560" y="6072506"/>
            <a:ext cx="853440" cy="543098"/>
          </a:xfrm>
          <a:prstGeom prst="rect">
            <a:avLst/>
          </a:prstGeom>
        </p:spPr>
      </p:pic>
      <p:sp>
        <p:nvSpPr>
          <p:cNvPr id="74" name="Box 8 Picture Placeholder 2">
            <a:extLst>
              <a:ext uri="{FF2B5EF4-FFF2-40B4-BE49-F238E27FC236}">
                <a16:creationId xmlns:a16="http://schemas.microsoft.com/office/drawing/2014/main" id="{4F7EAA16-DC6B-C3FD-BF2B-15058C06A794}"/>
              </a:ext>
            </a:extLst>
          </p:cNvPr>
          <p:cNvSpPr>
            <a:spLocks noGrp="1"/>
          </p:cNvSpPr>
          <p:nvPr>
            <p:ph type="pic" sz="quarter" idx="72"/>
          </p:nvPr>
        </p:nvSpPr>
        <p:spPr>
          <a:xfrm>
            <a:off x="8938694" y="4043046"/>
            <a:ext cx="2194560" cy="1965960"/>
          </a:xfrm>
          <a:prstGeom prst="roundRect">
            <a:avLst>
              <a:gd name="adj" fmla="val 3644"/>
            </a:avLst>
          </a:prstGeom>
          <a:gradFill>
            <a:gsLst>
              <a:gs pos="0">
                <a:schemeClr val="accent2"/>
              </a:gs>
              <a:gs pos="50000">
                <a:schemeClr val="accent2"/>
              </a:gs>
              <a:gs pos="100000">
                <a:schemeClr val="accent3"/>
              </a:gs>
            </a:gsLst>
            <a:lin ang="16170000" scaled="0"/>
          </a:gradFill>
          <a:ln>
            <a:noFill/>
          </a:ln>
        </p:spPr>
        <p:txBody>
          <a:bodyPr/>
          <a:lstStyle>
            <a:lvl1pPr>
              <a:defRPr>
                <a:solidFill>
                  <a:schemeClr val="accent2">
                    <a:lumMod val="60000"/>
                    <a:lumOff val="40000"/>
                  </a:schemeClr>
                </a:solidFill>
              </a:defRPr>
            </a:lvl1pPr>
          </a:lstStyle>
          <a:p>
            <a:r>
              <a:rPr lang="en-US"/>
              <a:t>Click icon to add picture</a:t>
            </a:r>
            <a:endParaRPr lang="en-US" dirty="0"/>
          </a:p>
        </p:txBody>
      </p:sp>
      <p:sp>
        <p:nvSpPr>
          <p:cNvPr id="75" name="Box 8 Picture Placeholder">
            <a:extLst>
              <a:ext uri="{FF2B5EF4-FFF2-40B4-BE49-F238E27FC236}">
                <a16:creationId xmlns:a16="http://schemas.microsoft.com/office/drawing/2014/main" id="{24AD484D-A230-A205-1D47-5BAE867175A5}"/>
              </a:ext>
            </a:extLst>
          </p:cNvPr>
          <p:cNvSpPr>
            <a:spLocks noGrp="1"/>
          </p:cNvSpPr>
          <p:nvPr>
            <p:ph type="pic" sz="quarter" idx="73"/>
          </p:nvPr>
        </p:nvSpPr>
        <p:spPr>
          <a:xfrm>
            <a:off x="8904212" y="4016988"/>
            <a:ext cx="2130425" cy="1911096"/>
          </a:xfrm>
          <a:prstGeom prst="rect">
            <a:avLst/>
          </a:prstGeom>
          <a:solidFill>
            <a:schemeClr val="bg1"/>
          </a:solidFill>
        </p:spPr>
        <p:txBody>
          <a:bodyPr/>
          <a:lstStyle>
            <a:lvl1pPr>
              <a:defRPr>
                <a:solidFill>
                  <a:schemeClr val="bg1"/>
                </a:solidFill>
              </a:defRPr>
            </a:lvl1pPr>
          </a:lstStyle>
          <a:p>
            <a:r>
              <a:rPr lang="en-US"/>
              <a:t>Click icon to add picture</a:t>
            </a:r>
            <a:endParaRPr lang="en-US" dirty="0"/>
          </a:p>
        </p:txBody>
      </p:sp>
      <p:sp>
        <p:nvSpPr>
          <p:cNvPr id="76" name="Box 8 Content Placeholder">
            <a:extLst>
              <a:ext uri="{FF2B5EF4-FFF2-40B4-BE49-F238E27FC236}">
                <a16:creationId xmlns:a16="http://schemas.microsoft.com/office/drawing/2014/main" id="{3C2174C0-D976-6FBC-C40D-D78A66285FA8}"/>
              </a:ext>
            </a:extLst>
          </p:cNvPr>
          <p:cNvSpPr>
            <a:spLocks noGrp="1"/>
          </p:cNvSpPr>
          <p:nvPr>
            <p:ph sz="quarter" idx="74" hasCustomPrompt="1"/>
          </p:nvPr>
        </p:nvSpPr>
        <p:spPr>
          <a:xfrm>
            <a:off x="8907389" y="4065681"/>
            <a:ext cx="2130287" cy="654050"/>
          </a:xfrm>
          <a:prstGeom prst="rect">
            <a:avLst/>
          </a:prstGeom>
          <a:noFill/>
          <a:effectLst/>
        </p:spPr>
        <p:txBody>
          <a:bodyPr tIns="91440" bIns="91440" anchor="ctr" anchorCtr="0"/>
          <a:lstStyle>
            <a:lvl1pPr algn="ctr">
              <a:lnSpc>
                <a:spcPts val="1800"/>
              </a:lnSpc>
              <a:spcBef>
                <a:spcPts val="0"/>
              </a:spcBef>
              <a:defRPr sz="1200" b="1"/>
            </a:lvl1pPr>
          </a:lstStyle>
          <a:p>
            <a:pPr lvl="0"/>
            <a:r>
              <a:rPr lang="en-US" dirty="0"/>
              <a:t>Insert Company Name </a:t>
            </a:r>
            <a:br>
              <a:rPr lang="en-US" dirty="0"/>
            </a:br>
            <a:r>
              <a:rPr lang="en-US" dirty="0"/>
              <a:t>or Logo</a:t>
            </a:r>
          </a:p>
        </p:txBody>
      </p:sp>
      <p:sp>
        <p:nvSpPr>
          <p:cNvPr id="77" name="Box 8 Text Placeholder">
            <a:extLst>
              <a:ext uri="{FF2B5EF4-FFF2-40B4-BE49-F238E27FC236}">
                <a16:creationId xmlns:a16="http://schemas.microsoft.com/office/drawing/2014/main" id="{1DFB4560-3F9E-E704-4804-4BCC9FBAD6C5}"/>
              </a:ext>
            </a:extLst>
          </p:cNvPr>
          <p:cNvSpPr>
            <a:spLocks noGrp="1"/>
          </p:cNvSpPr>
          <p:nvPr>
            <p:ph type="body" sz="quarter" idx="75" hasCustomPrompt="1"/>
          </p:nvPr>
        </p:nvSpPr>
        <p:spPr>
          <a:xfrm>
            <a:off x="8907389" y="4840021"/>
            <a:ext cx="2130287" cy="1127577"/>
          </a:xfrm>
          <a:prstGeom prst="rect">
            <a:avLst/>
          </a:prstGeom>
          <a:noFill/>
          <a:effectLst/>
        </p:spPr>
        <p:txBody>
          <a:bodyPr tIns="91440" bIns="91440"/>
          <a:lstStyle>
            <a:lvl1pPr algn="ctr">
              <a:lnSpc>
                <a:spcPts val="1600"/>
              </a:lnSpc>
              <a:spcBef>
                <a:spcPts val="0"/>
              </a:spcBef>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dolore.</a:t>
            </a:r>
          </a:p>
        </p:txBody>
      </p:sp>
      <p:sp>
        <p:nvSpPr>
          <p:cNvPr id="70" name="Box 7 Picture Placeholder">
            <a:extLst>
              <a:ext uri="{FF2B5EF4-FFF2-40B4-BE49-F238E27FC236}">
                <a16:creationId xmlns:a16="http://schemas.microsoft.com/office/drawing/2014/main" id="{D51FD4A9-5A58-93A7-548E-8B749095F81D}"/>
              </a:ext>
            </a:extLst>
          </p:cNvPr>
          <p:cNvSpPr>
            <a:spLocks noGrp="1"/>
          </p:cNvSpPr>
          <p:nvPr>
            <p:ph type="pic" sz="quarter" idx="68"/>
          </p:nvPr>
        </p:nvSpPr>
        <p:spPr>
          <a:xfrm>
            <a:off x="6349090" y="4066677"/>
            <a:ext cx="2194560" cy="1965960"/>
          </a:xfrm>
          <a:prstGeom prst="roundRect">
            <a:avLst>
              <a:gd name="adj" fmla="val 3644"/>
            </a:avLst>
          </a:prstGeom>
          <a:gradFill>
            <a:gsLst>
              <a:gs pos="0">
                <a:schemeClr val="accent1"/>
              </a:gs>
              <a:gs pos="50000">
                <a:schemeClr val="accent1"/>
              </a:gs>
              <a:gs pos="100000">
                <a:schemeClr val="accent1">
                  <a:lumMod val="60000"/>
                  <a:lumOff val="40000"/>
                </a:schemeClr>
              </a:gs>
            </a:gsLst>
            <a:lin ang="16170000" scaled="0"/>
          </a:gradFill>
          <a:ln>
            <a:noFill/>
          </a:ln>
        </p:spPr>
        <p:txBody>
          <a:bodyPr/>
          <a:lstStyle>
            <a:lvl1pPr>
              <a:defRPr>
                <a:gradFill>
                  <a:gsLst>
                    <a:gs pos="0">
                      <a:schemeClr val="accent1"/>
                    </a:gs>
                    <a:gs pos="50000">
                      <a:schemeClr val="accent1"/>
                    </a:gs>
                    <a:gs pos="100000">
                      <a:schemeClr val="accent1">
                        <a:lumMod val="60000"/>
                        <a:lumOff val="40000"/>
                      </a:schemeClr>
                    </a:gs>
                  </a:gsLst>
                  <a:lin ang="16170000" scaled="0"/>
                </a:gradFill>
              </a:defRPr>
            </a:lvl1pPr>
          </a:lstStyle>
          <a:p>
            <a:r>
              <a:rPr lang="en-US"/>
              <a:t>Click icon to add picture</a:t>
            </a:r>
            <a:endParaRPr lang="en-US" dirty="0"/>
          </a:p>
        </p:txBody>
      </p:sp>
      <p:sp>
        <p:nvSpPr>
          <p:cNvPr id="71" name="Box 7 Picture Placeholder">
            <a:extLst>
              <a:ext uri="{FF2B5EF4-FFF2-40B4-BE49-F238E27FC236}">
                <a16:creationId xmlns:a16="http://schemas.microsoft.com/office/drawing/2014/main" id="{EAED9EBB-F35A-6AE1-793E-6748572BE381}"/>
              </a:ext>
            </a:extLst>
          </p:cNvPr>
          <p:cNvSpPr>
            <a:spLocks noGrp="1"/>
          </p:cNvSpPr>
          <p:nvPr>
            <p:ph type="pic" sz="quarter" idx="69"/>
          </p:nvPr>
        </p:nvSpPr>
        <p:spPr>
          <a:xfrm>
            <a:off x="6300231" y="4016988"/>
            <a:ext cx="2130425" cy="1911096"/>
          </a:xfrm>
          <a:prstGeom prst="rect">
            <a:avLst/>
          </a:prstGeom>
          <a:solidFill>
            <a:schemeClr val="bg1"/>
          </a:solidFill>
        </p:spPr>
        <p:txBody>
          <a:bodyPr/>
          <a:lstStyle>
            <a:lvl1pPr>
              <a:defRPr>
                <a:solidFill>
                  <a:schemeClr val="bg1"/>
                </a:solidFill>
              </a:defRPr>
            </a:lvl1pPr>
          </a:lstStyle>
          <a:p>
            <a:r>
              <a:rPr lang="en-US"/>
              <a:t>Click icon to add picture</a:t>
            </a:r>
            <a:endParaRPr lang="en-US" dirty="0"/>
          </a:p>
        </p:txBody>
      </p:sp>
      <p:sp>
        <p:nvSpPr>
          <p:cNvPr id="72" name="Box 7 Content Placeholder">
            <a:extLst>
              <a:ext uri="{FF2B5EF4-FFF2-40B4-BE49-F238E27FC236}">
                <a16:creationId xmlns:a16="http://schemas.microsoft.com/office/drawing/2014/main" id="{4197726F-8FC9-4007-B38F-CE1308862952}"/>
              </a:ext>
            </a:extLst>
          </p:cNvPr>
          <p:cNvSpPr>
            <a:spLocks noGrp="1"/>
          </p:cNvSpPr>
          <p:nvPr>
            <p:ph sz="quarter" idx="70" hasCustomPrompt="1"/>
          </p:nvPr>
        </p:nvSpPr>
        <p:spPr>
          <a:xfrm>
            <a:off x="6308578" y="4065681"/>
            <a:ext cx="2130287" cy="654050"/>
          </a:xfrm>
          <a:prstGeom prst="rect">
            <a:avLst/>
          </a:prstGeom>
          <a:noFill/>
          <a:effectLst/>
        </p:spPr>
        <p:txBody>
          <a:bodyPr tIns="91440" bIns="91440" anchor="ctr" anchorCtr="0"/>
          <a:lstStyle>
            <a:lvl1pPr algn="ctr">
              <a:lnSpc>
                <a:spcPts val="1800"/>
              </a:lnSpc>
              <a:spcBef>
                <a:spcPts val="0"/>
              </a:spcBef>
              <a:defRPr sz="1200" b="1"/>
            </a:lvl1pPr>
          </a:lstStyle>
          <a:p>
            <a:pPr lvl="0"/>
            <a:r>
              <a:rPr lang="en-US" dirty="0"/>
              <a:t>Insert Company Name </a:t>
            </a:r>
            <a:br>
              <a:rPr lang="en-US" dirty="0"/>
            </a:br>
            <a:r>
              <a:rPr lang="en-US" dirty="0"/>
              <a:t>or Logo</a:t>
            </a:r>
          </a:p>
        </p:txBody>
      </p:sp>
      <p:sp>
        <p:nvSpPr>
          <p:cNvPr id="73" name="Box 7 Text Placeholder">
            <a:extLst>
              <a:ext uri="{FF2B5EF4-FFF2-40B4-BE49-F238E27FC236}">
                <a16:creationId xmlns:a16="http://schemas.microsoft.com/office/drawing/2014/main" id="{F2BF46CE-8207-0D02-2E9F-D863517769D7}"/>
              </a:ext>
            </a:extLst>
          </p:cNvPr>
          <p:cNvSpPr>
            <a:spLocks noGrp="1"/>
          </p:cNvSpPr>
          <p:nvPr>
            <p:ph type="body" sz="quarter" idx="71" hasCustomPrompt="1"/>
          </p:nvPr>
        </p:nvSpPr>
        <p:spPr>
          <a:xfrm>
            <a:off x="6308578" y="4840021"/>
            <a:ext cx="2130287" cy="1127577"/>
          </a:xfrm>
          <a:prstGeom prst="rect">
            <a:avLst/>
          </a:prstGeom>
          <a:noFill/>
          <a:effectLst/>
        </p:spPr>
        <p:txBody>
          <a:bodyPr tIns="91440" bIns="91440"/>
          <a:lstStyle>
            <a:lvl1pPr algn="ctr">
              <a:lnSpc>
                <a:spcPts val="1600"/>
              </a:lnSpc>
              <a:spcBef>
                <a:spcPts val="0"/>
              </a:spcBef>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dolore.</a:t>
            </a:r>
          </a:p>
        </p:txBody>
      </p:sp>
      <p:sp>
        <p:nvSpPr>
          <p:cNvPr id="66" name="Box 6 Picture Placeholder 2">
            <a:extLst>
              <a:ext uri="{FF2B5EF4-FFF2-40B4-BE49-F238E27FC236}">
                <a16:creationId xmlns:a16="http://schemas.microsoft.com/office/drawing/2014/main" id="{6CAE7B3A-9759-7E35-9B27-57D4A79FBFBB}"/>
              </a:ext>
            </a:extLst>
          </p:cNvPr>
          <p:cNvSpPr>
            <a:spLocks noGrp="1"/>
          </p:cNvSpPr>
          <p:nvPr>
            <p:ph type="pic" sz="quarter" idx="64"/>
          </p:nvPr>
        </p:nvSpPr>
        <p:spPr>
          <a:xfrm>
            <a:off x="3757094" y="4043046"/>
            <a:ext cx="2194560" cy="1965960"/>
          </a:xfrm>
          <a:prstGeom prst="roundRect">
            <a:avLst>
              <a:gd name="adj" fmla="val 3644"/>
            </a:avLst>
          </a:prstGeom>
          <a:gradFill>
            <a:gsLst>
              <a:gs pos="0">
                <a:schemeClr val="accent2"/>
              </a:gs>
              <a:gs pos="50000">
                <a:schemeClr val="accent2"/>
              </a:gs>
              <a:gs pos="100000">
                <a:schemeClr val="accent3"/>
              </a:gs>
            </a:gsLst>
            <a:lin ang="16170000" scaled="0"/>
          </a:gradFill>
          <a:ln>
            <a:noFill/>
          </a:ln>
        </p:spPr>
        <p:txBody>
          <a:bodyPr/>
          <a:lstStyle>
            <a:lvl1pPr>
              <a:defRPr>
                <a:solidFill>
                  <a:schemeClr val="accent2">
                    <a:lumMod val="60000"/>
                    <a:lumOff val="40000"/>
                  </a:schemeClr>
                </a:solidFill>
              </a:defRPr>
            </a:lvl1pPr>
          </a:lstStyle>
          <a:p>
            <a:r>
              <a:rPr lang="en-US"/>
              <a:t>Click icon to add picture</a:t>
            </a:r>
            <a:endParaRPr lang="en-US" dirty="0"/>
          </a:p>
        </p:txBody>
      </p:sp>
      <p:sp>
        <p:nvSpPr>
          <p:cNvPr id="67" name="Box 6 Picture Placeholder">
            <a:extLst>
              <a:ext uri="{FF2B5EF4-FFF2-40B4-BE49-F238E27FC236}">
                <a16:creationId xmlns:a16="http://schemas.microsoft.com/office/drawing/2014/main" id="{2AA0C4EE-08E5-CE3D-1876-46D34DDA1984}"/>
              </a:ext>
            </a:extLst>
          </p:cNvPr>
          <p:cNvSpPr>
            <a:spLocks noGrp="1"/>
          </p:cNvSpPr>
          <p:nvPr>
            <p:ph type="pic" sz="quarter" idx="65"/>
          </p:nvPr>
        </p:nvSpPr>
        <p:spPr>
          <a:xfrm>
            <a:off x="3722612" y="4016988"/>
            <a:ext cx="2130425" cy="1911096"/>
          </a:xfrm>
          <a:prstGeom prst="rect">
            <a:avLst/>
          </a:prstGeom>
          <a:solidFill>
            <a:schemeClr val="bg1"/>
          </a:solidFill>
        </p:spPr>
        <p:txBody>
          <a:bodyPr/>
          <a:lstStyle>
            <a:lvl1pPr>
              <a:defRPr>
                <a:solidFill>
                  <a:schemeClr val="bg1"/>
                </a:solidFill>
              </a:defRPr>
            </a:lvl1pPr>
          </a:lstStyle>
          <a:p>
            <a:r>
              <a:rPr lang="en-US"/>
              <a:t>Click icon to add picture</a:t>
            </a:r>
            <a:endParaRPr lang="en-US" dirty="0"/>
          </a:p>
        </p:txBody>
      </p:sp>
      <p:sp>
        <p:nvSpPr>
          <p:cNvPr id="68" name="Box 6 Content Placeholder">
            <a:extLst>
              <a:ext uri="{FF2B5EF4-FFF2-40B4-BE49-F238E27FC236}">
                <a16:creationId xmlns:a16="http://schemas.microsoft.com/office/drawing/2014/main" id="{DD48862C-5704-8579-571F-81C0A8702D62}"/>
              </a:ext>
            </a:extLst>
          </p:cNvPr>
          <p:cNvSpPr>
            <a:spLocks noGrp="1"/>
          </p:cNvSpPr>
          <p:nvPr>
            <p:ph sz="quarter" idx="66" hasCustomPrompt="1"/>
          </p:nvPr>
        </p:nvSpPr>
        <p:spPr>
          <a:xfrm>
            <a:off x="3725789" y="4065681"/>
            <a:ext cx="2130287" cy="654050"/>
          </a:xfrm>
          <a:prstGeom prst="rect">
            <a:avLst/>
          </a:prstGeom>
          <a:noFill/>
          <a:effectLst/>
        </p:spPr>
        <p:txBody>
          <a:bodyPr tIns="91440" bIns="91440" anchor="ctr" anchorCtr="0"/>
          <a:lstStyle>
            <a:lvl1pPr algn="ctr">
              <a:lnSpc>
                <a:spcPts val="1800"/>
              </a:lnSpc>
              <a:spcBef>
                <a:spcPts val="0"/>
              </a:spcBef>
              <a:defRPr sz="1200" b="1"/>
            </a:lvl1pPr>
          </a:lstStyle>
          <a:p>
            <a:pPr lvl="0"/>
            <a:r>
              <a:rPr lang="en-US" dirty="0"/>
              <a:t>Insert Company Name </a:t>
            </a:r>
            <a:br>
              <a:rPr lang="en-US" dirty="0"/>
            </a:br>
            <a:r>
              <a:rPr lang="en-US" dirty="0"/>
              <a:t>or Logo</a:t>
            </a:r>
          </a:p>
        </p:txBody>
      </p:sp>
      <p:sp>
        <p:nvSpPr>
          <p:cNvPr id="69" name="Box 6 Text Placeholder">
            <a:extLst>
              <a:ext uri="{FF2B5EF4-FFF2-40B4-BE49-F238E27FC236}">
                <a16:creationId xmlns:a16="http://schemas.microsoft.com/office/drawing/2014/main" id="{DC383714-42B6-DC34-D14C-7E203CC25AB2}"/>
              </a:ext>
            </a:extLst>
          </p:cNvPr>
          <p:cNvSpPr>
            <a:spLocks noGrp="1"/>
          </p:cNvSpPr>
          <p:nvPr>
            <p:ph type="body" sz="quarter" idx="67" hasCustomPrompt="1"/>
          </p:nvPr>
        </p:nvSpPr>
        <p:spPr>
          <a:xfrm>
            <a:off x="3725789" y="4840021"/>
            <a:ext cx="2130287" cy="1127577"/>
          </a:xfrm>
          <a:prstGeom prst="rect">
            <a:avLst/>
          </a:prstGeom>
          <a:noFill/>
          <a:effectLst/>
        </p:spPr>
        <p:txBody>
          <a:bodyPr tIns="91440" bIns="91440"/>
          <a:lstStyle>
            <a:lvl1pPr algn="ctr">
              <a:lnSpc>
                <a:spcPts val="1600"/>
              </a:lnSpc>
              <a:spcBef>
                <a:spcPts val="0"/>
              </a:spcBef>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dolore.</a:t>
            </a:r>
          </a:p>
        </p:txBody>
      </p:sp>
      <p:sp>
        <p:nvSpPr>
          <p:cNvPr id="90" name="Box 5 Picture Placeholder">
            <a:extLst>
              <a:ext uri="{FF2B5EF4-FFF2-40B4-BE49-F238E27FC236}">
                <a16:creationId xmlns:a16="http://schemas.microsoft.com/office/drawing/2014/main" id="{AE748C2F-8CD8-1FA1-8B47-910FE693C8F7}"/>
              </a:ext>
            </a:extLst>
          </p:cNvPr>
          <p:cNvSpPr>
            <a:spLocks noGrp="1"/>
          </p:cNvSpPr>
          <p:nvPr>
            <p:ph type="pic" sz="quarter" idx="80"/>
          </p:nvPr>
        </p:nvSpPr>
        <p:spPr>
          <a:xfrm>
            <a:off x="1186689" y="4066677"/>
            <a:ext cx="2194560" cy="1965960"/>
          </a:xfrm>
          <a:prstGeom prst="roundRect">
            <a:avLst>
              <a:gd name="adj" fmla="val 3644"/>
            </a:avLst>
          </a:prstGeom>
          <a:gradFill>
            <a:gsLst>
              <a:gs pos="0">
                <a:schemeClr val="accent1"/>
              </a:gs>
              <a:gs pos="50000">
                <a:schemeClr val="accent1"/>
              </a:gs>
              <a:gs pos="100000">
                <a:schemeClr val="accent1">
                  <a:lumMod val="60000"/>
                  <a:lumOff val="40000"/>
                </a:schemeClr>
              </a:gs>
            </a:gsLst>
            <a:lin ang="16170000" scaled="0"/>
          </a:gradFill>
          <a:ln>
            <a:noFill/>
          </a:ln>
        </p:spPr>
        <p:txBody>
          <a:bodyPr/>
          <a:lstStyle>
            <a:lvl1pPr>
              <a:defRPr>
                <a:gradFill>
                  <a:gsLst>
                    <a:gs pos="0">
                      <a:schemeClr val="accent1"/>
                    </a:gs>
                    <a:gs pos="50000">
                      <a:schemeClr val="accent1"/>
                    </a:gs>
                    <a:gs pos="100000">
                      <a:schemeClr val="accent1">
                        <a:lumMod val="60000"/>
                        <a:lumOff val="40000"/>
                      </a:schemeClr>
                    </a:gs>
                  </a:gsLst>
                  <a:lin ang="16170000" scaled="0"/>
                </a:gradFill>
              </a:defRPr>
            </a:lvl1pPr>
          </a:lstStyle>
          <a:p>
            <a:r>
              <a:rPr lang="en-US"/>
              <a:t>Click icon to add picture</a:t>
            </a:r>
            <a:endParaRPr lang="en-US" dirty="0"/>
          </a:p>
        </p:txBody>
      </p:sp>
      <p:sp>
        <p:nvSpPr>
          <p:cNvPr id="91" name="Box 5 Picture Placeholder">
            <a:extLst>
              <a:ext uri="{FF2B5EF4-FFF2-40B4-BE49-F238E27FC236}">
                <a16:creationId xmlns:a16="http://schemas.microsoft.com/office/drawing/2014/main" id="{9EFD45E0-4151-4B2D-7DAC-250AC58227DD}"/>
              </a:ext>
            </a:extLst>
          </p:cNvPr>
          <p:cNvSpPr>
            <a:spLocks noGrp="1"/>
          </p:cNvSpPr>
          <p:nvPr>
            <p:ph type="pic" sz="quarter" idx="81"/>
          </p:nvPr>
        </p:nvSpPr>
        <p:spPr>
          <a:xfrm>
            <a:off x="1137830" y="4016988"/>
            <a:ext cx="2130425" cy="1911096"/>
          </a:xfrm>
          <a:prstGeom prst="rect">
            <a:avLst/>
          </a:prstGeom>
          <a:solidFill>
            <a:schemeClr val="bg1"/>
          </a:solidFill>
        </p:spPr>
        <p:txBody>
          <a:bodyPr/>
          <a:lstStyle>
            <a:lvl1pPr>
              <a:defRPr>
                <a:solidFill>
                  <a:schemeClr val="bg1"/>
                </a:solidFill>
              </a:defRPr>
            </a:lvl1pPr>
          </a:lstStyle>
          <a:p>
            <a:r>
              <a:rPr lang="en-US"/>
              <a:t>Click icon to add picture</a:t>
            </a:r>
            <a:endParaRPr lang="en-US" dirty="0"/>
          </a:p>
        </p:txBody>
      </p:sp>
      <p:sp>
        <p:nvSpPr>
          <p:cNvPr id="96" name="Box 5 Content Placeholder">
            <a:extLst>
              <a:ext uri="{FF2B5EF4-FFF2-40B4-BE49-F238E27FC236}">
                <a16:creationId xmlns:a16="http://schemas.microsoft.com/office/drawing/2014/main" id="{B249622E-D96F-882C-1BB8-C42C2C414A6F}"/>
              </a:ext>
            </a:extLst>
          </p:cNvPr>
          <p:cNvSpPr>
            <a:spLocks noGrp="1"/>
          </p:cNvSpPr>
          <p:nvPr>
            <p:ph sz="quarter" idx="82" hasCustomPrompt="1"/>
          </p:nvPr>
        </p:nvSpPr>
        <p:spPr>
          <a:xfrm>
            <a:off x="1146177" y="4065681"/>
            <a:ext cx="2130287" cy="654050"/>
          </a:xfrm>
          <a:prstGeom prst="rect">
            <a:avLst/>
          </a:prstGeom>
          <a:noFill/>
          <a:effectLst/>
        </p:spPr>
        <p:txBody>
          <a:bodyPr tIns="91440" bIns="91440" anchor="ctr" anchorCtr="0"/>
          <a:lstStyle>
            <a:lvl1pPr algn="ctr">
              <a:lnSpc>
                <a:spcPts val="1800"/>
              </a:lnSpc>
              <a:spcBef>
                <a:spcPts val="0"/>
              </a:spcBef>
              <a:defRPr sz="1200" b="1"/>
            </a:lvl1pPr>
          </a:lstStyle>
          <a:p>
            <a:pPr lvl="0"/>
            <a:r>
              <a:rPr lang="en-US" dirty="0"/>
              <a:t>Insert Company Name </a:t>
            </a:r>
            <a:br>
              <a:rPr lang="en-US" dirty="0"/>
            </a:br>
            <a:r>
              <a:rPr lang="en-US" dirty="0"/>
              <a:t>or Logo</a:t>
            </a:r>
          </a:p>
        </p:txBody>
      </p:sp>
      <p:sp>
        <p:nvSpPr>
          <p:cNvPr id="97" name="Box 5 Text Placeholder">
            <a:extLst>
              <a:ext uri="{FF2B5EF4-FFF2-40B4-BE49-F238E27FC236}">
                <a16:creationId xmlns:a16="http://schemas.microsoft.com/office/drawing/2014/main" id="{817D6161-7CAF-B3F1-9DDB-16E08B67E952}"/>
              </a:ext>
            </a:extLst>
          </p:cNvPr>
          <p:cNvSpPr>
            <a:spLocks noGrp="1"/>
          </p:cNvSpPr>
          <p:nvPr>
            <p:ph type="body" sz="quarter" idx="83" hasCustomPrompt="1"/>
          </p:nvPr>
        </p:nvSpPr>
        <p:spPr>
          <a:xfrm>
            <a:off x="1146177" y="4840021"/>
            <a:ext cx="2130287" cy="1127577"/>
          </a:xfrm>
          <a:prstGeom prst="rect">
            <a:avLst/>
          </a:prstGeom>
          <a:noFill/>
          <a:effectLst/>
        </p:spPr>
        <p:txBody>
          <a:bodyPr tIns="91440" bIns="91440"/>
          <a:lstStyle>
            <a:lvl1pPr algn="ctr">
              <a:lnSpc>
                <a:spcPts val="1600"/>
              </a:lnSpc>
              <a:spcBef>
                <a:spcPts val="0"/>
              </a:spcBef>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dolore.</a:t>
            </a:r>
          </a:p>
        </p:txBody>
      </p:sp>
      <p:sp>
        <p:nvSpPr>
          <p:cNvPr id="62" name="Box 4 Picture Placeholder">
            <a:extLst>
              <a:ext uri="{FF2B5EF4-FFF2-40B4-BE49-F238E27FC236}">
                <a16:creationId xmlns:a16="http://schemas.microsoft.com/office/drawing/2014/main" id="{DCC1E6BE-4D53-B220-3BDE-6B25ACA0364C}"/>
              </a:ext>
            </a:extLst>
          </p:cNvPr>
          <p:cNvSpPr>
            <a:spLocks noGrp="1"/>
          </p:cNvSpPr>
          <p:nvPr>
            <p:ph type="pic" sz="quarter" idx="60"/>
          </p:nvPr>
        </p:nvSpPr>
        <p:spPr>
          <a:xfrm>
            <a:off x="8947901" y="1780677"/>
            <a:ext cx="2194560" cy="1965960"/>
          </a:xfrm>
          <a:prstGeom prst="roundRect">
            <a:avLst>
              <a:gd name="adj" fmla="val 3644"/>
            </a:avLst>
          </a:prstGeom>
          <a:gradFill>
            <a:gsLst>
              <a:gs pos="0">
                <a:schemeClr val="accent1"/>
              </a:gs>
              <a:gs pos="50000">
                <a:schemeClr val="accent1"/>
              </a:gs>
              <a:gs pos="100000">
                <a:schemeClr val="accent1">
                  <a:lumMod val="60000"/>
                  <a:lumOff val="40000"/>
                </a:schemeClr>
              </a:gs>
            </a:gsLst>
            <a:lin ang="16170000" scaled="0"/>
          </a:gradFill>
          <a:ln>
            <a:noFill/>
          </a:ln>
        </p:spPr>
        <p:txBody>
          <a:bodyPr/>
          <a:lstStyle>
            <a:lvl1pPr>
              <a:defRPr>
                <a:gradFill>
                  <a:gsLst>
                    <a:gs pos="0">
                      <a:schemeClr val="accent1"/>
                    </a:gs>
                    <a:gs pos="50000">
                      <a:schemeClr val="accent1"/>
                    </a:gs>
                    <a:gs pos="100000">
                      <a:schemeClr val="accent1">
                        <a:lumMod val="60000"/>
                        <a:lumOff val="40000"/>
                      </a:schemeClr>
                    </a:gs>
                  </a:gsLst>
                  <a:lin ang="16170000" scaled="0"/>
                </a:gradFill>
              </a:defRPr>
            </a:lvl1pPr>
          </a:lstStyle>
          <a:p>
            <a:r>
              <a:rPr lang="en-US"/>
              <a:t>Click icon to add picture</a:t>
            </a:r>
            <a:endParaRPr lang="en-US" dirty="0"/>
          </a:p>
        </p:txBody>
      </p:sp>
      <p:sp>
        <p:nvSpPr>
          <p:cNvPr id="63" name="Box 4 Picture Placeholder">
            <a:extLst>
              <a:ext uri="{FF2B5EF4-FFF2-40B4-BE49-F238E27FC236}">
                <a16:creationId xmlns:a16="http://schemas.microsoft.com/office/drawing/2014/main" id="{30C26956-26A6-214B-BB9F-289D9BA3D38E}"/>
              </a:ext>
            </a:extLst>
          </p:cNvPr>
          <p:cNvSpPr>
            <a:spLocks noGrp="1"/>
          </p:cNvSpPr>
          <p:nvPr>
            <p:ph type="pic" sz="quarter" idx="61"/>
          </p:nvPr>
        </p:nvSpPr>
        <p:spPr>
          <a:xfrm>
            <a:off x="8899042" y="1730988"/>
            <a:ext cx="2130425" cy="1911096"/>
          </a:xfrm>
          <a:prstGeom prst="rect">
            <a:avLst/>
          </a:prstGeom>
          <a:solidFill>
            <a:schemeClr val="bg1"/>
          </a:solidFill>
        </p:spPr>
        <p:txBody>
          <a:bodyPr/>
          <a:lstStyle>
            <a:lvl1pPr>
              <a:defRPr>
                <a:solidFill>
                  <a:schemeClr val="bg1"/>
                </a:solidFill>
              </a:defRPr>
            </a:lvl1pPr>
          </a:lstStyle>
          <a:p>
            <a:r>
              <a:rPr lang="en-US"/>
              <a:t>Click icon to add picture</a:t>
            </a:r>
            <a:endParaRPr lang="en-US" dirty="0"/>
          </a:p>
        </p:txBody>
      </p:sp>
      <p:sp>
        <p:nvSpPr>
          <p:cNvPr id="64" name="Box 4 Content Placeholder">
            <a:extLst>
              <a:ext uri="{FF2B5EF4-FFF2-40B4-BE49-F238E27FC236}">
                <a16:creationId xmlns:a16="http://schemas.microsoft.com/office/drawing/2014/main" id="{17FB06E4-D875-72BD-7ECE-696AA51269EE}"/>
              </a:ext>
            </a:extLst>
          </p:cNvPr>
          <p:cNvSpPr>
            <a:spLocks noGrp="1"/>
          </p:cNvSpPr>
          <p:nvPr>
            <p:ph sz="quarter" idx="62" hasCustomPrompt="1"/>
          </p:nvPr>
        </p:nvSpPr>
        <p:spPr>
          <a:xfrm>
            <a:off x="8907389" y="1779681"/>
            <a:ext cx="2130287" cy="654050"/>
          </a:xfrm>
          <a:prstGeom prst="rect">
            <a:avLst/>
          </a:prstGeom>
          <a:noFill/>
          <a:effectLst/>
        </p:spPr>
        <p:txBody>
          <a:bodyPr tIns="91440" bIns="91440" anchor="ctr" anchorCtr="0"/>
          <a:lstStyle>
            <a:lvl1pPr algn="ctr">
              <a:lnSpc>
                <a:spcPts val="1800"/>
              </a:lnSpc>
              <a:spcBef>
                <a:spcPts val="0"/>
              </a:spcBef>
              <a:defRPr sz="1200" b="1"/>
            </a:lvl1pPr>
          </a:lstStyle>
          <a:p>
            <a:pPr lvl="0"/>
            <a:r>
              <a:rPr lang="en-US" dirty="0"/>
              <a:t>Insert Company Name </a:t>
            </a:r>
            <a:br>
              <a:rPr lang="en-US" dirty="0"/>
            </a:br>
            <a:r>
              <a:rPr lang="en-US" dirty="0"/>
              <a:t>or Logo</a:t>
            </a:r>
          </a:p>
        </p:txBody>
      </p:sp>
      <p:sp>
        <p:nvSpPr>
          <p:cNvPr id="65" name="Box 4 Text Placeholder">
            <a:extLst>
              <a:ext uri="{FF2B5EF4-FFF2-40B4-BE49-F238E27FC236}">
                <a16:creationId xmlns:a16="http://schemas.microsoft.com/office/drawing/2014/main" id="{5AF2F3D8-253F-CF30-9B4D-508FABC6F094}"/>
              </a:ext>
            </a:extLst>
          </p:cNvPr>
          <p:cNvSpPr>
            <a:spLocks noGrp="1"/>
          </p:cNvSpPr>
          <p:nvPr>
            <p:ph type="body" sz="quarter" idx="63" hasCustomPrompt="1"/>
          </p:nvPr>
        </p:nvSpPr>
        <p:spPr>
          <a:xfrm>
            <a:off x="8907389" y="2554021"/>
            <a:ext cx="2130287" cy="1127577"/>
          </a:xfrm>
          <a:prstGeom prst="rect">
            <a:avLst/>
          </a:prstGeom>
          <a:noFill/>
          <a:effectLst/>
        </p:spPr>
        <p:txBody>
          <a:bodyPr tIns="91440" bIns="91440"/>
          <a:lstStyle>
            <a:lvl1pPr algn="ctr">
              <a:lnSpc>
                <a:spcPts val="1600"/>
              </a:lnSpc>
              <a:spcBef>
                <a:spcPts val="0"/>
              </a:spcBef>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dolore.</a:t>
            </a:r>
          </a:p>
        </p:txBody>
      </p:sp>
      <p:sp>
        <p:nvSpPr>
          <p:cNvPr id="58" name="Box 3 Picture Placeholder 2">
            <a:extLst>
              <a:ext uri="{FF2B5EF4-FFF2-40B4-BE49-F238E27FC236}">
                <a16:creationId xmlns:a16="http://schemas.microsoft.com/office/drawing/2014/main" id="{B2BE842A-BC6F-B06D-FAF8-0BBEDD8E3C99}"/>
              </a:ext>
            </a:extLst>
          </p:cNvPr>
          <p:cNvSpPr>
            <a:spLocks noGrp="1"/>
          </p:cNvSpPr>
          <p:nvPr>
            <p:ph type="pic" sz="quarter" idx="56"/>
          </p:nvPr>
        </p:nvSpPr>
        <p:spPr>
          <a:xfrm>
            <a:off x="6355905" y="1757046"/>
            <a:ext cx="2194560" cy="1965960"/>
          </a:xfrm>
          <a:prstGeom prst="roundRect">
            <a:avLst>
              <a:gd name="adj" fmla="val 3644"/>
            </a:avLst>
          </a:prstGeom>
          <a:gradFill>
            <a:gsLst>
              <a:gs pos="0">
                <a:schemeClr val="accent2"/>
              </a:gs>
              <a:gs pos="50000">
                <a:schemeClr val="accent2"/>
              </a:gs>
              <a:gs pos="100000">
                <a:schemeClr val="accent3"/>
              </a:gs>
            </a:gsLst>
            <a:lin ang="16170000" scaled="0"/>
          </a:gradFill>
          <a:ln>
            <a:noFill/>
          </a:ln>
        </p:spPr>
        <p:txBody>
          <a:bodyPr/>
          <a:lstStyle>
            <a:lvl1pPr>
              <a:defRPr>
                <a:solidFill>
                  <a:schemeClr val="accent2">
                    <a:lumMod val="60000"/>
                    <a:lumOff val="40000"/>
                  </a:schemeClr>
                </a:solidFill>
              </a:defRPr>
            </a:lvl1pPr>
          </a:lstStyle>
          <a:p>
            <a:r>
              <a:rPr lang="en-US"/>
              <a:t>Click icon to add picture</a:t>
            </a:r>
            <a:endParaRPr lang="en-US" dirty="0"/>
          </a:p>
        </p:txBody>
      </p:sp>
      <p:sp>
        <p:nvSpPr>
          <p:cNvPr id="59" name="Box 3 Picture Placeholder">
            <a:extLst>
              <a:ext uri="{FF2B5EF4-FFF2-40B4-BE49-F238E27FC236}">
                <a16:creationId xmlns:a16="http://schemas.microsoft.com/office/drawing/2014/main" id="{D0369B71-2660-0584-4700-3FDBBADD0D36}"/>
              </a:ext>
            </a:extLst>
          </p:cNvPr>
          <p:cNvSpPr>
            <a:spLocks noGrp="1"/>
          </p:cNvSpPr>
          <p:nvPr>
            <p:ph type="pic" sz="quarter" idx="57"/>
          </p:nvPr>
        </p:nvSpPr>
        <p:spPr>
          <a:xfrm>
            <a:off x="6321423" y="1730988"/>
            <a:ext cx="2130425" cy="1911096"/>
          </a:xfrm>
          <a:prstGeom prst="rect">
            <a:avLst/>
          </a:prstGeom>
          <a:solidFill>
            <a:schemeClr val="bg1"/>
          </a:solidFill>
        </p:spPr>
        <p:txBody>
          <a:bodyPr/>
          <a:lstStyle>
            <a:lvl1pPr>
              <a:defRPr>
                <a:solidFill>
                  <a:schemeClr val="bg1"/>
                </a:solidFill>
              </a:defRPr>
            </a:lvl1pPr>
          </a:lstStyle>
          <a:p>
            <a:r>
              <a:rPr lang="en-US"/>
              <a:t>Click icon to add picture</a:t>
            </a:r>
            <a:endParaRPr lang="en-US" dirty="0"/>
          </a:p>
        </p:txBody>
      </p:sp>
      <p:sp>
        <p:nvSpPr>
          <p:cNvPr id="60" name="Box 3 Content Placeholder">
            <a:extLst>
              <a:ext uri="{FF2B5EF4-FFF2-40B4-BE49-F238E27FC236}">
                <a16:creationId xmlns:a16="http://schemas.microsoft.com/office/drawing/2014/main" id="{5346EF63-B80C-2C4E-721C-FEC95669EE74}"/>
              </a:ext>
            </a:extLst>
          </p:cNvPr>
          <p:cNvSpPr>
            <a:spLocks noGrp="1"/>
          </p:cNvSpPr>
          <p:nvPr>
            <p:ph sz="quarter" idx="58" hasCustomPrompt="1"/>
          </p:nvPr>
        </p:nvSpPr>
        <p:spPr>
          <a:xfrm>
            <a:off x="6324600" y="1779681"/>
            <a:ext cx="2130287" cy="654050"/>
          </a:xfrm>
          <a:prstGeom prst="rect">
            <a:avLst/>
          </a:prstGeom>
          <a:noFill/>
          <a:effectLst/>
        </p:spPr>
        <p:txBody>
          <a:bodyPr tIns="91440" bIns="91440" anchor="ctr" anchorCtr="0"/>
          <a:lstStyle>
            <a:lvl1pPr algn="ctr">
              <a:lnSpc>
                <a:spcPts val="1800"/>
              </a:lnSpc>
              <a:spcBef>
                <a:spcPts val="0"/>
              </a:spcBef>
              <a:defRPr sz="1200" b="1"/>
            </a:lvl1pPr>
          </a:lstStyle>
          <a:p>
            <a:pPr lvl="0"/>
            <a:r>
              <a:rPr lang="en-US" dirty="0"/>
              <a:t>Insert Company Name </a:t>
            </a:r>
            <a:br>
              <a:rPr lang="en-US" dirty="0"/>
            </a:br>
            <a:r>
              <a:rPr lang="en-US" dirty="0"/>
              <a:t>or Logo</a:t>
            </a:r>
          </a:p>
        </p:txBody>
      </p:sp>
      <p:sp>
        <p:nvSpPr>
          <p:cNvPr id="61" name="Box 3Text Placeholder">
            <a:extLst>
              <a:ext uri="{FF2B5EF4-FFF2-40B4-BE49-F238E27FC236}">
                <a16:creationId xmlns:a16="http://schemas.microsoft.com/office/drawing/2014/main" id="{02F4825A-1549-7950-2CCE-9D451E26DBAA}"/>
              </a:ext>
            </a:extLst>
          </p:cNvPr>
          <p:cNvSpPr>
            <a:spLocks noGrp="1"/>
          </p:cNvSpPr>
          <p:nvPr>
            <p:ph type="body" sz="quarter" idx="59" hasCustomPrompt="1"/>
          </p:nvPr>
        </p:nvSpPr>
        <p:spPr>
          <a:xfrm>
            <a:off x="6324600" y="2554021"/>
            <a:ext cx="2130287" cy="1127577"/>
          </a:xfrm>
          <a:prstGeom prst="rect">
            <a:avLst/>
          </a:prstGeom>
          <a:noFill/>
          <a:effectLst/>
        </p:spPr>
        <p:txBody>
          <a:bodyPr tIns="91440" bIns="91440"/>
          <a:lstStyle>
            <a:lvl1pPr algn="ctr">
              <a:lnSpc>
                <a:spcPts val="1600"/>
              </a:lnSpc>
              <a:spcBef>
                <a:spcPts val="0"/>
              </a:spcBef>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dolore.</a:t>
            </a:r>
          </a:p>
        </p:txBody>
      </p:sp>
      <p:sp>
        <p:nvSpPr>
          <p:cNvPr id="17" name="Box 2 Picture Placeholder">
            <a:extLst>
              <a:ext uri="{FF2B5EF4-FFF2-40B4-BE49-F238E27FC236}">
                <a16:creationId xmlns:a16="http://schemas.microsoft.com/office/drawing/2014/main" id="{6A4A9005-5196-A072-15D3-5E34DF6D60AA}"/>
              </a:ext>
            </a:extLst>
          </p:cNvPr>
          <p:cNvSpPr>
            <a:spLocks noGrp="1"/>
          </p:cNvSpPr>
          <p:nvPr>
            <p:ph type="pic" sz="quarter" idx="35"/>
          </p:nvPr>
        </p:nvSpPr>
        <p:spPr>
          <a:xfrm>
            <a:off x="3766301" y="1780677"/>
            <a:ext cx="2194560" cy="1965960"/>
          </a:xfrm>
          <a:prstGeom prst="roundRect">
            <a:avLst>
              <a:gd name="adj" fmla="val 3644"/>
            </a:avLst>
          </a:prstGeom>
          <a:gradFill>
            <a:gsLst>
              <a:gs pos="0">
                <a:schemeClr val="accent1"/>
              </a:gs>
              <a:gs pos="50000">
                <a:schemeClr val="accent1"/>
              </a:gs>
              <a:gs pos="100000">
                <a:schemeClr val="accent1">
                  <a:lumMod val="60000"/>
                  <a:lumOff val="40000"/>
                </a:schemeClr>
              </a:gs>
            </a:gsLst>
            <a:lin ang="16170000" scaled="0"/>
          </a:gradFill>
          <a:ln>
            <a:noFill/>
          </a:ln>
        </p:spPr>
        <p:txBody>
          <a:bodyPr/>
          <a:lstStyle>
            <a:lvl1pPr>
              <a:defRPr>
                <a:gradFill>
                  <a:gsLst>
                    <a:gs pos="0">
                      <a:schemeClr val="accent1"/>
                    </a:gs>
                    <a:gs pos="50000">
                      <a:schemeClr val="accent1"/>
                    </a:gs>
                    <a:gs pos="100000">
                      <a:schemeClr val="accent1">
                        <a:lumMod val="60000"/>
                        <a:lumOff val="40000"/>
                      </a:schemeClr>
                    </a:gs>
                  </a:gsLst>
                  <a:lin ang="16170000" scaled="0"/>
                </a:gradFill>
              </a:defRPr>
            </a:lvl1pPr>
          </a:lstStyle>
          <a:p>
            <a:r>
              <a:rPr lang="en-US"/>
              <a:t>Click icon to add picture</a:t>
            </a:r>
            <a:endParaRPr lang="en-US" dirty="0"/>
          </a:p>
        </p:txBody>
      </p:sp>
      <p:sp>
        <p:nvSpPr>
          <p:cNvPr id="56" name="Box 2 Picture Placeholder">
            <a:extLst>
              <a:ext uri="{FF2B5EF4-FFF2-40B4-BE49-F238E27FC236}">
                <a16:creationId xmlns:a16="http://schemas.microsoft.com/office/drawing/2014/main" id="{1D98DD3F-907F-12FA-9421-AAC3B01D0AD2}"/>
              </a:ext>
            </a:extLst>
          </p:cNvPr>
          <p:cNvSpPr>
            <a:spLocks noGrp="1"/>
          </p:cNvSpPr>
          <p:nvPr>
            <p:ph type="pic" sz="quarter" idx="55"/>
          </p:nvPr>
        </p:nvSpPr>
        <p:spPr>
          <a:xfrm>
            <a:off x="3717442" y="1730988"/>
            <a:ext cx="2130425" cy="1911096"/>
          </a:xfrm>
          <a:prstGeom prst="rect">
            <a:avLst/>
          </a:prstGeom>
          <a:solidFill>
            <a:schemeClr val="bg1"/>
          </a:solidFill>
        </p:spPr>
        <p:txBody>
          <a:bodyPr/>
          <a:lstStyle>
            <a:lvl1pPr>
              <a:defRPr>
                <a:solidFill>
                  <a:schemeClr val="bg1"/>
                </a:solidFill>
              </a:defRPr>
            </a:lvl1pPr>
          </a:lstStyle>
          <a:p>
            <a:r>
              <a:rPr lang="en-US"/>
              <a:t>Click icon to add picture</a:t>
            </a:r>
            <a:endParaRPr lang="en-US" dirty="0"/>
          </a:p>
        </p:txBody>
      </p:sp>
      <p:sp>
        <p:nvSpPr>
          <p:cNvPr id="54" name="Box 2 Content Placeholder">
            <a:extLst>
              <a:ext uri="{FF2B5EF4-FFF2-40B4-BE49-F238E27FC236}">
                <a16:creationId xmlns:a16="http://schemas.microsoft.com/office/drawing/2014/main" id="{39573034-8F6E-F1D9-034C-5D31649BD513}"/>
              </a:ext>
            </a:extLst>
          </p:cNvPr>
          <p:cNvSpPr>
            <a:spLocks noGrp="1"/>
          </p:cNvSpPr>
          <p:nvPr>
            <p:ph sz="quarter" idx="20" hasCustomPrompt="1"/>
          </p:nvPr>
        </p:nvSpPr>
        <p:spPr>
          <a:xfrm>
            <a:off x="3725789" y="1779681"/>
            <a:ext cx="2130287" cy="654050"/>
          </a:xfrm>
          <a:prstGeom prst="rect">
            <a:avLst/>
          </a:prstGeom>
          <a:noFill/>
          <a:effectLst/>
        </p:spPr>
        <p:txBody>
          <a:bodyPr tIns="91440" bIns="91440" anchor="ctr" anchorCtr="0"/>
          <a:lstStyle>
            <a:lvl1pPr algn="ctr">
              <a:lnSpc>
                <a:spcPts val="1800"/>
              </a:lnSpc>
              <a:spcBef>
                <a:spcPts val="0"/>
              </a:spcBef>
              <a:defRPr sz="1200" b="1"/>
            </a:lvl1pPr>
          </a:lstStyle>
          <a:p>
            <a:pPr lvl="0"/>
            <a:r>
              <a:rPr lang="en-US" dirty="0"/>
              <a:t>Insert Company Name </a:t>
            </a:r>
            <a:br>
              <a:rPr lang="en-US" dirty="0"/>
            </a:br>
            <a:r>
              <a:rPr lang="en-US" dirty="0"/>
              <a:t>or Logo</a:t>
            </a:r>
          </a:p>
        </p:txBody>
      </p:sp>
      <p:sp>
        <p:nvSpPr>
          <p:cNvPr id="55" name="Box 2 Text Placeholder">
            <a:extLst>
              <a:ext uri="{FF2B5EF4-FFF2-40B4-BE49-F238E27FC236}">
                <a16:creationId xmlns:a16="http://schemas.microsoft.com/office/drawing/2014/main" id="{CFFD7E3C-9A0B-801F-75F3-1A97432F7BAA}"/>
              </a:ext>
            </a:extLst>
          </p:cNvPr>
          <p:cNvSpPr>
            <a:spLocks noGrp="1"/>
          </p:cNvSpPr>
          <p:nvPr>
            <p:ph type="body" sz="quarter" idx="21" hasCustomPrompt="1"/>
          </p:nvPr>
        </p:nvSpPr>
        <p:spPr>
          <a:xfrm>
            <a:off x="3725789" y="2554021"/>
            <a:ext cx="2130287" cy="1127577"/>
          </a:xfrm>
          <a:prstGeom prst="rect">
            <a:avLst/>
          </a:prstGeom>
          <a:noFill/>
          <a:effectLst/>
        </p:spPr>
        <p:txBody>
          <a:bodyPr tIns="91440" bIns="91440"/>
          <a:lstStyle>
            <a:lvl1pPr algn="ctr">
              <a:lnSpc>
                <a:spcPts val="1600"/>
              </a:lnSpc>
              <a:spcBef>
                <a:spcPts val="0"/>
              </a:spcBef>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dolore.</a:t>
            </a:r>
          </a:p>
        </p:txBody>
      </p:sp>
      <p:sp>
        <p:nvSpPr>
          <p:cNvPr id="16" name="Box 1 Picture Placeholder 2">
            <a:extLst>
              <a:ext uri="{FF2B5EF4-FFF2-40B4-BE49-F238E27FC236}">
                <a16:creationId xmlns:a16="http://schemas.microsoft.com/office/drawing/2014/main" id="{D7ADC6EB-08B1-5CC5-18C6-981DA9CFFA2F}"/>
              </a:ext>
            </a:extLst>
          </p:cNvPr>
          <p:cNvSpPr>
            <a:spLocks noGrp="1"/>
          </p:cNvSpPr>
          <p:nvPr>
            <p:ph type="pic" sz="quarter" idx="34"/>
          </p:nvPr>
        </p:nvSpPr>
        <p:spPr>
          <a:xfrm>
            <a:off x="1174305" y="1757046"/>
            <a:ext cx="2194560" cy="1965960"/>
          </a:xfrm>
          <a:prstGeom prst="roundRect">
            <a:avLst>
              <a:gd name="adj" fmla="val 3644"/>
            </a:avLst>
          </a:prstGeom>
          <a:gradFill>
            <a:gsLst>
              <a:gs pos="0">
                <a:schemeClr val="accent2"/>
              </a:gs>
              <a:gs pos="50000">
                <a:schemeClr val="accent2"/>
              </a:gs>
              <a:gs pos="100000">
                <a:schemeClr val="accent3"/>
              </a:gs>
            </a:gsLst>
            <a:lin ang="16170000" scaled="0"/>
          </a:gradFill>
          <a:ln>
            <a:noFill/>
          </a:ln>
        </p:spPr>
        <p:txBody>
          <a:bodyPr/>
          <a:lstStyle>
            <a:lvl1pPr>
              <a:defRPr>
                <a:solidFill>
                  <a:schemeClr val="accent2">
                    <a:lumMod val="60000"/>
                    <a:lumOff val="40000"/>
                  </a:schemeClr>
                </a:solidFill>
              </a:defRPr>
            </a:lvl1pPr>
          </a:lstStyle>
          <a:p>
            <a:r>
              <a:rPr lang="en-US"/>
              <a:t>Click icon to add picture</a:t>
            </a:r>
            <a:endParaRPr lang="en-US" dirty="0"/>
          </a:p>
        </p:txBody>
      </p:sp>
      <p:sp>
        <p:nvSpPr>
          <p:cNvPr id="52" name="Box 1 Picture Placeholder">
            <a:extLst>
              <a:ext uri="{FF2B5EF4-FFF2-40B4-BE49-F238E27FC236}">
                <a16:creationId xmlns:a16="http://schemas.microsoft.com/office/drawing/2014/main" id="{744E3BA6-0EA3-E8B9-3B45-82E39A0257E0}"/>
              </a:ext>
            </a:extLst>
          </p:cNvPr>
          <p:cNvSpPr>
            <a:spLocks noGrp="1"/>
          </p:cNvSpPr>
          <p:nvPr>
            <p:ph type="pic" sz="quarter" idx="54"/>
          </p:nvPr>
        </p:nvSpPr>
        <p:spPr>
          <a:xfrm>
            <a:off x="1139823" y="1730988"/>
            <a:ext cx="2130425" cy="1911096"/>
          </a:xfrm>
          <a:prstGeom prst="rect">
            <a:avLst/>
          </a:prstGeom>
          <a:solidFill>
            <a:schemeClr val="bg1"/>
          </a:solidFill>
        </p:spPr>
        <p:txBody>
          <a:bodyPr/>
          <a:lstStyle>
            <a:lvl1pPr>
              <a:defRPr>
                <a:solidFill>
                  <a:schemeClr val="bg1"/>
                </a:solidFill>
              </a:defRPr>
            </a:lvl1pPr>
          </a:lstStyle>
          <a:p>
            <a:r>
              <a:rPr lang="en-US"/>
              <a:t>Click icon to add picture</a:t>
            </a:r>
            <a:endParaRPr lang="en-US" dirty="0"/>
          </a:p>
        </p:txBody>
      </p:sp>
      <p:sp>
        <p:nvSpPr>
          <p:cNvPr id="20" name="Box 1 Content Placeholder">
            <a:extLst>
              <a:ext uri="{FF2B5EF4-FFF2-40B4-BE49-F238E27FC236}">
                <a16:creationId xmlns:a16="http://schemas.microsoft.com/office/drawing/2014/main" id="{9A0C5B47-870E-28B6-4F27-4E8654E6B663}"/>
              </a:ext>
            </a:extLst>
          </p:cNvPr>
          <p:cNvSpPr>
            <a:spLocks noGrp="1"/>
          </p:cNvSpPr>
          <p:nvPr>
            <p:ph sz="quarter" idx="18" hasCustomPrompt="1"/>
          </p:nvPr>
        </p:nvSpPr>
        <p:spPr>
          <a:xfrm>
            <a:off x="1143000" y="1779681"/>
            <a:ext cx="2130287" cy="654050"/>
          </a:xfrm>
          <a:prstGeom prst="rect">
            <a:avLst/>
          </a:prstGeom>
          <a:noFill/>
          <a:effectLst/>
        </p:spPr>
        <p:txBody>
          <a:bodyPr tIns="91440" bIns="91440" anchor="ctr" anchorCtr="0"/>
          <a:lstStyle>
            <a:lvl1pPr algn="ctr">
              <a:lnSpc>
                <a:spcPts val="1800"/>
              </a:lnSpc>
              <a:spcBef>
                <a:spcPts val="0"/>
              </a:spcBef>
              <a:defRPr sz="1200" b="1"/>
            </a:lvl1pPr>
          </a:lstStyle>
          <a:p>
            <a:pPr lvl="0"/>
            <a:r>
              <a:rPr lang="en-US" dirty="0"/>
              <a:t>Insert Company Name </a:t>
            </a:r>
            <a:br>
              <a:rPr lang="en-US" dirty="0"/>
            </a:br>
            <a:r>
              <a:rPr lang="en-US" dirty="0"/>
              <a:t>or Logo</a:t>
            </a:r>
          </a:p>
        </p:txBody>
      </p:sp>
      <p:sp>
        <p:nvSpPr>
          <p:cNvPr id="21" name="Box 1 Text Placeholder">
            <a:extLst>
              <a:ext uri="{FF2B5EF4-FFF2-40B4-BE49-F238E27FC236}">
                <a16:creationId xmlns:a16="http://schemas.microsoft.com/office/drawing/2014/main" id="{94A75B4B-115C-C857-108F-8365E147EF5B}"/>
              </a:ext>
            </a:extLst>
          </p:cNvPr>
          <p:cNvSpPr>
            <a:spLocks noGrp="1"/>
          </p:cNvSpPr>
          <p:nvPr>
            <p:ph type="body" sz="quarter" idx="19" hasCustomPrompt="1"/>
          </p:nvPr>
        </p:nvSpPr>
        <p:spPr>
          <a:xfrm>
            <a:off x="1143000" y="2554021"/>
            <a:ext cx="2130287" cy="1127577"/>
          </a:xfrm>
          <a:prstGeom prst="rect">
            <a:avLst/>
          </a:prstGeom>
          <a:noFill/>
          <a:effectLst/>
        </p:spPr>
        <p:txBody>
          <a:bodyPr tIns="91440" bIns="91440"/>
          <a:lstStyle>
            <a:lvl1pPr algn="ctr">
              <a:lnSpc>
                <a:spcPts val="1600"/>
              </a:lnSpc>
              <a:spcBef>
                <a:spcPts val="0"/>
              </a:spcBef>
              <a:defRPr sz="12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dolore.</a:t>
            </a:r>
          </a:p>
        </p:txBody>
      </p:sp>
      <p:sp>
        <p:nvSpPr>
          <p:cNvPr id="2" name="Title 1">
            <a:extLst>
              <a:ext uri="{FF2B5EF4-FFF2-40B4-BE49-F238E27FC236}">
                <a16:creationId xmlns:a16="http://schemas.microsoft.com/office/drawing/2014/main" id="{985A51DA-EB28-9A0A-A7E6-3FA27811A107}"/>
              </a:ext>
            </a:extLst>
          </p:cNvPr>
          <p:cNvSpPr>
            <a:spLocks noGrp="1"/>
          </p:cNvSpPr>
          <p:nvPr>
            <p:ph type="title" hasCustomPrompt="1"/>
          </p:nvPr>
        </p:nvSpPr>
        <p:spPr>
          <a:xfrm>
            <a:off x="556260" y="284100"/>
            <a:ext cx="10797540" cy="1108075"/>
          </a:xfrm>
          <a:prstGeom prst="rect">
            <a:avLst/>
          </a:prstGeom>
          <a:noFill/>
        </p:spPr>
        <p:txBody>
          <a:bodyPr/>
          <a:lstStyle>
            <a:lvl1pPr>
              <a:defRPr>
                <a:solidFill>
                  <a:schemeClr val="bg1"/>
                </a:solidFill>
              </a:defRPr>
            </a:lvl1pPr>
          </a:lstStyle>
          <a:p>
            <a:r>
              <a:rPr lang="en-US" dirty="0"/>
              <a:t>Click to edit Tombstone title style</a:t>
            </a:r>
          </a:p>
        </p:txBody>
      </p:sp>
      <p:sp>
        <p:nvSpPr>
          <p:cNvPr id="3" name="Date Placeholder 3">
            <a:extLst>
              <a:ext uri="{FF2B5EF4-FFF2-40B4-BE49-F238E27FC236}">
                <a16:creationId xmlns:a16="http://schemas.microsoft.com/office/drawing/2014/main" id="{1354A121-34FD-D8BA-8AD8-6F2E532B5A20}"/>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25A6E1AF-4AAC-46E8-8202-72C4E9616BC4}" type="datetime1">
              <a:rPr lang="en-US" smtClean="0"/>
              <a:t>7/31/2025</a:t>
            </a:fld>
            <a:endParaRPr lang="en-US" dirty="0"/>
          </a:p>
        </p:txBody>
      </p:sp>
      <p:sp>
        <p:nvSpPr>
          <p:cNvPr id="4" name="Footer Placeholder 4">
            <a:extLst>
              <a:ext uri="{FF2B5EF4-FFF2-40B4-BE49-F238E27FC236}">
                <a16:creationId xmlns:a16="http://schemas.microsoft.com/office/drawing/2014/main" id="{45DA2870-018B-3018-1C26-CE41E3FD2E3C}"/>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5">
            <a:extLst>
              <a:ext uri="{FF2B5EF4-FFF2-40B4-BE49-F238E27FC236}">
                <a16:creationId xmlns:a16="http://schemas.microsoft.com/office/drawing/2014/main" id="{D7C22EBB-95B0-FCCD-FA1F-55C52D6D42C5}"/>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2309782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3.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2E3F21-564B-18D6-EB23-81112758C258}"/>
              </a:ext>
            </a:extLst>
          </p:cNvPr>
          <p:cNvSpPr>
            <a:spLocks noGrp="1"/>
          </p:cNvSpPr>
          <p:nvPr>
            <p:ph type="body" idx="1"/>
          </p:nvPr>
        </p:nvSpPr>
        <p:spPr>
          <a:xfrm>
            <a:off x="556260" y="1825625"/>
            <a:ext cx="110363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446AC351-C4C5-3B1B-CDB4-399AD12478E1}"/>
              </a:ext>
            </a:extLst>
          </p:cNvPr>
          <p:cNvSpPr>
            <a:spLocks noGrp="1"/>
          </p:cNvSpPr>
          <p:nvPr>
            <p:ph type="title"/>
          </p:nvPr>
        </p:nvSpPr>
        <p:spPr>
          <a:xfrm>
            <a:off x="556259" y="284100"/>
            <a:ext cx="11036299" cy="1108075"/>
          </a:xfrm>
          <a:prstGeom prst="rect">
            <a:avLst/>
          </a:prstGeom>
        </p:spPr>
        <p:txBody>
          <a:bodyPr vert="horz" lIns="0" tIns="0" rIns="0" bIns="0" rtlCol="0" anchor="b" anchorCtr="0">
            <a:noAutofit/>
          </a:bodyPr>
          <a:lstStyle/>
          <a:p>
            <a:r>
              <a:rPr lang="en-US"/>
              <a:t>Click to edit Master title style</a:t>
            </a:r>
            <a:endParaRPr lang="en-US" dirty="0"/>
          </a:p>
        </p:txBody>
      </p:sp>
      <p:sp>
        <p:nvSpPr>
          <p:cNvPr id="2" name="Date Placeholder 3">
            <a:extLst>
              <a:ext uri="{FF2B5EF4-FFF2-40B4-BE49-F238E27FC236}">
                <a16:creationId xmlns:a16="http://schemas.microsoft.com/office/drawing/2014/main" id="{6ECA5FA1-FDAB-0327-F43A-16BD42BC33DC}"/>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3C751129-0B6B-4BB3-A1A1-05A37D6AE9E6}" type="datetime1">
              <a:rPr lang="en-US" smtClean="0"/>
              <a:t>7/31/2025</a:t>
            </a:fld>
            <a:endParaRPr lang="en-US" dirty="0"/>
          </a:p>
        </p:txBody>
      </p:sp>
      <p:sp>
        <p:nvSpPr>
          <p:cNvPr id="4" name="Footer Placeholder 4">
            <a:extLst>
              <a:ext uri="{FF2B5EF4-FFF2-40B4-BE49-F238E27FC236}">
                <a16:creationId xmlns:a16="http://schemas.microsoft.com/office/drawing/2014/main" id="{6AE8B146-8754-2C8E-92D9-E696CDEF80FF}"/>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Slide Number Placeholder 5">
            <a:extLst>
              <a:ext uri="{FF2B5EF4-FFF2-40B4-BE49-F238E27FC236}">
                <a16:creationId xmlns:a16="http://schemas.microsoft.com/office/drawing/2014/main" id="{0E1410CE-8104-04A6-C525-F0D8E075B048}"/>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388731469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721" r:id="rId4"/>
    <p:sldLayoutId id="2147483719" r:id="rId5"/>
    <p:sldLayoutId id="2147483660" r:id="rId6"/>
    <p:sldLayoutId id="2147483651" r:id="rId7"/>
    <p:sldLayoutId id="2147483661" r:id="rId8"/>
    <p:sldLayoutId id="2147483669" r:id="rId9"/>
    <p:sldLayoutId id="2147483668" r:id="rId10"/>
    <p:sldLayoutId id="2147483655" r:id="rId11"/>
    <p:sldLayoutId id="2147483722" r:id="rId12"/>
    <p:sldLayoutId id="2147483671" r:id="rId13"/>
    <p:sldLayoutId id="2147483723" r:id="rId14"/>
    <p:sldLayoutId id="2147483672" r:id="rId15"/>
    <p:sldLayoutId id="2147483674" r:id="rId16"/>
    <p:sldLayoutId id="2147483654" r:id="rId17"/>
    <p:sldLayoutId id="2147483663" r:id="rId18"/>
    <p:sldLayoutId id="2147483670" r:id="rId19"/>
  </p:sldLayoutIdLst>
  <p:hf hdr="0" ftr="0" dt="0"/>
  <p:txStyles>
    <p:titleStyle>
      <a:lvl1pPr algn="l" defTabSz="914400" rtl="0" eaLnBrk="1" latinLnBrk="0" hangingPunct="1">
        <a:lnSpc>
          <a:spcPts val="37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900"/>
        </a:lnSpc>
        <a:spcBef>
          <a:spcPts val="1000"/>
        </a:spcBef>
        <a:spcAft>
          <a:spcPts val="500"/>
        </a:spcAft>
        <a:buFont typeface="Arial" panose="020B0604020202020204" pitchFamily="34" charset="0"/>
        <a:buNone/>
        <a:defRPr sz="2400" kern="1200">
          <a:solidFill>
            <a:schemeClr val="accent6"/>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4572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9144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2E3F21-564B-18D6-EB23-81112758C258}"/>
              </a:ext>
            </a:extLst>
          </p:cNvPr>
          <p:cNvSpPr>
            <a:spLocks noGrp="1"/>
          </p:cNvSpPr>
          <p:nvPr>
            <p:ph type="body" idx="1"/>
          </p:nvPr>
        </p:nvSpPr>
        <p:spPr>
          <a:xfrm>
            <a:off x="556260" y="1825625"/>
            <a:ext cx="110363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446AC351-C4C5-3B1B-CDB4-399AD12478E1}"/>
              </a:ext>
            </a:extLst>
          </p:cNvPr>
          <p:cNvSpPr>
            <a:spLocks noGrp="1"/>
          </p:cNvSpPr>
          <p:nvPr>
            <p:ph type="title"/>
          </p:nvPr>
        </p:nvSpPr>
        <p:spPr>
          <a:xfrm>
            <a:off x="556259" y="284100"/>
            <a:ext cx="11036299" cy="1108075"/>
          </a:xfrm>
          <a:prstGeom prst="rect">
            <a:avLst/>
          </a:prstGeom>
        </p:spPr>
        <p:txBody>
          <a:bodyPr vert="horz" lIns="0" tIns="0" rIns="0" bIns="0" rtlCol="0" anchor="b" anchorCtr="0">
            <a:noAutofit/>
          </a:bodyPr>
          <a:lstStyle/>
          <a:p>
            <a:r>
              <a:rPr lang="en-US" dirty="0"/>
              <a:t>Click to edit Master title style</a:t>
            </a:r>
          </a:p>
        </p:txBody>
      </p:sp>
      <p:sp>
        <p:nvSpPr>
          <p:cNvPr id="2" name="Date Placeholder 3">
            <a:extLst>
              <a:ext uri="{FF2B5EF4-FFF2-40B4-BE49-F238E27FC236}">
                <a16:creationId xmlns:a16="http://schemas.microsoft.com/office/drawing/2014/main" id="{FEFDCD91-AAC8-8A79-F7F1-0634B9FC7792}"/>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FF469B09-239B-484B-ABD8-6A3E5CA2E2C8}" type="datetime1">
              <a:rPr lang="en-US" smtClean="0"/>
              <a:t>7/31/2025</a:t>
            </a:fld>
            <a:endParaRPr lang="en-US" dirty="0"/>
          </a:p>
        </p:txBody>
      </p:sp>
      <p:sp>
        <p:nvSpPr>
          <p:cNvPr id="4" name="Footer Placeholder 4">
            <a:extLst>
              <a:ext uri="{FF2B5EF4-FFF2-40B4-BE49-F238E27FC236}">
                <a16:creationId xmlns:a16="http://schemas.microsoft.com/office/drawing/2014/main" id="{BCFB14E9-77D9-2F11-631E-4C5B2A4C1FD9}"/>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Slide Number Placeholder 5">
            <a:extLst>
              <a:ext uri="{FF2B5EF4-FFF2-40B4-BE49-F238E27FC236}">
                <a16:creationId xmlns:a16="http://schemas.microsoft.com/office/drawing/2014/main" id="{BF2ECFB2-3EB3-269A-F981-9B6323373760}"/>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203699442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720" r:id="rId4"/>
    <p:sldLayoutId id="2147483717" r:id="rId5"/>
    <p:sldLayoutId id="2147483736" r:id="rId6"/>
    <p:sldLayoutId id="2147483694" r:id="rId7"/>
    <p:sldLayoutId id="2147483692" r:id="rId8"/>
    <p:sldLayoutId id="2147483699" r:id="rId9"/>
    <p:sldLayoutId id="2147483726" r:id="rId10"/>
    <p:sldLayoutId id="2147483704" r:id="rId11"/>
    <p:sldLayoutId id="2147483698" r:id="rId12"/>
    <p:sldLayoutId id="2147483705" r:id="rId13"/>
    <p:sldLayoutId id="2147483734" r:id="rId14"/>
    <p:sldLayoutId id="2147483739" r:id="rId15"/>
  </p:sldLayoutIdLst>
  <p:hf hdr="0" ftr="0" dt="0"/>
  <p:txStyles>
    <p:titleStyle>
      <a:lvl1pPr algn="l" defTabSz="914400" rtl="0" eaLnBrk="1" latinLnBrk="0" hangingPunct="1">
        <a:lnSpc>
          <a:spcPts val="37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900"/>
        </a:lnSpc>
        <a:spcBef>
          <a:spcPts val="1000"/>
        </a:spcBef>
        <a:spcAft>
          <a:spcPts val="500"/>
        </a:spcAft>
        <a:buFont typeface="Arial" panose="020B0604020202020204" pitchFamily="34" charset="0"/>
        <a:buNone/>
        <a:defRPr sz="2400" kern="1200">
          <a:solidFill>
            <a:schemeClr val="accent6"/>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4572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9144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2E3F21-564B-18D6-EB23-81112758C258}"/>
              </a:ext>
            </a:extLst>
          </p:cNvPr>
          <p:cNvSpPr>
            <a:spLocks noGrp="1"/>
          </p:cNvSpPr>
          <p:nvPr>
            <p:ph type="body" idx="1"/>
          </p:nvPr>
        </p:nvSpPr>
        <p:spPr>
          <a:xfrm>
            <a:off x="556260" y="1825625"/>
            <a:ext cx="11036300" cy="4351338"/>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446AC351-C4C5-3B1B-CDB4-399AD12478E1}"/>
              </a:ext>
            </a:extLst>
          </p:cNvPr>
          <p:cNvSpPr>
            <a:spLocks noGrp="1"/>
          </p:cNvSpPr>
          <p:nvPr>
            <p:ph type="title"/>
          </p:nvPr>
        </p:nvSpPr>
        <p:spPr>
          <a:xfrm>
            <a:off x="556259" y="284100"/>
            <a:ext cx="11036299" cy="1108075"/>
          </a:xfrm>
          <a:prstGeom prst="rect">
            <a:avLst/>
          </a:prstGeom>
        </p:spPr>
        <p:txBody>
          <a:bodyPr vert="horz" lIns="0" tIns="0" rIns="0" bIns="0" rtlCol="0" anchor="b" anchorCtr="0">
            <a:noAutofit/>
          </a:bodyPr>
          <a:lstStyle/>
          <a:p>
            <a:r>
              <a:rPr lang="en-US" dirty="0"/>
              <a:t>Click to edit Master title style</a:t>
            </a:r>
          </a:p>
        </p:txBody>
      </p:sp>
      <p:sp>
        <p:nvSpPr>
          <p:cNvPr id="6" name="Date Placeholder 3">
            <a:extLst>
              <a:ext uri="{FF2B5EF4-FFF2-40B4-BE49-F238E27FC236}">
                <a16:creationId xmlns:a16="http://schemas.microsoft.com/office/drawing/2014/main" id="{16501821-F291-0F50-A69C-71E3C43C9099}"/>
              </a:ext>
            </a:extLst>
          </p:cNvPr>
          <p:cNvSpPr>
            <a:spLocks noGrp="1"/>
          </p:cNvSpPr>
          <p:nvPr>
            <p:ph type="dt" sz="half" idx="2"/>
          </p:nvPr>
        </p:nvSpPr>
        <p:spPr>
          <a:xfrm>
            <a:off x="2056547" y="6356350"/>
            <a:ext cx="1312762"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067C9DF0-D663-46DC-A917-5239B881312D}" type="datetime1">
              <a:rPr lang="en-US" smtClean="0"/>
              <a:t>7/31/2025</a:t>
            </a:fld>
            <a:endParaRPr lang="en-US" dirty="0"/>
          </a:p>
        </p:txBody>
      </p:sp>
      <p:sp>
        <p:nvSpPr>
          <p:cNvPr id="7" name="Footer Placeholder 4">
            <a:extLst>
              <a:ext uri="{FF2B5EF4-FFF2-40B4-BE49-F238E27FC236}">
                <a16:creationId xmlns:a16="http://schemas.microsoft.com/office/drawing/2014/main" id="{F45D308F-3C66-4B7D-623A-71D6C79D8B7B}"/>
              </a:ext>
            </a:extLst>
          </p:cNvPr>
          <p:cNvSpPr>
            <a:spLocks noGrp="1"/>
          </p:cNvSpPr>
          <p:nvPr>
            <p:ph type="ftr" sz="quarter" idx="3"/>
          </p:nvPr>
        </p:nvSpPr>
        <p:spPr>
          <a:xfrm>
            <a:off x="8575287" y="6356350"/>
            <a:ext cx="3016637"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9" name="Slide Number Placeholder 5">
            <a:extLst>
              <a:ext uri="{FF2B5EF4-FFF2-40B4-BE49-F238E27FC236}">
                <a16:creationId xmlns:a16="http://schemas.microsoft.com/office/drawing/2014/main" id="{F0F601F6-B13E-C338-A61B-57BC4E51A049}"/>
              </a:ext>
            </a:extLst>
          </p:cNvPr>
          <p:cNvSpPr>
            <a:spLocks noGrp="1"/>
          </p:cNvSpPr>
          <p:nvPr>
            <p:ph type="sldNum" sz="quarter" idx="4"/>
          </p:nvPr>
        </p:nvSpPr>
        <p:spPr>
          <a:xfrm>
            <a:off x="5598771" y="6356350"/>
            <a:ext cx="994458" cy="365125"/>
          </a:xfrm>
          <a:prstGeom prst="rect">
            <a:avLst/>
          </a:prstGeom>
        </p:spPr>
        <p:txBody>
          <a:bodyPr vert="horz" lIns="0" tIns="0" rIns="0" bIns="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0B64BC-C437-4420-A05E-8DFCB5BAB2A1}" type="slidenum">
              <a:rPr lang="en-US" smtClean="0"/>
              <a:pPr/>
              <a:t>‹#›</a:t>
            </a:fld>
            <a:endParaRPr lang="en-US" dirty="0"/>
          </a:p>
        </p:txBody>
      </p:sp>
    </p:spTree>
    <p:extLst>
      <p:ext uri="{BB962C8B-B14F-4D97-AF65-F5344CB8AC3E}">
        <p14:creationId xmlns:p14="http://schemas.microsoft.com/office/powerpoint/2010/main" val="311536639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7" r:id="rId4"/>
    <p:sldLayoutId id="2147483738" r:id="rId5"/>
  </p:sldLayoutIdLst>
  <p:hf hdr="0" ftr="0" dt="0"/>
  <p:txStyles>
    <p:titleStyle>
      <a:lvl1pPr algn="l" defTabSz="914400" rtl="0" eaLnBrk="1" latinLnBrk="0" hangingPunct="1">
        <a:lnSpc>
          <a:spcPts val="37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900"/>
        </a:lnSpc>
        <a:spcBef>
          <a:spcPts val="1000"/>
        </a:spcBef>
        <a:spcAft>
          <a:spcPts val="500"/>
        </a:spcAft>
        <a:buFont typeface="Arial" panose="020B0604020202020204" pitchFamily="34" charset="0"/>
        <a:buChar char="•"/>
        <a:defRPr sz="2400" kern="1200">
          <a:solidFill>
            <a:schemeClr val="accent6"/>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mailto:mluzadder@kelleydrye.com" TargetMode="External"/><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awood@kelleydrye.com" TargetMode="Externa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B242-B03B-AC19-5E6D-C88596ED5CA4}"/>
              </a:ext>
            </a:extLst>
          </p:cNvPr>
          <p:cNvSpPr>
            <a:spLocks noGrp="1"/>
          </p:cNvSpPr>
          <p:nvPr>
            <p:ph type="ctrTitle"/>
          </p:nvPr>
        </p:nvSpPr>
        <p:spPr>
          <a:xfrm>
            <a:off x="731520" y="1213603"/>
            <a:ext cx="6654018" cy="2329498"/>
          </a:xfrm>
        </p:spPr>
        <p:txBody>
          <a:bodyPr>
            <a:normAutofit fontScale="90000"/>
          </a:bodyPr>
          <a:lstStyle/>
          <a:p>
            <a:r>
              <a:rPr lang="en-US" dirty="0"/>
              <a:t>Avoiding Pitfalls and Trolls in Payment Agreements: Understanding How AI, Open Source, and Licenses Impact the Payment Industry</a:t>
            </a:r>
          </a:p>
        </p:txBody>
      </p:sp>
      <p:sp>
        <p:nvSpPr>
          <p:cNvPr id="3" name="Subtitle 2">
            <a:extLst>
              <a:ext uri="{FF2B5EF4-FFF2-40B4-BE49-F238E27FC236}">
                <a16:creationId xmlns:a16="http://schemas.microsoft.com/office/drawing/2014/main" id="{1BF7FC5C-8DE3-8AB0-0086-4F73AB68D55A}"/>
              </a:ext>
            </a:extLst>
          </p:cNvPr>
          <p:cNvSpPr>
            <a:spLocks noGrp="1"/>
          </p:cNvSpPr>
          <p:nvPr>
            <p:ph type="subTitle" idx="1"/>
          </p:nvPr>
        </p:nvSpPr>
        <p:spPr>
          <a:xfrm>
            <a:off x="731520" y="4010265"/>
            <a:ext cx="5892800" cy="695960"/>
          </a:xfrm>
        </p:spPr>
        <p:txBody>
          <a:bodyPr/>
          <a:lstStyle/>
          <a:p>
            <a:r>
              <a:rPr lang="en-US" dirty="0"/>
              <a:t>07/31/2025</a:t>
            </a:r>
          </a:p>
        </p:txBody>
      </p:sp>
      <p:sp>
        <p:nvSpPr>
          <p:cNvPr id="4" name="Text Placeholder 3">
            <a:extLst>
              <a:ext uri="{FF2B5EF4-FFF2-40B4-BE49-F238E27FC236}">
                <a16:creationId xmlns:a16="http://schemas.microsoft.com/office/drawing/2014/main" id="{E7C48B39-0EF2-35AB-AF61-BC6D2EC085CC}"/>
              </a:ext>
            </a:extLst>
          </p:cNvPr>
          <p:cNvSpPr>
            <a:spLocks noGrp="1"/>
          </p:cNvSpPr>
          <p:nvPr>
            <p:ph type="body" sz="quarter" idx="14"/>
          </p:nvPr>
        </p:nvSpPr>
        <p:spPr>
          <a:xfrm>
            <a:off x="731838" y="4683028"/>
            <a:ext cx="2814637" cy="695325"/>
          </a:xfrm>
        </p:spPr>
        <p:txBody>
          <a:bodyPr/>
          <a:lstStyle/>
          <a:p>
            <a:r>
              <a:rPr lang="en-US" dirty="0"/>
              <a:t>Matt Luzadder</a:t>
            </a:r>
          </a:p>
          <a:p>
            <a:r>
              <a:rPr lang="en-US" dirty="0"/>
              <a:t>Partner</a:t>
            </a:r>
          </a:p>
          <a:p>
            <a:endParaRPr lang="en-US" dirty="0"/>
          </a:p>
        </p:txBody>
      </p:sp>
      <p:sp>
        <p:nvSpPr>
          <p:cNvPr id="5" name="Text Placeholder 4">
            <a:extLst>
              <a:ext uri="{FF2B5EF4-FFF2-40B4-BE49-F238E27FC236}">
                <a16:creationId xmlns:a16="http://schemas.microsoft.com/office/drawing/2014/main" id="{96516BA6-A1D7-FE36-EBB8-6763A4A1BD4D}"/>
              </a:ext>
            </a:extLst>
          </p:cNvPr>
          <p:cNvSpPr>
            <a:spLocks noGrp="1"/>
          </p:cNvSpPr>
          <p:nvPr>
            <p:ph type="body" sz="quarter" idx="15"/>
          </p:nvPr>
        </p:nvSpPr>
        <p:spPr>
          <a:xfrm>
            <a:off x="3810318" y="4683028"/>
            <a:ext cx="2814637" cy="695325"/>
          </a:xfrm>
        </p:spPr>
        <p:txBody>
          <a:bodyPr/>
          <a:lstStyle/>
          <a:p>
            <a:r>
              <a:rPr lang="en-US" dirty="0"/>
              <a:t>Andrew Wood</a:t>
            </a:r>
          </a:p>
          <a:p>
            <a:r>
              <a:rPr lang="en-US" dirty="0"/>
              <a:t>Senior Associate</a:t>
            </a:r>
          </a:p>
          <a:p>
            <a:endParaRPr lang="en-US" dirty="0"/>
          </a:p>
        </p:txBody>
      </p:sp>
    </p:spTree>
    <p:extLst>
      <p:ext uri="{BB962C8B-B14F-4D97-AF65-F5344CB8AC3E}">
        <p14:creationId xmlns:p14="http://schemas.microsoft.com/office/powerpoint/2010/main" val="2323124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6248-1BED-E405-3A3A-5D99013D79EF}"/>
              </a:ext>
            </a:extLst>
          </p:cNvPr>
          <p:cNvSpPr>
            <a:spLocks noGrp="1"/>
          </p:cNvSpPr>
          <p:nvPr>
            <p:ph type="title"/>
          </p:nvPr>
        </p:nvSpPr>
        <p:spPr/>
        <p:txBody>
          <a:bodyPr/>
          <a:lstStyle/>
          <a:p>
            <a:r>
              <a:rPr lang="en-US" dirty="0"/>
              <a:t>Representations and Warranties </a:t>
            </a:r>
          </a:p>
        </p:txBody>
      </p:sp>
      <p:sp>
        <p:nvSpPr>
          <p:cNvPr id="3" name="Content Placeholder 2">
            <a:extLst>
              <a:ext uri="{FF2B5EF4-FFF2-40B4-BE49-F238E27FC236}">
                <a16:creationId xmlns:a16="http://schemas.microsoft.com/office/drawing/2014/main" id="{B6536A8E-D23B-3C1C-D714-2F886AA46482}"/>
              </a:ext>
            </a:extLst>
          </p:cNvPr>
          <p:cNvSpPr>
            <a:spLocks noGrp="1"/>
          </p:cNvSpPr>
          <p:nvPr>
            <p:ph idx="1"/>
          </p:nvPr>
        </p:nvSpPr>
        <p:spPr/>
        <p:txBody>
          <a:bodyPr/>
          <a:lstStyle/>
          <a:p>
            <a:pPr marL="342900" indent="-342900">
              <a:spcBef>
                <a:spcPts val="0"/>
              </a:spcBef>
              <a:spcAft>
                <a:spcPts val="1200"/>
              </a:spcAft>
              <a:buFont typeface="Wingdings" panose="05000000000000000000" pitchFamily="2" charset="2"/>
              <a:buChar char="§"/>
            </a:pPr>
            <a:r>
              <a:rPr lang="en-US" b="0" i="0" dirty="0">
                <a:solidFill>
                  <a:srgbClr val="1F1F1F"/>
                </a:solidFill>
                <a:effectLst/>
              </a:rPr>
              <a:t>The terms "representation" and "warranty" are often used together in practice.</a:t>
            </a:r>
          </a:p>
          <a:p>
            <a:pPr marL="342900" indent="-342900">
              <a:spcBef>
                <a:spcPts val="0"/>
              </a:spcBef>
              <a:spcAft>
                <a:spcPts val="1200"/>
              </a:spcAft>
              <a:buFont typeface="Wingdings" panose="05000000000000000000" pitchFamily="2" charset="2"/>
              <a:buChar char="§"/>
            </a:pPr>
            <a:r>
              <a:rPr lang="en-US" b="0" i="0" dirty="0">
                <a:solidFill>
                  <a:srgbClr val="1F1F1F"/>
                </a:solidFill>
                <a:effectLst/>
              </a:rPr>
              <a:t>A </a:t>
            </a:r>
            <a:r>
              <a:rPr lang="en-US" b="1" dirty="0">
                <a:solidFill>
                  <a:srgbClr val="66CC00"/>
                </a:solidFill>
              </a:rPr>
              <a:t>representation</a:t>
            </a:r>
            <a:r>
              <a:rPr lang="en-US" b="0" i="0" dirty="0">
                <a:solidFill>
                  <a:srgbClr val="1F1F1F"/>
                </a:solidFill>
                <a:effectLst/>
              </a:rPr>
              <a:t> is an assertion as to a fact, true on the date the representation is made, that is given to induce another party to enter into a contract or take some other action. </a:t>
            </a:r>
          </a:p>
          <a:p>
            <a:pPr marL="342900" indent="-342900">
              <a:spcBef>
                <a:spcPts val="0"/>
              </a:spcBef>
              <a:spcAft>
                <a:spcPts val="1200"/>
              </a:spcAft>
              <a:buFont typeface="Wingdings" panose="05000000000000000000" pitchFamily="2" charset="2"/>
              <a:buChar char="§"/>
            </a:pPr>
            <a:r>
              <a:rPr lang="en-US" b="0" i="0" dirty="0">
                <a:solidFill>
                  <a:srgbClr val="001D35"/>
                </a:solidFill>
                <a:effectLst/>
              </a:rPr>
              <a:t>It's essentially a declaration about a particular circumstance or condition relevant to the agreement. If the representation is false, it can lead to a claim of misrepresentation. </a:t>
            </a:r>
          </a:p>
          <a:p>
            <a:pPr marL="571500" lvl="1" indent="-342900">
              <a:spcBef>
                <a:spcPts val="0"/>
              </a:spcBef>
              <a:spcAft>
                <a:spcPts val="1200"/>
              </a:spcAft>
              <a:buFont typeface="Arial" panose="020B0604020202020204" pitchFamily="34" charset="0"/>
              <a:buChar char="•"/>
            </a:pPr>
            <a:r>
              <a:rPr lang="en-US" dirty="0">
                <a:solidFill>
                  <a:srgbClr val="001D35"/>
                </a:solidFill>
              </a:rPr>
              <a:t>Negligent representation </a:t>
            </a:r>
          </a:p>
          <a:p>
            <a:pPr marL="571500" lvl="1" indent="-342900">
              <a:spcBef>
                <a:spcPts val="0"/>
              </a:spcBef>
              <a:spcAft>
                <a:spcPts val="1200"/>
              </a:spcAft>
              <a:buFont typeface="Arial" panose="020B0604020202020204" pitchFamily="34" charset="0"/>
              <a:buChar char="•"/>
            </a:pPr>
            <a:r>
              <a:rPr lang="en-US" b="0" i="0" dirty="0">
                <a:solidFill>
                  <a:srgbClr val="001D35"/>
                </a:solidFill>
                <a:effectLst/>
              </a:rPr>
              <a:t>Fraudulent representation</a:t>
            </a:r>
            <a:endParaRPr lang="en-US" b="0" i="0" dirty="0">
              <a:solidFill>
                <a:srgbClr val="1F1F1F"/>
              </a:solidFill>
              <a:effectLst/>
            </a:endParaRPr>
          </a:p>
        </p:txBody>
      </p:sp>
      <p:sp>
        <p:nvSpPr>
          <p:cNvPr id="4" name="Slide Number Placeholder 3">
            <a:extLst>
              <a:ext uri="{FF2B5EF4-FFF2-40B4-BE49-F238E27FC236}">
                <a16:creationId xmlns:a16="http://schemas.microsoft.com/office/drawing/2014/main" id="{7EE15589-5495-0FF4-EE36-DC361DD874B0}"/>
              </a:ext>
            </a:extLst>
          </p:cNvPr>
          <p:cNvSpPr>
            <a:spLocks noGrp="1"/>
          </p:cNvSpPr>
          <p:nvPr>
            <p:ph type="sldNum" sz="quarter" idx="4"/>
          </p:nvPr>
        </p:nvSpPr>
        <p:spPr/>
        <p:txBody>
          <a:bodyPr/>
          <a:lstStyle/>
          <a:p>
            <a:fld id="{989B9F0A-CECB-5449-97A0-B2298E882FF2}" type="slidenum">
              <a:rPr lang="en-US" smtClean="0"/>
              <a:t>10</a:t>
            </a:fld>
            <a:endParaRPr lang="en-US"/>
          </a:p>
        </p:txBody>
      </p:sp>
    </p:spTree>
    <p:extLst>
      <p:ext uri="{BB962C8B-B14F-4D97-AF65-F5344CB8AC3E}">
        <p14:creationId xmlns:p14="http://schemas.microsoft.com/office/powerpoint/2010/main" val="1771422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Warranty</a:t>
            </a:r>
          </a:p>
        </p:txBody>
      </p:sp>
      <p:sp>
        <p:nvSpPr>
          <p:cNvPr id="3" name="Content Placeholder 2"/>
          <p:cNvSpPr>
            <a:spLocks noGrp="1"/>
          </p:cNvSpPr>
          <p:nvPr>
            <p:ph idx="1"/>
          </p:nvPr>
        </p:nvSpPr>
        <p:spPr/>
        <p:txBody>
          <a:bodyPr>
            <a:noAutofit/>
          </a:bodyPr>
          <a:lstStyle/>
          <a:p>
            <a:pPr marL="0" indent="0">
              <a:spcBef>
                <a:spcPts val="0"/>
              </a:spcBef>
              <a:buSzPct val="85000"/>
              <a:buNone/>
              <a:defRPr/>
            </a:pPr>
            <a:r>
              <a:rPr lang="en-US" dirty="0"/>
              <a:t>Warranty = Statement of fact about the services or deliverable or commitment to act a certain way (READ: Vendor is saying this is true, vendor knows it is true, and vendor stands behind this as true)</a:t>
            </a:r>
          </a:p>
          <a:p>
            <a:pPr marL="342900" indent="-342900">
              <a:spcBef>
                <a:spcPts val="0"/>
              </a:spcBef>
              <a:buFont typeface="Wingdings" panose="05000000000000000000" pitchFamily="2" charset="2"/>
              <a:buChar char="§"/>
            </a:pPr>
            <a:r>
              <a:rPr lang="en-US" sz="2000" b="0" i="0" dirty="0">
                <a:solidFill>
                  <a:srgbClr val="1F1F1F"/>
                </a:solidFill>
                <a:effectLst/>
              </a:rPr>
              <a:t>A warranty is a promise of </a:t>
            </a:r>
            <a:r>
              <a:rPr lang="en-US" sz="2000" b="1" i="0" u="none" strike="noStrike" dirty="0">
                <a:solidFill>
                  <a:srgbClr val="0062C4"/>
                </a:solidFill>
                <a:effectLst/>
              </a:rPr>
              <a:t>indemnity</a:t>
            </a:r>
            <a:r>
              <a:rPr lang="en-US" sz="2000" b="0" i="0" dirty="0">
                <a:solidFill>
                  <a:srgbClr val="1F1F1F"/>
                </a:solidFill>
                <a:effectLst/>
              </a:rPr>
              <a:t> if the assertion is false. </a:t>
            </a:r>
          </a:p>
          <a:p>
            <a:pPr marL="342900" indent="-342900">
              <a:spcBef>
                <a:spcPts val="0"/>
              </a:spcBef>
              <a:buFont typeface="Wingdings" panose="05000000000000000000" pitchFamily="2" charset="2"/>
              <a:buChar char="§"/>
            </a:pPr>
            <a:r>
              <a:rPr lang="en-US" sz="2000" b="0" i="0" dirty="0">
                <a:solidFill>
                  <a:srgbClr val="1F1F1F"/>
                </a:solidFill>
                <a:effectLst/>
              </a:rPr>
              <a:t>If a representation is not true it is "inaccurate." If a warranty is not true it is "breached."</a:t>
            </a:r>
            <a:endParaRPr lang="en-US" sz="2000" dirty="0"/>
          </a:p>
          <a:p>
            <a:pPr marL="342900" indent="-342900">
              <a:spcBef>
                <a:spcPts val="0"/>
              </a:spcBef>
              <a:buSzPct val="85000"/>
              <a:buFont typeface="Wingdings" panose="05000000000000000000" pitchFamily="2" charset="2"/>
              <a:buChar char="§"/>
              <a:defRPr/>
            </a:pPr>
            <a:r>
              <a:rPr lang="en-US" sz="2000" dirty="0"/>
              <a:t>If a company asks for a warranty commitment and vendor agrees, company will expect vendor to live up to it</a:t>
            </a:r>
          </a:p>
          <a:p>
            <a:pPr marL="342900" indent="-342900">
              <a:spcBef>
                <a:spcPts val="0"/>
              </a:spcBef>
              <a:buSzPct val="85000"/>
              <a:buFont typeface="Wingdings" panose="05000000000000000000" pitchFamily="2" charset="2"/>
              <a:buChar char="§"/>
              <a:defRPr/>
            </a:pPr>
            <a:r>
              <a:rPr lang="en-US" sz="2000" dirty="0"/>
              <a:t>Different than acceptance – more a certification or word of honor that something is what vendor is saying it is </a:t>
            </a:r>
          </a:p>
          <a:p>
            <a:pPr marL="342900" indent="-342900">
              <a:spcBef>
                <a:spcPts val="0"/>
              </a:spcBef>
              <a:buSzPct val="85000"/>
              <a:buFont typeface="Wingdings" panose="05000000000000000000" pitchFamily="2" charset="2"/>
              <a:buChar char="§"/>
              <a:defRPr/>
            </a:pPr>
            <a:r>
              <a:rPr lang="en-US" sz="2000" dirty="0"/>
              <a:t>The longer the warranty, the more likely the circumstances in which the services were performed have changed (Can vendor still guarantee then that the warranty is true? Will it cost more?)</a:t>
            </a:r>
          </a:p>
        </p:txBody>
      </p:sp>
      <p:sp>
        <p:nvSpPr>
          <p:cNvPr id="4" name="Slide Number Placeholder 3"/>
          <p:cNvSpPr>
            <a:spLocks noGrp="1"/>
          </p:cNvSpPr>
          <p:nvPr>
            <p:ph type="sldNum" sz="quarter" idx="4"/>
          </p:nvPr>
        </p:nvSpPr>
        <p:spPr/>
        <p:txBody>
          <a:bodyPr/>
          <a:lstStyle/>
          <a:p>
            <a:fld id="{989B9F0A-CECB-5449-97A0-B2298E882FF2}" type="slidenum">
              <a:rPr lang="en-US" smtClean="0"/>
              <a:t>11</a:t>
            </a:fld>
            <a:endParaRPr lang="en-US"/>
          </a:p>
        </p:txBody>
      </p:sp>
    </p:spTree>
    <p:extLst>
      <p:ext uri="{BB962C8B-B14F-4D97-AF65-F5344CB8AC3E}">
        <p14:creationId xmlns:p14="http://schemas.microsoft.com/office/powerpoint/2010/main" val="3629324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Warranty: Compliance with Laws</a:t>
            </a:r>
          </a:p>
        </p:txBody>
      </p:sp>
      <p:sp>
        <p:nvSpPr>
          <p:cNvPr id="3" name="Content Placeholder 2"/>
          <p:cNvSpPr>
            <a:spLocks noGrp="1"/>
          </p:cNvSpPr>
          <p:nvPr>
            <p:ph idx="1"/>
          </p:nvPr>
        </p:nvSpPr>
        <p:spPr/>
        <p:txBody>
          <a:bodyPr>
            <a:normAutofit/>
          </a:bodyPr>
          <a:lstStyle/>
          <a:p>
            <a:pPr marL="0" indent="0">
              <a:spcBef>
                <a:spcPts val="0"/>
              </a:spcBef>
              <a:spcAft>
                <a:spcPts val="1200"/>
              </a:spcAft>
              <a:buSzPct val="85000"/>
              <a:buNone/>
              <a:defRPr/>
            </a:pPr>
            <a:r>
              <a:rPr lang="en-US" b="1" dirty="0">
                <a:solidFill>
                  <a:srgbClr val="66CC00"/>
                </a:solidFill>
              </a:rPr>
              <a:t>Compliance with Laws Warranty</a:t>
            </a:r>
            <a:r>
              <a:rPr lang="en-US" dirty="0"/>
              <a:t> = Vendor is stating its </a:t>
            </a:r>
            <a:r>
              <a:rPr lang="en-US" b="1" dirty="0">
                <a:solidFill>
                  <a:srgbClr val="66CC00"/>
                </a:solidFill>
              </a:rPr>
              <a:t>knows all the laws </a:t>
            </a:r>
            <a:r>
              <a:rPr lang="en-US" dirty="0"/>
              <a:t>that apply and </a:t>
            </a:r>
            <a:r>
              <a:rPr lang="en-US" b="1" dirty="0">
                <a:solidFill>
                  <a:srgbClr val="66CC00"/>
                </a:solidFill>
              </a:rPr>
              <a:t>will comply </a:t>
            </a:r>
            <a:r>
              <a:rPr lang="en-US" dirty="0"/>
              <a:t>with all of those laws</a:t>
            </a:r>
          </a:p>
          <a:p>
            <a:pPr marL="742950" indent="-342900">
              <a:spcBef>
                <a:spcPts val="0"/>
              </a:spcBef>
              <a:spcAft>
                <a:spcPts val="1200"/>
              </a:spcAft>
              <a:buClr>
                <a:srgbClr val="122E58"/>
              </a:buClr>
              <a:buSzPct val="85000"/>
              <a:buFont typeface="Wingdings" panose="05000000000000000000" pitchFamily="2" charset="2"/>
              <a:buChar char="§"/>
              <a:defRPr/>
            </a:pPr>
            <a:r>
              <a:rPr lang="en-US" sz="2000" b="1" dirty="0">
                <a:solidFill>
                  <a:srgbClr val="66CC00"/>
                </a:solidFill>
              </a:rPr>
              <a:t>Vendors are not law firms</a:t>
            </a:r>
            <a:r>
              <a:rPr lang="en-US" sz="2000" b="1" dirty="0">
                <a:solidFill>
                  <a:srgbClr val="04BCB8"/>
                </a:solidFill>
              </a:rPr>
              <a:t> </a:t>
            </a:r>
            <a:r>
              <a:rPr lang="en-US" sz="2000" dirty="0"/>
              <a:t>– doesn’t know every law for every industry, BUT services should be performed consistent with industry standard</a:t>
            </a:r>
          </a:p>
          <a:p>
            <a:pPr marL="742950" indent="-342900">
              <a:spcBef>
                <a:spcPts val="0"/>
              </a:spcBef>
              <a:spcAft>
                <a:spcPts val="1200"/>
              </a:spcAft>
              <a:buClr>
                <a:srgbClr val="122E58"/>
              </a:buClr>
              <a:buSzPct val="85000"/>
              <a:buFont typeface="Wingdings" panose="05000000000000000000" pitchFamily="2" charset="2"/>
              <a:buChar char="§"/>
              <a:defRPr/>
            </a:pPr>
            <a:r>
              <a:rPr lang="en-US" sz="2000" b="1" dirty="0">
                <a:solidFill>
                  <a:srgbClr val="66CC00"/>
                </a:solidFill>
              </a:rPr>
              <a:t>Cost Prohibitive for vendor </a:t>
            </a:r>
            <a:r>
              <a:rPr lang="en-US" sz="2000" dirty="0"/>
              <a:t>to engage outside counsel to determine what laws apply to the company and then to actually comply </a:t>
            </a:r>
          </a:p>
          <a:p>
            <a:pPr marL="1143000" lvl="2" indent="-342900">
              <a:spcBef>
                <a:spcPts val="0"/>
              </a:spcBef>
              <a:spcAft>
                <a:spcPts val="1200"/>
              </a:spcAft>
              <a:buClr>
                <a:srgbClr val="122E58"/>
              </a:buClr>
              <a:buSzPct val="85000"/>
              <a:defRPr/>
            </a:pPr>
            <a:r>
              <a:rPr lang="en-US" dirty="0"/>
              <a:t>Complying with laws applicable to company, particularly if </a:t>
            </a:r>
            <a:r>
              <a:rPr lang="en-US" b="1" dirty="0">
                <a:solidFill>
                  <a:srgbClr val="66CC00"/>
                </a:solidFill>
              </a:rPr>
              <a:t>regulated </a:t>
            </a:r>
            <a:r>
              <a:rPr lang="en-US" dirty="0"/>
              <a:t>(e.g., financial services) can be expensive and dramatically increase vendor’s cost if vendor is inexperienced in the industry</a:t>
            </a:r>
          </a:p>
          <a:p>
            <a:pPr marL="1143000" lvl="2" indent="-342900">
              <a:spcBef>
                <a:spcPts val="0"/>
              </a:spcBef>
              <a:spcAft>
                <a:spcPts val="1200"/>
              </a:spcAft>
              <a:buClr>
                <a:srgbClr val="122E58"/>
              </a:buClr>
              <a:buSzPct val="85000"/>
              <a:defRPr/>
            </a:pPr>
            <a:r>
              <a:rPr lang="en-US" dirty="0"/>
              <a:t>Company may expect that vendor knows the laws and regulations that apply to the services directly offered by the vendor</a:t>
            </a:r>
          </a:p>
        </p:txBody>
      </p:sp>
      <p:sp>
        <p:nvSpPr>
          <p:cNvPr id="4" name="Slide Number Placeholder 3"/>
          <p:cNvSpPr>
            <a:spLocks noGrp="1"/>
          </p:cNvSpPr>
          <p:nvPr>
            <p:ph type="sldNum" sz="quarter" idx="4"/>
          </p:nvPr>
        </p:nvSpPr>
        <p:spPr/>
        <p:txBody>
          <a:bodyPr/>
          <a:lstStyle/>
          <a:p>
            <a:fld id="{989B9F0A-CECB-5449-97A0-B2298E882FF2}" type="slidenum">
              <a:rPr lang="en-US" smtClean="0"/>
              <a:t>12</a:t>
            </a:fld>
            <a:endParaRPr lang="en-US"/>
          </a:p>
        </p:txBody>
      </p:sp>
    </p:spTree>
    <p:extLst>
      <p:ext uri="{BB962C8B-B14F-4D97-AF65-F5344CB8AC3E}">
        <p14:creationId xmlns:p14="http://schemas.microsoft.com/office/powerpoint/2010/main" val="284778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D447F-0A2A-3A54-8FDD-F996AD17902A}"/>
              </a:ext>
            </a:extLst>
          </p:cNvPr>
          <p:cNvSpPr>
            <a:spLocks noGrp="1"/>
          </p:cNvSpPr>
          <p:nvPr>
            <p:ph type="title"/>
          </p:nvPr>
        </p:nvSpPr>
        <p:spPr/>
        <p:txBody>
          <a:bodyPr/>
          <a:lstStyle/>
          <a:p>
            <a:r>
              <a:rPr lang="en-US" dirty="0"/>
              <a:t>What is Open Source and Open Source Software?</a:t>
            </a:r>
          </a:p>
        </p:txBody>
      </p:sp>
      <p:sp>
        <p:nvSpPr>
          <p:cNvPr id="3" name="Content Placeholder 2">
            <a:extLst>
              <a:ext uri="{FF2B5EF4-FFF2-40B4-BE49-F238E27FC236}">
                <a16:creationId xmlns:a16="http://schemas.microsoft.com/office/drawing/2014/main" id="{92BC73E0-9C5D-C86B-A51C-CB5C909C244E}"/>
              </a:ext>
            </a:extLst>
          </p:cNvPr>
          <p:cNvSpPr>
            <a:spLocks noGrp="1"/>
          </p:cNvSpPr>
          <p:nvPr>
            <p:ph idx="1"/>
          </p:nvPr>
        </p:nvSpPr>
        <p:spPr/>
        <p:txBody>
          <a:bodyPr/>
          <a:lstStyle/>
          <a:p>
            <a:pPr marL="342900" indent="-342900">
              <a:spcAft>
                <a:spcPts val="1200"/>
              </a:spcAft>
              <a:buFont typeface="Wingdings" panose="05000000000000000000" pitchFamily="2" charset="2"/>
              <a:buChar char="§"/>
            </a:pPr>
            <a:r>
              <a:rPr lang="en-US" dirty="0"/>
              <a:t>An “open source” license permits the public to download and use a copyrighted work without a financial fee.</a:t>
            </a:r>
          </a:p>
          <a:p>
            <a:pPr marL="342900" indent="-342900">
              <a:spcAft>
                <a:spcPts val="1200"/>
              </a:spcAft>
              <a:buFont typeface="Wingdings" panose="05000000000000000000" pitchFamily="2" charset="2"/>
              <a:buChar char="§"/>
            </a:pPr>
            <a:r>
              <a:rPr lang="en-US" dirty="0"/>
              <a:t>The license remains valid so long as the user abides by the terms of the given open source license.</a:t>
            </a:r>
          </a:p>
          <a:p>
            <a:pPr marL="342900" indent="-342900">
              <a:spcAft>
                <a:spcPts val="1200"/>
              </a:spcAft>
              <a:buFont typeface="Wingdings" panose="05000000000000000000" pitchFamily="2" charset="2"/>
              <a:buChar char="§"/>
            </a:pPr>
            <a:r>
              <a:rPr lang="en-US" dirty="0"/>
              <a:t>Most commonly associated with software, but can apply to art or books.</a:t>
            </a:r>
          </a:p>
        </p:txBody>
      </p:sp>
      <p:sp>
        <p:nvSpPr>
          <p:cNvPr id="6" name="Slide Number Placeholder 5">
            <a:extLst>
              <a:ext uri="{FF2B5EF4-FFF2-40B4-BE49-F238E27FC236}">
                <a16:creationId xmlns:a16="http://schemas.microsoft.com/office/drawing/2014/main" id="{A79B8B57-85AC-75BB-3296-D1B65DA62F3D}"/>
              </a:ext>
            </a:extLst>
          </p:cNvPr>
          <p:cNvSpPr>
            <a:spLocks noGrp="1"/>
          </p:cNvSpPr>
          <p:nvPr>
            <p:ph type="sldNum" sz="quarter" idx="4"/>
          </p:nvPr>
        </p:nvSpPr>
        <p:spPr/>
        <p:txBody>
          <a:bodyPr/>
          <a:lstStyle/>
          <a:p>
            <a:fld id="{E10B64BC-C437-4420-A05E-8DFCB5BAB2A1}" type="slidenum">
              <a:rPr lang="en-US" smtClean="0"/>
              <a:pPr/>
              <a:t>13</a:t>
            </a:fld>
            <a:endParaRPr lang="en-US" dirty="0"/>
          </a:p>
        </p:txBody>
      </p:sp>
    </p:spTree>
    <p:extLst>
      <p:ext uri="{BB962C8B-B14F-4D97-AF65-F5344CB8AC3E}">
        <p14:creationId xmlns:p14="http://schemas.microsoft.com/office/powerpoint/2010/main" val="132359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6104D44-E657-46DC-54A3-086DAD3AFC19}"/>
              </a:ext>
            </a:extLst>
          </p:cNvPr>
          <p:cNvSpPr>
            <a:spLocks noGrp="1" noRot="1" noMove="1" noResize="1" noEditPoints="1" noAdjustHandles="1" noChangeArrowheads="1" noChangeShapeType="1"/>
          </p:cNvSpPr>
          <p:nvPr/>
        </p:nvSpPr>
        <p:spPr>
          <a:xfrm>
            <a:off x="-16429" y="-10382"/>
            <a:ext cx="12208429" cy="267412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7F4890C-A026-3ADF-1570-5EE199FCCF72}"/>
              </a:ext>
            </a:extLst>
          </p:cNvPr>
          <p:cNvSpPr>
            <a:spLocks noGrp="1"/>
          </p:cNvSpPr>
          <p:nvPr>
            <p:ph type="sldNum" sz="quarter" idx="4"/>
          </p:nvPr>
        </p:nvSpPr>
        <p:spPr>
          <a:xfrm>
            <a:off x="8610600" y="6356350"/>
            <a:ext cx="2743200" cy="365125"/>
          </a:xfrm>
        </p:spPr>
        <p:txBody>
          <a:bodyPr/>
          <a:lstStyle/>
          <a:p>
            <a:fld id="{E10B64BC-C437-4420-A05E-8DFCB5BAB2A1}" type="slidenum">
              <a:rPr lang="en-US" smtClean="0"/>
              <a:pPr/>
              <a:t>14</a:t>
            </a:fld>
            <a:endParaRPr lang="en-US" dirty="0"/>
          </a:p>
        </p:txBody>
      </p:sp>
      <p:sp>
        <p:nvSpPr>
          <p:cNvPr id="2" name="Title 1">
            <a:extLst>
              <a:ext uri="{FF2B5EF4-FFF2-40B4-BE49-F238E27FC236}">
                <a16:creationId xmlns:a16="http://schemas.microsoft.com/office/drawing/2014/main" id="{9B2A75BB-6FF0-A84A-A383-248D979B2662}"/>
              </a:ext>
            </a:extLst>
          </p:cNvPr>
          <p:cNvSpPr>
            <a:spLocks noGrp="1"/>
          </p:cNvSpPr>
          <p:nvPr>
            <p:ph type="title" idx="4294967295"/>
          </p:nvPr>
        </p:nvSpPr>
        <p:spPr>
          <a:xfrm>
            <a:off x="467138" y="192088"/>
            <a:ext cx="11036300" cy="915987"/>
          </a:xfrm>
        </p:spPr>
        <p:txBody>
          <a:bodyPr/>
          <a:lstStyle/>
          <a:p>
            <a:r>
              <a:rPr lang="en-US" dirty="0">
                <a:solidFill>
                  <a:schemeClr val="accent1"/>
                </a:solidFill>
              </a:rPr>
              <a:t>Common Open Source License Requirements</a:t>
            </a:r>
          </a:p>
        </p:txBody>
      </p:sp>
      <p:grpSp>
        <p:nvGrpSpPr>
          <p:cNvPr id="11" name="Group 10">
            <a:extLst>
              <a:ext uri="{FF2B5EF4-FFF2-40B4-BE49-F238E27FC236}">
                <a16:creationId xmlns:a16="http://schemas.microsoft.com/office/drawing/2014/main" id="{151B1A6D-B958-76DD-463E-0D8D2F2063C3}"/>
              </a:ext>
            </a:extLst>
          </p:cNvPr>
          <p:cNvGrpSpPr/>
          <p:nvPr/>
        </p:nvGrpSpPr>
        <p:grpSpPr>
          <a:xfrm>
            <a:off x="467138" y="2548801"/>
            <a:ext cx="2613991" cy="4117214"/>
            <a:chOff x="467138" y="2548801"/>
            <a:chExt cx="2613991" cy="4117214"/>
          </a:xfrm>
        </p:grpSpPr>
        <p:sp>
          <p:nvSpPr>
            <p:cNvPr id="7" name="Rectangle 6">
              <a:extLst>
                <a:ext uri="{FF2B5EF4-FFF2-40B4-BE49-F238E27FC236}">
                  <a16:creationId xmlns:a16="http://schemas.microsoft.com/office/drawing/2014/main" id="{E934505F-7C7B-6A71-9B44-710D3D988DB8}"/>
                </a:ext>
              </a:extLst>
            </p:cNvPr>
            <p:cNvSpPr/>
            <p:nvPr/>
          </p:nvSpPr>
          <p:spPr>
            <a:xfrm>
              <a:off x="467138" y="2674121"/>
              <a:ext cx="2613991" cy="3991894"/>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9FECE2C5-BC7D-2061-447C-B892F8C61C78}"/>
                </a:ext>
              </a:extLst>
            </p:cNvPr>
            <p:cNvSpPr txBox="1">
              <a:spLocks/>
            </p:cNvSpPr>
            <p:nvPr/>
          </p:nvSpPr>
          <p:spPr>
            <a:xfrm>
              <a:off x="691153" y="3084117"/>
              <a:ext cx="2240889" cy="3386257"/>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00"/>
                </a:lnSpc>
                <a:spcBef>
                  <a:spcPts val="0"/>
                </a:spcBef>
                <a:spcAft>
                  <a:spcPts val="1200"/>
                </a:spcAft>
              </a:pPr>
              <a:r>
                <a:rPr lang="en-US" sz="1400" dirty="0"/>
                <a:t>Must provide notice of the original author’s copyright.</a:t>
              </a:r>
            </a:p>
          </p:txBody>
        </p:sp>
        <p:sp>
          <p:nvSpPr>
            <p:cNvPr id="23" name="Isosceles Triangle 22">
              <a:extLst>
                <a:ext uri="{FF2B5EF4-FFF2-40B4-BE49-F238E27FC236}">
                  <a16:creationId xmlns:a16="http://schemas.microsoft.com/office/drawing/2014/main" id="{DE3DF2D6-D98E-F192-34C8-94CA4E12A250}"/>
                </a:ext>
              </a:extLst>
            </p:cNvPr>
            <p:cNvSpPr/>
            <p:nvPr/>
          </p:nvSpPr>
          <p:spPr>
            <a:xfrm rot="5400000" flipH="1">
              <a:off x="1446216" y="2563872"/>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447390A-BE09-D386-72A0-A361ABD8F843}"/>
              </a:ext>
            </a:extLst>
          </p:cNvPr>
          <p:cNvGrpSpPr/>
          <p:nvPr/>
        </p:nvGrpSpPr>
        <p:grpSpPr>
          <a:xfrm>
            <a:off x="3289851" y="2548800"/>
            <a:ext cx="2613991" cy="4117216"/>
            <a:chOff x="3289851" y="2548800"/>
            <a:chExt cx="2613991" cy="4117216"/>
          </a:xfrm>
        </p:grpSpPr>
        <p:sp>
          <p:nvSpPr>
            <p:cNvPr id="6" name="Rectangle 5">
              <a:extLst>
                <a:ext uri="{FF2B5EF4-FFF2-40B4-BE49-F238E27FC236}">
                  <a16:creationId xmlns:a16="http://schemas.microsoft.com/office/drawing/2014/main" id="{99BCD4EB-B0FF-5D0D-FF44-34A6EB540F87}"/>
                </a:ext>
              </a:extLst>
            </p:cNvPr>
            <p:cNvSpPr/>
            <p:nvPr/>
          </p:nvSpPr>
          <p:spPr>
            <a:xfrm>
              <a:off x="3289851" y="2674120"/>
              <a:ext cx="2613991" cy="399189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A38BFA80-1DE0-217E-0D45-9DCA69EDEA26}"/>
                </a:ext>
              </a:extLst>
            </p:cNvPr>
            <p:cNvSpPr txBox="1">
              <a:spLocks/>
            </p:cNvSpPr>
            <p:nvPr/>
          </p:nvSpPr>
          <p:spPr>
            <a:xfrm>
              <a:off x="3523063" y="3094277"/>
              <a:ext cx="2240889" cy="2710176"/>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00"/>
                </a:lnSpc>
                <a:spcBef>
                  <a:spcPts val="0"/>
                </a:spcBef>
                <a:spcAft>
                  <a:spcPts val="1200"/>
                </a:spcAft>
              </a:pPr>
              <a:r>
                <a:rPr lang="en-US" sz="1400" dirty="0"/>
                <a:t>Must identify the original author of the work.</a:t>
              </a:r>
            </a:p>
          </p:txBody>
        </p:sp>
        <p:grpSp>
          <p:nvGrpSpPr>
            <p:cNvPr id="44" name="Group 43">
              <a:extLst>
                <a:ext uri="{FF2B5EF4-FFF2-40B4-BE49-F238E27FC236}">
                  <a16:creationId xmlns:a16="http://schemas.microsoft.com/office/drawing/2014/main" id="{D06E8559-8863-A70F-A9E3-C306F15C1F0A}"/>
                </a:ext>
              </a:extLst>
            </p:cNvPr>
            <p:cNvGrpSpPr/>
            <p:nvPr/>
          </p:nvGrpSpPr>
          <p:grpSpPr>
            <a:xfrm>
              <a:off x="4256609" y="2548800"/>
              <a:ext cx="431488" cy="230300"/>
              <a:chOff x="4142300" y="2722416"/>
              <a:chExt cx="431488" cy="230300"/>
            </a:xfrm>
          </p:grpSpPr>
          <p:sp>
            <p:nvSpPr>
              <p:cNvPr id="30" name="Isosceles Triangle 29">
                <a:extLst>
                  <a:ext uri="{FF2B5EF4-FFF2-40B4-BE49-F238E27FC236}">
                    <a16:creationId xmlns:a16="http://schemas.microsoft.com/office/drawing/2014/main" id="{B9BE6B0E-C5A2-1E4F-9493-93BB32E05BDF}"/>
                  </a:ext>
                </a:extLst>
              </p:cNvPr>
              <p:cNvSpPr/>
              <p:nvPr/>
            </p:nvSpPr>
            <p:spPr>
              <a:xfrm rot="5400000" flipH="1">
                <a:off x="4127229" y="2737487"/>
                <a:ext cx="230300" cy="20015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8F3033A-E858-B613-CFAF-4371B58C37C5}"/>
                  </a:ext>
                </a:extLst>
              </p:cNvPr>
              <p:cNvSpPr/>
              <p:nvPr/>
            </p:nvSpPr>
            <p:spPr>
              <a:xfrm rot="5400000" flipH="1">
                <a:off x="4358559" y="2737487"/>
                <a:ext cx="230300" cy="200158"/>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DDC6064C-E9A3-AB84-7146-1F9A6BFE56DE}"/>
              </a:ext>
            </a:extLst>
          </p:cNvPr>
          <p:cNvGrpSpPr/>
          <p:nvPr/>
        </p:nvGrpSpPr>
        <p:grpSpPr>
          <a:xfrm>
            <a:off x="6162260" y="2548801"/>
            <a:ext cx="2613991" cy="4117216"/>
            <a:chOff x="6162260" y="2548801"/>
            <a:chExt cx="2613991" cy="4117216"/>
          </a:xfrm>
        </p:grpSpPr>
        <p:sp>
          <p:nvSpPr>
            <p:cNvPr id="8" name="Rectangle 7">
              <a:extLst>
                <a:ext uri="{FF2B5EF4-FFF2-40B4-BE49-F238E27FC236}">
                  <a16:creationId xmlns:a16="http://schemas.microsoft.com/office/drawing/2014/main" id="{65E94EC2-C28F-DF35-4CC5-41D8F2C76F77}"/>
                </a:ext>
              </a:extLst>
            </p:cNvPr>
            <p:cNvSpPr/>
            <p:nvPr/>
          </p:nvSpPr>
          <p:spPr>
            <a:xfrm>
              <a:off x="6162260" y="2674121"/>
              <a:ext cx="2613991" cy="399189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A787EB4D-2B4C-6853-7A25-79DED5A1C003}"/>
                </a:ext>
              </a:extLst>
            </p:cNvPr>
            <p:cNvSpPr txBox="1">
              <a:spLocks/>
            </p:cNvSpPr>
            <p:nvPr/>
          </p:nvSpPr>
          <p:spPr>
            <a:xfrm>
              <a:off x="6362021" y="3062395"/>
              <a:ext cx="2240889" cy="2881205"/>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00"/>
                </a:lnSpc>
                <a:spcBef>
                  <a:spcPts val="0"/>
                </a:spcBef>
                <a:spcAft>
                  <a:spcPts val="1200"/>
                </a:spcAft>
              </a:pPr>
              <a:r>
                <a:rPr lang="en-US" sz="1400" dirty="0"/>
                <a:t>Must include a description of how the software has been modified from the original work (i.e., how the source doe has been modified).</a:t>
              </a:r>
            </a:p>
          </p:txBody>
        </p:sp>
        <p:grpSp>
          <p:nvGrpSpPr>
            <p:cNvPr id="45" name="Group 44">
              <a:extLst>
                <a:ext uri="{FF2B5EF4-FFF2-40B4-BE49-F238E27FC236}">
                  <a16:creationId xmlns:a16="http://schemas.microsoft.com/office/drawing/2014/main" id="{E95AA8AF-5030-4B46-8D4A-E970290B17D2}"/>
                </a:ext>
              </a:extLst>
            </p:cNvPr>
            <p:cNvGrpSpPr/>
            <p:nvPr/>
          </p:nvGrpSpPr>
          <p:grpSpPr>
            <a:xfrm>
              <a:off x="7051932" y="2548801"/>
              <a:ext cx="639305" cy="230299"/>
              <a:chOff x="7009249" y="2722417"/>
              <a:chExt cx="639305" cy="230299"/>
            </a:xfrm>
          </p:grpSpPr>
          <p:sp>
            <p:nvSpPr>
              <p:cNvPr id="32" name="Isosceles Triangle 31">
                <a:extLst>
                  <a:ext uri="{FF2B5EF4-FFF2-40B4-BE49-F238E27FC236}">
                    <a16:creationId xmlns:a16="http://schemas.microsoft.com/office/drawing/2014/main" id="{B0AF763B-B7CB-4A7E-0082-7F521E03B709}"/>
                  </a:ext>
                </a:extLst>
              </p:cNvPr>
              <p:cNvSpPr/>
              <p:nvPr/>
            </p:nvSpPr>
            <p:spPr>
              <a:xfrm rot="5400000" flipH="1">
                <a:off x="6994178"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EE5D02DA-A636-0CFD-06D2-312258593EFB}"/>
                  </a:ext>
                </a:extLst>
              </p:cNvPr>
              <p:cNvSpPr/>
              <p:nvPr/>
            </p:nvSpPr>
            <p:spPr>
              <a:xfrm rot="5400000" flipH="1">
                <a:off x="7225508" y="2737488"/>
                <a:ext cx="230299" cy="20015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E66581CD-5167-6C57-D765-65DF1A17FE3E}"/>
                  </a:ext>
                </a:extLst>
              </p:cNvPr>
              <p:cNvSpPr/>
              <p:nvPr/>
            </p:nvSpPr>
            <p:spPr>
              <a:xfrm rot="5400000" flipH="1">
                <a:off x="7433326"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7A791E9F-6644-A939-3B40-6914CF42775B}"/>
              </a:ext>
            </a:extLst>
          </p:cNvPr>
          <p:cNvGrpSpPr/>
          <p:nvPr/>
        </p:nvGrpSpPr>
        <p:grpSpPr>
          <a:xfrm>
            <a:off x="9004852" y="2548801"/>
            <a:ext cx="2613991" cy="4117217"/>
            <a:chOff x="9004852" y="2548801"/>
            <a:chExt cx="2613991" cy="4117217"/>
          </a:xfrm>
        </p:grpSpPr>
        <p:sp>
          <p:nvSpPr>
            <p:cNvPr id="9" name="Rectangle 8">
              <a:extLst>
                <a:ext uri="{FF2B5EF4-FFF2-40B4-BE49-F238E27FC236}">
                  <a16:creationId xmlns:a16="http://schemas.microsoft.com/office/drawing/2014/main" id="{8436835D-D281-B151-8A50-D2EF2E314412}"/>
                </a:ext>
              </a:extLst>
            </p:cNvPr>
            <p:cNvSpPr/>
            <p:nvPr/>
          </p:nvSpPr>
          <p:spPr>
            <a:xfrm>
              <a:off x="9004852" y="2674120"/>
              <a:ext cx="2613991" cy="3991898"/>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D1FE46DB-D6FE-646F-470F-FF7EBAEA51D5}"/>
                </a:ext>
              </a:extLst>
            </p:cNvPr>
            <p:cNvSpPr txBox="1">
              <a:spLocks/>
            </p:cNvSpPr>
            <p:nvPr/>
          </p:nvSpPr>
          <p:spPr>
            <a:xfrm>
              <a:off x="9230960" y="3062395"/>
              <a:ext cx="2139403" cy="3293956"/>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00"/>
                </a:lnSpc>
                <a:spcBef>
                  <a:spcPts val="0"/>
                </a:spcBef>
                <a:tabLst>
                  <a:tab pos="7548563" algn="r"/>
                </a:tabLst>
              </a:pPr>
              <a:r>
                <a:rPr lang="en-US" sz="1400" dirty="0"/>
                <a:t>Must designate any modifications or improvements to the public domain. 	</a:t>
              </a:r>
            </a:p>
            <a:p>
              <a:pPr>
                <a:lnSpc>
                  <a:spcPts val="2300"/>
                </a:lnSpc>
              </a:pPr>
              <a:r>
                <a:rPr lang="en-US" sz="1400" dirty="0"/>
                <a:t>	</a:t>
              </a:r>
            </a:p>
            <a:p>
              <a:pPr>
                <a:lnSpc>
                  <a:spcPts val="2300"/>
                </a:lnSpc>
              </a:pPr>
              <a:endParaRPr lang="en-US" sz="1400" dirty="0"/>
            </a:p>
          </p:txBody>
        </p:sp>
        <p:grpSp>
          <p:nvGrpSpPr>
            <p:cNvPr id="47" name="Group 46">
              <a:extLst>
                <a:ext uri="{FF2B5EF4-FFF2-40B4-BE49-F238E27FC236}">
                  <a16:creationId xmlns:a16="http://schemas.microsoft.com/office/drawing/2014/main" id="{B4438B20-D2E9-057B-EC87-B0A75B323EC1}"/>
                </a:ext>
              </a:extLst>
            </p:cNvPr>
            <p:cNvGrpSpPr/>
            <p:nvPr/>
          </p:nvGrpSpPr>
          <p:grpSpPr>
            <a:xfrm>
              <a:off x="9749131" y="2548801"/>
              <a:ext cx="849019" cy="230299"/>
              <a:chOff x="9644867" y="2722417"/>
              <a:chExt cx="849019" cy="230299"/>
            </a:xfrm>
          </p:grpSpPr>
          <p:sp>
            <p:nvSpPr>
              <p:cNvPr id="35" name="Isosceles Triangle 34">
                <a:extLst>
                  <a:ext uri="{FF2B5EF4-FFF2-40B4-BE49-F238E27FC236}">
                    <a16:creationId xmlns:a16="http://schemas.microsoft.com/office/drawing/2014/main" id="{019DFDCE-7DDD-9D5E-34A3-A333007C1063}"/>
                  </a:ext>
                </a:extLst>
              </p:cNvPr>
              <p:cNvSpPr/>
              <p:nvPr/>
            </p:nvSpPr>
            <p:spPr>
              <a:xfrm rot="5400000" flipH="1">
                <a:off x="9629796"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DFA766D0-85B5-D9F7-F976-3D776A69C4E2}"/>
                  </a:ext>
                </a:extLst>
              </p:cNvPr>
              <p:cNvSpPr/>
              <p:nvPr/>
            </p:nvSpPr>
            <p:spPr>
              <a:xfrm rot="5400000" flipH="1">
                <a:off x="9861126" y="2737488"/>
                <a:ext cx="230299" cy="20015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4C6D0EED-DA67-8B71-E18F-7F4746EA79A3}"/>
                  </a:ext>
                </a:extLst>
              </p:cNvPr>
              <p:cNvSpPr/>
              <p:nvPr/>
            </p:nvSpPr>
            <p:spPr>
              <a:xfrm rot="5400000" flipH="1">
                <a:off x="10068944"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66C7B1AD-DB4D-39B3-685A-BD9E0D5C49D6}"/>
                  </a:ext>
                </a:extLst>
              </p:cNvPr>
              <p:cNvSpPr/>
              <p:nvPr/>
            </p:nvSpPr>
            <p:spPr>
              <a:xfrm rot="5400000" flipH="1">
                <a:off x="10278658" y="2737488"/>
                <a:ext cx="230299" cy="20015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 name="Picture 9">
            <a:extLst>
              <a:ext uri="{FF2B5EF4-FFF2-40B4-BE49-F238E27FC236}">
                <a16:creationId xmlns:a16="http://schemas.microsoft.com/office/drawing/2014/main" id="{33E91327-545A-EA72-6FBD-2C3E0F0E883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0765403" y="650081"/>
            <a:ext cx="853440" cy="543098"/>
          </a:xfrm>
          <a:prstGeom prst="rect">
            <a:avLst/>
          </a:prstGeom>
        </p:spPr>
      </p:pic>
      <p:sp>
        <p:nvSpPr>
          <p:cNvPr id="17" name="Content Placeholder 2">
            <a:extLst>
              <a:ext uri="{FF2B5EF4-FFF2-40B4-BE49-F238E27FC236}">
                <a16:creationId xmlns:a16="http://schemas.microsoft.com/office/drawing/2014/main" id="{A7BF122C-67F9-A126-1EFF-7C76F14A5B3F}"/>
              </a:ext>
            </a:extLst>
          </p:cNvPr>
          <p:cNvSpPr txBox="1">
            <a:spLocks/>
          </p:cNvSpPr>
          <p:nvPr/>
        </p:nvSpPr>
        <p:spPr>
          <a:xfrm>
            <a:off x="467138" y="1360488"/>
            <a:ext cx="11036300" cy="681037"/>
          </a:xfrm>
          <a:prstGeom prst="rect">
            <a:avLst/>
          </a:prstGeom>
        </p:spPr>
        <p:txBody>
          <a:bodyPr vert="horz" lIns="0" tIns="0" rIns="0" bIns="0" rtlCol="0">
            <a:noAutofit/>
          </a:bodyPr>
          <a:lstStyle>
            <a:lvl1pPr marL="228600" indent="-228600" algn="l" defTabSz="914400" rtl="0" eaLnBrk="1" latinLnBrk="0" hangingPunct="1">
              <a:lnSpc>
                <a:spcPts val="2500"/>
              </a:lnSpc>
              <a:spcBef>
                <a:spcPts val="500"/>
              </a:spcBef>
              <a:spcAft>
                <a:spcPts val="500"/>
              </a:spcAft>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US" sz="2400" dirty="0">
                <a:solidFill>
                  <a:schemeClr val="bg1"/>
                </a:solidFill>
              </a:rPr>
              <a:t>But terms may vary…</a:t>
            </a:r>
            <a:r>
              <a:rPr lang="en-US" dirty="0"/>
              <a:t>	</a:t>
            </a:r>
          </a:p>
          <a:p>
            <a:endParaRPr lang="en-US" dirty="0"/>
          </a:p>
        </p:txBody>
      </p:sp>
    </p:spTree>
    <p:extLst>
      <p:ext uri="{BB962C8B-B14F-4D97-AF65-F5344CB8AC3E}">
        <p14:creationId xmlns:p14="http://schemas.microsoft.com/office/powerpoint/2010/main" val="227836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D447F-0A2A-3A54-8FDD-F996AD17902A}"/>
              </a:ext>
            </a:extLst>
          </p:cNvPr>
          <p:cNvSpPr>
            <a:spLocks noGrp="1"/>
          </p:cNvSpPr>
          <p:nvPr>
            <p:ph type="title"/>
          </p:nvPr>
        </p:nvSpPr>
        <p:spPr/>
        <p:txBody>
          <a:bodyPr/>
          <a:lstStyle/>
          <a:p>
            <a:r>
              <a:rPr lang="en-US" i="1" dirty="0"/>
              <a:t>Jacobsen v. </a:t>
            </a:r>
            <a:r>
              <a:rPr lang="en-US" i="1" dirty="0" err="1"/>
              <a:t>Katzer</a:t>
            </a:r>
            <a:r>
              <a:rPr lang="en-US" dirty="0"/>
              <a:t> (Fed. Cir. 2008)</a:t>
            </a:r>
            <a:endParaRPr lang="en-US" i="1" dirty="0"/>
          </a:p>
        </p:txBody>
      </p:sp>
      <p:sp>
        <p:nvSpPr>
          <p:cNvPr id="3" name="Content Placeholder 2">
            <a:extLst>
              <a:ext uri="{FF2B5EF4-FFF2-40B4-BE49-F238E27FC236}">
                <a16:creationId xmlns:a16="http://schemas.microsoft.com/office/drawing/2014/main" id="{92BC73E0-9C5D-C86B-A51C-CB5C909C244E}"/>
              </a:ext>
            </a:extLst>
          </p:cNvPr>
          <p:cNvSpPr>
            <a:spLocks noGrp="1"/>
          </p:cNvSpPr>
          <p:nvPr>
            <p:ph idx="1"/>
          </p:nvPr>
        </p:nvSpPr>
        <p:spPr/>
        <p:txBody>
          <a:bodyPr/>
          <a:lstStyle/>
          <a:p>
            <a:pPr marL="342900" indent="-342900">
              <a:buFont typeface="Wingdings" panose="05000000000000000000" pitchFamily="2" charset="2"/>
              <a:buChar char="§"/>
            </a:pPr>
            <a:r>
              <a:rPr lang="en-US" dirty="0"/>
              <a:t>Author provided open source software pertaining to operation of model trains.</a:t>
            </a:r>
          </a:p>
          <a:p>
            <a:endParaRPr lang="en-US" dirty="0"/>
          </a:p>
        </p:txBody>
      </p:sp>
      <p:sp>
        <p:nvSpPr>
          <p:cNvPr id="6" name="Slide Number Placeholder 5">
            <a:extLst>
              <a:ext uri="{FF2B5EF4-FFF2-40B4-BE49-F238E27FC236}">
                <a16:creationId xmlns:a16="http://schemas.microsoft.com/office/drawing/2014/main" id="{A79B8B57-85AC-75BB-3296-D1B65DA62F3D}"/>
              </a:ext>
            </a:extLst>
          </p:cNvPr>
          <p:cNvSpPr>
            <a:spLocks noGrp="1"/>
          </p:cNvSpPr>
          <p:nvPr>
            <p:ph type="sldNum" sz="quarter" idx="4"/>
          </p:nvPr>
        </p:nvSpPr>
        <p:spPr/>
        <p:txBody>
          <a:bodyPr/>
          <a:lstStyle/>
          <a:p>
            <a:fld id="{E10B64BC-C437-4420-A05E-8DFCB5BAB2A1}" type="slidenum">
              <a:rPr lang="en-US" smtClean="0"/>
              <a:pPr/>
              <a:t>15</a:t>
            </a:fld>
            <a:endParaRPr lang="en-US" dirty="0"/>
          </a:p>
        </p:txBody>
      </p:sp>
      <p:pic>
        <p:nvPicPr>
          <p:cNvPr id="1026" name="Picture 2" descr="Everything You Should Know About N Scale Model Trains - Midwest Model  Railroad">
            <a:extLst>
              <a:ext uri="{FF2B5EF4-FFF2-40B4-BE49-F238E27FC236}">
                <a16:creationId xmlns:a16="http://schemas.microsoft.com/office/drawing/2014/main" id="{3F3467F9-632A-0CA2-8C54-6E9790264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164" y="1911928"/>
            <a:ext cx="6095711" cy="404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52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DD5CC-93B1-A2F8-CF82-3F2C0CC4AE5A}"/>
              </a:ext>
            </a:extLst>
          </p:cNvPr>
          <p:cNvSpPr>
            <a:spLocks noGrp="1"/>
          </p:cNvSpPr>
          <p:nvPr>
            <p:ph type="title"/>
          </p:nvPr>
        </p:nvSpPr>
        <p:spPr>
          <a:xfrm>
            <a:off x="556260" y="284100"/>
            <a:ext cx="7585820" cy="1108075"/>
          </a:xfrm>
        </p:spPr>
        <p:txBody>
          <a:bodyPr anchor="t"/>
          <a:lstStyle/>
          <a:p>
            <a:r>
              <a:rPr lang="en-US" i="1" dirty="0"/>
              <a:t>Jacobsen v. </a:t>
            </a:r>
            <a:r>
              <a:rPr lang="en-US" i="1" dirty="0" err="1"/>
              <a:t>Katzer</a:t>
            </a:r>
            <a:r>
              <a:rPr lang="en-US" i="1" dirty="0"/>
              <a:t>, </a:t>
            </a:r>
            <a:r>
              <a:rPr lang="en-US" dirty="0"/>
              <a:t>535 </a:t>
            </a:r>
            <a:r>
              <a:rPr lang="en-US" dirty="0" err="1"/>
              <a:t>F.3d</a:t>
            </a:r>
            <a:r>
              <a:rPr lang="en-US" dirty="0"/>
              <a:t> 1373 (Fed. Cir. 2008)</a:t>
            </a:r>
          </a:p>
        </p:txBody>
      </p:sp>
      <p:sp>
        <p:nvSpPr>
          <p:cNvPr id="3" name="Content Placeholder 2">
            <a:extLst>
              <a:ext uri="{FF2B5EF4-FFF2-40B4-BE49-F238E27FC236}">
                <a16:creationId xmlns:a16="http://schemas.microsoft.com/office/drawing/2014/main" id="{9F9766F3-7B72-B69D-4534-F0752FB81A7F}"/>
              </a:ext>
            </a:extLst>
          </p:cNvPr>
          <p:cNvSpPr>
            <a:spLocks noGrp="1"/>
          </p:cNvSpPr>
          <p:nvPr>
            <p:ph idx="1"/>
          </p:nvPr>
        </p:nvSpPr>
        <p:spPr>
          <a:xfrm>
            <a:off x="556259" y="1724025"/>
            <a:ext cx="7585821" cy="4452938"/>
          </a:xfrm>
        </p:spPr>
        <p:txBody>
          <a:bodyPr lIns="0" tIns="0" rIns="0" bIns="0"/>
          <a:lstStyle/>
          <a:p>
            <a:pPr>
              <a:spcAft>
                <a:spcPts val="1200"/>
              </a:spcAft>
            </a:pPr>
            <a:r>
              <a:rPr lang="en-US" dirty="0"/>
              <a:t>Author filed suit, alleging copyright infringement and sought a preliminary injunction.</a:t>
            </a:r>
          </a:p>
          <a:p>
            <a:pPr lvl="1">
              <a:spcAft>
                <a:spcPts val="1200"/>
              </a:spcAft>
            </a:pPr>
            <a:r>
              <a:rPr lang="en-US" dirty="0"/>
              <a:t>Northern District of California denied PI motion based on lack of economic damages.</a:t>
            </a:r>
          </a:p>
          <a:p>
            <a:pPr lvl="1">
              <a:spcAft>
                <a:spcPts val="1200"/>
              </a:spcAft>
            </a:pPr>
            <a:r>
              <a:rPr lang="en-US" dirty="0"/>
              <a:t>The Federal Circuit vacated the denial.</a:t>
            </a:r>
          </a:p>
          <a:p>
            <a:pPr lvl="1">
              <a:spcAft>
                <a:spcPts val="1200"/>
              </a:spcAft>
            </a:pPr>
            <a:r>
              <a:rPr lang="en-US" dirty="0"/>
              <a:t>Failure to comply with open source license terms can constitute copyright infringement.</a:t>
            </a:r>
          </a:p>
          <a:p>
            <a:pPr lvl="1">
              <a:spcAft>
                <a:spcPts val="1200"/>
              </a:spcAft>
            </a:pPr>
            <a:r>
              <a:rPr lang="en-US" dirty="0"/>
              <a:t>Monetary damages may be limited, but an injunction could greatly disrupt business.</a:t>
            </a:r>
          </a:p>
          <a:p>
            <a:pPr lvl="1">
              <a:spcAft>
                <a:spcPts val="1200"/>
              </a:spcAft>
            </a:pPr>
            <a:endParaRPr lang="en-US" dirty="0"/>
          </a:p>
          <a:p>
            <a:endParaRPr lang="en-US" dirty="0"/>
          </a:p>
        </p:txBody>
      </p:sp>
      <p:sp>
        <p:nvSpPr>
          <p:cNvPr id="6" name="Text Placeholder 5">
            <a:extLst>
              <a:ext uri="{FF2B5EF4-FFF2-40B4-BE49-F238E27FC236}">
                <a16:creationId xmlns:a16="http://schemas.microsoft.com/office/drawing/2014/main" id="{1252B16A-0B29-F747-EAE7-621FAE1695E0}"/>
              </a:ext>
            </a:extLst>
          </p:cNvPr>
          <p:cNvSpPr>
            <a:spLocks noGrp="1"/>
          </p:cNvSpPr>
          <p:nvPr>
            <p:ph type="body" sz="quarter" idx="10"/>
          </p:nvPr>
        </p:nvSpPr>
        <p:spPr>
          <a:xfrm>
            <a:off x="8983218" y="497712"/>
            <a:ext cx="2778125" cy="5858638"/>
          </a:xfrm>
        </p:spPr>
        <p:txBody>
          <a:bodyPr/>
          <a:lstStyle/>
          <a:p>
            <a:r>
              <a:rPr lang="en-US" dirty="0"/>
              <a:t>Economic damages are not limited to monetary damages. Economic damages can refer to the loss of market share and freely available collaboration an open source author obtains by making their work publicly available. </a:t>
            </a:r>
            <a:r>
              <a:rPr lang="en-US" i="1" dirty="0"/>
              <a:t>Jacobsen</a:t>
            </a:r>
            <a:r>
              <a:rPr lang="en-US" dirty="0"/>
              <a:t>, 535 </a:t>
            </a:r>
            <a:r>
              <a:rPr lang="en-US" dirty="0" err="1"/>
              <a:t>F.3d</a:t>
            </a:r>
            <a:r>
              <a:rPr lang="en-US" dirty="0"/>
              <a:t> at 1379, 1382.</a:t>
            </a:r>
          </a:p>
        </p:txBody>
      </p:sp>
      <p:sp>
        <p:nvSpPr>
          <p:cNvPr id="14" name="Slide Number Placeholder 13">
            <a:extLst>
              <a:ext uri="{FF2B5EF4-FFF2-40B4-BE49-F238E27FC236}">
                <a16:creationId xmlns:a16="http://schemas.microsoft.com/office/drawing/2014/main" id="{971A8D74-D04F-3AC6-36FB-2B71AFE5034A}"/>
              </a:ext>
            </a:extLst>
          </p:cNvPr>
          <p:cNvSpPr>
            <a:spLocks noGrp="1"/>
          </p:cNvSpPr>
          <p:nvPr>
            <p:ph type="sldNum" sz="quarter" idx="4"/>
          </p:nvPr>
        </p:nvSpPr>
        <p:spPr>
          <a:xfrm>
            <a:off x="5598771" y="6356350"/>
            <a:ext cx="994458" cy="365125"/>
          </a:xfrm>
        </p:spPr>
        <p:txBody>
          <a:bodyPr/>
          <a:lstStyle/>
          <a:p>
            <a:fld id="{E10B64BC-C437-4420-A05E-8DFCB5BAB2A1}" type="slidenum">
              <a:rPr lang="en-US" smtClean="0"/>
              <a:pPr/>
              <a:t>16</a:t>
            </a:fld>
            <a:endParaRPr lang="en-US" dirty="0"/>
          </a:p>
        </p:txBody>
      </p:sp>
    </p:spTree>
    <p:extLst>
      <p:ext uri="{BB962C8B-B14F-4D97-AF65-F5344CB8AC3E}">
        <p14:creationId xmlns:p14="http://schemas.microsoft.com/office/powerpoint/2010/main" val="311728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1A6FE79-79CB-17C2-6B45-95D662ABE262}"/>
              </a:ext>
            </a:extLst>
          </p:cNvPr>
          <p:cNvGrpSpPr/>
          <p:nvPr/>
        </p:nvGrpSpPr>
        <p:grpSpPr>
          <a:xfrm>
            <a:off x="1705952" y="1459163"/>
            <a:ext cx="2818126" cy="1929919"/>
            <a:chOff x="2240960" y="1631161"/>
            <a:chExt cx="2052000" cy="1929919"/>
          </a:xfrm>
        </p:grpSpPr>
        <p:sp>
          <p:nvSpPr>
            <p:cNvPr id="8" name="Text Placeholder 71">
              <a:extLst>
                <a:ext uri="{FF2B5EF4-FFF2-40B4-BE49-F238E27FC236}">
                  <a16:creationId xmlns:a16="http://schemas.microsoft.com/office/drawing/2014/main" id="{B973324C-9C3F-D3E6-F5B2-66AEB1C76A38}"/>
                </a:ext>
              </a:extLst>
            </p:cNvPr>
            <p:cNvSpPr txBox="1">
              <a:spLocks/>
            </p:cNvSpPr>
            <p:nvPr/>
          </p:nvSpPr>
          <p:spPr>
            <a:xfrm>
              <a:off x="2240960" y="1631161"/>
              <a:ext cx="1655541" cy="313997"/>
            </a:xfrm>
            <a:prstGeom prst="rect">
              <a:avLst/>
            </a:prstGeom>
          </p:spPr>
          <p:txBody>
            <a:bodyPr lIns="0" tIns="0" rIns="0" bIns="0" anchor="b" anchorCtr="0">
              <a:noAutofit/>
            </a:bodyPr>
            <a:lstStyle>
              <a:lvl1pPr marL="0" indent="0" algn="ctr" defTabSz="914400" rtl="0" eaLnBrk="1" latinLnBrk="0" hangingPunct="1">
                <a:lnSpc>
                  <a:spcPts val="1600"/>
                </a:lnSpc>
                <a:spcBef>
                  <a:spcPts val="1000"/>
                </a:spcBef>
                <a:spcAft>
                  <a:spcPts val="500"/>
                </a:spcAft>
                <a:buFont typeface="Arial" panose="020B0604020202020204" pitchFamily="34" charset="0"/>
                <a:buNone/>
                <a:defRPr sz="12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a:solidFill>
                    <a:schemeClr val="accent1"/>
                  </a:solidFill>
                </a:rPr>
                <a:t>1. Review Platform(s)</a:t>
              </a:r>
            </a:p>
          </p:txBody>
        </p:sp>
        <p:sp>
          <p:nvSpPr>
            <p:cNvPr id="9" name="Text Placeholder 71">
              <a:extLst>
                <a:ext uri="{FF2B5EF4-FFF2-40B4-BE49-F238E27FC236}">
                  <a16:creationId xmlns:a16="http://schemas.microsoft.com/office/drawing/2014/main" id="{B147D69B-6406-A425-00AD-EABC210E55CF}"/>
                </a:ext>
              </a:extLst>
            </p:cNvPr>
            <p:cNvSpPr txBox="1">
              <a:spLocks/>
            </p:cNvSpPr>
            <p:nvPr/>
          </p:nvSpPr>
          <p:spPr>
            <a:xfrm>
              <a:off x="2240960" y="2066666"/>
              <a:ext cx="2052000" cy="1494414"/>
            </a:xfrm>
            <a:prstGeom prst="rect">
              <a:avLst/>
            </a:prstGeom>
            <a:noFill/>
          </p:spPr>
          <p:txBody>
            <a:bodyPr lIns="182880" tIns="0" rIns="0" bIns="0" anchor="t" anchorCtr="0"/>
            <a:lstStyle>
              <a:lvl1pPr marL="0" indent="0" algn="ctr" defTabSz="914400" rtl="0" eaLnBrk="1" latinLnBrk="0" hangingPunct="1">
                <a:lnSpc>
                  <a:spcPts val="1600"/>
                </a:lnSpc>
                <a:spcBef>
                  <a:spcPts val="0"/>
                </a:spcBef>
                <a:spcAft>
                  <a:spcPts val="500"/>
                </a:spcAft>
                <a:buFont typeface="Arial" panose="020B0604020202020204" pitchFamily="34" charset="0"/>
                <a:buNone/>
                <a:defRPr sz="12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buFont typeface="Arial" panose="020B0604020202020204" pitchFamily="34" charset="0"/>
                <a:buChar char="•"/>
              </a:pPr>
              <a:r>
                <a:rPr lang="en-US" dirty="0">
                  <a:solidFill>
                    <a:schemeClr val="tx2"/>
                  </a:solidFill>
                </a:rPr>
                <a:t>Indication of open source?</a:t>
              </a:r>
            </a:p>
          </p:txBody>
        </p:sp>
      </p:grpSp>
      <p:sp>
        <p:nvSpPr>
          <p:cNvPr id="2" name="Title 1">
            <a:extLst>
              <a:ext uri="{FF2B5EF4-FFF2-40B4-BE49-F238E27FC236}">
                <a16:creationId xmlns:a16="http://schemas.microsoft.com/office/drawing/2014/main" id="{EED69723-9990-6641-6775-1594085C27B5}"/>
              </a:ext>
            </a:extLst>
          </p:cNvPr>
          <p:cNvSpPr>
            <a:spLocks noGrp="1"/>
          </p:cNvSpPr>
          <p:nvPr>
            <p:ph type="title"/>
          </p:nvPr>
        </p:nvSpPr>
        <p:spPr>
          <a:xfrm>
            <a:off x="556259" y="284101"/>
            <a:ext cx="11036299" cy="775606"/>
          </a:xfrm>
        </p:spPr>
        <p:txBody>
          <a:bodyPr/>
          <a:lstStyle/>
          <a:p>
            <a:r>
              <a:rPr lang="en-US" dirty="0"/>
              <a:t>Preventing Problems with Open Source Software</a:t>
            </a:r>
          </a:p>
        </p:txBody>
      </p:sp>
      <p:sp>
        <p:nvSpPr>
          <p:cNvPr id="4" name="Slide Number Placeholder 3">
            <a:extLst>
              <a:ext uri="{FF2B5EF4-FFF2-40B4-BE49-F238E27FC236}">
                <a16:creationId xmlns:a16="http://schemas.microsoft.com/office/drawing/2014/main" id="{8AC932FD-2F88-B704-521A-4D32B2E99317}"/>
              </a:ext>
            </a:extLst>
          </p:cNvPr>
          <p:cNvSpPr>
            <a:spLocks noGrp="1"/>
          </p:cNvSpPr>
          <p:nvPr>
            <p:ph type="sldNum" sz="quarter" idx="4"/>
          </p:nvPr>
        </p:nvSpPr>
        <p:spPr>
          <a:xfrm>
            <a:off x="5608102" y="6301920"/>
            <a:ext cx="994458" cy="365125"/>
          </a:xfrm>
        </p:spPr>
        <p:txBody>
          <a:bodyPr/>
          <a:lstStyle/>
          <a:p>
            <a:fld id="{E10B64BC-C437-4420-A05E-8DFCB5BAB2A1}" type="slidenum">
              <a:rPr lang="en-US" smtClean="0"/>
              <a:pPr/>
              <a:t>17</a:t>
            </a:fld>
            <a:endParaRPr lang="en-US" dirty="0"/>
          </a:p>
        </p:txBody>
      </p:sp>
      <p:pic>
        <p:nvPicPr>
          <p:cNvPr id="17" name="Picture 16" descr="A blue pin with a black background&#10;&#10;Description automatically generated">
            <a:extLst>
              <a:ext uri="{FF2B5EF4-FFF2-40B4-BE49-F238E27FC236}">
                <a16:creationId xmlns:a16="http://schemas.microsoft.com/office/drawing/2014/main" id="{E4B0F97A-7753-F180-DE05-8E75E95C25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2707" y="1696385"/>
            <a:ext cx="490729" cy="643129"/>
          </a:xfrm>
          <a:prstGeom prst="rect">
            <a:avLst/>
          </a:prstGeom>
        </p:spPr>
      </p:pic>
      <p:grpSp>
        <p:nvGrpSpPr>
          <p:cNvPr id="19" name="Group 18">
            <a:extLst>
              <a:ext uri="{FF2B5EF4-FFF2-40B4-BE49-F238E27FC236}">
                <a16:creationId xmlns:a16="http://schemas.microsoft.com/office/drawing/2014/main" id="{B2ABDF48-ED5C-145F-98D8-91FF79F7DF06}"/>
              </a:ext>
            </a:extLst>
          </p:cNvPr>
          <p:cNvGrpSpPr/>
          <p:nvPr/>
        </p:nvGrpSpPr>
        <p:grpSpPr>
          <a:xfrm>
            <a:off x="8385697" y="2181726"/>
            <a:ext cx="2933891" cy="1929919"/>
            <a:chOff x="2240959" y="1631161"/>
            <a:chExt cx="2933891" cy="1929919"/>
          </a:xfrm>
        </p:grpSpPr>
        <p:sp>
          <p:nvSpPr>
            <p:cNvPr id="20" name="Text Placeholder 71">
              <a:extLst>
                <a:ext uri="{FF2B5EF4-FFF2-40B4-BE49-F238E27FC236}">
                  <a16:creationId xmlns:a16="http://schemas.microsoft.com/office/drawing/2014/main" id="{B014F3DB-DB05-82B4-5048-38A5D0813DE3}"/>
                </a:ext>
              </a:extLst>
            </p:cNvPr>
            <p:cNvSpPr txBox="1">
              <a:spLocks/>
            </p:cNvSpPr>
            <p:nvPr/>
          </p:nvSpPr>
          <p:spPr>
            <a:xfrm>
              <a:off x="2240960" y="1631161"/>
              <a:ext cx="2387266" cy="313997"/>
            </a:xfrm>
            <a:prstGeom prst="rect">
              <a:avLst/>
            </a:prstGeom>
          </p:spPr>
          <p:txBody>
            <a:bodyPr lIns="0" tIns="0" rIns="0" bIns="0" anchor="b" anchorCtr="0">
              <a:noAutofit/>
            </a:bodyPr>
            <a:lstStyle>
              <a:lvl1pPr marL="0" indent="0" algn="ctr" defTabSz="914400" rtl="0" eaLnBrk="1" latinLnBrk="0" hangingPunct="1">
                <a:lnSpc>
                  <a:spcPts val="1600"/>
                </a:lnSpc>
                <a:spcBef>
                  <a:spcPts val="1000"/>
                </a:spcBef>
                <a:spcAft>
                  <a:spcPts val="500"/>
                </a:spcAft>
                <a:buFont typeface="Arial" panose="020B0604020202020204" pitchFamily="34" charset="0"/>
                <a:buNone/>
                <a:defRPr sz="12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a:solidFill>
                    <a:schemeClr val="accent1"/>
                  </a:solidFill>
                </a:rPr>
                <a:t>2. Review Applicable Open Source Agreements</a:t>
              </a:r>
            </a:p>
          </p:txBody>
        </p:sp>
        <p:sp>
          <p:nvSpPr>
            <p:cNvPr id="21" name="Text Placeholder 71">
              <a:extLst>
                <a:ext uri="{FF2B5EF4-FFF2-40B4-BE49-F238E27FC236}">
                  <a16:creationId xmlns:a16="http://schemas.microsoft.com/office/drawing/2014/main" id="{F1F17ADC-47AA-34A6-239C-6CA6D28DE539}"/>
                </a:ext>
              </a:extLst>
            </p:cNvPr>
            <p:cNvSpPr txBox="1">
              <a:spLocks/>
            </p:cNvSpPr>
            <p:nvPr/>
          </p:nvSpPr>
          <p:spPr>
            <a:xfrm>
              <a:off x="2240959" y="2066666"/>
              <a:ext cx="2933891" cy="1494414"/>
            </a:xfrm>
            <a:prstGeom prst="rect">
              <a:avLst/>
            </a:prstGeom>
            <a:noFill/>
          </p:spPr>
          <p:txBody>
            <a:bodyPr lIns="182880" tIns="0" rIns="0" bIns="0" anchor="t" anchorCtr="0"/>
            <a:lstStyle>
              <a:lvl1pPr marL="0" indent="0" algn="ctr" defTabSz="914400" rtl="0" eaLnBrk="1" latinLnBrk="0" hangingPunct="1">
                <a:lnSpc>
                  <a:spcPts val="1600"/>
                </a:lnSpc>
                <a:spcBef>
                  <a:spcPts val="0"/>
                </a:spcBef>
                <a:spcAft>
                  <a:spcPts val="500"/>
                </a:spcAft>
                <a:buFont typeface="Arial" panose="020B0604020202020204" pitchFamily="34" charset="0"/>
                <a:buNone/>
                <a:defRPr sz="12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buFont typeface="Arial" panose="020B0604020202020204" pitchFamily="34" charset="0"/>
                <a:buChar char="•"/>
              </a:pPr>
              <a:r>
                <a:rPr lang="en-US" dirty="0">
                  <a:solidFill>
                    <a:schemeClr val="tx2"/>
                  </a:solidFill>
                </a:rPr>
                <a:t>Are there any restrictions or requirements?</a:t>
              </a:r>
            </a:p>
          </p:txBody>
        </p:sp>
      </p:grpSp>
      <p:pic>
        <p:nvPicPr>
          <p:cNvPr id="23" name="Picture 22" descr="A blue pin with a black background&#10;&#10;Description automatically generated">
            <a:extLst>
              <a:ext uri="{FF2B5EF4-FFF2-40B4-BE49-F238E27FC236}">
                <a16:creationId xmlns:a16="http://schemas.microsoft.com/office/drawing/2014/main" id="{7D856C33-D6D8-5BF2-C2CA-993B0096E6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4151" y="2949700"/>
            <a:ext cx="490729" cy="643129"/>
          </a:xfrm>
          <a:prstGeom prst="rect">
            <a:avLst/>
          </a:prstGeom>
        </p:spPr>
      </p:pic>
      <p:pic>
        <p:nvPicPr>
          <p:cNvPr id="28" name="Picture 27" descr="A blue pin with a black background&#10;&#10;Description automatically generated">
            <a:extLst>
              <a:ext uri="{FF2B5EF4-FFF2-40B4-BE49-F238E27FC236}">
                <a16:creationId xmlns:a16="http://schemas.microsoft.com/office/drawing/2014/main" id="{782C53BF-5123-D278-05A7-CD71C27F3A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9642" y="4111645"/>
            <a:ext cx="490729" cy="643129"/>
          </a:xfrm>
          <a:prstGeom prst="rect">
            <a:avLst/>
          </a:prstGeom>
        </p:spPr>
      </p:pic>
      <p:pic>
        <p:nvPicPr>
          <p:cNvPr id="32" name="Picture 31" descr="A blue pin with a black background&#10;&#10;Description automatically generated">
            <a:extLst>
              <a:ext uri="{FF2B5EF4-FFF2-40B4-BE49-F238E27FC236}">
                <a16:creationId xmlns:a16="http://schemas.microsoft.com/office/drawing/2014/main" id="{CEB9BCAC-AC46-2004-BECE-DBFA45B85B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5755" y="5150354"/>
            <a:ext cx="490729" cy="643129"/>
          </a:xfrm>
          <a:prstGeom prst="rect">
            <a:avLst/>
          </a:prstGeom>
        </p:spPr>
      </p:pic>
      <p:grpSp>
        <p:nvGrpSpPr>
          <p:cNvPr id="33" name="Group 32">
            <a:extLst>
              <a:ext uri="{FF2B5EF4-FFF2-40B4-BE49-F238E27FC236}">
                <a16:creationId xmlns:a16="http://schemas.microsoft.com/office/drawing/2014/main" id="{DD5262D1-7E34-5C9F-57F2-AE91C3E0B4AB}"/>
              </a:ext>
            </a:extLst>
          </p:cNvPr>
          <p:cNvGrpSpPr/>
          <p:nvPr/>
        </p:nvGrpSpPr>
        <p:grpSpPr>
          <a:xfrm>
            <a:off x="800637" y="3509468"/>
            <a:ext cx="2818126" cy="1929919"/>
            <a:chOff x="2240960" y="1631161"/>
            <a:chExt cx="2052000" cy="1929919"/>
          </a:xfrm>
        </p:grpSpPr>
        <p:sp>
          <p:nvSpPr>
            <p:cNvPr id="34" name="Text Placeholder 71">
              <a:extLst>
                <a:ext uri="{FF2B5EF4-FFF2-40B4-BE49-F238E27FC236}">
                  <a16:creationId xmlns:a16="http://schemas.microsoft.com/office/drawing/2014/main" id="{8F146E04-463A-BF0B-E9D3-297EF7EEEF2D}"/>
                </a:ext>
              </a:extLst>
            </p:cNvPr>
            <p:cNvSpPr txBox="1">
              <a:spLocks/>
            </p:cNvSpPr>
            <p:nvPr/>
          </p:nvSpPr>
          <p:spPr>
            <a:xfrm>
              <a:off x="2240960" y="1631161"/>
              <a:ext cx="1655541" cy="313997"/>
            </a:xfrm>
            <a:prstGeom prst="rect">
              <a:avLst/>
            </a:prstGeom>
          </p:spPr>
          <p:txBody>
            <a:bodyPr lIns="0" tIns="0" rIns="0" bIns="0" anchor="b" anchorCtr="0">
              <a:noAutofit/>
            </a:bodyPr>
            <a:lstStyle>
              <a:lvl1pPr marL="0" indent="0" algn="ctr" defTabSz="914400" rtl="0" eaLnBrk="1" latinLnBrk="0" hangingPunct="1">
                <a:lnSpc>
                  <a:spcPts val="1600"/>
                </a:lnSpc>
                <a:spcBef>
                  <a:spcPts val="1000"/>
                </a:spcBef>
                <a:spcAft>
                  <a:spcPts val="500"/>
                </a:spcAft>
                <a:buFont typeface="Arial" panose="020B0604020202020204" pitchFamily="34" charset="0"/>
                <a:buNone/>
                <a:defRPr sz="12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a:solidFill>
                    <a:schemeClr val="accent1"/>
                  </a:solidFill>
                </a:rPr>
                <a:t>3. Review for Compliance</a:t>
              </a:r>
            </a:p>
          </p:txBody>
        </p:sp>
        <p:sp>
          <p:nvSpPr>
            <p:cNvPr id="35" name="Text Placeholder 71">
              <a:extLst>
                <a:ext uri="{FF2B5EF4-FFF2-40B4-BE49-F238E27FC236}">
                  <a16:creationId xmlns:a16="http://schemas.microsoft.com/office/drawing/2014/main" id="{633B2257-9E8E-20FA-871E-415DAFF07C0F}"/>
                </a:ext>
              </a:extLst>
            </p:cNvPr>
            <p:cNvSpPr txBox="1">
              <a:spLocks/>
            </p:cNvSpPr>
            <p:nvPr/>
          </p:nvSpPr>
          <p:spPr>
            <a:xfrm>
              <a:off x="2240960" y="2066666"/>
              <a:ext cx="2052000" cy="1494414"/>
            </a:xfrm>
            <a:prstGeom prst="rect">
              <a:avLst/>
            </a:prstGeom>
            <a:noFill/>
          </p:spPr>
          <p:txBody>
            <a:bodyPr lIns="182880" tIns="0" rIns="0" bIns="0" anchor="t" anchorCtr="0"/>
            <a:lstStyle>
              <a:lvl1pPr marL="0" indent="0" algn="ctr" defTabSz="914400" rtl="0" eaLnBrk="1" latinLnBrk="0" hangingPunct="1">
                <a:lnSpc>
                  <a:spcPts val="1600"/>
                </a:lnSpc>
                <a:spcBef>
                  <a:spcPts val="0"/>
                </a:spcBef>
                <a:spcAft>
                  <a:spcPts val="500"/>
                </a:spcAft>
                <a:buFont typeface="Arial" panose="020B0604020202020204" pitchFamily="34" charset="0"/>
                <a:buNone/>
                <a:defRPr sz="12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buFont typeface="Arial" panose="020B0604020202020204" pitchFamily="34" charset="0"/>
                <a:buChar char="•"/>
              </a:pPr>
              <a:r>
                <a:rPr lang="en-US" dirty="0">
                  <a:solidFill>
                    <a:schemeClr val="tx2"/>
                  </a:solidFill>
                </a:rPr>
                <a:t>Seek assistance reviewing your platform to ensure compliance.</a:t>
              </a:r>
            </a:p>
          </p:txBody>
        </p:sp>
      </p:grpSp>
      <p:grpSp>
        <p:nvGrpSpPr>
          <p:cNvPr id="36" name="Group 35">
            <a:extLst>
              <a:ext uri="{FF2B5EF4-FFF2-40B4-BE49-F238E27FC236}">
                <a16:creationId xmlns:a16="http://schemas.microsoft.com/office/drawing/2014/main" id="{0B5F8D9D-9005-F073-1DC7-D01CB8066725}"/>
              </a:ext>
            </a:extLst>
          </p:cNvPr>
          <p:cNvGrpSpPr/>
          <p:nvPr/>
        </p:nvGrpSpPr>
        <p:grpSpPr>
          <a:xfrm>
            <a:off x="8385697" y="4260896"/>
            <a:ext cx="2933891" cy="1929919"/>
            <a:chOff x="2240959" y="1631161"/>
            <a:chExt cx="2933891" cy="1929919"/>
          </a:xfrm>
        </p:grpSpPr>
        <p:sp>
          <p:nvSpPr>
            <p:cNvPr id="37" name="Text Placeholder 71">
              <a:extLst>
                <a:ext uri="{FF2B5EF4-FFF2-40B4-BE49-F238E27FC236}">
                  <a16:creationId xmlns:a16="http://schemas.microsoft.com/office/drawing/2014/main" id="{FE52A653-0B49-E0E9-8409-AFA99B481251}"/>
                </a:ext>
              </a:extLst>
            </p:cNvPr>
            <p:cNvSpPr txBox="1">
              <a:spLocks/>
            </p:cNvSpPr>
            <p:nvPr/>
          </p:nvSpPr>
          <p:spPr>
            <a:xfrm>
              <a:off x="2240960" y="1631161"/>
              <a:ext cx="2338821" cy="313997"/>
            </a:xfrm>
            <a:prstGeom prst="rect">
              <a:avLst/>
            </a:prstGeom>
          </p:spPr>
          <p:txBody>
            <a:bodyPr lIns="0" tIns="0" rIns="0" bIns="0" anchor="b" anchorCtr="0">
              <a:noAutofit/>
            </a:bodyPr>
            <a:lstStyle>
              <a:lvl1pPr marL="0" indent="0" algn="ctr" defTabSz="914400" rtl="0" eaLnBrk="1" latinLnBrk="0" hangingPunct="1">
                <a:lnSpc>
                  <a:spcPts val="1600"/>
                </a:lnSpc>
                <a:spcBef>
                  <a:spcPts val="1000"/>
                </a:spcBef>
                <a:spcAft>
                  <a:spcPts val="500"/>
                </a:spcAft>
                <a:buFont typeface="Arial" panose="020B0604020202020204" pitchFamily="34" charset="0"/>
                <a:buNone/>
                <a:defRPr sz="12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a:solidFill>
                    <a:schemeClr val="accent1"/>
                  </a:solidFill>
                </a:rPr>
                <a:t>4. Ensure Contractors Limit Use of Open Source</a:t>
              </a:r>
            </a:p>
          </p:txBody>
        </p:sp>
        <p:sp>
          <p:nvSpPr>
            <p:cNvPr id="38" name="Text Placeholder 71">
              <a:extLst>
                <a:ext uri="{FF2B5EF4-FFF2-40B4-BE49-F238E27FC236}">
                  <a16:creationId xmlns:a16="http://schemas.microsoft.com/office/drawing/2014/main" id="{56326742-83A9-0260-775A-80DF79F75C16}"/>
                </a:ext>
              </a:extLst>
            </p:cNvPr>
            <p:cNvSpPr txBox="1">
              <a:spLocks/>
            </p:cNvSpPr>
            <p:nvPr/>
          </p:nvSpPr>
          <p:spPr>
            <a:xfrm>
              <a:off x="2240959" y="2066666"/>
              <a:ext cx="2933891" cy="1494414"/>
            </a:xfrm>
            <a:prstGeom prst="rect">
              <a:avLst/>
            </a:prstGeom>
            <a:noFill/>
          </p:spPr>
          <p:txBody>
            <a:bodyPr lIns="182880" tIns="0" rIns="0" bIns="0" anchor="t" anchorCtr="0"/>
            <a:lstStyle>
              <a:lvl1pPr marL="0" indent="0" algn="ctr" defTabSz="914400" rtl="0" eaLnBrk="1" latinLnBrk="0" hangingPunct="1">
                <a:lnSpc>
                  <a:spcPts val="1600"/>
                </a:lnSpc>
                <a:spcBef>
                  <a:spcPts val="0"/>
                </a:spcBef>
                <a:spcAft>
                  <a:spcPts val="500"/>
                </a:spcAft>
                <a:buFont typeface="Arial" panose="020B0604020202020204" pitchFamily="34" charset="0"/>
                <a:buNone/>
                <a:defRPr sz="12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buFont typeface="Arial" panose="020B0604020202020204" pitchFamily="34" charset="0"/>
                <a:buChar char="•"/>
              </a:pPr>
              <a:r>
                <a:rPr lang="en-US" dirty="0">
                  <a:solidFill>
                    <a:schemeClr val="tx2"/>
                  </a:solidFill>
                </a:rPr>
                <a:t>Require contractors to inform of any intention to use open source.</a:t>
              </a:r>
            </a:p>
            <a:p>
              <a:pPr marL="171450" indent="-171450" algn="l">
                <a:buFont typeface="Arial" panose="020B0604020202020204" pitchFamily="34" charset="0"/>
                <a:buChar char="•"/>
              </a:pPr>
              <a:r>
                <a:rPr lang="en-US" dirty="0">
                  <a:solidFill>
                    <a:schemeClr val="tx2"/>
                  </a:solidFill>
                </a:rPr>
                <a:t>Upon receiving notice, seek assistance in ensuring contractor’s intended use would not violate an open source agreement.</a:t>
              </a:r>
            </a:p>
          </p:txBody>
        </p:sp>
      </p:grpSp>
      <p:pic>
        <p:nvPicPr>
          <p:cNvPr id="5" name="Picture 4" descr="A black background with white lines&#10;&#10;Description automatically generated">
            <a:extLst>
              <a:ext uri="{FF2B5EF4-FFF2-40B4-BE49-F238E27FC236}">
                <a16:creationId xmlns:a16="http://schemas.microsoft.com/office/drawing/2014/main" id="{9C01D679-2BE2-DD88-6B9E-E0C5F851CAE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3867102" y="2222628"/>
            <a:ext cx="4270257" cy="4635372"/>
          </a:xfrm>
          <a:prstGeom prst="rect">
            <a:avLst/>
          </a:prstGeom>
        </p:spPr>
      </p:pic>
    </p:spTree>
    <p:extLst>
      <p:ext uri="{BB962C8B-B14F-4D97-AF65-F5344CB8AC3E}">
        <p14:creationId xmlns:p14="http://schemas.microsoft.com/office/powerpoint/2010/main" val="268825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79F6-FED3-0A7C-8266-138E82B58528}"/>
              </a:ext>
            </a:extLst>
          </p:cNvPr>
          <p:cNvSpPr>
            <a:spLocks noGrp="1"/>
          </p:cNvSpPr>
          <p:nvPr>
            <p:ph type="title"/>
          </p:nvPr>
        </p:nvSpPr>
        <p:spPr>
          <a:xfrm>
            <a:off x="556260" y="284100"/>
            <a:ext cx="11036300" cy="1108075"/>
          </a:xfrm>
        </p:spPr>
        <p:txBody>
          <a:bodyPr/>
          <a:lstStyle/>
          <a:p>
            <a:r>
              <a:rPr lang="en-US" dirty="0"/>
              <a:t>Are Your Licenses Adequate?</a:t>
            </a:r>
          </a:p>
        </p:txBody>
      </p:sp>
      <p:sp>
        <p:nvSpPr>
          <p:cNvPr id="3" name="Content Placeholder 2">
            <a:extLst>
              <a:ext uri="{FF2B5EF4-FFF2-40B4-BE49-F238E27FC236}">
                <a16:creationId xmlns:a16="http://schemas.microsoft.com/office/drawing/2014/main" id="{AAE2704B-369F-6C08-EA0B-85EA229BD092}"/>
              </a:ext>
            </a:extLst>
          </p:cNvPr>
          <p:cNvSpPr>
            <a:spLocks noGrp="1"/>
          </p:cNvSpPr>
          <p:nvPr>
            <p:ph idx="1"/>
          </p:nvPr>
        </p:nvSpPr>
        <p:spPr>
          <a:xfrm>
            <a:off x="556260" y="1825625"/>
            <a:ext cx="6972696" cy="4351338"/>
          </a:xfrm>
        </p:spPr>
        <p:txBody>
          <a:bodyPr lIns="0" tIns="0" rIns="0" bIns="0"/>
          <a:lstStyle/>
          <a:p>
            <a:pPr marL="342900" indent="-342900">
              <a:buFont typeface="Arial" panose="020B0604020202020204" pitchFamily="34" charset="0"/>
              <a:buChar char="•"/>
            </a:pPr>
            <a:r>
              <a:rPr lang="en-US" dirty="0"/>
              <a:t>As a licensor, are you permitting use that you intended to reserve?</a:t>
            </a:r>
          </a:p>
          <a:p>
            <a:endParaRPr lang="en-US" dirty="0"/>
          </a:p>
          <a:p>
            <a:pPr marL="342900" indent="-342900">
              <a:buFont typeface="Arial" panose="020B0604020202020204" pitchFamily="34" charset="0"/>
              <a:buChar char="•"/>
            </a:pPr>
            <a:r>
              <a:rPr lang="en-US" dirty="0"/>
              <a:t>As a licensee, are both your current and planned use of the technology permitted?</a:t>
            </a:r>
          </a:p>
        </p:txBody>
      </p:sp>
      <p:pic>
        <p:nvPicPr>
          <p:cNvPr id="6" name="Picture Placeholder 5">
            <a:extLst>
              <a:ext uri="{FF2B5EF4-FFF2-40B4-BE49-F238E27FC236}">
                <a16:creationId xmlns:a16="http://schemas.microsoft.com/office/drawing/2014/main" id="{5C2FAED4-3F55-0EA3-F695-3D40CF862AF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8656220" y="1302836"/>
            <a:ext cx="2519363" cy="2603500"/>
          </a:xfrm>
        </p:spPr>
      </p:pic>
      <p:sp>
        <p:nvSpPr>
          <p:cNvPr id="4" name="Slide Number Placeholder 3">
            <a:extLst>
              <a:ext uri="{FF2B5EF4-FFF2-40B4-BE49-F238E27FC236}">
                <a16:creationId xmlns:a16="http://schemas.microsoft.com/office/drawing/2014/main" id="{408B7FD6-75C5-F476-03C6-41401FC056E4}"/>
              </a:ext>
            </a:extLst>
          </p:cNvPr>
          <p:cNvSpPr>
            <a:spLocks noGrp="1"/>
          </p:cNvSpPr>
          <p:nvPr>
            <p:ph type="sldNum" sz="quarter" idx="4"/>
          </p:nvPr>
        </p:nvSpPr>
        <p:spPr>
          <a:xfrm>
            <a:off x="5598771" y="6356350"/>
            <a:ext cx="994458" cy="365125"/>
          </a:xfrm>
        </p:spPr>
        <p:txBody>
          <a:bodyPr/>
          <a:lstStyle/>
          <a:p>
            <a:fld id="{E10B64BC-C437-4420-A05E-8DFCB5BAB2A1}" type="slidenum">
              <a:rPr lang="en-US" smtClean="0"/>
              <a:pPr/>
              <a:t>18</a:t>
            </a:fld>
            <a:endParaRPr lang="en-US" dirty="0"/>
          </a:p>
        </p:txBody>
      </p:sp>
    </p:spTree>
    <p:extLst>
      <p:ext uri="{BB962C8B-B14F-4D97-AF65-F5344CB8AC3E}">
        <p14:creationId xmlns:p14="http://schemas.microsoft.com/office/powerpoint/2010/main" val="505146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D447F-0A2A-3A54-8FDD-F996AD17902A}"/>
              </a:ext>
            </a:extLst>
          </p:cNvPr>
          <p:cNvSpPr>
            <a:spLocks noGrp="1"/>
          </p:cNvSpPr>
          <p:nvPr>
            <p:ph type="title"/>
          </p:nvPr>
        </p:nvSpPr>
        <p:spPr/>
        <p:txBody>
          <a:bodyPr/>
          <a:lstStyle/>
          <a:p>
            <a:r>
              <a:rPr lang="en-US" i="1" dirty="0" err="1"/>
              <a:t>Alexsam</a:t>
            </a:r>
            <a:r>
              <a:rPr lang="en-US" i="1" dirty="0"/>
              <a:t>, Inc. v. Aetna, Inc. </a:t>
            </a:r>
            <a:r>
              <a:rPr lang="en-US" dirty="0"/>
              <a:t>(Fed. Cir. 2024)</a:t>
            </a:r>
            <a:endParaRPr lang="en-US" i="1" dirty="0"/>
          </a:p>
        </p:txBody>
      </p:sp>
      <p:sp>
        <p:nvSpPr>
          <p:cNvPr id="3" name="Content Placeholder 2">
            <a:extLst>
              <a:ext uri="{FF2B5EF4-FFF2-40B4-BE49-F238E27FC236}">
                <a16:creationId xmlns:a16="http://schemas.microsoft.com/office/drawing/2014/main" id="{92BC73E0-9C5D-C86B-A51C-CB5C909C244E}"/>
              </a:ext>
            </a:extLst>
          </p:cNvPr>
          <p:cNvSpPr>
            <a:spLocks noGrp="1"/>
          </p:cNvSpPr>
          <p:nvPr>
            <p:ph idx="1"/>
          </p:nvPr>
        </p:nvSpPr>
        <p:spPr/>
        <p:txBody>
          <a:bodyPr/>
          <a:lstStyle/>
          <a:p>
            <a:pPr marL="342900" indent="-342900">
              <a:spcAft>
                <a:spcPts val="1200"/>
              </a:spcAft>
              <a:buFont typeface="Wingdings" panose="05000000000000000000" pitchFamily="2" charset="2"/>
              <a:buChar char="§"/>
            </a:pPr>
            <a:r>
              <a:rPr lang="en-US" dirty="0" err="1"/>
              <a:t>Alexsam</a:t>
            </a:r>
            <a:r>
              <a:rPr lang="en-US" dirty="0"/>
              <a:t> is a non-practicing entity.</a:t>
            </a:r>
          </a:p>
          <a:p>
            <a:pPr lvl="2">
              <a:spcAft>
                <a:spcPts val="1200"/>
              </a:spcAft>
            </a:pPr>
            <a:r>
              <a:rPr lang="en-US" sz="2000" dirty="0"/>
              <a:t>More on that shortly</a:t>
            </a:r>
          </a:p>
          <a:p>
            <a:pPr marL="342900" indent="-342900">
              <a:spcAft>
                <a:spcPts val="1200"/>
              </a:spcAft>
              <a:buFont typeface="Wingdings" panose="05000000000000000000" pitchFamily="2" charset="2"/>
              <a:buChar char="§"/>
            </a:pPr>
            <a:r>
              <a:rPr lang="en-US" dirty="0" err="1"/>
              <a:t>Alexsam</a:t>
            </a:r>
            <a:r>
              <a:rPr lang="en-US" dirty="0"/>
              <a:t> acquired rights to relatively old patents relating to card systems featuring pre-paid cards.</a:t>
            </a:r>
          </a:p>
          <a:p>
            <a:pPr marL="342900" indent="-342900">
              <a:spcAft>
                <a:spcPts val="1200"/>
              </a:spcAft>
              <a:buFont typeface="Wingdings" panose="05000000000000000000" pitchFamily="2" charset="2"/>
              <a:buChar char="§"/>
            </a:pPr>
            <a:r>
              <a:rPr lang="en-US" dirty="0" err="1"/>
              <a:t>Alexsam</a:t>
            </a:r>
            <a:r>
              <a:rPr lang="en-US" dirty="0"/>
              <a:t> sued Aetna over its Aetna-Mastercard product for health spending accounts.</a:t>
            </a:r>
          </a:p>
        </p:txBody>
      </p:sp>
      <p:sp>
        <p:nvSpPr>
          <p:cNvPr id="6" name="Slide Number Placeholder 5">
            <a:extLst>
              <a:ext uri="{FF2B5EF4-FFF2-40B4-BE49-F238E27FC236}">
                <a16:creationId xmlns:a16="http://schemas.microsoft.com/office/drawing/2014/main" id="{A79B8B57-85AC-75BB-3296-D1B65DA62F3D}"/>
              </a:ext>
            </a:extLst>
          </p:cNvPr>
          <p:cNvSpPr>
            <a:spLocks noGrp="1"/>
          </p:cNvSpPr>
          <p:nvPr>
            <p:ph type="sldNum" sz="quarter" idx="4"/>
          </p:nvPr>
        </p:nvSpPr>
        <p:spPr/>
        <p:txBody>
          <a:bodyPr/>
          <a:lstStyle/>
          <a:p>
            <a:fld id="{E10B64BC-C437-4420-A05E-8DFCB5BAB2A1}" type="slidenum">
              <a:rPr lang="en-US" smtClean="0"/>
              <a:pPr/>
              <a:t>19</a:t>
            </a:fld>
            <a:endParaRPr lang="en-US" dirty="0"/>
          </a:p>
        </p:txBody>
      </p:sp>
    </p:spTree>
    <p:extLst>
      <p:ext uri="{BB962C8B-B14F-4D97-AF65-F5344CB8AC3E}">
        <p14:creationId xmlns:p14="http://schemas.microsoft.com/office/powerpoint/2010/main" val="5030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084D-C6C8-7363-7DDF-AEFEE8B40A4C}"/>
              </a:ext>
            </a:extLst>
          </p:cNvPr>
          <p:cNvSpPr>
            <a:spLocks noGrp="1"/>
          </p:cNvSpPr>
          <p:nvPr>
            <p:ph type="title"/>
          </p:nvPr>
        </p:nvSpPr>
        <p:spPr/>
        <p:txBody>
          <a:bodyPr/>
          <a:lstStyle/>
          <a:p>
            <a:r>
              <a:rPr lang="en-US" dirty="0"/>
              <a:t>Agenda/Table of Contents</a:t>
            </a:r>
          </a:p>
        </p:txBody>
      </p:sp>
      <p:sp>
        <p:nvSpPr>
          <p:cNvPr id="3" name="Content Placeholder 2">
            <a:extLst>
              <a:ext uri="{FF2B5EF4-FFF2-40B4-BE49-F238E27FC236}">
                <a16:creationId xmlns:a16="http://schemas.microsoft.com/office/drawing/2014/main" id="{4B65467F-6D12-39F0-C58D-C62ECE777C1F}"/>
              </a:ext>
            </a:extLst>
          </p:cNvPr>
          <p:cNvSpPr>
            <a:spLocks noGrp="1"/>
          </p:cNvSpPr>
          <p:nvPr>
            <p:ph idx="1"/>
          </p:nvPr>
        </p:nvSpPr>
        <p:spPr>
          <a:xfrm>
            <a:off x="5108712" y="1825625"/>
            <a:ext cx="6483847" cy="4550791"/>
          </a:xfrm>
        </p:spPr>
        <p:txBody>
          <a:bodyPr/>
          <a:lstStyle/>
          <a:p>
            <a:pPr marL="342900" indent="-342900">
              <a:buFont typeface="Arial" panose="020B0604020202020204" pitchFamily="34" charset="0"/>
              <a:buChar char="•"/>
            </a:pPr>
            <a:r>
              <a:rPr lang="en-US" dirty="0"/>
              <a:t>Contract Basics</a:t>
            </a:r>
          </a:p>
          <a:p>
            <a:pPr marL="342900" indent="-342900">
              <a:buFont typeface="Arial" panose="020B0604020202020204" pitchFamily="34" charset="0"/>
              <a:buChar char="•"/>
            </a:pPr>
            <a:r>
              <a:rPr lang="en-US" dirty="0"/>
              <a:t>Use of Open Source</a:t>
            </a:r>
          </a:p>
          <a:p>
            <a:pPr marL="342900" indent="-342900">
              <a:buFont typeface="Arial" panose="020B0604020202020204" pitchFamily="34" charset="0"/>
              <a:buChar char="•"/>
            </a:pPr>
            <a:r>
              <a:rPr lang="en-US" dirty="0"/>
              <a:t>Ensuring your License and Use Agreements Adequately Protect Your IP Interests</a:t>
            </a:r>
          </a:p>
          <a:p>
            <a:pPr marL="342900" indent="-342900">
              <a:buFont typeface="Arial" panose="020B0604020202020204" pitchFamily="34" charset="0"/>
              <a:buChar char="•"/>
            </a:pPr>
            <a:r>
              <a:rPr lang="en-US" dirty="0"/>
              <a:t>Patent Trolls or Non-Practicing Entities (“</a:t>
            </a:r>
            <a:r>
              <a:rPr lang="en-US" dirty="0" err="1"/>
              <a:t>NPEs</a:t>
            </a:r>
            <a:r>
              <a:rPr lang="en-US" dirty="0"/>
              <a:t>”)</a:t>
            </a:r>
          </a:p>
          <a:p>
            <a:pPr marL="342900" indent="-342900">
              <a:buFont typeface="Arial" panose="020B0604020202020204" pitchFamily="34" charset="0"/>
              <a:buChar char="•"/>
            </a:pPr>
            <a:r>
              <a:rPr lang="en-US" dirty="0"/>
              <a:t>Protecting Trade Secrets Amidst Uncertainty in Non-compete Agreements</a:t>
            </a:r>
          </a:p>
          <a:p>
            <a:pPr marL="342900" indent="-342900">
              <a:buFont typeface="Arial" panose="020B0604020202020204" pitchFamily="34" charset="0"/>
              <a:buChar char="•"/>
            </a:pPr>
            <a:r>
              <a:rPr lang="en-US" dirty="0"/>
              <a:t>AI in The Payments Industry</a:t>
            </a:r>
          </a:p>
        </p:txBody>
      </p:sp>
    </p:spTree>
    <p:extLst>
      <p:ext uri="{BB962C8B-B14F-4D97-AF65-F5344CB8AC3E}">
        <p14:creationId xmlns:p14="http://schemas.microsoft.com/office/powerpoint/2010/main" val="437156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D447F-0A2A-3A54-8FDD-F996AD17902A}"/>
              </a:ext>
            </a:extLst>
          </p:cNvPr>
          <p:cNvSpPr>
            <a:spLocks noGrp="1"/>
          </p:cNvSpPr>
          <p:nvPr>
            <p:ph type="title"/>
          </p:nvPr>
        </p:nvSpPr>
        <p:spPr/>
        <p:txBody>
          <a:bodyPr/>
          <a:lstStyle/>
          <a:p>
            <a:r>
              <a:rPr lang="en-US" i="1" dirty="0" err="1"/>
              <a:t>Alexsam</a:t>
            </a:r>
            <a:r>
              <a:rPr lang="en-US" i="1" dirty="0"/>
              <a:t>, Inc. v. Aetna, Inc.</a:t>
            </a:r>
            <a:r>
              <a:rPr lang="en-US" dirty="0"/>
              <a:t>, (Fed. Cir. 2024)</a:t>
            </a:r>
            <a:endParaRPr lang="en-US" i="1" dirty="0"/>
          </a:p>
        </p:txBody>
      </p:sp>
      <p:sp>
        <p:nvSpPr>
          <p:cNvPr id="3" name="Content Placeholder 2">
            <a:extLst>
              <a:ext uri="{FF2B5EF4-FFF2-40B4-BE49-F238E27FC236}">
                <a16:creationId xmlns:a16="http://schemas.microsoft.com/office/drawing/2014/main" id="{92BC73E0-9C5D-C86B-A51C-CB5C909C244E}"/>
              </a:ext>
            </a:extLst>
          </p:cNvPr>
          <p:cNvSpPr>
            <a:spLocks noGrp="1"/>
          </p:cNvSpPr>
          <p:nvPr>
            <p:ph idx="1"/>
          </p:nvPr>
        </p:nvSpPr>
        <p:spPr/>
        <p:txBody>
          <a:bodyPr/>
          <a:lstStyle/>
          <a:p>
            <a:pPr marL="342900" indent="-342900">
              <a:spcBef>
                <a:spcPts val="0"/>
              </a:spcBef>
              <a:spcAft>
                <a:spcPts val="1200"/>
              </a:spcAft>
              <a:buFont typeface="Wingdings" panose="05000000000000000000" pitchFamily="2" charset="2"/>
              <a:buChar char="§"/>
            </a:pPr>
            <a:r>
              <a:rPr lang="en-US" dirty="0"/>
              <a:t>The prior license permitted Mastercard and its partners:</a:t>
            </a:r>
          </a:p>
          <a:p>
            <a:pPr lvl="2">
              <a:spcBef>
                <a:spcPts val="0"/>
              </a:spcBef>
              <a:spcAft>
                <a:spcPts val="1200"/>
              </a:spcAft>
            </a:pPr>
            <a:r>
              <a:rPr lang="en-US" sz="2000" dirty="0"/>
              <a:t>“[T]o process and enable others to process </a:t>
            </a:r>
            <a:r>
              <a:rPr lang="en-US" sz="2000" i="1" dirty="0"/>
              <a:t>Licensed Transactions</a:t>
            </a:r>
            <a:r>
              <a:rPr lang="en-US" sz="2000" dirty="0"/>
              <a:t>.”</a:t>
            </a:r>
          </a:p>
          <a:p>
            <a:pPr lvl="2">
              <a:spcBef>
                <a:spcPts val="0"/>
              </a:spcBef>
              <a:spcAft>
                <a:spcPts val="1200"/>
              </a:spcAft>
            </a:pPr>
            <a:r>
              <a:rPr lang="en-US" sz="2000" dirty="0"/>
              <a:t>But the agreement defined “Licensed Transactions” as “each process of activating or adding value . . . or reversing such process.”</a:t>
            </a:r>
          </a:p>
          <a:p>
            <a:pPr marL="342900" indent="-342900">
              <a:spcBef>
                <a:spcPts val="0"/>
              </a:spcBef>
              <a:spcAft>
                <a:spcPts val="1200"/>
              </a:spcAft>
              <a:buFont typeface="Wingdings" panose="05000000000000000000" pitchFamily="2" charset="2"/>
              <a:buChar char="§"/>
            </a:pPr>
            <a:r>
              <a:rPr lang="en-US" dirty="0"/>
              <a:t>The license arguably excluded normal transactions involving the transfer of funds from account holder to provider.</a:t>
            </a:r>
          </a:p>
          <a:p>
            <a:pPr marL="342900" indent="-342900">
              <a:buFont typeface="Wingdings" panose="05000000000000000000" pitchFamily="2" charset="2"/>
              <a:buChar char="§"/>
            </a:pPr>
            <a:r>
              <a:rPr lang="en-US" dirty="0"/>
              <a:t>A cautionary tale:</a:t>
            </a:r>
          </a:p>
          <a:p>
            <a:pPr lvl="2"/>
            <a:r>
              <a:rPr lang="en-US" sz="2000" dirty="0"/>
              <a:t>Keep patent claim limitations in mind during license negotiations</a:t>
            </a:r>
          </a:p>
          <a:p>
            <a:pPr lvl="2"/>
            <a:r>
              <a:rPr lang="en-US" sz="2000" dirty="0"/>
              <a:t>Ensure express language permits your intended use</a:t>
            </a:r>
          </a:p>
          <a:p>
            <a:pPr marL="342900" indent="-342900">
              <a:spcBef>
                <a:spcPts val="0"/>
              </a:spcBef>
              <a:spcAft>
                <a:spcPts val="1200"/>
              </a:spcAft>
              <a:buFont typeface="Wingdings" panose="05000000000000000000" pitchFamily="2" charset="2"/>
              <a:buChar char="§"/>
            </a:pPr>
            <a:endParaRPr lang="en-US" dirty="0"/>
          </a:p>
        </p:txBody>
      </p:sp>
      <p:sp>
        <p:nvSpPr>
          <p:cNvPr id="6" name="Slide Number Placeholder 5">
            <a:extLst>
              <a:ext uri="{FF2B5EF4-FFF2-40B4-BE49-F238E27FC236}">
                <a16:creationId xmlns:a16="http://schemas.microsoft.com/office/drawing/2014/main" id="{A79B8B57-85AC-75BB-3296-D1B65DA62F3D}"/>
              </a:ext>
            </a:extLst>
          </p:cNvPr>
          <p:cNvSpPr>
            <a:spLocks noGrp="1"/>
          </p:cNvSpPr>
          <p:nvPr>
            <p:ph type="sldNum" sz="quarter" idx="4"/>
          </p:nvPr>
        </p:nvSpPr>
        <p:spPr/>
        <p:txBody>
          <a:bodyPr/>
          <a:lstStyle/>
          <a:p>
            <a:fld id="{E10B64BC-C437-4420-A05E-8DFCB5BAB2A1}" type="slidenum">
              <a:rPr lang="en-US" smtClean="0"/>
              <a:pPr/>
              <a:t>20</a:t>
            </a:fld>
            <a:endParaRPr lang="en-US" dirty="0"/>
          </a:p>
        </p:txBody>
      </p:sp>
    </p:spTree>
    <p:extLst>
      <p:ext uri="{BB962C8B-B14F-4D97-AF65-F5344CB8AC3E}">
        <p14:creationId xmlns:p14="http://schemas.microsoft.com/office/powerpoint/2010/main" val="2207278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79F6-FED3-0A7C-8266-138E82B58528}"/>
              </a:ext>
            </a:extLst>
          </p:cNvPr>
          <p:cNvSpPr>
            <a:spLocks noGrp="1"/>
          </p:cNvSpPr>
          <p:nvPr>
            <p:ph type="title"/>
          </p:nvPr>
        </p:nvSpPr>
        <p:spPr>
          <a:xfrm>
            <a:off x="556260" y="284100"/>
            <a:ext cx="11036300" cy="1108075"/>
          </a:xfrm>
        </p:spPr>
        <p:txBody>
          <a:bodyPr/>
          <a:lstStyle/>
          <a:p>
            <a:r>
              <a:rPr lang="en-US" dirty="0"/>
              <a:t>What is a Patent Troll (Non-practicing Entity/</a:t>
            </a:r>
            <a:r>
              <a:rPr lang="en-US" dirty="0" err="1"/>
              <a:t>NPE</a:t>
            </a:r>
            <a:r>
              <a:rPr lang="en-US" dirty="0"/>
              <a:t>)?</a:t>
            </a:r>
          </a:p>
        </p:txBody>
      </p:sp>
      <p:sp>
        <p:nvSpPr>
          <p:cNvPr id="3" name="Content Placeholder 2">
            <a:extLst>
              <a:ext uri="{FF2B5EF4-FFF2-40B4-BE49-F238E27FC236}">
                <a16:creationId xmlns:a16="http://schemas.microsoft.com/office/drawing/2014/main" id="{AAE2704B-369F-6C08-EA0B-85EA229BD092}"/>
              </a:ext>
            </a:extLst>
          </p:cNvPr>
          <p:cNvSpPr>
            <a:spLocks noGrp="1"/>
          </p:cNvSpPr>
          <p:nvPr>
            <p:ph idx="1"/>
          </p:nvPr>
        </p:nvSpPr>
        <p:spPr>
          <a:xfrm>
            <a:off x="556260" y="1825625"/>
            <a:ext cx="7473504" cy="4351338"/>
          </a:xfrm>
        </p:spPr>
        <p:txBody>
          <a:bodyPr lIns="0" tIns="0" rIns="0" bIns="0"/>
          <a:lstStyle/>
          <a:p>
            <a:pPr marL="342900" indent="-342900">
              <a:spcAft>
                <a:spcPts val="1800"/>
              </a:spcAft>
              <a:buFont typeface="Arial" panose="020B0604020202020204" pitchFamily="34" charset="0"/>
              <a:buChar char="•"/>
            </a:pPr>
            <a:r>
              <a:rPr lang="en-US" dirty="0"/>
              <a:t>An entity that purchases patents solely for purposes of asserting them against third-parties.</a:t>
            </a:r>
          </a:p>
          <a:p>
            <a:pPr marL="342900" indent="-342900">
              <a:spcAft>
                <a:spcPts val="1800"/>
              </a:spcAft>
              <a:buFont typeface="Arial" panose="020B0604020202020204" pitchFamily="34" charset="0"/>
              <a:buChar char="•"/>
            </a:pPr>
            <a:r>
              <a:rPr lang="en-US" dirty="0"/>
              <a:t>Two common forms</a:t>
            </a:r>
          </a:p>
          <a:p>
            <a:pPr lvl="1" indent="0">
              <a:spcAft>
                <a:spcPts val="1800"/>
              </a:spcAft>
              <a:buNone/>
            </a:pPr>
            <a:r>
              <a:rPr lang="en-US" dirty="0"/>
              <a:t>1. Acquirer of patents from industry participant.</a:t>
            </a:r>
          </a:p>
          <a:p>
            <a:pPr lvl="1" indent="0">
              <a:spcAft>
                <a:spcPts val="1800"/>
              </a:spcAft>
              <a:buNone/>
            </a:pPr>
            <a:r>
              <a:rPr lang="en-US" dirty="0"/>
              <a:t>2. Acquirer of broad, non-industry specific patents.</a:t>
            </a:r>
          </a:p>
          <a:p>
            <a:pPr marL="342900" indent="-342900">
              <a:spcAft>
                <a:spcPts val="1800"/>
              </a:spcAft>
              <a:buFont typeface="Arial" panose="020B0604020202020204" pitchFamily="34" charset="0"/>
              <a:buChar char="•"/>
            </a:pPr>
            <a:r>
              <a:rPr lang="en-US" dirty="0"/>
              <a:t>Enforcement campaigns against multiple defendants</a:t>
            </a:r>
          </a:p>
        </p:txBody>
      </p:sp>
      <p:pic>
        <p:nvPicPr>
          <p:cNvPr id="6" name="Picture Placeholder 5">
            <a:extLst>
              <a:ext uri="{FF2B5EF4-FFF2-40B4-BE49-F238E27FC236}">
                <a16:creationId xmlns:a16="http://schemas.microsoft.com/office/drawing/2014/main" id="{5C2FAED4-3F55-0EA3-F695-3D40CF862AF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8656220" y="1302836"/>
            <a:ext cx="2519363" cy="2603500"/>
          </a:xfrm>
        </p:spPr>
      </p:pic>
      <p:sp>
        <p:nvSpPr>
          <p:cNvPr id="4" name="Slide Number Placeholder 3">
            <a:extLst>
              <a:ext uri="{FF2B5EF4-FFF2-40B4-BE49-F238E27FC236}">
                <a16:creationId xmlns:a16="http://schemas.microsoft.com/office/drawing/2014/main" id="{408B7FD6-75C5-F476-03C6-41401FC056E4}"/>
              </a:ext>
            </a:extLst>
          </p:cNvPr>
          <p:cNvSpPr>
            <a:spLocks noGrp="1"/>
          </p:cNvSpPr>
          <p:nvPr>
            <p:ph type="sldNum" sz="quarter" idx="4"/>
          </p:nvPr>
        </p:nvSpPr>
        <p:spPr>
          <a:xfrm>
            <a:off x="5598771" y="6356350"/>
            <a:ext cx="994458" cy="365125"/>
          </a:xfrm>
        </p:spPr>
        <p:txBody>
          <a:bodyPr/>
          <a:lstStyle/>
          <a:p>
            <a:fld id="{E10B64BC-C437-4420-A05E-8DFCB5BAB2A1}" type="slidenum">
              <a:rPr lang="en-US" smtClean="0"/>
              <a:pPr/>
              <a:t>21</a:t>
            </a:fld>
            <a:endParaRPr lang="en-US" dirty="0"/>
          </a:p>
        </p:txBody>
      </p:sp>
    </p:spTree>
    <p:extLst>
      <p:ext uri="{BB962C8B-B14F-4D97-AF65-F5344CB8AC3E}">
        <p14:creationId xmlns:p14="http://schemas.microsoft.com/office/powerpoint/2010/main" val="4262990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D447F-0A2A-3A54-8FDD-F996AD17902A}"/>
              </a:ext>
            </a:extLst>
          </p:cNvPr>
          <p:cNvSpPr>
            <a:spLocks noGrp="1"/>
          </p:cNvSpPr>
          <p:nvPr>
            <p:ph type="title"/>
          </p:nvPr>
        </p:nvSpPr>
        <p:spPr/>
        <p:txBody>
          <a:bodyPr/>
          <a:lstStyle/>
          <a:p>
            <a:r>
              <a:rPr lang="en-US" i="1" dirty="0" err="1"/>
              <a:t>Uniloc</a:t>
            </a:r>
            <a:r>
              <a:rPr lang="en-US" i="1" dirty="0"/>
              <a:t> 2017 LLC v. Paychex</a:t>
            </a:r>
          </a:p>
        </p:txBody>
      </p:sp>
      <p:sp>
        <p:nvSpPr>
          <p:cNvPr id="3" name="Content Placeholder 2">
            <a:extLst>
              <a:ext uri="{FF2B5EF4-FFF2-40B4-BE49-F238E27FC236}">
                <a16:creationId xmlns:a16="http://schemas.microsoft.com/office/drawing/2014/main" id="{92BC73E0-9C5D-C86B-A51C-CB5C909C244E}"/>
              </a:ext>
            </a:extLst>
          </p:cNvPr>
          <p:cNvSpPr>
            <a:spLocks noGrp="1"/>
          </p:cNvSpPr>
          <p:nvPr>
            <p:ph idx="1"/>
          </p:nvPr>
        </p:nvSpPr>
        <p:spPr/>
        <p:txBody>
          <a:bodyPr/>
          <a:lstStyle/>
          <a:p>
            <a:pPr marL="342900" indent="-342900">
              <a:spcAft>
                <a:spcPts val="1200"/>
              </a:spcAft>
              <a:buFont typeface="Wingdings" panose="05000000000000000000" pitchFamily="2" charset="2"/>
              <a:buChar char="§"/>
            </a:pPr>
            <a:r>
              <a:rPr lang="en-US" dirty="0" err="1"/>
              <a:t>Uniloc</a:t>
            </a:r>
            <a:r>
              <a:rPr lang="en-US" dirty="0"/>
              <a:t> acquired two older patents from IBM:</a:t>
            </a:r>
          </a:p>
          <a:p>
            <a:pPr marL="571500" lvl="1" indent="-342900">
              <a:spcAft>
                <a:spcPts val="1200"/>
              </a:spcAft>
            </a:pPr>
            <a:r>
              <a:rPr lang="en-US" dirty="0"/>
              <a:t>A patent filed in 1998 related to management of configurable applications.</a:t>
            </a:r>
          </a:p>
          <a:p>
            <a:pPr marL="571500" lvl="1" indent="-342900">
              <a:spcAft>
                <a:spcPts val="1200"/>
              </a:spcAft>
            </a:pPr>
            <a:r>
              <a:rPr lang="en-US" dirty="0"/>
              <a:t>A patent filed in 2001 related to distribution of application programs.</a:t>
            </a:r>
          </a:p>
          <a:p>
            <a:pPr marL="342900" indent="-342900">
              <a:spcAft>
                <a:spcPts val="1200"/>
              </a:spcAft>
              <a:buFont typeface="Wingdings" panose="05000000000000000000" pitchFamily="2" charset="2"/>
              <a:buChar char="§"/>
            </a:pPr>
            <a:r>
              <a:rPr lang="en-US" dirty="0" err="1"/>
              <a:t>Uniloc’s</a:t>
            </a:r>
            <a:r>
              <a:rPr lang="en-US" dirty="0"/>
              <a:t> agreement with IBM permitted IBM to sublicense strategic partners.</a:t>
            </a:r>
          </a:p>
          <a:p>
            <a:pPr marL="342900" indent="-342900">
              <a:spcAft>
                <a:spcPts val="1200"/>
              </a:spcAft>
              <a:buFont typeface="Wingdings" panose="05000000000000000000" pitchFamily="2" charset="2"/>
              <a:buChar char="§"/>
            </a:pPr>
            <a:r>
              <a:rPr lang="en-US" dirty="0" err="1"/>
              <a:t>Uniloc</a:t>
            </a:r>
            <a:r>
              <a:rPr lang="en-US" dirty="0"/>
              <a:t> sued Paychex, an IBM customer, in 2019.</a:t>
            </a:r>
          </a:p>
          <a:p>
            <a:pPr marL="342900" indent="-342900">
              <a:spcAft>
                <a:spcPts val="1200"/>
              </a:spcAft>
              <a:buFont typeface="Wingdings" panose="05000000000000000000" pitchFamily="2" charset="2"/>
              <a:buChar char="§"/>
            </a:pPr>
            <a:r>
              <a:rPr lang="en-US" dirty="0"/>
              <a:t>After substantial discovery and litigation efforts, Paychex obtained information regarding </a:t>
            </a:r>
            <a:r>
              <a:rPr lang="en-US" dirty="0" err="1"/>
              <a:t>Uniloc’s</a:t>
            </a:r>
            <a:r>
              <a:rPr lang="en-US" dirty="0"/>
              <a:t> acquisition from IBM.</a:t>
            </a:r>
          </a:p>
          <a:p>
            <a:pPr marL="342900" indent="-342900">
              <a:spcAft>
                <a:spcPts val="1200"/>
              </a:spcAft>
              <a:buFont typeface="Wingdings" panose="05000000000000000000" pitchFamily="2" charset="2"/>
              <a:buChar char="§"/>
            </a:pPr>
            <a:r>
              <a:rPr lang="en-US" dirty="0"/>
              <a:t>Paychex achieved a dismissal.</a:t>
            </a:r>
          </a:p>
          <a:p>
            <a:pPr marL="342900" indent="-342900">
              <a:spcAft>
                <a:spcPts val="1200"/>
              </a:spcAft>
              <a:buFont typeface="Wingdings" panose="05000000000000000000" pitchFamily="2" charset="2"/>
              <a:buChar char="§"/>
            </a:pPr>
            <a:r>
              <a:rPr lang="en-US" dirty="0"/>
              <a:t>Demonstrates the aggressiveness of some </a:t>
            </a:r>
            <a:r>
              <a:rPr lang="en-US" dirty="0" err="1"/>
              <a:t>NPEs</a:t>
            </a:r>
            <a:r>
              <a:rPr lang="en-US" dirty="0"/>
              <a:t>.</a:t>
            </a:r>
          </a:p>
          <a:p>
            <a:endParaRPr lang="en-US" dirty="0"/>
          </a:p>
        </p:txBody>
      </p:sp>
      <p:sp>
        <p:nvSpPr>
          <p:cNvPr id="6" name="Slide Number Placeholder 5">
            <a:extLst>
              <a:ext uri="{FF2B5EF4-FFF2-40B4-BE49-F238E27FC236}">
                <a16:creationId xmlns:a16="http://schemas.microsoft.com/office/drawing/2014/main" id="{A79B8B57-85AC-75BB-3296-D1B65DA62F3D}"/>
              </a:ext>
            </a:extLst>
          </p:cNvPr>
          <p:cNvSpPr>
            <a:spLocks noGrp="1"/>
          </p:cNvSpPr>
          <p:nvPr>
            <p:ph type="sldNum" sz="quarter" idx="4"/>
          </p:nvPr>
        </p:nvSpPr>
        <p:spPr/>
        <p:txBody>
          <a:bodyPr/>
          <a:lstStyle/>
          <a:p>
            <a:fld id="{E10B64BC-C437-4420-A05E-8DFCB5BAB2A1}" type="slidenum">
              <a:rPr lang="en-US" smtClean="0"/>
              <a:pPr/>
              <a:t>22</a:t>
            </a:fld>
            <a:endParaRPr lang="en-US" dirty="0"/>
          </a:p>
        </p:txBody>
      </p:sp>
    </p:spTree>
    <p:extLst>
      <p:ext uri="{BB962C8B-B14F-4D97-AF65-F5344CB8AC3E}">
        <p14:creationId xmlns:p14="http://schemas.microsoft.com/office/powerpoint/2010/main" val="1059506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6104D44-E657-46DC-54A3-086DAD3AFC19}"/>
              </a:ext>
            </a:extLst>
          </p:cNvPr>
          <p:cNvSpPr>
            <a:spLocks noGrp="1" noRot="1" noMove="1" noResize="1" noEditPoints="1" noAdjustHandles="1" noChangeArrowheads="1" noChangeShapeType="1"/>
          </p:cNvSpPr>
          <p:nvPr/>
        </p:nvSpPr>
        <p:spPr>
          <a:xfrm>
            <a:off x="-16429" y="-10382"/>
            <a:ext cx="12208429" cy="267412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7F4890C-A026-3ADF-1570-5EE199FCCF72}"/>
              </a:ext>
            </a:extLst>
          </p:cNvPr>
          <p:cNvSpPr>
            <a:spLocks noGrp="1"/>
          </p:cNvSpPr>
          <p:nvPr>
            <p:ph type="sldNum" sz="quarter" idx="4"/>
          </p:nvPr>
        </p:nvSpPr>
        <p:spPr>
          <a:xfrm>
            <a:off x="8610600" y="6356350"/>
            <a:ext cx="2743200" cy="365125"/>
          </a:xfrm>
        </p:spPr>
        <p:txBody>
          <a:bodyPr/>
          <a:lstStyle/>
          <a:p>
            <a:fld id="{E10B64BC-C437-4420-A05E-8DFCB5BAB2A1}" type="slidenum">
              <a:rPr lang="en-US" smtClean="0"/>
              <a:pPr/>
              <a:t>23</a:t>
            </a:fld>
            <a:endParaRPr lang="en-US" dirty="0"/>
          </a:p>
        </p:txBody>
      </p:sp>
      <p:sp>
        <p:nvSpPr>
          <p:cNvPr id="2" name="Title 1">
            <a:extLst>
              <a:ext uri="{FF2B5EF4-FFF2-40B4-BE49-F238E27FC236}">
                <a16:creationId xmlns:a16="http://schemas.microsoft.com/office/drawing/2014/main" id="{9B2A75BB-6FF0-A84A-A383-248D979B2662}"/>
              </a:ext>
            </a:extLst>
          </p:cNvPr>
          <p:cNvSpPr>
            <a:spLocks noGrp="1"/>
          </p:cNvSpPr>
          <p:nvPr>
            <p:ph type="title" idx="4294967295"/>
          </p:nvPr>
        </p:nvSpPr>
        <p:spPr>
          <a:xfrm>
            <a:off x="467138" y="192088"/>
            <a:ext cx="11036300" cy="915987"/>
          </a:xfrm>
        </p:spPr>
        <p:txBody>
          <a:bodyPr/>
          <a:lstStyle/>
          <a:p>
            <a:r>
              <a:rPr lang="en-US" dirty="0" err="1">
                <a:solidFill>
                  <a:schemeClr val="accent1"/>
                </a:solidFill>
              </a:rPr>
              <a:t>NPEs</a:t>
            </a:r>
            <a:r>
              <a:rPr lang="en-US" dirty="0">
                <a:solidFill>
                  <a:schemeClr val="accent1"/>
                </a:solidFill>
              </a:rPr>
              <a:t> and The Payment Industry</a:t>
            </a:r>
          </a:p>
        </p:txBody>
      </p:sp>
      <p:grpSp>
        <p:nvGrpSpPr>
          <p:cNvPr id="11" name="Group 10">
            <a:extLst>
              <a:ext uri="{FF2B5EF4-FFF2-40B4-BE49-F238E27FC236}">
                <a16:creationId xmlns:a16="http://schemas.microsoft.com/office/drawing/2014/main" id="{151B1A6D-B958-76DD-463E-0D8D2F2063C3}"/>
              </a:ext>
            </a:extLst>
          </p:cNvPr>
          <p:cNvGrpSpPr/>
          <p:nvPr/>
        </p:nvGrpSpPr>
        <p:grpSpPr>
          <a:xfrm>
            <a:off x="467138" y="2548801"/>
            <a:ext cx="2613991" cy="4117214"/>
            <a:chOff x="467138" y="2548801"/>
            <a:chExt cx="2613991" cy="4117214"/>
          </a:xfrm>
        </p:grpSpPr>
        <p:sp>
          <p:nvSpPr>
            <p:cNvPr id="7" name="Rectangle 6">
              <a:extLst>
                <a:ext uri="{FF2B5EF4-FFF2-40B4-BE49-F238E27FC236}">
                  <a16:creationId xmlns:a16="http://schemas.microsoft.com/office/drawing/2014/main" id="{E934505F-7C7B-6A71-9B44-710D3D988DB8}"/>
                </a:ext>
              </a:extLst>
            </p:cNvPr>
            <p:cNvSpPr/>
            <p:nvPr/>
          </p:nvSpPr>
          <p:spPr>
            <a:xfrm>
              <a:off x="467138" y="2674121"/>
              <a:ext cx="2613991" cy="3991894"/>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9FECE2C5-BC7D-2061-447C-B892F8C61C78}"/>
                </a:ext>
              </a:extLst>
            </p:cNvPr>
            <p:cNvSpPr txBox="1">
              <a:spLocks/>
            </p:cNvSpPr>
            <p:nvPr/>
          </p:nvSpPr>
          <p:spPr>
            <a:xfrm>
              <a:off x="691153" y="3084117"/>
              <a:ext cx="2240889" cy="3386257"/>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00"/>
                </a:lnSpc>
                <a:spcBef>
                  <a:spcPts val="0"/>
                </a:spcBef>
                <a:spcAft>
                  <a:spcPts val="1200"/>
                </a:spcAft>
              </a:pPr>
              <a:r>
                <a:rPr lang="en-US" sz="1400" dirty="0"/>
                <a:t>Enforced two broad patents filed in the late </a:t>
              </a:r>
              <a:r>
                <a:rPr lang="en-US" sz="1400" dirty="0" err="1"/>
                <a:t>1990s</a:t>
              </a:r>
              <a:r>
                <a:rPr lang="en-US" sz="1400" dirty="0"/>
                <a:t> that allegedly covered many card systems featuring prepaid or preloaded cards against dozens of defendants across multiple industries:</a:t>
              </a:r>
            </a:p>
          </p:txBody>
        </p:sp>
        <p:sp>
          <p:nvSpPr>
            <p:cNvPr id="23" name="Isosceles Triangle 22">
              <a:extLst>
                <a:ext uri="{FF2B5EF4-FFF2-40B4-BE49-F238E27FC236}">
                  <a16:creationId xmlns:a16="http://schemas.microsoft.com/office/drawing/2014/main" id="{DE3DF2D6-D98E-F192-34C8-94CA4E12A250}"/>
                </a:ext>
              </a:extLst>
            </p:cNvPr>
            <p:cNvSpPr/>
            <p:nvPr/>
          </p:nvSpPr>
          <p:spPr>
            <a:xfrm rot="5400000" flipH="1">
              <a:off x="1446216" y="2563872"/>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447390A-BE09-D386-72A0-A361ABD8F843}"/>
              </a:ext>
            </a:extLst>
          </p:cNvPr>
          <p:cNvGrpSpPr/>
          <p:nvPr/>
        </p:nvGrpSpPr>
        <p:grpSpPr>
          <a:xfrm>
            <a:off x="3237856" y="2548801"/>
            <a:ext cx="2613991" cy="4117216"/>
            <a:chOff x="3256023" y="2548800"/>
            <a:chExt cx="2613991" cy="4117216"/>
          </a:xfrm>
        </p:grpSpPr>
        <p:sp>
          <p:nvSpPr>
            <p:cNvPr id="6" name="Rectangle 5">
              <a:extLst>
                <a:ext uri="{FF2B5EF4-FFF2-40B4-BE49-F238E27FC236}">
                  <a16:creationId xmlns:a16="http://schemas.microsoft.com/office/drawing/2014/main" id="{99BCD4EB-B0FF-5D0D-FF44-34A6EB540F87}"/>
                </a:ext>
              </a:extLst>
            </p:cNvPr>
            <p:cNvSpPr/>
            <p:nvPr/>
          </p:nvSpPr>
          <p:spPr>
            <a:xfrm>
              <a:off x="3256023" y="2674120"/>
              <a:ext cx="2613991" cy="399189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A38BFA80-1DE0-217E-0D45-9DCA69EDEA26}"/>
                </a:ext>
              </a:extLst>
            </p:cNvPr>
            <p:cNvSpPr txBox="1">
              <a:spLocks/>
            </p:cNvSpPr>
            <p:nvPr/>
          </p:nvSpPr>
          <p:spPr>
            <a:xfrm>
              <a:off x="3523063" y="3094277"/>
              <a:ext cx="2240889" cy="2710176"/>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300"/>
                </a:lnSpc>
                <a:spcBef>
                  <a:spcPts val="0"/>
                </a:spcBef>
                <a:spcAft>
                  <a:spcPts val="1200"/>
                </a:spcAft>
              </a:pPr>
              <a:r>
                <a:rPr lang="en-US" sz="1400" u="sng" dirty="0"/>
                <a:t>Banking/Payments</a:t>
              </a:r>
            </a:p>
            <a:p>
              <a:pPr>
                <a:lnSpc>
                  <a:spcPts val="2300"/>
                </a:lnSpc>
                <a:spcBef>
                  <a:spcPts val="0"/>
                </a:spcBef>
                <a:spcAft>
                  <a:spcPts val="1200"/>
                </a:spcAft>
              </a:pPr>
              <a:r>
                <a:rPr lang="en-US" sz="1400" dirty="0"/>
                <a:t>Aetna</a:t>
              </a:r>
            </a:p>
            <a:p>
              <a:pPr>
                <a:lnSpc>
                  <a:spcPts val="2300"/>
                </a:lnSpc>
                <a:spcBef>
                  <a:spcPts val="0"/>
                </a:spcBef>
                <a:spcAft>
                  <a:spcPts val="1200"/>
                </a:spcAft>
              </a:pPr>
              <a:r>
                <a:rPr lang="en-US" sz="1400" dirty="0"/>
                <a:t>Wild Card Systems</a:t>
              </a:r>
            </a:p>
            <a:p>
              <a:pPr>
                <a:lnSpc>
                  <a:spcPts val="2300"/>
                </a:lnSpc>
                <a:spcBef>
                  <a:spcPts val="0"/>
                </a:spcBef>
                <a:spcAft>
                  <a:spcPts val="1200"/>
                </a:spcAft>
              </a:pPr>
              <a:r>
                <a:rPr lang="en-US" sz="1400" dirty="0"/>
                <a:t>US Bank</a:t>
              </a:r>
            </a:p>
            <a:p>
              <a:pPr>
                <a:lnSpc>
                  <a:spcPts val="2300"/>
                </a:lnSpc>
                <a:spcBef>
                  <a:spcPts val="0"/>
                </a:spcBef>
                <a:spcAft>
                  <a:spcPts val="1200"/>
                </a:spcAft>
              </a:pPr>
              <a:endParaRPr lang="en-US" sz="1400" dirty="0"/>
            </a:p>
          </p:txBody>
        </p:sp>
        <p:grpSp>
          <p:nvGrpSpPr>
            <p:cNvPr id="44" name="Group 43">
              <a:extLst>
                <a:ext uri="{FF2B5EF4-FFF2-40B4-BE49-F238E27FC236}">
                  <a16:creationId xmlns:a16="http://schemas.microsoft.com/office/drawing/2014/main" id="{D06E8559-8863-A70F-A9E3-C306F15C1F0A}"/>
                </a:ext>
              </a:extLst>
            </p:cNvPr>
            <p:cNvGrpSpPr/>
            <p:nvPr/>
          </p:nvGrpSpPr>
          <p:grpSpPr>
            <a:xfrm>
              <a:off x="4256609" y="2548800"/>
              <a:ext cx="431488" cy="230300"/>
              <a:chOff x="4142300" y="2722416"/>
              <a:chExt cx="431488" cy="230300"/>
            </a:xfrm>
          </p:grpSpPr>
          <p:sp>
            <p:nvSpPr>
              <p:cNvPr id="30" name="Isosceles Triangle 29">
                <a:extLst>
                  <a:ext uri="{FF2B5EF4-FFF2-40B4-BE49-F238E27FC236}">
                    <a16:creationId xmlns:a16="http://schemas.microsoft.com/office/drawing/2014/main" id="{B9BE6B0E-C5A2-1E4F-9493-93BB32E05BDF}"/>
                  </a:ext>
                </a:extLst>
              </p:cNvPr>
              <p:cNvSpPr/>
              <p:nvPr/>
            </p:nvSpPr>
            <p:spPr>
              <a:xfrm rot="5400000" flipH="1">
                <a:off x="4127229" y="2737487"/>
                <a:ext cx="230300" cy="20015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8F3033A-E858-B613-CFAF-4371B58C37C5}"/>
                  </a:ext>
                </a:extLst>
              </p:cNvPr>
              <p:cNvSpPr/>
              <p:nvPr/>
            </p:nvSpPr>
            <p:spPr>
              <a:xfrm rot="5400000" flipH="1">
                <a:off x="4358559" y="2737487"/>
                <a:ext cx="230300" cy="200158"/>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DDC6064C-E9A3-AB84-7146-1F9A6BFE56DE}"/>
              </a:ext>
            </a:extLst>
          </p:cNvPr>
          <p:cNvGrpSpPr/>
          <p:nvPr/>
        </p:nvGrpSpPr>
        <p:grpSpPr>
          <a:xfrm>
            <a:off x="6162260" y="2548801"/>
            <a:ext cx="2613991" cy="4117216"/>
            <a:chOff x="6162260" y="2548801"/>
            <a:chExt cx="2613991" cy="4117216"/>
          </a:xfrm>
        </p:grpSpPr>
        <p:sp>
          <p:nvSpPr>
            <p:cNvPr id="8" name="Rectangle 7">
              <a:extLst>
                <a:ext uri="{FF2B5EF4-FFF2-40B4-BE49-F238E27FC236}">
                  <a16:creationId xmlns:a16="http://schemas.microsoft.com/office/drawing/2014/main" id="{65E94EC2-C28F-DF35-4CC5-41D8F2C76F77}"/>
                </a:ext>
              </a:extLst>
            </p:cNvPr>
            <p:cNvSpPr/>
            <p:nvPr/>
          </p:nvSpPr>
          <p:spPr>
            <a:xfrm>
              <a:off x="6162260" y="2674121"/>
              <a:ext cx="2613991" cy="399189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A787EB4D-2B4C-6853-7A25-79DED5A1C003}"/>
                </a:ext>
              </a:extLst>
            </p:cNvPr>
            <p:cNvSpPr txBox="1">
              <a:spLocks/>
            </p:cNvSpPr>
            <p:nvPr/>
          </p:nvSpPr>
          <p:spPr>
            <a:xfrm>
              <a:off x="6362021" y="3062395"/>
              <a:ext cx="2240889" cy="2881205"/>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300"/>
                </a:lnSpc>
                <a:spcBef>
                  <a:spcPts val="0"/>
                </a:spcBef>
                <a:spcAft>
                  <a:spcPts val="1200"/>
                </a:spcAft>
              </a:pPr>
              <a:r>
                <a:rPr lang="en-US" sz="1400" u="sng" dirty="0"/>
                <a:t>Retail</a:t>
              </a:r>
            </a:p>
            <a:p>
              <a:pPr>
                <a:lnSpc>
                  <a:spcPts val="2300"/>
                </a:lnSpc>
                <a:spcBef>
                  <a:spcPts val="0"/>
                </a:spcBef>
                <a:spcAft>
                  <a:spcPts val="1200"/>
                </a:spcAft>
              </a:pPr>
              <a:r>
                <a:rPr lang="en-US" sz="1400" dirty="0"/>
                <a:t>Best Buy</a:t>
              </a:r>
            </a:p>
            <a:p>
              <a:pPr>
                <a:lnSpc>
                  <a:spcPts val="2300"/>
                </a:lnSpc>
                <a:spcBef>
                  <a:spcPts val="0"/>
                </a:spcBef>
                <a:spcAft>
                  <a:spcPts val="1200"/>
                </a:spcAft>
              </a:pPr>
              <a:r>
                <a:rPr lang="en-US" sz="1400" dirty="0"/>
                <a:t>The Home Depot</a:t>
              </a:r>
            </a:p>
            <a:p>
              <a:pPr>
                <a:lnSpc>
                  <a:spcPts val="2300"/>
                </a:lnSpc>
                <a:spcBef>
                  <a:spcPts val="0"/>
                </a:spcBef>
                <a:spcAft>
                  <a:spcPts val="1200"/>
                </a:spcAft>
              </a:pPr>
              <a:r>
                <a:rPr lang="en-US" sz="1400" dirty="0"/>
                <a:t>Toys R US</a:t>
              </a:r>
            </a:p>
            <a:p>
              <a:pPr>
                <a:lnSpc>
                  <a:spcPts val="2300"/>
                </a:lnSpc>
                <a:spcBef>
                  <a:spcPts val="0"/>
                </a:spcBef>
                <a:spcAft>
                  <a:spcPts val="1200"/>
                </a:spcAft>
              </a:pPr>
              <a:r>
                <a:rPr lang="en-US" sz="1400" dirty="0"/>
                <a:t>Simon Properties</a:t>
              </a:r>
            </a:p>
          </p:txBody>
        </p:sp>
        <p:grpSp>
          <p:nvGrpSpPr>
            <p:cNvPr id="45" name="Group 44">
              <a:extLst>
                <a:ext uri="{FF2B5EF4-FFF2-40B4-BE49-F238E27FC236}">
                  <a16:creationId xmlns:a16="http://schemas.microsoft.com/office/drawing/2014/main" id="{E95AA8AF-5030-4B46-8D4A-E970290B17D2}"/>
                </a:ext>
              </a:extLst>
            </p:cNvPr>
            <p:cNvGrpSpPr/>
            <p:nvPr/>
          </p:nvGrpSpPr>
          <p:grpSpPr>
            <a:xfrm>
              <a:off x="7051932" y="2548801"/>
              <a:ext cx="639305" cy="230299"/>
              <a:chOff x="7009249" y="2722417"/>
              <a:chExt cx="639305" cy="230299"/>
            </a:xfrm>
          </p:grpSpPr>
          <p:sp>
            <p:nvSpPr>
              <p:cNvPr id="32" name="Isosceles Triangle 31">
                <a:extLst>
                  <a:ext uri="{FF2B5EF4-FFF2-40B4-BE49-F238E27FC236}">
                    <a16:creationId xmlns:a16="http://schemas.microsoft.com/office/drawing/2014/main" id="{B0AF763B-B7CB-4A7E-0082-7F521E03B709}"/>
                  </a:ext>
                </a:extLst>
              </p:cNvPr>
              <p:cNvSpPr/>
              <p:nvPr/>
            </p:nvSpPr>
            <p:spPr>
              <a:xfrm rot="5400000" flipH="1">
                <a:off x="6994178"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EE5D02DA-A636-0CFD-06D2-312258593EFB}"/>
                  </a:ext>
                </a:extLst>
              </p:cNvPr>
              <p:cNvSpPr/>
              <p:nvPr/>
            </p:nvSpPr>
            <p:spPr>
              <a:xfrm rot="5400000" flipH="1">
                <a:off x="7225508" y="2737488"/>
                <a:ext cx="230299" cy="20015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E66581CD-5167-6C57-D765-65DF1A17FE3E}"/>
                  </a:ext>
                </a:extLst>
              </p:cNvPr>
              <p:cNvSpPr/>
              <p:nvPr/>
            </p:nvSpPr>
            <p:spPr>
              <a:xfrm rot="5400000" flipH="1">
                <a:off x="7433326"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7A791E9F-6644-A939-3B40-6914CF42775B}"/>
              </a:ext>
            </a:extLst>
          </p:cNvPr>
          <p:cNvGrpSpPr/>
          <p:nvPr/>
        </p:nvGrpSpPr>
        <p:grpSpPr>
          <a:xfrm>
            <a:off x="9004852" y="2548801"/>
            <a:ext cx="2613991" cy="4117217"/>
            <a:chOff x="9004852" y="2548801"/>
            <a:chExt cx="2613991" cy="4117217"/>
          </a:xfrm>
        </p:grpSpPr>
        <p:sp>
          <p:nvSpPr>
            <p:cNvPr id="9" name="Rectangle 8">
              <a:extLst>
                <a:ext uri="{FF2B5EF4-FFF2-40B4-BE49-F238E27FC236}">
                  <a16:creationId xmlns:a16="http://schemas.microsoft.com/office/drawing/2014/main" id="{8436835D-D281-B151-8A50-D2EF2E314412}"/>
                </a:ext>
              </a:extLst>
            </p:cNvPr>
            <p:cNvSpPr/>
            <p:nvPr/>
          </p:nvSpPr>
          <p:spPr>
            <a:xfrm>
              <a:off x="9004852" y="2674120"/>
              <a:ext cx="2613991" cy="3991898"/>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D1FE46DB-D6FE-646F-470F-FF7EBAEA51D5}"/>
                </a:ext>
              </a:extLst>
            </p:cNvPr>
            <p:cNvSpPr txBox="1">
              <a:spLocks/>
            </p:cNvSpPr>
            <p:nvPr/>
          </p:nvSpPr>
          <p:spPr>
            <a:xfrm>
              <a:off x="9230960" y="3062395"/>
              <a:ext cx="2139403" cy="3293956"/>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300"/>
                </a:lnSpc>
                <a:spcBef>
                  <a:spcPts val="0"/>
                </a:spcBef>
                <a:spcAft>
                  <a:spcPts val="1200"/>
                </a:spcAft>
              </a:pPr>
              <a:r>
                <a:rPr lang="en-US" sz="1400" u="sng" dirty="0"/>
                <a:t>Fast Food</a:t>
              </a:r>
            </a:p>
            <a:p>
              <a:pPr>
                <a:lnSpc>
                  <a:spcPts val="2300"/>
                </a:lnSpc>
                <a:spcBef>
                  <a:spcPts val="0"/>
                </a:spcBef>
                <a:spcAft>
                  <a:spcPts val="1200"/>
                </a:spcAft>
              </a:pPr>
              <a:r>
                <a:rPr lang="en-US" sz="1400" dirty="0"/>
                <a:t>McDonalds</a:t>
              </a:r>
            </a:p>
            <a:p>
              <a:pPr>
                <a:lnSpc>
                  <a:spcPts val="2300"/>
                </a:lnSpc>
                <a:spcBef>
                  <a:spcPts val="0"/>
                </a:spcBef>
                <a:tabLst>
                  <a:tab pos="7548563" algn="r"/>
                </a:tabLst>
              </a:pPr>
              <a:r>
                <a:rPr lang="en-US" sz="1400" dirty="0"/>
                <a:t>	</a:t>
              </a:r>
            </a:p>
            <a:p>
              <a:pPr>
                <a:lnSpc>
                  <a:spcPts val="2300"/>
                </a:lnSpc>
              </a:pPr>
              <a:r>
                <a:rPr lang="en-US" sz="1400" dirty="0"/>
                <a:t>	</a:t>
              </a:r>
            </a:p>
            <a:p>
              <a:pPr>
                <a:lnSpc>
                  <a:spcPts val="2300"/>
                </a:lnSpc>
              </a:pPr>
              <a:endParaRPr lang="en-US" sz="1400" dirty="0"/>
            </a:p>
          </p:txBody>
        </p:sp>
        <p:grpSp>
          <p:nvGrpSpPr>
            <p:cNvPr id="47" name="Group 46">
              <a:extLst>
                <a:ext uri="{FF2B5EF4-FFF2-40B4-BE49-F238E27FC236}">
                  <a16:creationId xmlns:a16="http://schemas.microsoft.com/office/drawing/2014/main" id="{B4438B20-D2E9-057B-EC87-B0A75B323EC1}"/>
                </a:ext>
              </a:extLst>
            </p:cNvPr>
            <p:cNvGrpSpPr/>
            <p:nvPr/>
          </p:nvGrpSpPr>
          <p:grpSpPr>
            <a:xfrm>
              <a:off x="9749131" y="2548801"/>
              <a:ext cx="849019" cy="230299"/>
              <a:chOff x="9644867" y="2722417"/>
              <a:chExt cx="849019" cy="230299"/>
            </a:xfrm>
          </p:grpSpPr>
          <p:sp>
            <p:nvSpPr>
              <p:cNvPr id="35" name="Isosceles Triangle 34">
                <a:extLst>
                  <a:ext uri="{FF2B5EF4-FFF2-40B4-BE49-F238E27FC236}">
                    <a16:creationId xmlns:a16="http://schemas.microsoft.com/office/drawing/2014/main" id="{019DFDCE-7DDD-9D5E-34A3-A333007C1063}"/>
                  </a:ext>
                </a:extLst>
              </p:cNvPr>
              <p:cNvSpPr/>
              <p:nvPr/>
            </p:nvSpPr>
            <p:spPr>
              <a:xfrm rot="5400000" flipH="1">
                <a:off x="9629796"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DFA766D0-85B5-D9F7-F976-3D776A69C4E2}"/>
                  </a:ext>
                </a:extLst>
              </p:cNvPr>
              <p:cNvSpPr/>
              <p:nvPr/>
            </p:nvSpPr>
            <p:spPr>
              <a:xfrm rot="5400000" flipH="1">
                <a:off x="9861126" y="2737488"/>
                <a:ext cx="230299" cy="20015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4C6D0EED-DA67-8B71-E18F-7F4746EA79A3}"/>
                  </a:ext>
                </a:extLst>
              </p:cNvPr>
              <p:cNvSpPr/>
              <p:nvPr/>
            </p:nvSpPr>
            <p:spPr>
              <a:xfrm rot="5400000" flipH="1">
                <a:off x="10068944"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66C7B1AD-DB4D-39B3-685A-BD9E0D5C49D6}"/>
                  </a:ext>
                </a:extLst>
              </p:cNvPr>
              <p:cNvSpPr/>
              <p:nvPr/>
            </p:nvSpPr>
            <p:spPr>
              <a:xfrm rot="5400000" flipH="1">
                <a:off x="10278658" y="2737488"/>
                <a:ext cx="230299" cy="20015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 name="Picture 9">
            <a:extLst>
              <a:ext uri="{FF2B5EF4-FFF2-40B4-BE49-F238E27FC236}">
                <a16:creationId xmlns:a16="http://schemas.microsoft.com/office/drawing/2014/main" id="{33E91327-545A-EA72-6FBD-2C3E0F0E883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0765403" y="650081"/>
            <a:ext cx="853440" cy="543098"/>
          </a:xfrm>
          <a:prstGeom prst="rect">
            <a:avLst/>
          </a:prstGeom>
        </p:spPr>
      </p:pic>
      <p:sp>
        <p:nvSpPr>
          <p:cNvPr id="17" name="Content Placeholder 2">
            <a:extLst>
              <a:ext uri="{FF2B5EF4-FFF2-40B4-BE49-F238E27FC236}">
                <a16:creationId xmlns:a16="http://schemas.microsoft.com/office/drawing/2014/main" id="{A7BF122C-67F9-A126-1EFF-7C76F14A5B3F}"/>
              </a:ext>
            </a:extLst>
          </p:cNvPr>
          <p:cNvSpPr txBox="1">
            <a:spLocks/>
          </p:cNvSpPr>
          <p:nvPr/>
        </p:nvSpPr>
        <p:spPr>
          <a:xfrm>
            <a:off x="467138" y="1360488"/>
            <a:ext cx="11036300" cy="681037"/>
          </a:xfrm>
          <a:prstGeom prst="rect">
            <a:avLst/>
          </a:prstGeom>
        </p:spPr>
        <p:txBody>
          <a:bodyPr vert="horz" lIns="0" tIns="0" rIns="0" bIns="0" rtlCol="0">
            <a:noAutofit/>
          </a:bodyPr>
          <a:lstStyle>
            <a:lvl1pPr marL="228600" indent="-228600" algn="l" defTabSz="914400" rtl="0" eaLnBrk="1" latinLnBrk="0" hangingPunct="1">
              <a:lnSpc>
                <a:spcPts val="2500"/>
              </a:lnSpc>
              <a:spcBef>
                <a:spcPts val="500"/>
              </a:spcBef>
              <a:spcAft>
                <a:spcPts val="500"/>
              </a:spcAft>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US" sz="2400" dirty="0" err="1">
                <a:solidFill>
                  <a:schemeClr val="bg1"/>
                </a:solidFill>
              </a:rPr>
              <a:t>Alexsam</a:t>
            </a:r>
            <a:r>
              <a:rPr lang="en-US" sz="2400" dirty="0">
                <a:solidFill>
                  <a:schemeClr val="bg1"/>
                </a:solidFill>
              </a:rPr>
              <a:t>, Inc.</a:t>
            </a:r>
            <a:r>
              <a:rPr lang="en-US" dirty="0"/>
              <a:t>	</a:t>
            </a:r>
          </a:p>
          <a:p>
            <a:endParaRPr lang="en-US" dirty="0"/>
          </a:p>
        </p:txBody>
      </p:sp>
    </p:spTree>
    <p:extLst>
      <p:ext uri="{BB962C8B-B14F-4D97-AF65-F5344CB8AC3E}">
        <p14:creationId xmlns:p14="http://schemas.microsoft.com/office/powerpoint/2010/main" val="2680354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6104D44-E657-46DC-54A3-086DAD3AFC19}"/>
              </a:ext>
            </a:extLst>
          </p:cNvPr>
          <p:cNvSpPr>
            <a:spLocks noGrp="1" noRot="1" noMove="1" noResize="1" noEditPoints="1" noAdjustHandles="1" noChangeArrowheads="1" noChangeShapeType="1"/>
          </p:cNvSpPr>
          <p:nvPr/>
        </p:nvSpPr>
        <p:spPr>
          <a:xfrm>
            <a:off x="-16429" y="-10382"/>
            <a:ext cx="12208429" cy="267412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7F4890C-A026-3ADF-1570-5EE199FCCF72}"/>
              </a:ext>
            </a:extLst>
          </p:cNvPr>
          <p:cNvSpPr>
            <a:spLocks noGrp="1"/>
          </p:cNvSpPr>
          <p:nvPr>
            <p:ph type="sldNum" sz="quarter" idx="4"/>
          </p:nvPr>
        </p:nvSpPr>
        <p:spPr>
          <a:xfrm>
            <a:off x="8610600" y="6356350"/>
            <a:ext cx="2743200" cy="365125"/>
          </a:xfrm>
        </p:spPr>
        <p:txBody>
          <a:bodyPr/>
          <a:lstStyle/>
          <a:p>
            <a:fld id="{E10B64BC-C437-4420-A05E-8DFCB5BAB2A1}" type="slidenum">
              <a:rPr lang="en-US" smtClean="0"/>
              <a:pPr/>
              <a:t>24</a:t>
            </a:fld>
            <a:endParaRPr lang="en-US" dirty="0"/>
          </a:p>
        </p:txBody>
      </p:sp>
      <p:sp>
        <p:nvSpPr>
          <p:cNvPr id="2" name="Title 1">
            <a:extLst>
              <a:ext uri="{FF2B5EF4-FFF2-40B4-BE49-F238E27FC236}">
                <a16:creationId xmlns:a16="http://schemas.microsoft.com/office/drawing/2014/main" id="{9B2A75BB-6FF0-A84A-A383-248D979B2662}"/>
              </a:ext>
            </a:extLst>
          </p:cNvPr>
          <p:cNvSpPr>
            <a:spLocks noGrp="1"/>
          </p:cNvSpPr>
          <p:nvPr>
            <p:ph type="title" idx="4294967295"/>
          </p:nvPr>
        </p:nvSpPr>
        <p:spPr>
          <a:xfrm>
            <a:off x="467138" y="192088"/>
            <a:ext cx="11036300" cy="915987"/>
          </a:xfrm>
        </p:spPr>
        <p:txBody>
          <a:bodyPr/>
          <a:lstStyle/>
          <a:p>
            <a:r>
              <a:rPr lang="en-US" dirty="0" err="1">
                <a:solidFill>
                  <a:schemeClr val="accent1"/>
                </a:solidFill>
              </a:rPr>
              <a:t>NPEs</a:t>
            </a:r>
            <a:r>
              <a:rPr lang="en-US" dirty="0">
                <a:solidFill>
                  <a:schemeClr val="accent1"/>
                </a:solidFill>
              </a:rPr>
              <a:t> and The Payment Industry</a:t>
            </a:r>
          </a:p>
        </p:txBody>
      </p:sp>
      <p:grpSp>
        <p:nvGrpSpPr>
          <p:cNvPr id="11" name="Group 10">
            <a:extLst>
              <a:ext uri="{FF2B5EF4-FFF2-40B4-BE49-F238E27FC236}">
                <a16:creationId xmlns:a16="http://schemas.microsoft.com/office/drawing/2014/main" id="{151B1A6D-B958-76DD-463E-0D8D2F2063C3}"/>
              </a:ext>
            </a:extLst>
          </p:cNvPr>
          <p:cNvGrpSpPr/>
          <p:nvPr/>
        </p:nvGrpSpPr>
        <p:grpSpPr>
          <a:xfrm>
            <a:off x="467138" y="2548801"/>
            <a:ext cx="2613991" cy="4117214"/>
            <a:chOff x="467138" y="2548801"/>
            <a:chExt cx="2613991" cy="4117214"/>
          </a:xfrm>
        </p:grpSpPr>
        <p:sp>
          <p:nvSpPr>
            <p:cNvPr id="7" name="Rectangle 6">
              <a:extLst>
                <a:ext uri="{FF2B5EF4-FFF2-40B4-BE49-F238E27FC236}">
                  <a16:creationId xmlns:a16="http://schemas.microsoft.com/office/drawing/2014/main" id="{E934505F-7C7B-6A71-9B44-710D3D988DB8}"/>
                </a:ext>
              </a:extLst>
            </p:cNvPr>
            <p:cNvSpPr/>
            <p:nvPr/>
          </p:nvSpPr>
          <p:spPr>
            <a:xfrm>
              <a:off x="467138" y="2674121"/>
              <a:ext cx="2613991" cy="3991894"/>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9FECE2C5-BC7D-2061-447C-B892F8C61C78}"/>
                </a:ext>
              </a:extLst>
            </p:cNvPr>
            <p:cNvSpPr txBox="1">
              <a:spLocks/>
            </p:cNvSpPr>
            <p:nvPr/>
          </p:nvSpPr>
          <p:spPr>
            <a:xfrm>
              <a:off x="691153" y="3084117"/>
              <a:ext cx="2240889" cy="3386257"/>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00"/>
                </a:lnSpc>
                <a:spcBef>
                  <a:spcPts val="0"/>
                </a:spcBef>
                <a:spcAft>
                  <a:spcPts val="1200"/>
                </a:spcAft>
              </a:pPr>
              <a:r>
                <a:rPr lang="en-US" sz="1400" dirty="0"/>
                <a:t>Enforced two broad patents filed in the late </a:t>
              </a:r>
              <a:r>
                <a:rPr lang="en-US" sz="1400" dirty="0" err="1"/>
                <a:t>1990s</a:t>
              </a:r>
              <a:r>
                <a:rPr lang="en-US" sz="1400" dirty="0"/>
                <a:t> that allegedly covered many incentive or rewards programs.</a:t>
              </a:r>
            </a:p>
          </p:txBody>
        </p:sp>
        <p:sp>
          <p:nvSpPr>
            <p:cNvPr id="23" name="Isosceles Triangle 22">
              <a:extLst>
                <a:ext uri="{FF2B5EF4-FFF2-40B4-BE49-F238E27FC236}">
                  <a16:creationId xmlns:a16="http://schemas.microsoft.com/office/drawing/2014/main" id="{DE3DF2D6-D98E-F192-34C8-94CA4E12A250}"/>
                </a:ext>
              </a:extLst>
            </p:cNvPr>
            <p:cNvSpPr/>
            <p:nvPr/>
          </p:nvSpPr>
          <p:spPr>
            <a:xfrm rot="5400000" flipH="1">
              <a:off x="1446216" y="2563872"/>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447390A-BE09-D386-72A0-A361ABD8F843}"/>
              </a:ext>
            </a:extLst>
          </p:cNvPr>
          <p:cNvGrpSpPr/>
          <p:nvPr/>
        </p:nvGrpSpPr>
        <p:grpSpPr>
          <a:xfrm>
            <a:off x="3237856" y="2548801"/>
            <a:ext cx="2613991" cy="4117216"/>
            <a:chOff x="3256023" y="2548800"/>
            <a:chExt cx="2613991" cy="4117216"/>
          </a:xfrm>
        </p:grpSpPr>
        <p:sp>
          <p:nvSpPr>
            <p:cNvPr id="6" name="Rectangle 5">
              <a:extLst>
                <a:ext uri="{FF2B5EF4-FFF2-40B4-BE49-F238E27FC236}">
                  <a16:creationId xmlns:a16="http://schemas.microsoft.com/office/drawing/2014/main" id="{99BCD4EB-B0FF-5D0D-FF44-34A6EB540F87}"/>
                </a:ext>
              </a:extLst>
            </p:cNvPr>
            <p:cNvSpPr/>
            <p:nvPr/>
          </p:nvSpPr>
          <p:spPr>
            <a:xfrm>
              <a:off x="3256023" y="2674120"/>
              <a:ext cx="2613991" cy="399189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A38BFA80-1DE0-217E-0D45-9DCA69EDEA26}"/>
                </a:ext>
              </a:extLst>
            </p:cNvPr>
            <p:cNvSpPr txBox="1">
              <a:spLocks/>
            </p:cNvSpPr>
            <p:nvPr/>
          </p:nvSpPr>
          <p:spPr>
            <a:xfrm>
              <a:off x="3523063" y="3094277"/>
              <a:ext cx="2240889" cy="2710176"/>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300"/>
                </a:lnSpc>
                <a:spcBef>
                  <a:spcPts val="0"/>
                </a:spcBef>
                <a:spcAft>
                  <a:spcPts val="1200"/>
                </a:spcAft>
              </a:pPr>
              <a:r>
                <a:rPr lang="en-US" sz="1400" u="sng" dirty="0"/>
                <a:t>Banking/Payments</a:t>
              </a:r>
            </a:p>
            <a:p>
              <a:pPr>
                <a:lnSpc>
                  <a:spcPts val="2300"/>
                </a:lnSpc>
                <a:spcBef>
                  <a:spcPts val="0"/>
                </a:spcBef>
                <a:spcAft>
                  <a:spcPts val="1200"/>
                </a:spcAft>
              </a:pPr>
              <a:r>
                <a:rPr lang="en-US" sz="1400" dirty="0" err="1"/>
                <a:t>ACI</a:t>
              </a:r>
              <a:r>
                <a:rPr lang="en-US" sz="1400" dirty="0"/>
                <a:t> Worldwide</a:t>
              </a:r>
            </a:p>
            <a:p>
              <a:pPr>
                <a:lnSpc>
                  <a:spcPts val="2300"/>
                </a:lnSpc>
                <a:spcBef>
                  <a:spcPts val="0"/>
                </a:spcBef>
                <a:spcAft>
                  <a:spcPts val="1200"/>
                </a:spcAft>
              </a:pPr>
              <a:endParaRPr lang="en-US" sz="1400" dirty="0"/>
            </a:p>
          </p:txBody>
        </p:sp>
        <p:grpSp>
          <p:nvGrpSpPr>
            <p:cNvPr id="44" name="Group 43">
              <a:extLst>
                <a:ext uri="{FF2B5EF4-FFF2-40B4-BE49-F238E27FC236}">
                  <a16:creationId xmlns:a16="http://schemas.microsoft.com/office/drawing/2014/main" id="{D06E8559-8863-A70F-A9E3-C306F15C1F0A}"/>
                </a:ext>
              </a:extLst>
            </p:cNvPr>
            <p:cNvGrpSpPr/>
            <p:nvPr/>
          </p:nvGrpSpPr>
          <p:grpSpPr>
            <a:xfrm>
              <a:off x="4256609" y="2548800"/>
              <a:ext cx="431488" cy="230300"/>
              <a:chOff x="4142300" y="2722416"/>
              <a:chExt cx="431488" cy="230300"/>
            </a:xfrm>
          </p:grpSpPr>
          <p:sp>
            <p:nvSpPr>
              <p:cNvPr id="30" name="Isosceles Triangle 29">
                <a:extLst>
                  <a:ext uri="{FF2B5EF4-FFF2-40B4-BE49-F238E27FC236}">
                    <a16:creationId xmlns:a16="http://schemas.microsoft.com/office/drawing/2014/main" id="{B9BE6B0E-C5A2-1E4F-9493-93BB32E05BDF}"/>
                  </a:ext>
                </a:extLst>
              </p:cNvPr>
              <p:cNvSpPr/>
              <p:nvPr/>
            </p:nvSpPr>
            <p:spPr>
              <a:xfrm rot="5400000" flipH="1">
                <a:off x="4127229" y="2737487"/>
                <a:ext cx="230300" cy="20015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8F3033A-E858-B613-CFAF-4371B58C37C5}"/>
                  </a:ext>
                </a:extLst>
              </p:cNvPr>
              <p:cNvSpPr/>
              <p:nvPr/>
            </p:nvSpPr>
            <p:spPr>
              <a:xfrm rot="5400000" flipH="1">
                <a:off x="4358559" y="2737487"/>
                <a:ext cx="230300" cy="200158"/>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DDC6064C-E9A3-AB84-7146-1F9A6BFE56DE}"/>
              </a:ext>
            </a:extLst>
          </p:cNvPr>
          <p:cNvGrpSpPr/>
          <p:nvPr/>
        </p:nvGrpSpPr>
        <p:grpSpPr>
          <a:xfrm>
            <a:off x="6162260" y="2548801"/>
            <a:ext cx="2613991" cy="4117216"/>
            <a:chOff x="6162260" y="2548801"/>
            <a:chExt cx="2613991" cy="4117216"/>
          </a:xfrm>
        </p:grpSpPr>
        <p:sp>
          <p:nvSpPr>
            <p:cNvPr id="8" name="Rectangle 7">
              <a:extLst>
                <a:ext uri="{FF2B5EF4-FFF2-40B4-BE49-F238E27FC236}">
                  <a16:creationId xmlns:a16="http://schemas.microsoft.com/office/drawing/2014/main" id="{65E94EC2-C28F-DF35-4CC5-41D8F2C76F77}"/>
                </a:ext>
              </a:extLst>
            </p:cNvPr>
            <p:cNvSpPr/>
            <p:nvPr/>
          </p:nvSpPr>
          <p:spPr>
            <a:xfrm>
              <a:off x="6162260" y="2674121"/>
              <a:ext cx="2613991" cy="399189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A787EB4D-2B4C-6853-7A25-79DED5A1C003}"/>
                </a:ext>
              </a:extLst>
            </p:cNvPr>
            <p:cNvSpPr txBox="1">
              <a:spLocks/>
            </p:cNvSpPr>
            <p:nvPr/>
          </p:nvSpPr>
          <p:spPr>
            <a:xfrm>
              <a:off x="6362021" y="3062395"/>
              <a:ext cx="2240889" cy="2881205"/>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300"/>
                </a:lnSpc>
                <a:spcBef>
                  <a:spcPts val="0"/>
                </a:spcBef>
                <a:spcAft>
                  <a:spcPts val="1200"/>
                </a:spcAft>
              </a:pPr>
              <a:r>
                <a:rPr lang="en-US" sz="1400" u="sng" dirty="0"/>
                <a:t>Retail</a:t>
              </a:r>
            </a:p>
            <a:p>
              <a:pPr>
                <a:lnSpc>
                  <a:spcPts val="2300"/>
                </a:lnSpc>
                <a:spcBef>
                  <a:spcPts val="0"/>
                </a:spcBef>
                <a:spcAft>
                  <a:spcPts val="1200"/>
                </a:spcAft>
              </a:pPr>
              <a:r>
                <a:rPr lang="en-US" sz="1400" dirty="0"/>
                <a:t>Safeway</a:t>
              </a:r>
            </a:p>
            <a:p>
              <a:pPr>
                <a:lnSpc>
                  <a:spcPts val="2300"/>
                </a:lnSpc>
                <a:spcBef>
                  <a:spcPts val="0"/>
                </a:spcBef>
                <a:spcAft>
                  <a:spcPts val="1200"/>
                </a:spcAft>
              </a:pPr>
              <a:r>
                <a:rPr lang="en-US" sz="1400" dirty="0"/>
                <a:t>Kroger</a:t>
              </a:r>
            </a:p>
            <a:p>
              <a:pPr>
                <a:lnSpc>
                  <a:spcPts val="2300"/>
                </a:lnSpc>
                <a:spcBef>
                  <a:spcPts val="0"/>
                </a:spcBef>
                <a:spcAft>
                  <a:spcPts val="1200"/>
                </a:spcAft>
              </a:pPr>
              <a:r>
                <a:rPr lang="en-US" sz="1400" dirty="0" err="1"/>
                <a:t>Autozone</a:t>
              </a:r>
              <a:endParaRPr lang="en-US" sz="1400" dirty="0"/>
            </a:p>
            <a:p>
              <a:pPr>
                <a:lnSpc>
                  <a:spcPts val="2300"/>
                </a:lnSpc>
                <a:spcBef>
                  <a:spcPts val="0"/>
                </a:spcBef>
                <a:spcAft>
                  <a:spcPts val="1200"/>
                </a:spcAft>
              </a:pPr>
              <a:r>
                <a:rPr lang="en-US" sz="1400" dirty="0"/>
                <a:t>Hallmark</a:t>
              </a:r>
            </a:p>
          </p:txBody>
        </p:sp>
        <p:grpSp>
          <p:nvGrpSpPr>
            <p:cNvPr id="45" name="Group 44">
              <a:extLst>
                <a:ext uri="{FF2B5EF4-FFF2-40B4-BE49-F238E27FC236}">
                  <a16:creationId xmlns:a16="http://schemas.microsoft.com/office/drawing/2014/main" id="{E95AA8AF-5030-4B46-8D4A-E970290B17D2}"/>
                </a:ext>
              </a:extLst>
            </p:cNvPr>
            <p:cNvGrpSpPr/>
            <p:nvPr/>
          </p:nvGrpSpPr>
          <p:grpSpPr>
            <a:xfrm>
              <a:off x="7051932" y="2548801"/>
              <a:ext cx="639305" cy="230299"/>
              <a:chOff x="7009249" y="2722417"/>
              <a:chExt cx="639305" cy="230299"/>
            </a:xfrm>
          </p:grpSpPr>
          <p:sp>
            <p:nvSpPr>
              <p:cNvPr id="32" name="Isosceles Triangle 31">
                <a:extLst>
                  <a:ext uri="{FF2B5EF4-FFF2-40B4-BE49-F238E27FC236}">
                    <a16:creationId xmlns:a16="http://schemas.microsoft.com/office/drawing/2014/main" id="{B0AF763B-B7CB-4A7E-0082-7F521E03B709}"/>
                  </a:ext>
                </a:extLst>
              </p:cNvPr>
              <p:cNvSpPr/>
              <p:nvPr/>
            </p:nvSpPr>
            <p:spPr>
              <a:xfrm rot="5400000" flipH="1">
                <a:off x="6994178"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EE5D02DA-A636-0CFD-06D2-312258593EFB}"/>
                  </a:ext>
                </a:extLst>
              </p:cNvPr>
              <p:cNvSpPr/>
              <p:nvPr/>
            </p:nvSpPr>
            <p:spPr>
              <a:xfrm rot="5400000" flipH="1">
                <a:off x="7225508" y="2737488"/>
                <a:ext cx="230299" cy="20015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E66581CD-5167-6C57-D765-65DF1A17FE3E}"/>
                  </a:ext>
                </a:extLst>
              </p:cNvPr>
              <p:cNvSpPr/>
              <p:nvPr/>
            </p:nvSpPr>
            <p:spPr>
              <a:xfrm rot="5400000" flipH="1">
                <a:off x="7433326"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7A791E9F-6644-A939-3B40-6914CF42775B}"/>
              </a:ext>
            </a:extLst>
          </p:cNvPr>
          <p:cNvGrpSpPr/>
          <p:nvPr/>
        </p:nvGrpSpPr>
        <p:grpSpPr>
          <a:xfrm>
            <a:off x="9004852" y="2548801"/>
            <a:ext cx="2613991" cy="4117217"/>
            <a:chOff x="9004852" y="2548801"/>
            <a:chExt cx="2613991" cy="4117217"/>
          </a:xfrm>
        </p:grpSpPr>
        <p:sp>
          <p:nvSpPr>
            <p:cNvPr id="9" name="Rectangle 8">
              <a:extLst>
                <a:ext uri="{FF2B5EF4-FFF2-40B4-BE49-F238E27FC236}">
                  <a16:creationId xmlns:a16="http://schemas.microsoft.com/office/drawing/2014/main" id="{8436835D-D281-B151-8A50-D2EF2E314412}"/>
                </a:ext>
              </a:extLst>
            </p:cNvPr>
            <p:cNvSpPr/>
            <p:nvPr/>
          </p:nvSpPr>
          <p:spPr>
            <a:xfrm>
              <a:off x="9004852" y="2674120"/>
              <a:ext cx="2613991" cy="3991898"/>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D1FE46DB-D6FE-646F-470F-FF7EBAEA51D5}"/>
                </a:ext>
              </a:extLst>
            </p:cNvPr>
            <p:cNvSpPr txBox="1">
              <a:spLocks/>
            </p:cNvSpPr>
            <p:nvPr/>
          </p:nvSpPr>
          <p:spPr>
            <a:xfrm>
              <a:off x="9230960" y="3062395"/>
              <a:ext cx="2139403" cy="3293956"/>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300"/>
                </a:lnSpc>
                <a:spcBef>
                  <a:spcPts val="0"/>
                </a:spcBef>
                <a:spcAft>
                  <a:spcPts val="1200"/>
                </a:spcAft>
              </a:pPr>
              <a:r>
                <a:rPr lang="en-US" sz="1400" u="sng" dirty="0"/>
                <a:t>Restaurants</a:t>
              </a:r>
            </a:p>
            <a:p>
              <a:pPr>
                <a:lnSpc>
                  <a:spcPts val="2300"/>
                </a:lnSpc>
                <a:spcBef>
                  <a:spcPts val="0"/>
                </a:spcBef>
                <a:spcAft>
                  <a:spcPts val="1200"/>
                </a:spcAft>
              </a:pPr>
              <a:r>
                <a:rPr lang="en-US" sz="1400" dirty="0" err="1"/>
                <a:t>TGIFriday’s</a:t>
              </a:r>
              <a:endParaRPr lang="en-US" sz="1400" dirty="0"/>
            </a:p>
            <a:p>
              <a:pPr>
                <a:lnSpc>
                  <a:spcPts val="2300"/>
                </a:lnSpc>
                <a:spcBef>
                  <a:spcPts val="0"/>
                </a:spcBef>
                <a:tabLst>
                  <a:tab pos="7548563" algn="r"/>
                </a:tabLst>
              </a:pPr>
              <a:r>
                <a:rPr lang="en-US" sz="1400" dirty="0"/>
                <a:t>	</a:t>
              </a:r>
            </a:p>
            <a:p>
              <a:pPr>
                <a:lnSpc>
                  <a:spcPts val="2300"/>
                </a:lnSpc>
              </a:pPr>
              <a:r>
                <a:rPr lang="en-US" sz="1400" dirty="0"/>
                <a:t>	</a:t>
              </a:r>
            </a:p>
            <a:p>
              <a:pPr>
                <a:lnSpc>
                  <a:spcPts val="2300"/>
                </a:lnSpc>
              </a:pPr>
              <a:endParaRPr lang="en-US" sz="1400" dirty="0"/>
            </a:p>
          </p:txBody>
        </p:sp>
        <p:grpSp>
          <p:nvGrpSpPr>
            <p:cNvPr id="47" name="Group 46">
              <a:extLst>
                <a:ext uri="{FF2B5EF4-FFF2-40B4-BE49-F238E27FC236}">
                  <a16:creationId xmlns:a16="http://schemas.microsoft.com/office/drawing/2014/main" id="{B4438B20-D2E9-057B-EC87-B0A75B323EC1}"/>
                </a:ext>
              </a:extLst>
            </p:cNvPr>
            <p:cNvGrpSpPr/>
            <p:nvPr/>
          </p:nvGrpSpPr>
          <p:grpSpPr>
            <a:xfrm>
              <a:off x="9749131" y="2548801"/>
              <a:ext cx="849019" cy="230299"/>
              <a:chOff x="9644867" y="2722417"/>
              <a:chExt cx="849019" cy="230299"/>
            </a:xfrm>
          </p:grpSpPr>
          <p:sp>
            <p:nvSpPr>
              <p:cNvPr id="35" name="Isosceles Triangle 34">
                <a:extLst>
                  <a:ext uri="{FF2B5EF4-FFF2-40B4-BE49-F238E27FC236}">
                    <a16:creationId xmlns:a16="http://schemas.microsoft.com/office/drawing/2014/main" id="{019DFDCE-7DDD-9D5E-34A3-A333007C1063}"/>
                  </a:ext>
                </a:extLst>
              </p:cNvPr>
              <p:cNvSpPr/>
              <p:nvPr/>
            </p:nvSpPr>
            <p:spPr>
              <a:xfrm rot="5400000" flipH="1">
                <a:off x="9629796"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DFA766D0-85B5-D9F7-F976-3D776A69C4E2}"/>
                  </a:ext>
                </a:extLst>
              </p:cNvPr>
              <p:cNvSpPr/>
              <p:nvPr/>
            </p:nvSpPr>
            <p:spPr>
              <a:xfrm rot="5400000" flipH="1">
                <a:off x="9861126" y="2737488"/>
                <a:ext cx="230299" cy="20015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4C6D0EED-DA67-8B71-E18F-7F4746EA79A3}"/>
                  </a:ext>
                </a:extLst>
              </p:cNvPr>
              <p:cNvSpPr/>
              <p:nvPr/>
            </p:nvSpPr>
            <p:spPr>
              <a:xfrm rot="5400000" flipH="1">
                <a:off x="10068944"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66C7B1AD-DB4D-39B3-685A-BD9E0D5C49D6}"/>
                  </a:ext>
                </a:extLst>
              </p:cNvPr>
              <p:cNvSpPr/>
              <p:nvPr/>
            </p:nvSpPr>
            <p:spPr>
              <a:xfrm rot="5400000" flipH="1">
                <a:off x="10278658" y="2737488"/>
                <a:ext cx="230299" cy="20015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 name="Picture 9">
            <a:extLst>
              <a:ext uri="{FF2B5EF4-FFF2-40B4-BE49-F238E27FC236}">
                <a16:creationId xmlns:a16="http://schemas.microsoft.com/office/drawing/2014/main" id="{33E91327-545A-EA72-6FBD-2C3E0F0E883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0765403" y="650081"/>
            <a:ext cx="853440" cy="543098"/>
          </a:xfrm>
          <a:prstGeom prst="rect">
            <a:avLst/>
          </a:prstGeom>
        </p:spPr>
      </p:pic>
      <p:sp>
        <p:nvSpPr>
          <p:cNvPr id="17" name="Content Placeholder 2">
            <a:extLst>
              <a:ext uri="{FF2B5EF4-FFF2-40B4-BE49-F238E27FC236}">
                <a16:creationId xmlns:a16="http://schemas.microsoft.com/office/drawing/2014/main" id="{A7BF122C-67F9-A126-1EFF-7C76F14A5B3F}"/>
              </a:ext>
            </a:extLst>
          </p:cNvPr>
          <p:cNvSpPr txBox="1">
            <a:spLocks/>
          </p:cNvSpPr>
          <p:nvPr/>
        </p:nvSpPr>
        <p:spPr>
          <a:xfrm>
            <a:off x="467138" y="1360488"/>
            <a:ext cx="11036300" cy="681037"/>
          </a:xfrm>
          <a:prstGeom prst="rect">
            <a:avLst/>
          </a:prstGeom>
        </p:spPr>
        <p:txBody>
          <a:bodyPr vert="horz" lIns="0" tIns="0" rIns="0" bIns="0" rtlCol="0">
            <a:noAutofit/>
          </a:bodyPr>
          <a:lstStyle>
            <a:lvl1pPr marL="228600" indent="-228600" algn="l" defTabSz="914400" rtl="0" eaLnBrk="1" latinLnBrk="0" hangingPunct="1">
              <a:lnSpc>
                <a:spcPts val="2500"/>
              </a:lnSpc>
              <a:spcBef>
                <a:spcPts val="500"/>
              </a:spcBef>
              <a:spcAft>
                <a:spcPts val="500"/>
              </a:spcAft>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US" sz="2400" dirty="0" err="1">
                <a:solidFill>
                  <a:schemeClr val="bg1"/>
                </a:solidFill>
              </a:rPr>
              <a:t>Kroy</a:t>
            </a:r>
            <a:r>
              <a:rPr lang="en-US" sz="2400" dirty="0">
                <a:solidFill>
                  <a:schemeClr val="bg1"/>
                </a:solidFill>
              </a:rPr>
              <a:t> IP Holdings, LLC</a:t>
            </a:r>
            <a:r>
              <a:rPr lang="en-US" dirty="0"/>
              <a:t>	</a:t>
            </a:r>
          </a:p>
          <a:p>
            <a:endParaRPr lang="en-US" dirty="0"/>
          </a:p>
        </p:txBody>
      </p:sp>
    </p:spTree>
    <p:extLst>
      <p:ext uri="{BB962C8B-B14F-4D97-AF65-F5344CB8AC3E}">
        <p14:creationId xmlns:p14="http://schemas.microsoft.com/office/powerpoint/2010/main" val="3243923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1A6FE79-79CB-17C2-6B45-95D662ABE262}"/>
              </a:ext>
            </a:extLst>
          </p:cNvPr>
          <p:cNvGrpSpPr/>
          <p:nvPr/>
        </p:nvGrpSpPr>
        <p:grpSpPr>
          <a:xfrm>
            <a:off x="1705952" y="1459163"/>
            <a:ext cx="2818126" cy="1929919"/>
            <a:chOff x="2240960" y="1631161"/>
            <a:chExt cx="2052000" cy="1929919"/>
          </a:xfrm>
        </p:grpSpPr>
        <p:sp>
          <p:nvSpPr>
            <p:cNvPr id="8" name="Text Placeholder 71">
              <a:extLst>
                <a:ext uri="{FF2B5EF4-FFF2-40B4-BE49-F238E27FC236}">
                  <a16:creationId xmlns:a16="http://schemas.microsoft.com/office/drawing/2014/main" id="{B973324C-9C3F-D3E6-F5B2-66AEB1C76A38}"/>
                </a:ext>
              </a:extLst>
            </p:cNvPr>
            <p:cNvSpPr txBox="1">
              <a:spLocks/>
            </p:cNvSpPr>
            <p:nvPr/>
          </p:nvSpPr>
          <p:spPr>
            <a:xfrm>
              <a:off x="2240960" y="1631161"/>
              <a:ext cx="1655541" cy="313997"/>
            </a:xfrm>
            <a:prstGeom prst="rect">
              <a:avLst/>
            </a:prstGeom>
          </p:spPr>
          <p:txBody>
            <a:bodyPr lIns="0" tIns="0" rIns="0" bIns="0" anchor="b" anchorCtr="0">
              <a:noAutofit/>
            </a:bodyPr>
            <a:lstStyle>
              <a:lvl1pPr marL="0" indent="0" algn="ctr" defTabSz="914400" rtl="0" eaLnBrk="1" latinLnBrk="0" hangingPunct="1">
                <a:lnSpc>
                  <a:spcPts val="1600"/>
                </a:lnSpc>
                <a:spcBef>
                  <a:spcPts val="1000"/>
                </a:spcBef>
                <a:spcAft>
                  <a:spcPts val="500"/>
                </a:spcAft>
                <a:buFont typeface="Arial" panose="020B0604020202020204" pitchFamily="34" charset="0"/>
                <a:buNone/>
                <a:defRPr sz="12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a:solidFill>
                    <a:schemeClr val="accent1"/>
                  </a:solidFill>
                </a:rPr>
                <a:t>1. Review The  Claim Chart</a:t>
              </a:r>
            </a:p>
          </p:txBody>
        </p:sp>
        <p:sp>
          <p:nvSpPr>
            <p:cNvPr id="9" name="Text Placeholder 71">
              <a:extLst>
                <a:ext uri="{FF2B5EF4-FFF2-40B4-BE49-F238E27FC236}">
                  <a16:creationId xmlns:a16="http://schemas.microsoft.com/office/drawing/2014/main" id="{B147D69B-6406-A425-00AD-EABC210E55CF}"/>
                </a:ext>
              </a:extLst>
            </p:cNvPr>
            <p:cNvSpPr txBox="1">
              <a:spLocks/>
            </p:cNvSpPr>
            <p:nvPr/>
          </p:nvSpPr>
          <p:spPr>
            <a:xfrm>
              <a:off x="2240960" y="2066666"/>
              <a:ext cx="2052000" cy="1494414"/>
            </a:xfrm>
            <a:prstGeom prst="rect">
              <a:avLst/>
            </a:prstGeom>
            <a:noFill/>
          </p:spPr>
          <p:txBody>
            <a:bodyPr lIns="182880" tIns="0" rIns="0" bIns="0" anchor="t" anchorCtr="0"/>
            <a:lstStyle>
              <a:lvl1pPr marL="0" indent="0" algn="ctr" defTabSz="914400" rtl="0" eaLnBrk="1" latinLnBrk="0" hangingPunct="1">
                <a:lnSpc>
                  <a:spcPts val="1600"/>
                </a:lnSpc>
                <a:spcBef>
                  <a:spcPts val="0"/>
                </a:spcBef>
                <a:spcAft>
                  <a:spcPts val="500"/>
                </a:spcAft>
                <a:buFont typeface="Arial" panose="020B0604020202020204" pitchFamily="34" charset="0"/>
                <a:buNone/>
                <a:defRPr sz="12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buFont typeface="Arial" panose="020B0604020202020204" pitchFamily="34" charset="0"/>
                <a:buChar char="•"/>
              </a:pPr>
              <a:r>
                <a:rPr lang="en-US" dirty="0">
                  <a:solidFill>
                    <a:schemeClr val="tx2"/>
                  </a:solidFill>
                </a:rPr>
                <a:t>What product/platform are they accusing?</a:t>
              </a:r>
            </a:p>
          </p:txBody>
        </p:sp>
      </p:grpSp>
      <p:sp>
        <p:nvSpPr>
          <p:cNvPr id="2" name="Title 1">
            <a:extLst>
              <a:ext uri="{FF2B5EF4-FFF2-40B4-BE49-F238E27FC236}">
                <a16:creationId xmlns:a16="http://schemas.microsoft.com/office/drawing/2014/main" id="{EED69723-9990-6641-6775-1594085C27B5}"/>
              </a:ext>
            </a:extLst>
          </p:cNvPr>
          <p:cNvSpPr>
            <a:spLocks noGrp="1"/>
          </p:cNvSpPr>
          <p:nvPr>
            <p:ph type="title"/>
          </p:nvPr>
        </p:nvSpPr>
        <p:spPr>
          <a:xfrm>
            <a:off x="556259" y="284100"/>
            <a:ext cx="11036299" cy="888005"/>
          </a:xfrm>
        </p:spPr>
        <p:txBody>
          <a:bodyPr/>
          <a:lstStyle/>
          <a:p>
            <a:r>
              <a:rPr lang="en-US" dirty="0"/>
              <a:t>If an </a:t>
            </a:r>
            <a:r>
              <a:rPr lang="en-US" dirty="0" err="1"/>
              <a:t>NPE</a:t>
            </a:r>
            <a:r>
              <a:rPr lang="en-US" dirty="0"/>
              <a:t> Contacts You</a:t>
            </a:r>
          </a:p>
        </p:txBody>
      </p:sp>
      <p:sp>
        <p:nvSpPr>
          <p:cNvPr id="4" name="Slide Number Placeholder 3">
            <a:extLst>
              <a:ext uri="{FF2B5EF4-FFF2-40B4-BE49-F238E27FC236}">
                <a16:creationId xmlns:a16="http://schemas.microsoft.com/office/drawing/2014/main" id="{8AC932FD-2F88-B704-521A-4D32B2E99317}"/>
              </a:ext>
            </a:extLst>
          </p:cNvPr>
          <p:cNvSpPr>
            <a:spLocks noGrp="1"/>
          </p:cNvSpPr>
          <p:nvPr>
            <p:ph type="sldNum" sz="quarter" idx="4"/>
          </p:nvPr>
        </p:nvSpPr>
        <p:spPr>
          <a:xfrm>
            <a:off x="5608102" y="6301920"/>
            <a:ext cx="994458" cy="365125"/>
          </a:xfrm>
        </p:spPr>
        <p:txBody>
          <a:bodyPr/>
          <a:lstStyle/>
          <a:p>
            <a:fld id="{E10B64BC-C437-4420-A05E-8DFCB5BAB2A1}" type="slidenum">
              <a:rPr lang="en-US" smtClean="0"/>
              <a:pPr/>
              <a:t>25</a:t>
            </a:fld>
            <a:endParaRPr lang="en-US" dirty="0"/>
          </a:p>
        </p:txBody>
      </p:sp>
      <p:pic>
        <p:nvPicPr>
          <p:cNvPr id="17" name="Picture 16" descr="A blue pin with a black background&#10;&#10;Description automatically generated">
            <a:extLst>
              <a:ext uri="{FF2B5EF4-FFF2-40B4-BE49-F238E27FC236}">
                <a16:creationId xmlns:a16="http://schemas.microsoft.com/office/drawing/2014/main" id="{E4B0F97A-7753-F180-DE05-8E75E95C25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2707" y="1696385"/>
            <a:ext cx="490729" cy="643129"/>
          </a:xfrm>
          <a:prstGeom prst="rect">
            <a:avLst/>
          </a:prstGeom>
        </p:spPr>
      </p:pic>
      <p:grpSp>
        <p:nvGrpSpPr>
          <p:cNvPr id="19" name="Group 18">
            <a:extLst>
              <a:ext uri="{FF2B5EF4-FFF2-40B4-BE49-F238E27FC236}">
                <a16:creationId xmlns:a16="http://schemas.microsoft.com/office/drawing/2014/main" id="{B2ABDF48-ED5C-145F-98D8-91FF79F7DF06}"/>
              </a:ext>
            </a:extLst>
          </p:cNvPr>
          <p:cNvGrpSpPr/>
          <p:nvPr/>
        </p:nvGrpSpPr>
        <p:grpSpPr>
          <a:xfrm>
            <a:off x="8385697" y="2181726"/>
            <a:ext cx="2933891" cy="1929919"/>
            <a:chOff x="2240959" y="1631161"/>
            <a:chExt cx="2933891" cy="1929919"/>
          </a:xfrm>
        </p:grpSpPr>
        <p:sp>
          <p:nvSpPr>
            <p:cNvPr id="20" name="Text Placeholder 71">
              <a:extLst>
                <a:ext uri="{FF2B5EF4-FFF2-40B4-BE49-F238E27FC236}">
                  <a16:creationId xmlns:a16="http://schemas.microsoft.com/office/drawing/2014/main" id="{B014F3DB-DB05-82B4-5048-38A5D0813DE3}"/>
                </a:ext>
              </a:extLst>
            </p:cNvPr>
            <p:cNvSpPr txBox="1">
              <a:spLocks/>
            </p:cNvSpPr>
            <p:nvPr/>
          </p:nvSpPr>
          <p:spPr>
            <a:xfrm>
              <a:off x="2240960" y="1631161"/>
              <a:ext cx="2387266" cy="313997"/>
            </a:xfrm>
            <a:prstGeom prst="rect">
              <a:avLst/>
            </a:prstGeom>
          </p:spPr>
          <p:txBody>
            <a:bodyPr lIns="0" tIns="0" rIns="0" bIns="0" anchor="b" anchorCtr="0">
              <a:noAutofit/>
            </a:bodyPr>
            <a:lstStyle>
              <a:lvl1pPr marL="0" indent="0" algn="ctr" defTabSz="914400" rtl="0" eaLnBrk="1" latinLnBrk="0" hangingPunct="1">
                <a:lnSpc>
                  <a:spcPts val="1600"/>
                </a:lnSpc>
                <a:spcBef>
                  <a:spcPts val="1000"/>
                </a:spcBef>
                <a:spcAft>
                  <a:spcPts val="500"/>
                </a:spcAft>
                <a:buFont typeface="Arial" panose="020B0604020202020204" pitchFamily="34" charset="0"/>
                <a:buNone/>
                <a:defRPr sz="12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a:solidFill>
                    <a:schemeClr val="accent1"/>
                  </a:solidFill>
                </a:rPr>
                <a:t>2. Accusing a Third-party Product/Platform?</a:t>
              </a:r>
            </a:p>
          </p:txBody>
        </p:sp>
        <p:sp>
          <p:nvSpPr>
            <p:cNvPr id="21" name="Text Placeholder 71">
              <a:extLst>
                <a:ext uri="{FF2B5EF4-FFF2-40B4-BE49-F238E27FC236}">
                  <a16:creationId xmlns:a16="http://schemas.microsoft.com/office/drawing/2014/main" id="{F1F17ADC-47AA-34A6-239C-6CA6D28DE539}"/>
                </a:ext>
              </a:extLst>
            </p:cNvPr>
            <p:cNvSpPr txBox="1">
              <a:spLocks/>
            </p:cNvSpPr>
            <p:nvPr/>
          </p:nvSpPr>
          <p:spPr>
            <a:xfrm>
              <a:off x="2240959" y="2066666"/>
              <a:ext cx="2933891" cy="1494414"/>
            </a:xfrm>
            <a:prstGeom prst="rect">
              <a:avLst/>
            </a:prstGeom>
            <a:noFill/>
          </p:spPr>
          <p:txBody>
            <a:bodyPr lIns="182880" tIns="0" rIns="0" bIns="0" anchor="t" anchorCtr="0"/>
            <a:lstStyle>
              <a:lvl1pPr marL="0" indent="0" algn="ctr" defTabSz="914400" rtl="0" eaLnBrk="1" latinLnBrk="0" hangingPunct="1">
                <a:lnSpc>
                  <a:spcPts val="1600"/>
                </a:lnSpc>
                <a:spcBef>
                  <a:spcPts val="0"/>
                </a:spcBef>
                <a:spcAft>
                  <a:spcPts val="500"/>
                </a:spcAft>
                <a:buFont typeface="Arial" panose="020B0604020202020204" pitchFamily="34" charset="0"/>
                <a:buNone/>
                <a:defRPr sz="12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buFont typeface="Arial" panose="020B0604020202020204" pitchFamily="34" charset="0"/>
                <a:buChar char="•"/>
              </a:pPr>
              <a:r>
                <a:rPr lang="en-US" dirty="0">
                  <a:solidFill>
                    <a:schemeClr val="tx2"/>
                  </a:solidFill>
                </a:rPr>
                <a:t>If so, you may be entitled to indemnification.</a:t>
              </a:r>
            </a:p>
          </p:txBody>
        </p:sp>
      </p:grpSp>
      <p:pic>
        <p:nvPicPr>
          <p:cNvPr id="23" name="Picture 22" descr="A blue pin with a black background&#10;&#10;Description automatically generated">
            <a:extLst>
              <a:ext uri="{FF2B5EF4-FFF2-40B4-BE49-F238E27FC236}">
                <a16:creationId xmlns:a16="http://schemas.microsoft.com/office/drawing/2014/main" id="{7D856C33-D6D8-5BF2-C2CA-993B0096E6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4151" y="2949700"/>
            <a:ext cx="490729" cy="643129"/>
          </a:xfrm>
          <a:prstGeom prst="rect">
            <a:avLst/>
          </a:prstGeom>
        </p:spPr>
      </p:pic>
      <p:pic>
        <p:nvPicPr>
          <p:cNvPr id="28" name="Picture 27" descr="A blue pin with a black background&#10;&#10;Description automatically generated">
            <a:extLst>
              <a:ext uri="{FF2B5EF4-FFF2-40B4-BE49-F238E27FC236}">
                <a16:creationId xmlns:a16="http://schemas.microsoft.com/office/drawing/2014/main" id="{782C53BF-5123-D278-05A7-CD71C27F3A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9642" y="4111645"/>
            <a:ext cx="490729" cy="643129"/>
          </a:xfrm>
          <a:prstGeom prst="rect">
            <a:avLst/>
          </a:prstGeom>
        </p:spPr>
      </p:pic>
      <p:pic>
        <p:nvPicPr>
          <p:cNvPr id="32" name="Picture 31" descr="A blue pin with a black background&#10;&#10;Description automatically generated">
            <a:extLst>
              <a:ext uri="{FF2B5EF4-FFF2-40B4-BE49-F238E27FC236}">
                <a16:creationId xmlns:a16="http://schemas.microsoft.com/office/drawing/2014/main" id="{CEB9BCAC-AC46-2004-BECE-DBFA45B85B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5755" y="5150354"/>
            <a:ext cx="490729" cy="643129"/>
          </a:xfrm>
          <a:prstGeom prst="rect">
            <a:avLst/>
          </a:prstGeom>
        </p:spPr>
      </p:pic>
      <p:grpSp>
        <p:nvGrpSpPr>
          <p:cNvPr id="33" name="Group 32">
            <a:extLst>
              <a:ext uri="{FF2B5EF4-FFF2-40B4-BE49-F238E27FC236}">
                <a16:creationId xmlns:a16="http://schemas.microsoft.com/office/drawing/2014/main" id="{DD5262D1-7E34-5C9F-57F2-AE91C3E0B4AB}"/>
              </a:ext>
            </a:extLst>
          </p:cNvPr>
          <p:cNvGrpSpPr/>
          <p:nvPr/>
        </p:nvGrpSpPr>
        <p:grpSpPr>
          <a:xfrm>
            <a:off x="800637" y="3509468"/>
            <a:ext cx="2818126" cy="1929919"/>
            <a:chOff x="2240960" y="1631161"/>
            <a:chExt cx="2052000" cy="1929919"/>
          </a:xfrm>
        </p:grpSpPr>
        <p:sp>
          <p:nvSpPr>
            <p:cNvPr id="34" name="Text Placeholder 71">
              <a:extLst>
                <a:ext uri="{FF2B5EF4-FFF2-40B4-BE49-F238E27FC236}">
                  <a16:creationId xmlns:a16="http://schemas.microsoft.com/office/drawing/2014/main" id="{8F146E04-463A-BF0B-E9D3-297EF7EEEF2D}"/>
                </a:ext>
              </a:extLst>
            </p:cNvPr>
            <p:cNvSpPr txBox="1">
              <a:spLocks/>
            </p:cNvSpPr>
            <p:nvPr/>
          </p:nvSpPr>
          <p:spPr>
            <a:xfrm>
              <a:off x="2240960" y="1631161"/>
              <a:ext cx="1655541" cy="313997"/>
            </a:xfrm>
            <a:prstGeom prst="rect">
              <a:avLst/>
            </a:prstGeom>
          </p:spPr>
          <p:txBody>
            <a:bodyPr lIns="0" tIns="0" rIns="0" bIns="0" anchor="b" anchorCtr="0">
              <a:noAutofit/>
            </a:bodyPr>
            <a:lstStyle>
              <a:lvl1pPr marL="0" indent="0" algn="ctr" defTabSz="914400" rtl="0" eaLnBrk="1" latinLnBrk="0" hangingPunct="1">
                <a:lnSpc>
                  <a:spcPts val="1600"/>
                </a:lnSpc>
                <a:spcBef>
                  <a:spcPts val="1000"/>
                </a:spcBef>
                <a:spcAft>
                  <a:spcPts val="500"/>
                </a:spcAft>
                <a:buFont typeface="Arial" panose="020B0604020202020204" pitchFamily="34" charset="0"/>
                <a:buNone/>
                <a:defRPr sz="12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dirty="0">
                  <a:solidFill>
                    <a:schemeClr val="accent1"/>
                  </a:solidFill>
                </a:rPr>
                <a:t>3. Outside Assistance</a:t>
              </a:r>
            </a:p>
          </p:txBody>
        </p:sp>
        <p:sp>
          <p:nvSpPr>
            <p:cNvPr id="35" name="Text Placeholder 71">
              <a:extLst>
                <a:ext uri="{FF2B5EF4-FFF2-40B4-BE49-F238E27FC236}">
                  <a16:creationId xmlns:a16="http://schemas.microsoft.com/office/drawing/2014/main" id="{633B2257-9E8E-20FA-871E-415DAFF07C0F}"/>
                </a:ext>
              </a:extLst>
            </p:cNvPr>
            <p:cNvSpPr txBox="1">
              <a:spLocks/>
            </p:cNvSpPr>
            <p:nvPr/>
          </p:nvSpPr>
          <p:spPr>
            <a:xfrm>
              <a:off x="2240960" y="2066666"/>
              <a:ext cx="2052000" cy="1494414"/>
            </a:xfrm>
            <a:prstGeom prst="rect">
              <a:avLst/>
            </a:prstGeom>
            <a:noFill/>
          </p:spPr>
          <p:txBody>
            <a:bodyPr lIns="182880" tIns="0" rIns="0" bIns="0" anchor="t" anchorCtr="0"/>
            <a:lstStyle>
              <a:lvl1pPr marL="0" indent="0" algn="ctr" defTabSz="914400" rtl="0" eaLnBrk="1" latinLnBrk="0" hangingPunct="1">
                <a:lnSpc>
                  <a:spcPts val="1600"/>
                </a:lnSpc>
                <a:spcBef>
                  <a:spcPts val="0"/>
                </a:spcBef>
                <a:spcAft>
                  <a:spcPts val="500"/>
                </a:spcAft>
                <a:buFont typeface="Arial" panose="020B0604020202020204" pitchFamily="34" charset="0"/>
                <a:buNone/>
                <a:defRPr sz="12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buFont typeface="Arial" panose="020B0604020202020204" pitchFamily="34" charset="0"/>
                <a:buChar char="•"/>
              </a:pPr>
              <a:r>
                <a:rPr lang="en-US" dirty="0">
                  <a:solidFill>
                    <a:schemeClr val="tx2"/>
                  </a:solidFill>
                </a:rPr>
                <a:t>A patent litigation attorney can review the letter or complaint to identify viable non-infringement or invalidity defenses.</a:t>
              </a:r>
            </a:p>
          </p:txBody>
        </p:sp>
      </p:grpSp>
      <p:grpSp>
        <p:nvGrpSpPr>
          <p:cNvPr id="36" name="Group 35">
            <a:extLst>
              <a:ext uri="{FF2B5EF4-FFF2-40B4-BE49-F238E27FC236}">
                <a16:creationId xmlns:a16="http://schemas.microsoft.com/office/drawing/2014/main" id="{0B5F8D9D-9005-F073-1DC7-D01CB8066725}"/>
              </a:ext>
            </a:extLst>
          </p:cNvPr>
          <p:cNvGrpSpPr/>
          <p:nvPr/>
        </p:nvGrpSpPr>
        <p:grpSpPr>
          <a:xfrm>
            <a:off x="8385697" y="4260896"/>
            <a:ext cx="2933891" cy="1929919"/>
            <a:chOff x="2240959" y="1631161"/>
            <a:chExt cx="2933891" cy="1929919"/>
          </a:xfrm>
        </p:grpSpPr>
        <p:sp>
          <p:nvSpPr>
            <p:cNvPr id="37" name="Text Placeholder 71">
              <a:extLst>
                <a:ext uri="{FF2B5EF4-FFF2-40B4-BE49-F238E27FC236}">
                  <a16:creationId xmlns:a16="http://schemas.microsoft.com/office/drawing/2014/main" id="{FE52A653-0B49-E0E9-8409-AFA99B481251}"/>
                </a:ext>
              </a:extLst>
            </p:cNvPr>
            <p:cNvSpPr txBox="1">
              <a:spLocks/>
            </p:cNvSpPr>
            <p:nvPr/>
          </p:nvSpPr>
          <p:spPr>
            <a:xfrm>
              <a:off x="2240960" y="1631161"/>
              <a:ext cx="2338821" cy="313997"/>
            </a:xfrm>
            <a:prstGeom prst="rect">
              <a:avLst/>
            </a:prstGeom>
          </p:spPr>
          <p:txBody>
            <a:bodyPr lIns="0" tIns="0" rIns="0" bIns="0" anchor="b" anchorCtr="0">
              <a:noAutofit/>
            </a:bodyPr>
            <a:lstStyle>
              <a:lvl1pPr marL="0" indent="0" algn="ctr" defTabSz="914400" rtl="0" eaLnBrk="1" latinLnBrk="0" hangingPunct="1">
                <a:lnSpc>
                  <a:spcPts val="1600"/>
                </a:lnSpc>
                <a:spcBef>
                  <a:spcPts val="1000"/>
                </a:spcBef>
                <a:spcAft>
                  <a:spcPts val="500"/>
                </a:spcAft>
                <a:buFont typeface="Arial" panose="020B0604020202020204" pitchFamily="34" charset="0"/>
                <a:buNone/>
                <a:defRPr sz="12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1400" dirty="0">
                <a:solidFill>
                  <a:schemeClr val="accent1"/>
                </a:solidFill>
              </a:endParaRPr>
            </a:p>
          </p:txBody>
        </p:sp>
        <p:sp>
          <p:nvSpPr>
            <p:cNvPr id="38" name="Text Placeholder 71">
              <a:extLst>
                <a:ext uri="{FF2B5EF4-FFF2-40B4-BE49-F238E27FC236}">
                  <a16:creationId xmlns:a16="http://schemas.microsoft.com/office/drawing/2014/main" id="{56326742-83A9-0260-775A-80DF79F75C16}"/>
                </a:ext>
              </a:extLst>
            </p:cNvPr>
            <p:cNvSpPr txBox="1">
              <a:spLocks/>
            </p:cNvSpPr>
            <p:nvPr/>
          </p:nvSpPr>
          <p:spPr>
            <a:xfrm>
              <a:off x="2240959" y="2066666"/>
              <a:ext cx="2933891" cy="1494414"/>
            </a:xfrm>
            <a:prstGeom prst="rect">
              <a:avLst/>
            </a:prstGeom>
            <a:noFill/>
          </p:spPr>
          <p:txBody>
            <a:bodyPr lIns="182880" tIns="0" rIns="0" bIns="0" anchor="t" anchorCtr="0"/>
            <a:lstStyle>
              <a:lvl1pPr marL="0" indent="0" algn="ctr" defTabSz="914400" rtl="0" eaLnBrk="1" latinLnBrk="0" hangingPunct="1">
                <a:lnSpc>
                  <a:spcPts val="1600"/>
                </a:lnSpc>
                <a:spcBef>
                  <a:spcPts val="0"/>
                </a:spcBef>
                <a:spcAft>
                  <a:spcPts val="500"/>
                </a:spcAft>
                <a:buFont typeface="Arial" panose="020B0604020202020204" pitchFamily="34" charset="0"/>
                <a:buNone/>
                <a:defRPr sz="12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buFont typeface="Arial" panose="020B0604020202020204" pitchFamily="34" charset="0"/>
                <a:buChar char="•"/>
              </a:pPr>
              <a:endParaRPr lang="en-US" dirty="0">
                <a:solidFill>
                  <a:schemeClr val="tx2"/>
                </a:solidFill>
              </a:endParaRPr>
            </a:p>
          </p:txBody>
        </p:sp>
      </p:grpSp>
      <p:pic>
        <p:nvPicPr>
          <p:cNvPr id="5" name="Picture 4" descr="A black background with white lines&#10;&#10;Description automatically generated">
            <a:extLst>
              <a:ext uri="{FF2B5EF4-FFF2-40B4-BE49-F238E27FC236}">
                <a16:creationId xmlns:a16="http://schemas.microsoft.com/office/drawing/2014/main" id="{9C01D679-2BE2-DD88-6B9E-E0C5F851CAE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3867102" y="2222628"/>
            <a:ext cx="4270257" cy="4635372"/>
          </a:xfrm>
          <a:prstGeom prst="rect">
            <a:avLst/>
          </a:prstGeom>
        </p:spPr>
      </p:pic>
    </p:spTree>
    <p:extLst>
      <p:ext uri="{BB962C8B-B14F-4D97-AF65-F5344CB8AC3E}">
        <p14:creationId xmlns:p14="http://schemas.microsoft.com/office/powerpoint/2010/main" val="274678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79F6-FED3-0A7C-8266-138E82B58528}"/>
              </a:ext>
            </a:extLst>
          </p:cNvPr>
          <p:cNvSpPr>
            <a:spLocks noGrp="1"/>
          </p:cNvSpPr>
          <p:nvPr>
            <p:ph type="title"/>
          </p:nvPr>
        </p:nvSpPr>
        <p:spPr>
          <a:xfrm>
            <a:off x="556260" y="284100"/>
            <a:ext cx="11036300" cy="1108075"/>
          </a:xfrm>
        </p:spPr>
        <p:txBody>
          <a:bodyPr/>
          <a:lstStyle/>
          <a:p>
            <a:r>
              <a:rPr lang="en-US" dirty="0"/>
              <a:t>Protecting Trade Secrets</a:t>
            </a:r>
          </a:p>
        </p:txBody>
      </p:sp>
      <p:sp>
        <p:nvSpPr>
          <p:cNvPr id="3" name="Content Placeholder 2">
            <a:extLst>
              <a:ext uri="{FF2B5EF4-FFF2-40B4-BE49-F238E27FC236}">
                <a16:creationId xmlns:a16="http://schemas.microsoft.com/office/drawing/2014/main" id="{AAE2704B-369F-6C08-EA0B-85EA229BD092}"/>
              </a:ext>
            </a:extLst>
          </p:cNvPr>
          <p:cNvSpPr>
            <a:spLocks noGrp="1"/>
          </p:cNvSpPr>
          <p:nvPr>
            <p:ph idx="1"/>
          </p:nvPr>
        </p:nvSpPr>
        <p:spPr>
          <a:xfrm>
            <a:off x="556260" y="1825625"/>
            <a:ext cx="7473504" cy="4351338"/>
          </a:xfrm>
        </p:spPr>
        <p:txBody>
          <a:bodyPr lIns="0" tIns="0" rIns="0" bIns="0"/>
          <a:lstStyle/>
          <a:p>
            <a:pPr marL="342900" indent="-342900">
              <a:buFont typeface="Arial" panose="020B0604020202020204" pitchFamily="34" charset="0"/>
              <a:buChar char="•"/>
            </a:pPr>
            <a:r>
              <a:rPr lang="en-US" dirty="0"/>
              <a:t>Employment Agreement Provisions</a:t>
            </a:r>
          </a:p>
          <a:p>
            <a:pPr marL="342900" indent="-342900">
              <a:buFont typeface="Arial" panose="020B0604020202020204" pitchFamily="34" charset="0"/>
              <a:buChar char="•"/>
            </a:pPr>
            <a:r>
              <a:rPr lang="en-US" dirty="0"/>
              <a:t>Use/License Agreement Provisions</a:t>
            </a:r>
          </a:p>
        </p:txBody>
      </p:sp>
      <p:pic>
        <p:nvPicPr>
          <p:cNvPr id="6" name="Picture Placeholder 5">
            <a:extLst>
              <a:ext uri="{FF2B5EF4-FFF2-40B4-BE49-F238E27FC236}">
                <a16:creationId xmlns:a16="http://schemas.microsoft.com/office/drawing/2014/main" id="{5C2FAED4-3F55-0EA3-F695-3D40CF862AF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8656220" y="1302836"/>
            <a:ext cx="2519363" cy="2603500"/>
          </a:xfrm>
        </p:spPr>
      </p:pic>
      <p:sp>
        <p:nvSpPr>
          <p:cNvPr id="4" name="Slide Number Placeholder 3">
            <a:extLst>
              <a:ext uri="{FF2B5EF4-FFF2-40B4-BE49-F238E27FC236}">
                <a16:creationId xmlns:a16="http://schemas.microsoft.com/office/drawing/2014/main" id="{408B7FD6-75C5-F476-03C6-41401FC056E4}"/>
              </a:ext>
            </a:extLst>
          </p:cNvPr>
          <p:cNvSpPr>
            <a:spLocks noGrp="1"/>
          </p:cNvSpPr>
          <p:nvPr>
            <p:ph type="sldNum" sz="quarter" idx="4"/>
          </p:nvPr>
        </p:nvSpPr>
        <p:spPr>
          <a:xfrm>
            <a:off x="5598771" y="6356350"/>
            <a:ext cx="994458" cy="365125"/>
          </a:xfrm>
        </p:spPr>
        <p:txBody>
          <a:bodyPr/>
          <a:lstStyle/>
          <a:p>
            <a:fld id="{E10B64BC-C437-4420-A05E-8DFCB5BAB2A1}" type="slidenum">
              <a:rPr lang="en-US" smtClean="0"/>
              <a:pPr/>
              <a:t>26</a:t>
            </a:fld>
            <a:endParaRPr lang="en-US" dirty="0"/>
          </a:p>
        </p:txBody>
      </p:sp>
    </p:spTree>
    <p:extLst>
      <p:ext uri="{BB962C8B-B14F-4D97-AF65-F5344CB8AC3E}">
        <p14:creationId xmlns:p14="http://schemas.microsoft.com/office/powerpoint/2010/main" val="276656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6104D44-E657-46DC-54A3-086DAD3AFC19}"/>
              </a:ext>
            </a:extLst>
          </p:cNvPr>
          <p:cNvSpPr>
            <a:spLocks noGrp="1" noRot="1" noMove="1" noResize="1" noEditPoints="1" noAdjustHandles="1" noChangeArrowheads="1" noChangeShapeType="1"/>
          </p:cNvSpPr>
          <p:nvPr/>
        </p:nvSpPr>
        <p:spPr>
          <a:xfrm>
            <a:off x="-16429" y="-10382"/>
            <a:ext cx="12208429" cy="267412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7F4890C-A026-3ADF-1570-5EE199FCCF72}"/>
              </a:ext>
            </a:extLst>
          </p:cNvPr>
          <p:cNvSpPr>
            <a:spLocks noGrp="1"/>
          </p:cNvSpPr>
          <p:nvPr>
            <p:ph type="sldNum" sz="quarter" idx="4"/>
          </p:nvPr>
        </p:nvSpPr>
        <p:spPr>
          <a:xfrm>
            <a:off x="8610600" y="6356350"/>
            <a:ext cx="2743200" cy="365125"/>
          </a:xfrm>
        </p:spPr>
        <p:txBody>
          <a:bodyPr/>
          <a:lstStyle/>
          <a:p>
            <a:fld id="{E10B64BC-C437-4420-A05E-8DFCB5BAB2A1}" type="slidenum">
              <a:rPr lang="en-US" smtClean="0"/>
              <a:pPr/>
              <a:t>27</a:t>
            </a:fld>
            <a:endParaRPr lang="en-US" dirty="0"/>
          </a:p>
        </p:txBody>
      </p:sp>
      <p:sp>
        <p:nvSpPr>
          <p:cNvPr id="2" name="Title 1">
            <a:extLst>
              <a:ext uri="{FF2B5EF4-FFF2-40B4-BE49-F238E27FC236}">
                <a16:creationId xmlns:a16="http://schemas.microsoft.com/office/drawing/2014/main" id="{9B2A75BB-6FF0-A84A-A383-248D979B2662}"/>
              </a:ext>
            </a:extLst>
          </p:cNvPr>
          <p:cNvSpPr>
            <a:spLocks noGrp="1"/>
          </p:cNvSpPr>
          <p:nvPr>
            <p:ph type="title" idx="4294967295"/>
          </p:nvPr>
        </p:nvSpPr>
        <p:spPr>
          <a:xfrm>
            <a:off x="467138" y="192088"/>
            <a:ext cx="11036300" cy="915987"/>
          </a:xfrm>
        </p:spPr>
        <p:txBody>
          <a:bodyPr/>
          <a:lstStyle/>
          <a:p>
            <a:r>
              <a:rPr lang="en-US" dirty="0">
                <a:solidFill>
                  <a:schemeClr val="accent1"/>
                </a:solidFill>
              </a:rPr>
              <a:t>Protecting Trade Secrets in Agreements</a:t>
            </a:r>
          </a:p>
        </p:txBody>
      </p:sp>
      <p:grpSp>
        <p:nvGrpSpPr>
          <p:cNvPr id="11" name="Group 10">
            <a:extLst>
              <a:ext uri="{FF2B5EF4-FFF2-40B4-BE49-F238E27FC236}">
                <a16:creationId xmlns:a16="http://schemas.microsoft.com/office/drawing/2014/main" id="{151B1A6D-B958-76DD-463E-0D8D2F2063C3}"/>
              </a:ext>
            </a:extLst>
          </p:cNvPr>
          <p:cNvGrpSpPr/>
          <p:nvPr/>
        </p:nvGrpSpPr>
        <p:grpSpPr>
          <a:xfrm>
            <a:off x="463284" y="2548801"/>
            <a:ext cx="2613991" cy="4117213"/>
            <a:chOff x="463284" y="2548801"/>
            <a:chExt cx="2613991" cy="4117213"/>
          </a:xfrm>
        </p:grpSpPr>
        <p:sp>
          <p:nvSpPr>
            <p:cNvPr id="7" name="Rectangle 6">
              <a:extLst>
                <a:ext uri="{FF2B5EF4-FFF2-40B4-BE49-F238E27FC236}">
                  <a16:creationId xmlns:a16="http://schemas.microsoft.com/office/drawing/2014/main" id="{E934505F-7C7B-6A71-9B44-710D3D988DB8}"/>
                </a:ext>
              </a:extLst>
            </p:cNvPr>
            <p:cNvSpPr/>
            <p:nvPr/>
          </p:nvSpPr>
          <p:spPr>
            <a:xfrm>
              <a:off x="463284" y="2674120"/>
              <a:ext cx="2613991" cy="3991894"/>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9FECE2C5-BC7D-2061-447C-B892F8C61C78}"/>
                </a:ext>
              </a:extLst>
            </p:cNvPr>
            <p:cNvSpPr txBox="1">
              <a:spLocks/>
            </p:cNvSpPr>
            <p:nvPr/>
          </p:nvSpPr>
          <p:spPr>
            <a:xfrm>
              <a:off x="691153" y="3084117"/>
              <a:ext cx="2240889" cy="3386257"/>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300"/>
                </a:lnSpc>
                <a:spcBef>
                  <a:spcPts val="0"/>
                </a:spcBef>
                <a:spcAft>
                  <a:spcPts val="1200"/>
                </a:spcAft>
              </a:pPr>
              <a:r>
                <a:rPr lang="en-US" sz="1400" u="sng" dirty="0"/>
                <a:t>Assignment</a:t>
              </a:r>
            </a:p>
            <a:p>
              <a:pPr>
                <a:lnSpc>
                  <a:spcPts val="2300"/>
                </a:lnSpc>
                <a:spcBef>
                  <a:spcPts val="0"/>
                </a:spcBef>
                <a:spcAft>
                  <a:spcPts val="1200"/>
                </a:spcAft>
              </a:pPr>
              <a:r>
                <a:rPr lang="en-US" sz="1400" dirty="0"/>
                <a:t>Present assignments in employment agreements (“employee hereby assigns”) of all IP and proprietary rights of materials created within the scope of employment, or otherwise created using company property.</a:t>
              </a:r>
            </a:p>
          </p:txBody>
        </p:sp>
        <p:sp>
          <p:nvSpPr>
            <p:cNvPr id="23" name="Isosceles Triangle 22">
              <a:extLst>
                <a:ext uri="{FF2B5EF4-FFF2-40B4-BE49-F238E27FC236}">
                  <a16:creationId xmlns:a16="http://schemas.microsoft.com/office/drawing/2014/main" id="{DE3DF2D6-D98E-F192-34C8-94CA4E12A250}"/>
                </a:ext>
              </a:extLst>
            </p:cNvPr>
            <p:cNvSpPr/>
            <p:nvPr/>
          </p:nvSpPr>
          <p:spPr>
            <a:xfrm rot="5400000" flipH="1">
              <a:off x="1446216" y="2563872"/>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447390A-BE09-D386-72A0-A361ABD8F843}"/>
              </a:ext>
            </a:extLst>
          </p:cNvPr>
          <p:cNvGrpSpPr/>
          <p:nvPr/>
        </p:nvGrpSpPr>
        <p:grpSpPr>
          <a:xfrm>
            <a:off x="3237856" y="2548801"/>
            <a:ext cx="2613991" cy="4117216"/>
            <a:chOff x="3256023" y="2548800"/>
            <a:chExt cx="2613991" cy="4117216"/>
          </a:xfrm>
        </p:grpSpPr>
        <p:sp>
          <p:nvSpPr>
            <p:cNvPr id="6" name="Rectangle 5">
              <a:extLst>
                <a:ext uri="{FF2B5EF4-FFF2-40B4-BE49-F238E27FC236}">
                  <a16:creationId xmlns:a16="http://schemas.microsoft.com/office/drawing/2014/main" id="{99BCD4EB-B0FF-5D0D-FF44-34A6EB540F87}"/>
                </a:ext>
              </a:extLst>
            </p:cNvPr>
            <p:cNvSpPr/>
            <p:nvPr/>
          </p:nvSpPr>
          <p:spPr>
            <a:xfrm>
              <a:off x="3256023" y="2674120"/>
              <a:ext cx="2613991" cy="399189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A38BFA80-1DE0-217E-0D45-9DCA69EDEA26}"/>
                </a:ext>
              </a:extLst>
            </p:cNvPr>
            <p:cNvSpPr txBox="1">
              <a:spLocks/>
            </p:cNvSpPr>
            <p:nvPr/>
          </p:nvSpPr>
          <p:spPr>
            <a:xfrm>
              <a:off x="3523063" y="3094277"/>
              <a:ext cx="2240889" cy="2710176"/>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300"/>
                </a:lnSpc>
                <a:spcBef>
                  <a:spcPts val="0"/>
                </a:spcBef>
                <a:spcAft>
                  <a:spcPts val="1200"/>
                </a:spcAft>
              </a:pPr>
              <a:r>
                <a:rPr lang="en-US" sz="1400" u="sng" dirty="0"/>
                <a:t>Non-disclosure</a:t>
              </a:r>
            </a:p>
            <a:p>
              <a:pPr>
                <a:lnSpc>
                  <a:spcPts val="2300"/>
                </a:lnSpc>
                <a:spcBef>
                  <a:spcPts val="0"/>
                </a:spcBef>
                <a:spcAft>
                  <a:spcPts val="1200"/>
                </a:spcAft>
              </a:pPr>
              <a:r>
                <a:rPr lang="en-US" sz="1400" dirty="0"/>
                <a:t>Prohibitions on disclosure of all company confidential and proprietary information and material (e.g., software code, trade secret information, customer lists, pricing information, etc.) in employee and license/use agreements.</a:t>
              </a:r>
            </a:p>
            <a:p>
              <a:pPr>
                <a:lnSpc>
                  <a:spcPts val="2300"/>
                </a:lnSpc>
                <a:spcBef>
                  <a:spcPts val="0"/>
                </a:spcBef>
                <a:spcAft>
                  <a:spcPts val="1200"/>
                </a:spcAft>
              </a:pPr>
              <a:endParaRPr lang="en-US" sz="1400" dirty="0"/>
            </a:p>
          </p:txBody>
        </p:sp>
        <p:grpSp>
          <p:nvGrpSpPr>
            <p:cNvPr id="44" name="Group 43">
              <a:extLst>
                <a:ext uri="{FF2B5EF4-FFF2-40B4-BE49-F238E27FC236}">
                  <a16:creationId xmlns:a16="http://schemas.microsoft.com/office/drawing/2014/main" id="{D06E8559-8863-A70F-A9E3-C306F15C1F0A}"/>
                </a:ext>
              </a:extLst>
            </p:cNvPr>
            <p:cNvGrpSpPr/>
            <p:nvPr/>
          </p:nvGrpSpPr>
          <p:grpSpPr>
            <a:xfrm>
              <a:off x="4256609" y="2548800"/>
              <a:ext cx="431488" cy="230300"/>
              <a:chOff x="4142300" y="2722416"/>
              <a:chExt cx="431488" cy="230300"/>
            </a:xfrm>
          </p:grpSpPr>
          <p:sp>
            <p:nvSpPr>
              <p:cNvPr id="30" name="Isosceles Triangle 29">
                <a:extLst>
                  <a:ext uri="{FF2B5EF4-FFF2-40B4-BE49-F238E27FC236}">
                    <a16:creationId xmlns:a16="http://schemas.microsoft.com/office/drawing/2014/main" id="{B9BE6B0E-C5A2-1E4F-9493-93BB32E05BDF}"/>
                  </a:ext>
                </a:extLst>
              </p:cNvPr>
              <p:cNvSpPr/>
              <p:nvPr/>
            </p:nvSpPr>
            <p:spPr>
              <a:xfrm rot="5400000" flipH="1">
                <a:off x="4127229" y="2737487"/>
                <a:ext cx="230300" cy="200158"/>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8F3033A-E858-B613-CFAF-4371B58C37C5}"/>
                  </a:ext>
                </a:extLst>
              </p:cNvPr>
              <p:cNvSpPr/>
              <p:nvPr/>
            </p:nvSpPr>
            <p:spPr>
              <a:xfrm rot="5400000" flipH="1">
                <a:off x="4358559" y="2737487"/>
                <a:ext cx="230300" cy="200158"/>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DDC6064C-E9A3-AB84-7146-1F9A6BFE56DE}"/>
              </a:ext>
            </a:extLst>
          </p:cNvPr>
          <p:cNvGrpSpPr/>
          <p:nvPr/>
        </p:nvGrpSpPr>
        <p:grpSpPr>
          <a:xfrm>
            <a:off x="6162260" y="2548801"/>
            <a:ext cx="2613991" cy="4117216"/>
            <a:chOff x="6162260" y="2548801"/>
            <a:chExt cx="2613991" cy="4117216"/>
          </a:xfrm>
        </p:grpSpPr>
        <p:sp>
          <p:nvSpPr>
            <p:cNvPr id="8" name="Rectangle 7">
              <a:extLst>
                <a:ext uri="{FF2B5EF4-FFF2-40B4-BE49-F238E27FC236}">
                  <a16:creationId xmlns:a16="http://schemas.microsoft.com/office/drawing/2014/main" id="{65E94EC2-C28F-DF35-4CC5-41D8F2C76F77}"/>
                </a:ext>
              </a:extLst>
            </p:cNvPr>
            <p:cNvSpPr/>
            <p:nvPr/>
          </p:nvSpPr>
          <p:spPr>
            <a:xfrm>
              <a:off x="6162260" y="2674121"/>
              <a:ext cx="2613991" cy="399189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A787EB4D-2B4C-6853-7A25-79DED5A1C003}"/>
                </a:ext>
              </a:extLst>
            </p:cNvPr>
            <p:cNvSpPr txBox="1">
              <a:spLocks/>
            </p:cNvSpPr>
            <p:nvPr/>
          </p:nvSpPr>
          <p:spPr>
            <a:xfrm>
              <a:off x="6362021" y="3062395"/>
              <a:ext cx="2240889" cy="2881205"/>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300"/>
                </a:lnSpc>
                <a:spcBef>
                  <a:spcPts val="0"/>
                </a:spcBef>
                <a:spcAft>
                  <a:spcPts val="1200"/>
                </a:spcAft>
              </a:pPr>
              <a:r>
                <a:rPr lang="en-US" sz="1400" u="sng" dirty="0"/>
                <a:t>Irreparable Harm</a:t>
              </a:r>
            </a:p>
            <a:p>
              <a:pPr>
                <a:lnSpc>
                  <a:spcPts val="2300"/>
                </a:lnSpc>
                <a:spcBef>
                  <a:spcPts val="0"/>
                </a:spcBef>
                <a:spcAft>
                  <a:spcPts val="1200"/>
                </a:spcAft>
              </a:pPr>
              <a:r>
                <a:rPr lang="en-US" sz="1400" dirty="0"/>
                <a:t>Agreement that disclosure of confidential and proprietary information constitutes irreparable harm to better facilitate preliminary injunction/TRO relief in employment and license agreements.</a:t>
              </a:r>
            </a:p>
          </p:txBody>
        </p:sp>
        <p:grpSp>
          <p:nvGrpSpPr>
            <p:cNvPr id="45" name="Group 44">
              <a:extLst>
                <a:ext uri="{FF2B5EF4-FFF2-40B4-BE49-F238E27FC236}">
                  <a16:creationId xmlns:a16="http://schemas.microsoft.com/office/drawing/2014/main" id="{E95AA8AF-5030-4B46-8D4A-E970290B17D2}"/>
                </a:ext>
              </a:extLst>
            </p:cNvPr>
            <p:cNvGrpSpPr/>
            <p:nvPr/>
          </p:nvGrpSpPr>
          <p:grpSpPr>
            <a:xfrm>
              <a:off x="7051932" y="2548801"/>
              <a:ext cx="639305" cy="230299"/>
              <a:chOff x="7009249" y="2722417"/>
              <a:chExt cx="639305" cy="230299"/>
            </a:xfrm>
          </p:grpSpPr>
          <p:sp>
            <p:nvSpPr>
              <p:cNvPr id="32" name="Isosceles Triangle 31">
                <a:extLst>
                  <a:ext uri="{FF2B5EF4-FFF2-40B4-BE49-F238E27FC236}">
                    <a16:creationId xmlns:a16="http://schemas.microsoft.com/office/drawing/2014/main" id="{B0AF763B-B7CB-4A7E-0082-7F521E03B709}"/>
                  </a:ext>
                </a:extLst>
              </p:cNvPr>
              <p:cNvSpPr/>
              <p:nvPr/>
            </p:nvSpPr>
            <p:spPr>
              <a:xfrm rot="5400000" flipH="1">
                <a:off x="6994178"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EE5D02DA-A636-0CFD-06D2-312258593EFB}"/>
                  </a:ext>
                </a:extLst>
              </p:cNvPr>
              <p:cNvSpPr/>
              <p:nvPr/>
            </p:nvSpPr>
            <p:spPr>
              <a:xfrm rot="5400000" flipH="1">
                <a:off x="7225508" y="2737488"/>
                <a:ext cx="230299" cy="20015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E66581CD-5167-6C57-D765-65DF1A17FE3E}"/>
                  </a:ext>
                </a:extLst>
              </p:cNvPr>
              <p:cNvSpPr/>
              <p:nvPr/>
            </p:nvSpPr>
            <p:spPr>
              <a:xfrm rot="5400000" flipH="1">
                <a:off x="7433326"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7A791E9F-6644-A939-3B40-6914CF42775B}"/>
              </a:ext>
            </a:extLst>
          </p:cNvPr>
          <p:cNvGrpSpPr/>
          <p:nvPr/>
        </p:nvGrpSpPr>
        <p:grpSpPr>
          <a:xfrm>
            <a:off x="9004852" y="2548801"/>
            <a:ext cx="2613991" cy="4117217"/>
            <a:chOff x="9004852" y="2548801"/>
            <a:chExt cx="2613991" cy="4117217"/>
          </a:xfrm>
        </p:grpSpPr>
        <p:sp>
          <p:nvSpPr>
            <p:cNvPr id="9" name="Rectangle 8">
              <a:extLst>
                <a:ext uri="{FF2B5EF4-FFF2-40B4-BE49-F238E27FC236}">
                  <a16:creationId xmlns:a16="http://schemas.microsoft.com/office/drawing/2014/main" id="{8436835D-D281-B151-8A50-D2EF2E314412}"/>
                </a:ext>
              </a:extLst>
            </p:cNvPr>
            <p:cNvSpPr/>
            <p:nvPr/>
          </p:nvSpPr>
          <p:spPr>
            <a:xfrm>
              <a:off x="9004852" y="2674120"/>
              <a:ext cx="2613991" cy="3991898"/>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D1FE46DB-D6FE-646F-470F-FF7EBAEA51D5}"/>
                </a:ext>
              </a:extLst>
            </p:cNvPr>
            <p:cNvSpPr txBox="1">
              <a:spLocks/>
            </p:cNvSpPr>
            <p:nvPr/>
          </p:nvSpPr>
          <p:spPr>
            <a:xfrm>
              <a:off x="9230960" y="3062395"/>
              <a:ext cx="2139403" cy="3293956"/>
            </a:xfrm>
            <a:prstGeom prst="rect">
              <a:avLst/>
            </a:prstGeom>
          </p:spPr>
          <p:txBody>
            <a:bodyPr vert="horz" lIns="0" tIns="0" rIns="0" bIns="0" rtlCol="0">
              <a:noAutofit/>
            </a:bodyPr>
            <a:lstStyle>
              <a:lvl1pPr marL="0" indent="0" algn="l" defTabSz="914400" rtl="0" eaLnBrk="1" latinLnBrk="0" hangingPunct="1">
                <a:lnSpc>
                  <a:spcPts val="2900"/>
                </a:lnSpc>
                <a:spcBef>
                  <a:spcPts val="1000"/>
                </a:spcBef>
                <a:spcAft>
                  <a:spcPts val="500"/>
                </a:spcAft>
                <a:buFontTx/>
                <a:buNone/>
                <a:defRPr sz="240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500"/>
                </a:lnSpc>
                <a:spcBef>
                  <a:spcPts val="500"/>
                </a:spcBef>
                <a:buClr>
                  <a:schemeClr val="tx2"/>
                </a:buClr>
                <a:buSzPct val="100000"/>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300"/>
                </a:lnSpc>
                <a:spcBef>
                  <a:spcPts val="0"/>
                </a:spcBef>
                <a:spcAft>
                  <a:spcPts val="1200"/>
                </a:spcAft>
              </a:pPr>
              <a:r>
                <a:rPr lang="en-US" sz="1400" u="sng" dirty="0"/>
                <a:t>Reverse Engineering</a:t>
              </a:r>
            </a:p>
            <a:p>
              <a:pPr>
                <a:lnSpc>
                  <a:spcPts val="2300"/>
                </a:lnSpc>
                <a:spcBef>
                  <a:spcPts val="0"/>
                </a:spcBef>
                <a:spcAft>
                  <a:spcPts val="1200"/>
                </a:spcAft>
              </a:pPr>
              <a:r>
                <a:rPr lang="en-US" sz="1400" dirty="0"/>
                <a:t>An agreement to not reverse engineer any software or platforms in license/use agreements.</a:t>
              </a:r>
            </a:p>
            <a:p>
              <a:pPr>
                <a:lnSpc>
                  <a:spcPts val="2300"/>
                </a:lnSpc>
                <a:spcBef>
                  <a:spcPts val="0"/>
                </a:spcBef>
                <a:tabLst>
                  <a:tab pos="7548563" algn="r"/>
                </a:tabLst>
              </a:pPr>
              <a:r>
                <a:rPr lang="en-US" sz="1400" dirty="0"/>
                <a:t>	</a:t>
              </a:r>
            </a:p>
            <a:p>
              <a:pPr>
                <a:lnSpc>
                  <a:spcPts val="2300"/>
                </a:lnSpc>
              </a:pPr>
              <a:r>
                <a:rPr lang="en-US" sz="1400" dirty="0"/>
                <a:t>	</a:t>
              </a:r>
            </a:p>
            <a:p>
              <a:pPr>
                <a:lnSpc>
                  <a:spcPts val="2300"/>
                </a:lnSpc>
              </a:pPr>
              <a:endParaRPr lang="en-US" sz="1400" dirty="0"/>
            </a:p>
          </p:txBody>
        </p:sp>
        <p:grpSp>
          <p:nvGrpSpPr>
            <p:cNvPr id="47" name="Group 46">
              <a:extLst>
                <a:ext uri="{FF2B5EF4-FFF2-40B4-BE49-F238E27FC236}">
                  <a16:creationId xmlns:a16="http://schemas.microsoft.com/office/drawing/2014/main" id="{B4438B20-D2E9-057B-EC87-B0A75B323EC1}"/>
                </a:ext>
              </a:extLst>
            </p:cNvPr>
            <p:cNvGrpSpPr/>
            <p:nvPr/>
          </p:nvGrpSpPr>
          <p:grpSpPr>
            <a:xfrm>
              <a:off x="9749131" y="2548801"/>
              <a:ext cx="849019" cy="230299"/>
              <a:chOff x="9644867" y="2722417"/>
              <a:chExt cx="849019" cy="230299"/>
            </a:xfrm>
          </p:grpSpPr>
          <p:sp>
            <p:nvSpPr>
              <p:cNvPr id="35" name="Isosceles Triangle 34">
                <a:extLst>
                  <a:ext uri="{FF2B5EF4-FFF2-40B4-BE49-F238E27FC236}">
                    <a16:creationId xmlns:a16="http://schemas.microsoft.com/office/drawing/2014/main" id="{019DFDCE-7DDD-9D5E-34A3-A333007C1063}"/>
                  </a:ext>
                </a:extLst>
              </p:cNvPr>
              <p:cNvSpPr/>
              <p:nvPr/>
            </p:nvSpPr>
            <p:spPr>
              <a:xfrm rot="5400000" flipH="1">
                <a:off x="9629796"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DFA766D0-85B5-D9F7-F976-3D776A69C4E2}"/>
                  </a:ext>
                </a:extLst>
              </p:cNvPr>
              <p:cNvSpPr/>
              <p:nvPr/>
            </p:nvSpPr>
            <p:spPr>
              <a:xfrm rot="5400000" flipH="1">
                <a:off x="9861126" y="2737488"/>
                <a:ext cx="230299" cy="20015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4C6D0EED-DA67-8B71-E18F-7F4746EA79A3}"/>
                  </a:ext>
                </a:extLst>
              </p:cNvPr>
              <p:cNvSpPr/>
              <p:nvPr/>
            </p:nvSpPr>
            <p:spPr>
              <a:xfrm rot="5400000" flipH="1">
                <a:off x="10068944" y="2737488"/>
                <a:ext cx="230299" cy="2001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66C7B1AD-DB4D-39B3-685A-BD9E0D5C49D6}"/>
                  </a:ext>
                </a:extLst>
              </p:cNvPr>
              <p:cNvSpPr/>
              <p:nvPr/>
            </p:nvSpPr>
            <p:spPr>
              <a:xfrm rot="5400000" flipH="1">
                <a:off x="10278658" y="2737488"/>
                <a:ext cx="230299" cy="200157"/>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 name="Picture 9">
            <a:extLst>
              <a:ext uri="{FF2B5EF4-FFF2-40B4-BE49-F238E27FC236}">
                <a16:creationId xmlns:a16="http://schemas.microsoft.com/office/drawing/2014/main" id="{33E91327-545A-EA72-6FBD-2C3E0F0E883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0765403" y="650081"/>
            <a:ext cx="853440" cy="543098"/>
          </a:xfrm>
          <a:prstGeom prst="rect">
            <a:avLst/>
          </a:prstGeom>
        </p:spPr>
      </p:pic>
      <p:sp>
        <p:nvSpPr>
          <p:cNvPr id="17" name="Content Placeholder 2">
            <a:extLst>
              <a:ext uri="{FF2B5EF4-FFF2-40B4-BE49-F238E27FC236}">
                <a16:creationId xmlns:a16="http://schemas.microsoft.com/office/drawing/2014/main" id="{A7BF122C-67F9-A126-1EFF-7C76F14A5B3F}"/>
              </a:ext>
            </a:extLst>
          </p:cNvPr>
          <p:cNvSpPr txBox="1">
            <a:spLocks/>
          </p:cNvSpPr>
          <p:nvPr/>
        </p:nvSpPr>
        <p:spPr>
          <a:xfrm>
            <a:off x="467138" y="1360488"/>
            <a:ext cx="11036300" cy="681037"/>
          </a:xfrm>
          <a:prstGeom prst="rect">
            <a:avLst/>
          </a:prstGeom>
        </p:spPr>
        <p:txBody>
          <a:bodyPr vert="horz" lIns="0" tIns="0" rIns="0" bIns="0" rtlCol="0">
            <a:noAutofit/>
          </a:bodyPr>
          <a:lstStyle>
            <a:lvl1pPr marL="228600" indent="-228600" algn="l" defTabSz="914400" rtl="0" eaLnBrk="1" latinLnBrk="0" hangingPunct="1">
              <a:lnSpc>
                <a:spcPts val="2500"/>
              </a:lnSpc>
              <a:spcBef>
                <a:spcPts val="500"/>
              </a:spcBef>
              <a:spcAft>
                <a:spcPts val="500"/>
              </a:spcAft>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ts val="2300"/>
              </a:lnSpc>
              <a:spcBef>
                <a:spcPts val="500"/>
              </a:spcBef>
              <a:buClr>
                <a:schemeClr val="tx2"/>
              </a:buClr>
              <a:buFont typeface="Arial" panose="020B0604020202020204" pitchFamily="34" charset="0"/>
              <a:buChar char="•"/>
              <a:defRPr sz="1800" kern="1200">
                <a:solidFill>
                  <a:schemeClr val="accent6"/>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ts val="1900"/>
              </a:lnSpc>
              <a:spcBef>
                <a:spcPts val="500"/>
              </a:spcBef>
              <a:buClr>
                <a:schemeClr val="tx2"/>
              </a:buClr>
              <a:buFont typeface="Arial" panose="020B0604020202020204" pitchFamily="34" charset="0"/>
              <a:buChar char="•"/>
              <a:defRPr sz="140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0"/>
              </a:spcBef>
              <a:buNone/>
            </a:pPr>
            <a:r>
              <a:rPr lang="en-US" sz="2400" dirty="0">
                <a:solidFill>
                  <a:schemeClr val="bg1"/>
                </a:solidFill>
              </a:rPr>
              <a:t>Clauses to Include</a:t>
            </a:r>
            <a:endParaRPr lang="en-US" dirty="0"/>
          </a:p>
          <a:p>
            <a:endParaRPr lang="en-US" dirty="0"/>
          </a:p>
        </p:txBody>
      </p:sp>
    </p:spTree>
    <p:extLst>
      <p:ext uri="{BB962C8B-B14F-4D97-AF65-F5344CB8AC3E}">
        <p14:creationId xmlns:p14="http://schemas.microsoft.com/office/powerpoint/2010/main" val="1678990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79F6-FED3-0A7C-8266-138E82B58528}"/>
              </a:ext>
            </a:extLst>
          </p:cNvPr>
          <p:cNvSpPr>
            <a:spLocks noGrp="1"/>
          </p:cNvSpPr>
          <p:nvPr>
            <p:ph type="title"/>
          </p:nvPr>
        </p:nvSpPr>
        <p:spPr>
          <a:xfrm>
            <a:off x="556260" y="284100"/>
            <a:ext cx="11036300" cy="1108075"/>
          </a:xfrm>
        </p:spPr>
        <p:txBody>
          <a:bodyPr/>
          <a:lstStyle/>
          <a:p>
            <a:r>
              <a:rPr lang="en-US" dirty="0"/>
              <a:t>Useful Contract Provisions in IP Agreements</a:t>
            </a:r>
          </a:p>
        </p:txBody>
      </p:sp>
      <p:sp>
        <p:nvSpPr>
          <p:cNvPr id="3" name="Content Placeholder 2">
            <a:extLst>
              <a:ext uri="{FF2B5EF4-FFF2-40B4-BE49-F238E27FC236}">
                <a16:creationId xmlns:a16="http://schemas.microsoft.com/office/drawing/2014/main" id="{AAE2704B-369F-6C08-EA0B-85EA229BD092}"/>
              </a:ext>
            </a:extLst>
          </p:cNvPr>
          <p:cNvSpPr>
            <a:spLocks noGrp="1"/>
          </p:cNvSpPr>
          <p:nvPr>
            <p:ph idx="1"/>
          </p:nvPr>
        </p:nvSpPr>
        <p:spPr>
          <a:xfrm>
            <a:off x="556260" y="1825625"/>
            <a:ext cx="7473504" cy="4351338"/>
          </a:xfrm>
        </p:spPr>
        <p:txBody>
          <a:bodyPr lIns="0" tIns="0" rIns="0" bIns="0"/>
          <a:lstStyle/>
          <a:p>
            <a:pPr marL="342900" indent="-342900">
              <a:buFont typeface="Arial" panose="020B0604020202020204" pitchFamily="34" charset="0"/>
              <a:buChar char="•"/>
            </a:pPr>
            <a:r>
              <a:rPr lang="en-US" dirty="0"/>
              <a:t>Limitation of Liability</a:t>
            </a:r>
          </a:p>
          <a:p>
            <a:pPr marL="342900" indent="-342900">
              <a:buFont typeface="Arial" panose="020B0604020202020204" pitchFamily="34" charset="0"/>
              <a:buChar char="•"/>
            </a:pPr>
            <a:r>
              <a:rPr lang="en-US" dirty="0"/>
              <a:t>Indemnification</a:t>
            </a:r>
          </a:p>
          <a:p>
            <a:pPr marL="342900" indent="-342900">
              <a:buFont typeface="Arial" panose="020B0604020202020204" pitchFamily="34" charset="0"/>
              <a:buChar char="•"/>
            </a:pPr>
            <a:r>
              <a:rPr lang="en-US" dirty="0"/>
              <a:t>Representation</a:t>
            </a:r>
          </a:p>
          <a:p>
            <a:pPr marL="342900" indent="-342900">
              <a:buFont typeface="Arial" panose="020B0604020202020204" pitchFamily="34" charset="0"/>
              <a:buChar char="•"/>
            </a:pPr>
            <a:r>
              <a:rPr lang="en-US" dirty="0"/>
              <a:t>Warranty</a:t>
            </a:r>
          </a:p>
          <a:p>
            <a:endParaRPr lang="en-US" dirty="0"/>
          </a:p>
        </p:txBody>
      </p:sp>
      <p:pic>
        <p:nvPicPr>
          <p:cNvPr id="6" name="Picture Placeholder 5">
            <a:extLst>
              <a:ext uri="{FF2B5EF4-FFF2-40B4-BE49-F238E27FC236}">
                <a16:creationId xmlns:a16="http://schemas.microsoft.com/office/drawing/2014/main" id="{5C2FAED4-3F55-0EA3-F695-3D40CF862AF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8656220" y="1302836"/>
            <a:ext cx="2519363" cy="2603500"/>
          </a:xfrm>
        </p:spPr>
      </p:pic>
      <p:sp>
        <p:nvSpPr>
          <p:cNvPr id="4" name="Slide Number Placeholder 3">
            <a:extLst>
              <a:ext uri="{FF2B5EF4-FFF2-40B4-BE49-F238E27FC236}">
                <a16:creationId xmlns:a16="http://schemas.microsoft.com/office/drawing/2014/main" id="{408B7FD6-75C5-F476-03C6-41401FC056E4}"/>
              </a:ext>
            </a:extLst>
          </p:cNvPr>
          <p:cNvSpPr>
            <a:spLocks noGrp="1"/>
          </p:cNvSpPr>
          <p:nvPr>
            <p:ph type="sldNum" sz="quarter" idx="4"/>
          </p:nvPr>
        </p:nvSpPr>
        <p:spPr>
          <a:xfrm>
            <a:off x="5598771" y="6356350"/>
            <a:ext cx="994458" cy="365125"/>
          </a:xfrm>
        </p:spPr>
        <p:txBody>
          <a:bodyPr/>
          <a:lstStyle/>
          <a:p>
            <a:fld id="{E10B64BC-C437-4420-A05E-8DFCB5BAB2A1}" type="slidenum">
              <a:rPr lang="en-US" smtClean="0"/>
              <a:pPr/>
              <a:t>28</a:t>
            </a:fld>
            <a:endParaRPr lang="en-US" dirty="0"/>
          </a:p>
        </p:txBody>
      </p:sp>
    </p:spTree>
    <p:extLst>
      <p:ext uri="{BB962C8B-B14F-4D97-AF65-F5344CB8AC3E}">
        <p14:creationId xmlns:p14="http://schemas.microsoft.com/office/powerpoint/2010/main" val="1978750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D447F-0A2A-3A54-8FDD-F996AD17902A}"/>
              </a:ext>
            </a:extLst>
          </p:cNvPr>
          <p:cNvSpPr>
            <a:spLocks noGrp="1"/>
          </p:cNvSpPr>
          <p:nvPr>
            <p:ph type="title"/>
          </p:nvPr>
        </p:nvSpPr>
        <p:spPr/>
        <p:txBody>
          <a:bodyPr/>
          <a:lstStyle/>
          <a:p>
            <a:r>
              <a:rPr lang="en-US" dirty="0"/>
              <a:t>Putting the Terms to Use – LOL and Indemnification </a:t>
            </a:r>
          </a:p>
        </p:txBody>
      </p:sp>
      <p:sp>
        <p:nvSpPr>
          <p:cNvPr id="3" name="Content Placeholder 2">
            <a:extLst>
              <a:ext uri="{FF2B5EF4-FFF2-40B4-BE49-F238E27FC236}">
                <a16:creationId xmlns:a16="http://schemas.microsoft.com/office/drawing/2014/main" id="{92BC73E0-9C5D-C86B-A51C-CB5C909C244E}"/>
              </a:ext>
            </a:extLst>
          </p:cNvPr>
          <p:cNvSpPr>
            <a:spLocks noGrp="1"/>
          </p:cNvSpPr>
          <p:nvPr>
            <p:ph idx="1"/>
          </p:nvPr>
        </p:nvSpPr>
        <p:spPr/>
        <p:txBody>
          <a:bodyPr/>
          <a:lstStyle/>
          <a:p>
            <a:pPr>
              <a:spcAft>
                <a:spcPts val="1200"/>
              </a:spcAft>
            </a:pPr>
            <a:r>
              <a:rPr lang="en-US" u="sng" dirty="0"/>
              <a:t>Limitation of Liability</a:t>
            </a:r>
          </a:p>
          <a:p>
            <a:pPr marL="342900" indent="-342900">
              <a:spcAft>
                <a:spcPts val="1200"/>
              </a:spcAft>
              <a:buFont typeface="Wingdings" panose="05000000000000000000" pitchFamily="2" charset="2"/>
              <a:buChar char="§"/>
            </a:pPr>
            <a:r>
              <a:rPr lang="en-US" sz="2000" dirty="0"/>
              <a:t>Limits the amount of damages or other remedies available to the contracting party.</a:t>
            </a:r>
          </a:p>
          <a:p>
            <a:pPr marL="342900" indent="-342900">
              <a:spcAft>
                <a:spcPts val="1200"/>
              </a:spcAft>
              <a:buFont typeface="Wingdings" panose="05000000000000000000" pitchFamily="2" charset="2"/>
              <a:buChar char="§"/>
            </a:pPr>
            <a:r>
              <a:rPr lang="en-US" sz="2000" dirty="0"/>
              <a:t>A software vendor limits its liability to fees paid for the scope of work.</a:t>
            </a:r>
          </a:p>
          <a:p>
            <a:pPr>
              <a:spcAft>
                <a:spcPts val="1200"/>
              </a:spcAft>
            </a:pPr>
            <a:r>
              <a:rPr lang="en-US" u="sng" dirty="0"/>
              <a:t>Indemnification </a:t>
            </a:r>
          </a:p>
          <a:p>
            <a:pPr marL="342900" indent="-342900">
              <a:spcAft>
                <a:spcPts val="1200"/>
              </a:spcAft>
              <a:buFont typeface="Wingdings" panose="05000000000000000000" pitchFamily="2" charset="2"/>
              <a:buChar char="§"/>
            </a:pPr>
            <a:r>
              <a:rPr lang="en-US" sz="2000" dirty="0"/>
              <a:t>An agreement step into the shoes of the defendant under certain circumstances.</a:t>
            </a:r>
            <a:r>
              <a:rPr lang="en-US" sz="1800" dirty="0"/>
              <a:t> </a:t>
            </a:r>
          </a:p>
          <a:p>
            <a:pPr marL="342900" indent="-342900">
              <a:spcAft>
                <a:spcPts val="1200"/>
              </a:spcAft>
              <a:buFont typeface="Wingdings" panose="05000000000000000000" pitchFamily="2" charset="2"/>
              <a:buChar char="§"/>
            </a:pPr>
            <a:r>
              <a:rPr lang="en-US" sz="2000" dirty="0"/>
              <a:t>Licensor agrees to indemnify licensee for all patent infringement claims arising from licensee’s use of the licensed technology/platform.</a:t>
            </a:r>
          </a:p>
          <a:p>
            <a:pPr>
              <a:spcAft>
                <a:spcPts val="1200"/>
              </a:spcAft>
            </a:pPr>
            <a:endParaRPr lang="en-US" u="sng" dirty="0"/>
          </a:p>
        </p:txBody>
      </p:sp>
      <p:sp>
        <p:nvSpPr>
          <p:cNvPr id="6" name="Slide Number Placeholder 5">
            <a:extLst>
              <a:ext uri="{FF2B5EF4-FFF2-40B4-BE49-F238E27FC236}">
                <a16:creationId xmlns:a16="http://schemas.microsoft.com/office/drawing/2014/main" id="{A79B8B57-85AC-75BB-3296-D1B65DA62F3D}"/>
              </a:ext>
            </a:extLst>
          </p:cNvPr>
          <p:cNvSpPr>
            <a:spLocks noGrp="1"/>
          </p:cNvSpPr>
          <p:nvPr>
            <p:ph type="sldNum" sz="quarter" idx="4"/>
          </p:nvPr>
        </p:nvSpPr>
        <p:spPr/>
        <p:txBody>
          <a:bodyPr/>
          <a:lstStyle/>
          <a:p>
            <a:fld id="{E10B64BC-C437-4420-A05E-8DFCB5BAB2A1}" type="slidenum">
              <a:rPr lang="en-US" smtClean="0"/>
              <a:pPr/>
              <a:t>29</a:t>
            </a:fld>
            <a:endParaRPr lang="en-US" dirty="0"/>
          </a:p>
        </p:txBody>
      </p:sp>
    </p:spTree>
    <p:extLst>
      <p:ext uri="{BB962C8B-B14F-4D97-AF65-F5344CB8AC3E}">
        <p14:creationId xmlns:p14="http://schemas.microsoft.com/office/powerpoint/2010/main" val="186438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E6F2-A393-43F7-F65E-DDED086E8607}"/>
              </a:ext>
            </a:extLst>
          </p:cNvPr>
          <p:cNvSpPr>
            <a:spLocks noGrp="1"/>
          </p:cNvSpPr>
          <p:nvPr>
            <p:ph type="title"/>
          </p:nvPr>
        </p:nvSpPr>
        <p:spPr/>
        <p:txBody>
          <a:bodyPr/>
          <a:lstStyle/>
          <a:p>
            <a:r>
              <a:rPr lang="en-US" dirty="0"/>
              <a:t>Key Contract Provisions</a:t>
            </a:r>
          </a:p>
        </p:txBody>
      </p:sp>
      <p:sp>
        <p:nvSpPr>
          <p:cNvPr id="3" name="Text Placeholder 2">
            <a:extLst>
              <a:ext uri="{FF2B5EF4-FFF2-40B4-BE49-F238E27FC236}">
                <a16:creationId xmlns:a16="http://schemas.microsoft.com/office/drawing/2014/main" id="{89062167-A2C4-5B19-4066-E6AA7E3ED58C}"/>
              </a:ext>
            </a:extLst>
          </p:cNvPr>
          <p:cNvSpPr>
            <a:spLocks noGrp="1"/>
          </p:cNvSpPr>
          <p:nvPr>
            <p:ph idx="1"/>
          </p:nvPr>
        </p:nvSpPr>
        <p:spPr/>
        <p:txBody>
          <a:bodyPr>
            <a:normAutofit fontScale="85000" lnSpcReduction="10000"/>
          </a:bodyPr>
          <a:lstStyle/>
          <a:p>
            <a:pPr marL="342900" indent="-342900">
              <a:spcBef>
                <a:spcPts val="0"/>
              </a:spcBef>
              <a:buFont typeface="Wingdings" panose="05000000000000000000" pitchFamily="2" charset="2"/>
              <a:buChar char="§"/>
            </a:pPr>
            <a:r>
              <a:rPr lang="en-US" altLang="en-US" dirty="0"/>
              <a:t>Organizations have different contracting/procurement functions, but core contract concepts are consistent across organizations </a:t>
            </a:r>
            <a:endParaRPr lang="en-US" dirty="0"/>
          </a:p>
          <a:p>
            <a:pPr marL="342900" indent="-342900">
              <a:spcBef>
                <a:spcPts val="0"/>
              </a:spcBef>
              <a:buFont typeface="Wingdings" panose="05000000000000000000" pitchFamily="2" charset="2"/>
              <a:buChar char="§"/>
            </a:pPr>
            <a:r>
              <a:rPr lang="en-US" dirty="0"/>
              <a:t>Key Risk Transfer Contract Provisions:</a:t>
            </a:r>
          </a:p>
          <a:p>
            <a:pPr lvl="2">
              <a:spcBef>
                <a:spcPts val="0"/>
              </a:spcBef>
              <a:spcAft>
                <a:spcPts val="500"/>
              </a:spcAft>
            </a:pPr>
            <a:r>
              <a:rPr lang="en-US" dirty="0"/>
              <a:t>Indemnification </a:t>
            </a:r>
          </a:p>
          <a:p>
            <a:pPr lvl="2">
              <a:spcBef>
                <a:spcPts val="0"/>
              </a:spcBef>
              <a:spcAft>
                <a:spcPts val="500"/>
              </a:spcAft>
            </a:pPr>
            <a:r>
              <a:rPr lang="en-US" dirty="0"/>
              <a:t>Limitation of Liability</a:t>
            </a:r>
          </a:p>
          <a:p>
            <a:pPr lvl="2">
              <a:spcBef>
                <a:spcPts val="0"/>
              </a:spcBef>
              <a:spcAft>
                <a:spcPts val="500"/>
              </a:spcAft>
            </a:pPr>
            <a:r>
              <a:rPr lang="en-US" dirty="0"/>
              <a:t>Warranty</a:t>
            </a:r>
          </a:p>
          <a:p>
            <a:pPr lvl="2">
              <a:spcBef>
                <a:spcPts val="0"/>
              </a:spcBef>
              <a:spcAft>
                <a:spcPts val="500"/>
              </a:spcAft>
            </a:pPr>
            <a:r>
              <a:rPr lang="en-US" dirty="0"/>
              <a:t>Representations</a:t>
            </a:r>
          </a:p>
          <a:p>
            <a:pPr marL="342900" indent="-342900">
              <a:spcBef>
                <a:spcPts val="0"/>
              </a:spcBef>
              <a:buClr>
                <a:srgbClr val="122E58"/>
              </a:buClr>
              <a:buFont typeface="Wingdings" panose="05000000000000000000" pitchFamily="2" charset="2"/>
              <a:buChar char="§"/>
            </a:pPr>
            <a:r>
              <a:rPr lang="en-US" altLang="en-US" dirty="0"/>
              <a:t>Knowing about Limitations of Liability, Indemnification, Reps and Warranties will help you:</a:t>
            </a:r>
          </a:p>
          <a:p>
            <a:pPr lvl="2">
              <a:spcBef>
                <a:spcPts val="0"/>
              </a:spcBef>
              <a:spcAft>
                <a:spcPts val="500"/>
              </a:spcAft>
              <a:buClr>
                <a:srgbClr val="122E58"/>
              </a:buClr>
            </a:pPr>
            <a:r>
              <a:rPr lang="en-US" altLang="en-US" dirty="0"/>
              <a:t>Understand the impact of contract terms and how they align with company risk tolerances</a:t>
            </a:r>
          </a:p>
          <a:p>
            <a:pPr lvl="2">
              <a:spcBef>
                <a:spcPts val="0"/>
              </a:spcBef>
              <a:spcAft>
                <a:spcPts val="500"/>
              </a:spcAft>
              <a:buClr>
                <a:srgbClr val="122E58"/>
              </a:buClr>
            </a:pPr>
            <a:r>
              <a:rPr lang="en-US" altLang="en-US" dirty="0"/>
              <a:t>Express the business rationale for certain provisions</a:t>
            </a:r>
          </a:p>
          <a:p>
            <a:pPr lvl="2">
              <a:spcBef>
                <a:spcPts val="0"/>
              </a:spcBef>
              <a:spcAft>
                <a:spcPts val="500"/>
              </a:spcAft>
              <a:buClr>
                <a:srgbClr val="122E58"/>
              </a:buClr>
            </a:pPr>
            <a:r>
              <a:rPr lang="en-US" altLang="en-US" dirty="0"/>
              <a:t>Obtain consistency in contract negotiation positions</a:t>
            </a:r>
          </a:p>
          <a:p>
            <a:pPr lvl="2">
              <a:spcBef>
                <a:spcPts val="0"/>
              </a:spcBef>
              <a:spcAft>
                <a:spcPts val="500"/>
              </a:spcAft>
              <a:buClr>
                <a:srgbClr val="122E58"/>
              </a:buClr>
            </a:pPr>
            <a:r>
              <a:rPr lang="en-US" altLang="en-US" dirty="0"/>
              <a:t>Shorten contract negotiation time by making decisions on non-standard terms in context of current and future business needs and risk assessments</a:t>
            </a:r>
            <a:endParaRPr lang="en-US" dirty="0"/>
          </a:p>
        </p:txBody>
      </p:sp>
      <p:sp>
        <p:nvSpPr>
          <p:cNvPr id="4" name="Slide Number Placeholder 3">
            <a:extLst>
              <a:ext uri="{FF2B5EF4-FFF2-40B4-BE49-F238E27FC236}">
                <a16:creationId xmlns:a16="http://schemas.microsoft.com/office/drawing/2014/main" id="{FE56317A-DF46-1232-1D1C-57A4B5247986}"/>
              </a:ext>
            </a:extLst>
          </p:cNvPr>
          <p:cNvSpPr>
            <a:spLocks noGrp="1"/>
          </p:cNvSpPr>
          <p:nvPr>
            <p:ph type="sldNum" sz="quarter" idx="4"/>
          </p:nvPr>
        </p:nvSpPr>
        <p:spPr/>
        <p:txBody>
          <a:bodyPr/>
          <a:lstStyle/>
          <a:p>
            <a:fld id="{E10B64BC-C437-4420-A05E-8DFCB5BAB2A1}" type="slidenum">
              <a:rPr lang="en-US" smtClean="0"/>
              <a:pPr/>
              <a:t>3</a:t>
            </a:fld>
            <a:endParaRPr lang="en-US" dirty="0"/>
          </a:p>
        </p:txBody>
      </p:sp>
    </p:spTree>
    <p:extLst>
      <p:ext uri="{BB962C8B-B14F-4D97-AF65-F5344CB8AC3E}">
        <p14:creationId xmlns:p14="http://schemas.microsoft.com/office/powerpoint/2010/main" val="3550459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D447F-0A2A-3A54-8FDD-F996AD17902A}"/>
              </a:ext>
            </a:extLst>
          </p:cNvPr>
          <p:cNvSpPr>
            <a:spLocks noGrp="1"/>
          </p:cNvSpPr>
          <p:nvPr>
            <p:ph type="title"/>
          </p:nvPr>
        </p:nvSpPr>
        <p:spPr/>
        <p:txBody>
          <a:bodyPr/>
          <a:lstStyle/>
          <a:p>
            <a:r>
              <a:rPr lang="en-US" dirty="0"/>
              <a:t>Putting the Terms to Use – Reps and Warranties</a:t>
            </a:r>
          </a:p>
        </p:txBody>
      </p:sp>
      <p:sp>
        <p:nvSpPr>
          <p:cNvPr id="3" name="Content Placeholder 2">
            <a:extLst>
              <a:ext uri="{FF2B5EF4-FFF2-40B4-BE49-F238E27FC236}">
                <a16:creationId xmlns:a16="http://schemas.microsoft.com/office/drawing/2014/main" id="{92BC73E0-9C5D-C86B-A51C-CB5C909C244E}"/>
              </a:ext>
            </a:extLst>
          </p:cNvPr>
          <p:cNvSpPr>
            <a:spLocks noGrp="1"/>
          </p:cNvSpPr>
          <p:nvPr>
            <p:ph idx="1"/>
          </p:nvPr>
        </p:nvSpPr>
        <p:spPr/>
        <p:txBody>
          <a:bodyPr/>
          <a:lstStyle/>
          <a:p>
            <a:pPr>
              <a:spcAft>
                <a:spcPts val="1200"/>
              </a:spcAft>
            </a:pPr>
            <a:r>
              <a:rPr lang="en-US" u="sng" dirty="0"/>
              <a:t>Representations</a:t>
            </a:r>
          </a:p>
          <a:p>
            <a:pPr>
              <a:spcAft>
                <a:spcPts val="1200"/>
              </a:spcAft>
            </a:pPr>
            <a:r>
              <a:rPr lang="en-US" dirty="0"/>
              <a:t>A binding, written record of status</a:t>
            </a:r>
          </a:p>
          <a:p>
            <a:pPr lvl="2">
              <a:spcAft>
                <a:spcPts val="1200"/>
              </a:spcAft>
            </a:pPr>
            <a:r>
              <a:rPr lang="en-US" sz="2000" dirty="0"/>
              <a:t>The licensor created the IP</a:t>
            </a:r>
          </a:p>
          <a:p>
            <a:pPr lvl="2">
              <a:spcAft>
                <a:spcPts val="1200"/>
              </a:spcAft>
            </a:pPr>
            <a:r>
              <a:rPr lang="en-US" sz="2000" dirty="0"/>
              <a:t>The licensor owns all right and title to the licensed IP and it is free of security interests</a:t>
            </a:r>
          </a:p>
          <a:p>
            <a:pPr lvl="2">
              <a:spcAft>
                <a:spcPts val="1200"/>
              </a:spcAft>
            </a:pPr>
            <a:r>
              <a:rPr lang="en-US" dirty="0"/>
              <a:t>The licensor has not licensed the IP to any other entities</a:t>
            </a:r>
          </a:p>
          <a:p>
            <a:pPr marL="0" lvl="2" indent="0">
              <a:lnSpc>
                <a:spcPts val="2900"/>
              </a:lnSpc>
              <a:spcBef>
                <a:spcPts val="1000"/>
              </a:spcBef>
              <a:spcAft>
                <a:spcPts val="1200"/>
              </a:spcAft>
              <a:buNone/>
            </a:pPr>
            <a:r>
              <a:rPr lang="en-US" sz="2400" u="sng" dirty="0"/>
              <a:t>Warranties </a:t>
            </a:r>
          </a:p>
          <a:p>
            <a:pPr marL="342900" indent="-342900">
              <a:spcAft>
                <a:spcPts val="1200"/>
              </a:spcAft>
              <a:buFont typeface="Wingdings" panose="05000000000000000000" pitchFamily="2" charset="2"/>
              <a:buChar char="§"/>
            </a:pPr>
            <a:r>
              <a:rPr lang="en-US" dirty="0"/>
              <a:t>A certification of fitness for an intended use that may be invoked to obtain the warranted service</a:t>
            </a:r>
          </a:p>
          <a:p>
            <a:pPr lvl="2">
              <a:spcAft>
                <a:spcPts val="1200"/>
              </a:spcAft>
            </a:pPr>
            <a:r>
              <a:rPr lang="en-US" sz="2000" dirty="0"/>
              <a:t>There are no claims, liens, or encumbrances to or on the IP that will limit the licensee’s use</a:t>
            </a:r>
          </a:p>
          <a:p>
            <a:pPr lvl="2">
              <a:spcAft>
                <a:spcPts val="1200"/>
              </a:spcAft>
            </a:pPr>
            <a:r>
              <a:rPr lang="en-US" sz="2000" dirty="0"/>
              <a:t>The software is fit for its intended use</a:t>
            </a:r>
          </a:p>
          <a:p>
            <a:pPr marL="0" lvl="2" indent="0">
              <a:lnSpc>
                <a:spcPts val="2900"/>
              </a:lnSpc>
              <a:spcBef>
                <a:spcPts val="1000"/>
              </a:spcBef>
              <a:spcAft>
                <a:spcPts val="1200"/>
              </a:spcAft>
              <a:buNone/>
            </a:pPr>
            <a:endParaRPr lang="en-US" sz="2400" u="sng" dirty="0"/>
          </a:p>
        </p:txBody>
      </p:sp>
      <p:sp>
        <p:nvSpPr>
          <p:cNvPr id="6" name="Slide Number Placeholder 5">
            <a:extLst>
              <a:ext uri="{FF2B5EF4-FFF2-40B4-BE49-F238E27FC236}">
                <a16:creationId xmlns:a16="http://schemas.microsoft.com/office/drawing/2014/main" id="{A79B8B57-85AC-75BB-3296-D1B65DA62F3D}"/>
              </a:ext>
            </a:extLst>
          </p:cNvPr>
          <p:cNvSpPr>
            <a:spLocks noGrp="1"/>
          </p:cNvSpPr>
          <p:nvPr>
            <p:ph type="sldNum" sz="quarter" idx="4"/>
          </p:nvPr>
        </p:nvSpPr>
        <p:spPr/>
        <p:txBody>
          <a:bodyPr/>
          <a:lstStyle/>
          <a:p>
            <a:fld id="{E10B64BC-C437-4420-A05E-8DFCB5BAB2A1}" type="slidenum">
              <a:rPr lang="en-US" smtClean="0"/>
              <a:pPr/>
              <a:t>30</a:t>
            </a:fld>
            <a:endParaRPr lang="en-US" dirty="0"/>
          </a:p>
        </p:txBody>
      </p:sp>
    </p:spTree>
    <p:extLst>
      <p:ext uri="{BB962C8B-B14F-4D97-AF65-F5344CB8AC3E}">
        <p14:creationId xmlns:p14="http://schemas.microsoft.com/office/powerpoint/2010/main" val="3113317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9D54-BCA7-00C7-0FF0-BFC9770C2217}"/>
              </a:ext>
            </a:extLst>
          </p:cNvPr>
          <p:cNvSpPr>
            <a:spLocks noGrp="1"/>
          </p:cNvSpPr>
          <p:nvPr>
            <p:ph type="ctrTitle"/>
          </p:nvPr>
        </p:nvSpPr>
        <p:spPr>
          <a:xfrm>
            <a:off x="609599" y="1371599"/>
            <a:ext cx="11184835" cy="2869097"/>
          </a:xfrm>
        </p:spPr>
        <p:txBody>
          <a:bodyPr/>
          <a:lstStyle/>
          <a:p>
            <a:pPr algn="ctr"/>
            <a:r>
              <a:rPr lang="en-US" sz="6000" dirty="0"/>
              <a:t>CLE Credit</a:t>
            </a:r>
            <a:br>
              <a:rPr lang="en-US" sz="4800" dirty="0"/>
            </a:br>
            <a:r>
              <a:rPr lang="en-US" sz="3200" b="0" i="1" dirty="0"/>
              <a:t>Listen for the code and fill out and submit the affirmation form that you received for credit</a:t>
            </a:r>
            <a:br>
              <a:rPr lang="en-US" sz="2400" dirty="0"/>
            </a:br>
            <a:endParaRPr lang="en-US" sz="2000" b="0" dirty="0"/>
          </a:p>
        </p:txBody>
      </p:sp>
    </p:spTree>
    <p:extLst>
      <p:ext uri="{BB962C8B-B14F-4D97-AF65-F5344CB8AC3E}">
        <p14:creationId xmlns:p14="http://schemas.microsoft.com/office/powerpoint/2010/main" val="3087303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79F6-FED3-0A7C-8266-138E82B58528}"/>
              </a:ext>
            </a:extLst>
          </p:cNvPr>
          <p:cNvSpPr>
            <a:spLocks noGrp="1"/>
          </p:cNvSpPr>
          <p:nvPr>
            <p:ph type="title"/>
          </p:nvPr>
        </p:nvSpPr>
        <p:spPr>
          <a:xfrm>
            <a:off x="556260" y="284100"/>
            <a:ext cx="11036300" cy="1108075"/>
          </a:xfrm>
        </p:spPr>
        <p:txBody>
          <a:bodyPr/>
          <a:lstStyle/>
          <a:p>
            <a:r>
              <a:rPr lang="en-US" dirty="0"/>
              <a:t>AI in The Payments Industry</a:t>
            </a:r>
          </a:p>
        </p:txBody>
      </p:sp>
      <p:sp>
        <p:nvSpPr>
          <p:cNvPr id="3" name="Content Placeholder 2">
            <a:extLst>
              <a:ext uri="{FF2B5EF4-FFF2-40B4-BE49-F238E27FC236}">
                <a16:creationId xmlns:a16="http://schemas.microsoft.com/office/drawing/2014/main" id="{AAE2704B-369F-6C08-EA0B-85EA229BD092}"/>
              </a:ext>
            </a:extLst>
          </p:cNvPr>
          <p:cNvSpPr>
            <a:spLocks noGrp="1"/>
          </p:cNvSpPr>
          <p:nvPr>
            <p:ph idx="1"/>
          </p:nvPr>
        </p:nvSpPr>
        <p:spPr>
          <a:xfrm>
            <a:off x="556260" y="1825625"/>
            <a:ext cx="7473504" cy="4351338"/>
          </a:xfrm>
        </p:spPr>
        <p:txBody>
          <a:bodyPr lIns="0" tIns="0" rIns="0" bIns="0"/>
          <a:lstStyle/>
          <a:p>
            <a:pPr marL="342900" indent="-342900">
              <a:buFont typeface="Arial" panose="020B0604020202020204" pitchFamily="34" charset="0"/>
              <a:buChar char="•"/>
            </a:pPr>
            <a:r>
              <a:rPr lang="en-US" dirty="0"/>
              <a:t>Overview</a:t>
            </a:r>
          </a:p>
          <a:p>
            <a:pPr marL="342900" indent="-342900">
              <a:buFont typeface="Arial" panose="020B0604020202020204" pitchFamily="34" charset="0"/>
              <a:buChar char="•"/>
            </a:pPr>
            <a:r>
              <a:rPr lang="en-US" dirty="0"/>
              <a:t>Use Cases</a:t>
            </a:r>
          </a:p>
          <a:p>
            <a:pPr marL="342900" indent="-342900">
              <a:buFont typeface="Arial" panose="020B0604020202020204" pitchFamily="34" charset="0"/>
              <a:buChar char="•"/>
            </a:pPr>
            <a:r>
              <a:rPr lang="en-US" dirty="0"/>
              <a:t>IP and AI Integration</a:t>
            </a:r>
          </a:p>
          <a:p>
            <a:pPr marL="342900" indent="-342900">
              <a:buFont typeface="Arial" panose="020B0604020202020204" pitchFamily="34" charset="0"/>
              <a:buChar char="•"/>
            </a:pPr>
            <a:r>
              <a:rPr lang="en-US" dirty="0"/>
              <a:t>Future Outlook</a:t>
            </a:r>
          </a:p>
          <a:p>
            <a:endParaRPr lang="en-US" dirty="0"/>
          </a:p>
        </p:txBody>
      </p:sp>
      <p:pic>
        <p:nvPicPr>
          <p:cNvPr id="6" name="Picture Placeholder 5">
            <a:extLst>
              <a:ext uri="{FF2B5EF4-FFF2-40B4-BE49-F238E27FC236}">
                <a16:creationId xmlns:a16="http://schemas.microsoft.com/office/drawing/2014/main" id="{5C2FAED4-3F55-0EA3-F695-3D40CF862AF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8656220" y="1302836"/>
            <a:ext cx="2519363" cy="2603500"/>
          </a:xfrm>
        </p:spPr>
      </p:pic>
      <p:sp>
        <p:nvSpPr>
          <p:cNvPr id="4" name="Slide Number Placeholder 3">
            <a:extLst>
              <a:ext uri="{FF2B5EF4-FFF2-40B4-BE49-F238E27FC236}">
                <a16:creationId xmlns:a16="http://schemas.microsoft.com/office/drawing/2014/main" id="{408B7FD6-75C5-F476-03C6-41401FC056E4}"/>
              </a:ext>
            </a:extLst>
          </p:cNvPr>
          <p:cNvSpPr>
            <a:spLocks noGrp="1"/>
          </p:cNvSpPr>
          <p:nvPr>
            <p:ph type="sldNum" sz="quarter" idx="4"/>
          </p:nvPr>
        </p:nvSpPr>
        <p:spPr>
          <a:xfrm>
            <a:off x="5598771" y="6356350"/>
            <a:ext cx="994458" cy="365125"/>
          </a:xfrm>
        </p:spPr>
        <p:txBody>
          <a:bodyPr/>
          <a:lstStyle/>
          <a:p>
            <a:fld id="{E10B64BC-C437-4420-A05E-8DFCB5BAB2A1}" type="slidenum">
              <a:rPr lang="en-US" smtClean="0"/>
              <a:pPr/>
              <a:t>32</a:t>
            </a:fld>
            <a:endParaRPr lang="en-US" dirty="0"/>
          </a:p>
        </p:txBody>
      </p:sp>
    </p:spTree>
    <p:extLst>
      <p:ext uri="{BB962C8B-B14F-4D97-AF65-F5344CB8AC3E}">
        <p14:creationId xmlns:p14="http://schemas.microsoft.com/office/powerpoint/2010/main" val="3492382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D447F-0A2A-3A54-8FDD-F996AD17902A}"/>
              </a:ext>
            </a:extLst>
          </p:cNvPr>
          <p:cNvSpPr>
            <a:spLocks noGrp="1"/>
          </p:cNvSpPr>
          <p:nvPr>
            <p:ph type="title"/>
          </p:nvPr>
        </p:nvSpPr>
        <p:spPr/>
        <p:txBody>
          <a:bodyPr/>
          <a:lstStyle/>
          <a:p>
            <a:r>
              <a:rPr lang="en-US" dirty="0"/>
              <a:t>AI in The Payments Industry</a:t>
            </a:r>
          </a:p>
        </p:txBody>
      </p:sp>
      <p:sp>
        <p:nvSpPr>
          <p:cNvPr id="3" name="Content Placeholder 2">
            <a:extLst>
              <a:ext uri="{FF2B5EF4-FFF2-40B4-BE49-F238E27FC236}">
                <a16:creationId xmlns:a16="http://schemas.microsoft.com/office/drawing/2014/main" id="{92BC73E0-9C5D-C86B-A51C-CB5C909C244E}"/>
              </a:ext>
            </a:extLst>
          </p:cNvPr>
          <p:cNvSpPr>
            <a:spLocks noGrp="1"/>
          </p:cNvSpPr>
          <p:nvPr>
            <p:ph idx="1"/>
          </p:nvPr>
        </p:nvSpPr>
        <p:spPr/>
        <p:txBody>
          <a:bodyPr/>
          <a:lstStyle/>
          <a:p>
            <a:pPr marL="342900" indent="-342900">
              <a:spcAft>
                <a:spcPts val="1200"/>
              </a:spcAft>
              <a:buFont typeface="Wingdings" panose="05000000000000000000" pitchFamily="2" charset="2"/>
              <a:buChar char="§"/>
            </a:pPr>
            <a:r>
              <a:rPr lang="en-US" dirty="0"/>
              <a:t>Reshaping how consumers and businesses interact with financial systems.</a:t>
            </a:r>
          </a:p>
          <a:p>
            <a:pPr lvl="2">
              <a:spcAft>
                <a:spcPts val="1200"/>
              </a:spcAft>
            </a:pPr>
            <a:r>
              <a:rPr lang="en-US" sz="2000" dirty="0"/>
              <a:t>Machine Learning</a:t>
            </a:r>
          </a:p>
          <a:p>
            <a:pPr lvl="2">
              <a:spcAft>
                <a:spcPts val="1200"/>
              </a:spcAft>
            </a:pPr>
            <a:r>
              <a:rPr lang="en-US" sz="2000" dirty="0"/>
              <a:t>Natural Language Processing</a:t>
            </a:r>
          </a:p>
          <a:p>
            <a:pPr lvl="2">
              <a:spcAft>
                <a:spcPts val="1200"/>
              </a:spcAft>
            </a:pPr>
            <a:r>
              <a:rPr lang="en-US" sz="2000" dirty="0"/>
              <a:t>Generative AI</a:t>
            </a:r>
          </a:p>
          <a:p>
            <a:pPr lvl="2">
              <a:spcAft>
                <a:spcPts val="1200"/>
              </a:spcAft>
            </a:pPr>
            <a:r>
              <a:rPr lang="en-US" dirty="0"/>
              <a:t>Agentic AI</a:t>
            </a:r>
          </a:p>
          <a:p>
            <a:pPr marL="342900" indent="-342900">
              <a:spcAft>
                <a:spcPts val="1200"/>
              </a:spcAft>
              <a:buFont typeface="Wingdings" panose="05000000000000000000" pitchFamily="2" charset="2"/>
              <a:buChar char="§"/>
            </a:pPr>
            <a:r>
              <a:rPr lang="en-US" dirty="0"/>
              <a:t>Applications range from fraud prevention to personalization of user experiences.</a:t>
            </a:r>
          </a:p>
        </p:txBody>
      </p:sp>
      <p:sp>
        <p:nvSpPr>
          <p:cNvPr id="6" name="Slide Number Placeholder 5">
            <a:extLst>
              <a:ext uri="{FF2B5EF4-FFF2-40B4-BE49-F238E27FC236}">
                <a16:creationId xmlns:a16="http://schemas.microsoft.com/office/drawing/2014/main" id="{A79B8B57-85AC-75BB-3296-D1B65DA62F3D}"/>
              </a:ext>
            </a:extLst>
          </p:cNvPr>
          <p:cNvSpPr>
            <a:spLocks noGrp="1"/>
          </p:cNvSpPr>
          <p:nvPr>
            <p:ph type="sldNum" sz="quarter" idx="4"/>
          </p:nvPr>
        </p:nvSpPr>
        <p:spPr/>
        <p:txBody>
          <a:bodyPr/>
          <a:lstStyle/>
          <a:p>
            <a:fld id="{E10B64BC-C437-4420-A05E-8DFCB5BAB2A1}" type="slidenum">
              <a:rPr lang="en-US" smtClean="0"/>
              <a:pPr/>
              <a:t>33</a:t>
            </a:fld>
            <a:endParaRPr lang="en-US" dirty="0"/>
          </a:p>
        </p:txBody>
      </p:sp>
    </p:spTree>
    <p:extLst>
      <p:ext uri="{BB962C8B-B14F-4D97-AF65-F5344CB8AC3E}">
        <p14:creationId xmlns:p14="http://schemas.microsoft.com/office/powerpoint/2010/main" val="3858809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D447F-0A2A-3A54-8FDD-F996AD17902A}"/>
              </a:ext>
            </a:extLst>
          </p:cNvPr>
          <p:cNvSpPr>
            <a:spLocks noGrp="1"/>
          </p:cNvSpPr>
          <p:nvPr>
            <p:ph type="title"/>
          </p:nvPr>
        </p:nvSpPr>
        <p:spPr/>
        <p:txBody>
          <a:bodyPr/>
          <a:lstStyle/>
          <a:p>
            <a:r>
              <a:rPr lang="en-US" dirty="0"/>
              <a:t>IP and AI</a:t>
            </a:r>
          </a:p>
        </p:txBody>
      </p:sp>
      <p:sp>
        <p:nvSpPr>
          <p:cNvPr id="3" name="Content Placeholder 2">
            <a:extLst>
              <a:ext uri="{FF2B5EF4-FFF2-40B4-BE49-F238E27FC236}">
                <a16:creationId xmlns:a16="http://schemas.microsoft.com/office/drawing/2014/main" id="{92BC73E0-9C5D-C86B-A51C-CB5C909C244E}"/>
              </a:ext>
            </a:extLst>
          </p:cNvPr>
          <p:cNvSpPr>
            <a:spLocks noGrp="1"/>
          </p:cNvSpPr>
          <p:nvPr>
            <p:ph idx="1"/>
          </p:nvPr>
        </p:nvSpPr>
        <p:spPr/>
        <p:txBody>
          <a:bodyPr/>
          <a:lstStyle/>
          <a:p>
            <a:pPr marL="342900" indent="-342900">
              <a:spcAft>
                <a:spcPts val="1200"/>
              </a:spcAft>
              <a:buFont typeface="Wingdings" panose="05000000000000000000" pitchFamily="2" charset="2"/>
              <a:buChar char="§"/>
            </a:pPr>
            <a:r>
              <a:rPr lang="en-US" dirty="0"/>
              <a:t>US patent and copyright law presently require a human inventor/author for registration</a:t>
            </a:r>
          </a:p>
          <a:p>
            <a:pPr marL="342900" indent="-342900">
              <a:spcAft>
                <a:spcPts val="1200"/>
              </a:spcAft>
              <a:buFont typeface="Wingdings" panose="05000000000000000000" pitchFamily="2" charset="2"/>
              <a:buChar char="§"/>
            </a:pPr>
            <a:r>
              <a:rPr lang="en-US" dirty="0"/>
              <a:t>Courts are evaluating whether generative AI can commit copyright infringement.</a:t>
            </a:r>
          </a:p>
          <a:p>
            <a:pPr lvl="2">
              <a:spcAft>
                <a:spcPts val="1200"/>
              </a:spcAft>
            </a:pPr>
            <a:r>
              <a:rPr lang="en-US" sz="2000" i="1" dirty="0"/>
              <a:t>Alcon Entertainment, LLC v. Tesla, Inc. </a:t>
            </a:r>
            <a:r>
              <a:rPr lang="en-US" sz="2000" dirty="0"/>
              <a:t>(Tesla ad allegedly trained with Blade Runner 2049)</a:t>
            </a:r>
            <a:endParaRPr lang="en-US" sz="2000" i="1" dirty="0"/>
          </a:p>
          <a:p>
            <a:pPr lvl="2">
              <a:spcAft>
                <a:spcPts val="1200"/>
              </a:spcAft>
            </a:pPr>
            <a:r>
              <a:rPr lang="en-US" sz="2000" i="1" dirty="0"/>
              <a:t>UMG Recordings, Inc. v. Uncharted Labs, Inc. </a:t>
            </a:r>
            <a:r>
              <a:rPr lang="en-US" sz="2000" dirty="0"/>
              <a:t>(AI music bot allegedly trained with copyrighted music)</a:t>
            </a:r>
          </a:p>
          <a:p>
            <a:pPr lvl="1">
              <a:spcAft>
                <a:spcPts val="1200"/>
              </a:spcAft>
            </a:pPr>
            <a:r>
              <a:rPr lang="en-US" dirty="0"/>
              <a:t>Courts have found training of AI models with copyrighted work to be fair use in the limited litigation to date.</a:t>
            </a:r>
          </a:p>
          <a:p>
            <a:pPr lvl="2">
              <a:spcAft>
                <a:spcPts val="1200"/>
              </a:spcAft>
            </a:pPr>
            <a:r>
              <a:rPr lang="en-US" b="0" i="1" dirty="0" err="1">
                <a:solidFill>
                  <a:srgbClr val="0E0E0E"/>
                </a:solidFill>
                <a:effectLst/>
                <a:latin typeface="Arial" panose="020B0604020202020204" pitchFamily="34" charset="0"/>
              </a:rPr>
              <a:t>Bartz</a:t>
            </a:r>
            <a:r>
              <a:rPr lang="en-US" b="0" i="1" dirty="0">
                <a:solidFill>
                  <a:srgbClr val="0E0E0E"/>
                </a:solidFill>
                <a:effectLst/>
                <a:latin typeface="Arial" panose="020B0604020202020204" pitchFamily="34" charset="0"/>
              </a:rPr>
              <a:t> v. Anthropic </a:t>
            </a:r>
            <a:r>
              <a:rPr lang="en-US" b="0" i="1" dirty="0" err="1">
                <a:solidFill>
                  <a:srgbClr val="0E0E0E"/>
                </a:solidFill>
                <a:effectLst/>
                <a:latin typeface="Arial" panose="020B0604020202020204" pitchFamily="34" charset="0"/>
              </a:rPr>
              <a:t>PBC</a:t>
            </a:r>
            <a:endParaRPr lang="en-US" dirty="0">
              <a:solidFill>
                <a:srgbClr val="0E0E0E"/>
              </a:solidFill>
            </a:endParaRPr>
          </a:p>
          <a:p>
            <a:pPr lvl="2">
              <a:spcAft>
                <a:spcPts val="1200"/>
              </a:spcAft>
            </a:pPr>
            <a:r>
              <a:rPr lang="en-US" b="0" i="1" dirty="0" err="1">
                <a:solidFill>
                  <a:srgbClr val="0E0E0E"/>
                </a:solidFill>
                <a:effectLst/>
                <a:latin typeface="Arial" panose="020B0604020202020204" pitchFamily="34" charset="0"/>
              </a:rPr>
              <a:t>Kadrey</a:t>
            </a:r>
            <a:r>
              <a:rPr lang="en-US" b="0" i="1" dirty="0">
                <a:solidFill>
                  <a:srgbClr val="0E0E0E"/>
                </a:solidFill>
                <a:effectLst/>
                <a:latin typeface="Arial" panose="020B0604020202020204" pitchFamily="34" charset="0"/>
              </a:rPr>
              <a:t> v. Meta Platforms, Inc.</a:t>
            </a:r>
            <a:endParaRPr lang="en-US" dirty="0"/>
          </a:p>
          <a:p>
            <a:pPr lvl="1">
              <a:spcAft>
                <a:spcPts val="1200"/>
              </a:spcAft>
            </a:pPr>
            <a:endParaRPr lang="en-US" dirty="0"/>
          </a:p>
        </p:txBody>
      </p:sp>
      <p:sp>
        <p:nvSpPr>
          <p:cNvPr id="6" name="Slide Number Placeholder 5">
            <a:extLst>
              <a:ext uri="{FF2B5EF4-FFF2-40B4-BE49-F238E27FC236}">
                <a16:creationId xmlns:a16="http://schemas.microsoft.com/office/drawing/2014/main" id="{A79B8B57-85AC-75BB-3296-D1B65DA62F3D}"/>
              </a:ext>
            </a:extLst>
          </p:cNvPr>
          <p:cNvSpPr>
            <a:spLocks noGrp="1"/>
          </p:cNvSpPr>
          <p:nvPr>
            <p:ph type="sldNum" sz="quarter" idx="4"/>
          </p:nvPr>
        </p:nvSpPr>
        <p:spPr/>
        <p:txBody>
          <a:bodyPr/>
          <a:lstStyle/>
          <a:p>
            <a:fld id="{E10B64BC-C437-4420-A05E-8DFCB5BAB2A1}" type="slidenum">
              <a:rPr lang="en-US" smtClean="0"/>
              <a:pPr/>
              <a:t>34</a:t>
            </a:fld>
            <a:endParaRPr lang="en-US" dirty="0"/>
          </a:p>
        </p:txBody>
      </p:sp>
    </p:spTree>
    <p:extLst>
      <p:ext uri="{BB962C8B-B14F-4D97-AF65-F5344CB8AC3E}">
        <p14:creationId xmlns:p14="http://schemas.microsoft.com/office/powerpoint/2010/main" val="4215225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D447F-0A2A-3A54-8FDD-F996AD17902A}"/>
              </a:ext>
            </a:extLst>
          </p:cNvPr>
          <p:cNvSpPr>
            <a:spLocks noGrp="1"/>
          </p:cNvSpPr>
          <p:nvPr>
            <p:ph type="title"/>
          </p:nvPr>
        </p:nvSpPr>
        <p:spPr/>
        <p:txBody>
          <a:bodyPr/>
          <a:lstStyle/>
          <a:p>
            <a:r>
              <a:rPr lang="en-US" dirty="0"/>
              <a:t>Proprietary AI Algorithms and The Payments Industry.</a:t>
            </a:r>
          </a:p>
        </p:txBody>
      </p:sp>
      <p:sp>
        <p:nvSpPr>
          <p:cNvPr id="3" name="Content Placeholder 2">
            <a:extLst>
              <a:ext uri="{FF2B5EF4-FFF2-40B4-BE49-F238E27FC236}">
                <a16:creationId xmlns:a16="http://schemas.microsoft.com/office/drawing/2014/main" id="{92BC73E0-9C5D-C86B-A51C-CB5C909C244E}"/>
              </a:ext>
            </a:extLst>
          </p:cNvPr>
          <p:cNvSpPr>
            <a:spLocks noGrp="1"/>
          </p:cNvSpPr>
          <p:nvPr>
            <p:ph idx="1"/>
          </p:nvPr>
        </p:nvSpPr>
        <p:spPr/>
        <p:txBody>
          <a:bodyPr/>
          <a:lstStyle/>
          <a:p>
            <a:pPr marL="342900" indent="-342900">
              <a:spcAft>
                <a:spcPts val="1200"/>
              </a:spcAft>
              <a:buFont typeface="Wingdings" panose="05000000000000000000" pitchFamily="2" charset="2"/>
              <a:buChar char="§"/>
            </a:pPr>
            <a:r>
              <a:rPr lang="en-US" dirty="0"/>
              <a:t>Financial institutions need to protect proprietary AI solutions and algorithms</a:t>
            </a:r>
          </a:p>
          <a:p>
            <a:pPr lvl="2">
              <a:spcAft>
                <a:spcPts val="1200"/>
              </a:spcAft>
            </a:pPr>
            <a:r>
              <a:rPr lang="en-US" sz="2000" dirty="0"/>
              <a:t>Have you evaluated your platforms with an eye towards protectible IP and proprietary trade secret protection?</a:t>
            </a:r>
          </a:p>
          <a:p>
            <a:pPr lvl="2">
              <a:spcAft>
                <a:spcPts val="1200"/>
              </a:spcAft>
            </a:pPr>
            <a:r>
              <a:rPr lang="en-US" sz="2000" dirty="0"/>
              <a:t>Have you taken any steps to protecting these rights through registrations or with appropriate contract language?</a:t>
            </a:r>
          </a:p>
        </p:txBody>
      </p:sp>
      <p:sp>
        <p:nvSpPr>
          <p:cNvPr id="6" name="Slide Number Placeholder 5">
            <a:extLst>
              <a:ext uri="{FF2B5EF4-FFF2-40B4-BE49-F238E27FC236}">
                <a16:creationId xmlns:a16="http://schemas.microsoft.com/office/drawing/2014/main" id="{A79B8B57-85AC-75BB-3296-D1B65DA62F3D}"/>
              </a:ext>
            </a:extLst>
          </p:cNvPr>
          <p:cNvSpPr>
            <a:spLocks noGrp="1"/>
          </p:cNvSpPr>
          <p:nvPr>
            <p:ph type="sldNum" sz="quarter" idx="4"/>
          </p:nvPr>
        </p:nvSpPr>
        <p:spPr/>
        <p:txBody>
          <a:bodyPr/>
          <a:lstStyle/>
          <a:p>
            <a:fld id="{E10B64BC-C437-4420-A05E-8DFCB5BAB2A1}" type="slidenum">
              <a:rPr lang="en-US" smtClean="0"/>
              <a:pPr/>
              <a:t>35</a:t>
            </a:fld>
            <a:endParaRPr lang="en-US" dirty="0"/>
          </a:p>
        </p:txBody>
      </p:sp>
    </p:spTree>
    <p:extLst>
      <p:ext uri="{BB962C8B-B14F-4D97-AF65-F5344CB8AC3E}">
        <p14:creationId xmlns:p14="http://schemas.microsoft.com/office/powerpoint/2010/main" val="128830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D447F-0A2A-3A54-8FDD-F996AD17902A}"/>
              </a:ext>
            </a:extLst>
          </p:cNvPr>
          <p:cNvSpPr>
            <a:spLocks noGrp="1"/>
          </p:cNvSpPr>
          <p:nvPr>
            <p:ph type="title"/>
          </p:nvPr>
        </p:nvSpPr>
        <p:spPr/>
        <p:txBody>
          <a:bodyPr/>
          <a:lstStyle/>
          <a:p>
            <a:r>
              <a:rPr lang="en-US" dirty="0"/>
              <a:t>Proprietary AI Algorithms and The Payments Industry</a:t>
            </a:r>
          </a:p>
        </p:txBody>
      </p:sp>
      <p:sp>
        <p:nvSpPr>
          <p:cNvPr id="3" name="Content Placeholder 2">
            <a:extLst>
              <a:ext uri="{FF2B5EF4-FFF2-40B4-BE49-F238E27FC236}">
                <a16:creationId xmlns:a16="http://schemas.microsoft.com/office/drawing/2014/main" id="{92BC73E0-9C5D-C86B-A51C-CB5C909C244E}"/>
              </a:ext>
            </a:extLst>
          </p:cNvPr>
          <p:cNvSpPr>
            <a:spLocks noGrp="1"/>
          </p:cNvSpPr>
          <p:nvPr>
            <p:ph idx="1"/>
          </p:nvPr>
        </p:nvSpPr>
        <p:spPr/>
        <p:txBody>
          <a:bodyPr/>
          <a:lstStyle/>
          <a:p>
            <a:pPr marL="342900" indent="-342900">
              <a:spcAft>
                <a:spcPts val="1200"/>
              </a:spcAft>
              <a:buFont typeface="Wingdings" panose="05000000000000000000" pitchFamily="2" charset="2"/>
              <a:buChar char="§"/>
            </a:pPr>
            <a:r>
              <a:rPr lang="en-US" dirty="0"/>
              <a:t>Financial institutions need to respect third-party IP rights when implementing solutions</a:t>
            </a:r>
          </a:p>
          <a:p>
            <a:pPr marL="342900" indent="-342900">
              <a:spcAft>
                <a:spcPts val="1200"/>
              </a:spcAft>
              <a:buFont typeface="Wingdings" panose="05000000000000000000" pitchFamily="2" charset="2"/>
              <a:buChar char="§"/>
            </a:pPr>
            <a:r>
              <a:rPr lang="en-US" dirty="0"/>
              <a:t>Who owns the data utilized by your solutions</a:t>
            </a:r>
          </a:p>
          <a:p>
            <a:pPr lvl="2">
              <a:spcAft>
                <a:spcPts val="1200"/>
              </a:spcAft>
            </a:pPr>
            <a:r>
              <a:rPr lang="en-US" sz="2000" dirty="0"/>
              <a:t>Methods of sourcing this data may be patent protected.</a:t>
            </a:r>
          </a:p>
          <a:p>
            <a:pPr lvl="2">
              <a:spcAft>
                <a:spcPts val="1200"/>
              </a:spcAft>
            </a:pPr>
            <a:r>
              <a:rPr lang="en-US" sz="2000" dirty="0"/>
              <a:t>If you have agreements in place for using this data, do they permit your full use of it?</a:t>
            </a:r>
          </a:p>
          <a:p>
            <a:pPr lvl="4">
              <a:spcAft>
                <a:spcPts val="1200"/>
              </a:spcAft>
            </a:pPr>
            <a:r>
              <a:rPr lang="en-US" sz="2000" dirty="0"/>
              <a:t>Do they contain adequate representations?</a:t>
            </a:r>
          </a:p>
          <a:p>
            <a:pPr lvl="4">
              <a:spcAft>
                <a:spcPts val="1200"/>
              </a:spcAft>
            </a:pPr>
            <a:r>
              <a:rPr lang="en-US" sz="2000" dirty="0"/>
              <a:t>Do they contain sufficient warranties?</a:t>
            </a:r>
          </a:p>
          <a:p>
            <a:pPr lvl="4">
              <a:spcAft>
                <a:spcPts val="1200"/>
              </a:spcAft>
            </a:pPr>
            <a:r>
              <a:rPr lang="en-US" sz="2000" dirty="0"/>
              <a:t>Do they contain sufficient indemnification provisions?</a:t>
            </a:r>
          </a:p>
        </p:txBody>
      </p:sp>
      <p:sp>
        <p:nvSpPr>
          <p:cNvPr id="6" name="Slide Number Placeholder 5">
            <a:extLst>
              <a:ext uri="{FF2B5EF4-FFF2-40B4-BE49-F238E27FC236}">
                <a16:creationId xmlns:a16="http://schemas.microsoft.com/office/drawing/2014/main" id="{A79B8B57-85AC-75BB-3296-D1B65DA62F3D}"/>
              </a:ext>
            </a:extLst>
          </p:cNvPr>
          <p:cNvSpPr>
            <a:spLocks noGrp="1"/>
          </p:cNvSpPr>
          <p:nvPr>
            <p:ph type="sldNum" sz="quarter" idx="4"/>
          </p:nvPr>
        </p:nvSpPr>
        <p:spPr/>
        <p:txBody>
          <a:bodyPr/>
          <a:lstStyle/>
          <a:p>
            <a:fld id="{E10B64BC-C437-4420-A05E-8DFCB5BAB2A1}" type="slidenum">
              <a:rPr lang="en-US" smtClean="0"/>
              <a:pPr/>
              <a:t>36</a:t>
            </a:fld>
            <a:endParaRPr lang="en-US" dirty="0"/>
          </a:p>
        </p:txBody>
      </p:sp>
    </p:spTree>
    <p:extLst>
      <p:ext uri="{BB962C8B-B14F-4D97-AF65-F5344CB8AC3E}">
        <p14:creationId xmlns:p14="http://schemas.microsoft.com/office/powerpoint/2010/main" val="3967790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D447F-0A2A-3A54-8FDD-F996AD17902A}"/>
              </a:ext>
            </a:extLst>
          </p:cNvPr>
          <p:cNvSpPr>
            <a:spLocks noGrp="1"/>
          </p:cNvSpPr>
          <p:nvPr>
            <p:ph type="title"/>
          </p:nvPr>
        </p:nvSpPr>
        <p:spPr/>
        <p:txBody>
          <a:bodyPr/>
          <a:lstStyle/>
          <a:p>
            <a:r>
              <a:rPr lang="en-US" dirty="0"/>
              <a:t>Proprietary AI Algorithms and The Payments Industry</a:t>
            </a:r>
          </a:p>
        </p:txBody>
      </p:sp>
      <p:sp>
        <p:nvSpPr>
          <p:cNvPr id="3" name="Content Placeholder 2">
            <a:extLst>
              <a:ext uri="{FF2B5EF4-FFF2-40B4-BE49-F238E27FC236}">
                <a16:creationId xmlns:a16="http://schemas.microsoft.com/office/drawing/2014/main" id="{92BC73E0-9C5D-C86B-A51C-CB5C909C244E}"/>
              </a:ext>
            </a:extLst>
          </p:cNvPr>
          <p:cNvSpPr>
            <a:spLocks noGrp="1"/>
          </p:cNvSpPr>
          <p:nvPr>
            <p:ph idx="1"/>
          </p:nvPr>
        </p:nvSpPr>
        <p:spPr/>
        <p:txBody>
          <a:bodyPr/>
          <a:lstStyle/>
          <a:p>
            <a:pPr marL="342900" indent="-342900">
              <a:spcAft>
                <a:spcPts val="1200"/>
              </a:spcAft>
              <a:buFont typeface="Wingdings" panose="05000000000000000000" pitchFamily="2" charset="2"/>
              <a:buChar char="§"/>
            </a:pPr>
            <a:r>
              <a:rPr lang="en-US" dirty="0"/>
              <a:t>Financial institutions need to abide by privacy laws if sourced data implicates PII</a:t>
            </a:r>
          </a:p>
          <a:p>
            <a:pPr lvl="2">
              <a:spcAft>
                <a:spcPts val="1200"/>
              </a:spcAft>
            </a:pPr>
            <a:r>
              <a:rPr lang="en-US" sz="2000" dirty="0"/>
              <a:t>Violation of state and federal privacy laws can carry hefty penalties.</a:t>
            </a:r>
          </a:p>
          <a:p>
            <a:pPr lvl="2">
              <a:spcAft>
                <a:spcPts val="1200"/>
              </a:spcAft>
            </a:pPr>
            <a:r>
              <a:rPr lang="en-US" sz="2000" dirty="0"/>
              <a:t>California Consumer Privacy Act</a:t>
            </a:r>
          </a:p>
          <a:p>
            <a:pPr lvl="3">
              <a:spcAft>
                <a:spcPts val="1200"/>
              </a:spcAft>
            </a:pPr>
            <a:r>
              <a:rPr lang="en-US" sz="2000" dirty="0"/>
              <a:t>Civil penalties: $2,663 per violation</a:t>
            </a:r>
          </a:p>
          <a:p>
            <a:pPr lvl="3">
              <a:spcAft>
                <a:spcPts val="1200"/>
              </a:spcAft>
            </a:pPr>
            <a:r>
              <a:rPr lang="en-US" sz="2000" dirty="0"/>
              <a:t>Private rights of action: $107-$799 per consumer, per incident</a:t>
            </a:r>
          </a:p>
        </p:txBody>
      </p:sp>
      <p:sp>
        <p:nvSpPr>
          <p:cNvPr id="6" name="Slide Number Placeholder 5">
            <a:extLst>
              <a:ext uri="{FF2B5EF4-FFF2-40B4-BE49-F238E27FC236}">
                <a16:creationId xmlns:a16="http://schemas.microsoft.com/office/drawing/2014/main" id="{A79B8B57-85AC-75BB-3296-D1B65DA62F3D}"/>
              </a:ext>
            </a:extLst>
          </p:cNvPr>
          <p:cNvSpPr>
            <a:spLocks noGrp="1"/>
          </p:cNvSpPr>
          <p:nvPr>
            <p:ph type="sldNum" sz="quarter" idx="4"/>
          </p:nvPr>
        </p:nvSpPr>
        <p:spPr/>
        <p:txBody>
          <a:bodyPr/>
          <a:lstStyle/>
          <a:p>
            <a:fld id="{E10B64BC-C437-4420-A05E-8DFCB5BAB2A1}" type="slidenum">
              <a:rPr lang="en-US" smtClean="0"/>
              <a:pPr/>
              <a:t>37</a:t>
            </a:fld>
            <a:endParaRPr lang="en-US" dirty="0"/>
          </a:p>
        </p:txBody>
      </p:sp>
    </p:spTree>
    <p:extLst>
      <p:ext uri="{BB962C8B-B14F-4D97-AF65-F5344CB8AC3E}">
        <p14:creationId xmlns:p14="http://schemas.microsoft.com/office/powerpoint/2010/main" val="2748300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2B41-1888-4AC1-122C-E3ED7AAA283C}"/>
              </a:ext>
            </a:extLst>
          </p:cNvPr>
          <p:cNvSpPr>
            <a:spLocks noGrp="1"/>
          </p:cNvSpPr>
          <p:nvPr>
            <p:ph type="ctrTitle"/>
          </p:nvPr>
        </p:nvSpPr>
        <p:spPr>
          <a:xfrm>
            <a:off x="731520" y="1209516"/>
            <a:ext cx="6035040" cy="1747044"/>
          </a:xfrm>
        </p:spPr>
        <p:txBody>
          <a:bodyPr/>
          <a:lstStyle/>
          <a:p>
            <a:r>
              <a:rPr lang="en-US" dirty="0"/>
              <a:t>Thank you.</a:t>
            </a:r>
          </a:p>
        </p:txBody>
      </p:sp>
      <p:sp>
        <p:nvSpPr>
          <p:cNvPr id="3" name="Text Placeholder 2">
            <a:extLst>
              <a:ext uri="{FF2B5EF4-FFF2-40B4-BE49-F238E27FC236}">
                <a16:creationId xmlns:a16="http://schemas.microsoft.com/office/drawing/2014/main" id="{5F8FC759-C653-F7D2-4F1F-2F2DFC525684}"/>
              </a:ext>
            </a:extLst>
          </p:cNvPr>
          <p:cNvSpPr>
            <a:spLocks noGrp="1"/>
          </p:cNvSpPr>
          <p:nvPr>
            <p:ph type="body" sz="half" idx="2"/>
          </p:nvPr>
        </p:nvSpPr>
        <p:spPr>
          <a:xfrm>
            <a:off x="731521" y="4536441"/>
            <a:ext cx="1849120" cy="1386840"/>
          </a:xfrm>
        </p:spPr>
        <p:txBody>
          <a:bodyPr/>
          <a:lstStyle/>
          <a:p>
            <a:pPr lvl="0"/>
            <a:r>
              <a:rPr lang="en-US" dirty="0"/>
              <a:t>New York</a:t>
            </a:r>
          </a:p>
          <a:p>
            <a:pPr lvl="0"/>
            <a:r>
              <a:rPr lang="en-US" dirty="0"/>
              <a:t>Washington, DC</a:t>
            </a:r>
          </a:p>
          <a:p>
            <a:pPr lvl="0"/>
            <a:r>
              <a:rPr lang="en-US" dirty="0"/>
              <a:t>Chicago</a:t>
            </a:r>
          </a:p>
          <a:p>
            <a:pPr lvl="0"/>
            <a:r>
              <a:rPr lang="en-US" dirty="0"/>
              <a:t>Houston</a:t>
            </a:r>
          </a:p>
          <a:p>
            <a:endParaRPr lang="en-US" dirty="0"/>
          </a:p>
        </p:txBody>
      </p:sp>
      <p:sp>
        <p:nvSpPr>
          <p:cNvPr id="8" name="Text Placeholder 6">
            <a:extLst>
              <a:ext uri="{FF2B5EF4-FFF2-40B4-BE49-F238E27FC236}">
                <a16:creationId xmlns:a16="http://schemas.microsoft.com/office/drawing/2014/main" id="{D6DE9350-CA40-0079-FDF7-56395919785A}"/>
              </a:ext>
            </a:extLst>
          </p:cNvPr>
          <p:cNvSpPr>
            <a:spLocks noGrp="1"/>
          </p:cNvSpPr>
          <p:nvPr>
            <p:ph type="body" sz="half" idx="10"/>
          </p:nvPr>
        </p:nvSpPr>
        <p:spPr>
          <a:xfrm>
            <a:off x="2946401" y="4536441"/>
            <a:ext cx="1747520" cy="1386840"/>
          </a:xfrm>
        </p:spPr>
        <p:txBody>
          <a:bodyPr/>
          <a:lstStyle/>
          <a:p>
            <a:pPr lvl="0"/>
            <a:r>
              <a:rPr lang="en-US" dirty="0"/>
              <a:t>Los Angeles</a:t>
            </a:r>
          </a:p>
          <a:p>
            <a:pPr lvl="0"/>
            <a:r>
              <a:rPr lang="en-US" dirty="0"/>
              <a:t>San Diego</a:t>
            </a:r>
          </a:p>
          <a:p>
            <a:pPr lvl="0"/>
            <a:r>
              <a:rPr lang="en-US" dirty="0"/>
              <a:t>New Jersey</a:t>
            </a:r>
          </a:p>
          <a:p>
            <a:pPr lvl="0"/>
            <a:r>
              <a:rPr lang="en-US" dirty="0"/>
              <a:t>Stamford</a:t>
            </a:r>
          </a:p>
          <a:p>
            <a:endParaRPr lang="en-US" dirty="0"/>
          </a:p>
        </p:txBody>
      </p:sp>
    </p:spTree>
    <p:extLst>
      <p:ext uri="{BB962C8B-B14F-4D97-AF65-F5344CB8AC3E}">
        <p14:creationId xmlns:p14="http://schemas.microsoft.com/office/powerpoint/2010/main" val="460185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5EDDED-11EE-C68C-3075-E18661DBDA00}"/>
              </a:ext>
            </a:extLst>
          </p:cNvPr>
          <p:cNvPicPr>
            <a:picLocks noChangeAspect="1"/>
          </p:cNvPicPr>
          <p:nvPr/>
        </p:nvPicPr>
        <p:blipFill>
          <a:blip r:embed="rId2"/>
          <a:stretch>
            <a:fillRect/>
          </a:stretch>
        </p:blipFill>
        <p:spPr>
          <a:xfrm>
            <a:off x="515474" y="914976"/>
            <a:ext cx="2295144" cy="2295144"/>
          </a:xfrm>
          <a:prstGeom prst="rect">
            <a:avLst/>
          </a:prstGeom>
        </p:spPr>
      </p:pic>
      <p:sp>
        <p:nvSpPr>
          <p:cNvPr id="3" name="Text Placeholder 2">
            <a:extLst>
              <a:ext uri="{FF2B5EF4-FFF2-40B4-BE49-F238E27FC236}">
                <a16:creationId xmlns:a16="http://schemas.microsoft.com/office/drawing/2014/main" id="{54F0B5CB-F947-CA54-4957-046AE48B2C6B}"/>
              </a:ext>
            </a:extLst>
          </p:cNvPr>
          <p:cNvSpPr>
            <a:spLocks noGrp="1"/>
          </p:cNvSpPr>
          <p:nvPr>
            <p:ph type="body" sz="half" idx="2"/>
          </p:nvPr>
        </p:nvSpPr>
        <p:spPr>
          <a:xfrm>
            <a:off x="3337561" y="1103661"/>
            <a:ext cx="3322319" cy="399261"/>
          </a:xfrm>
        </p:spPr>
        <p:txBody>
          <a:bodyPr/>
          <a:lstStyle/>
          <a:p>
            <a:r>
              <a:rPr lang="en-US" sz="1800" dirty="0"/>
              <a:t>Matt Luzadder</a:t>
            </a:r>
          </a:p>
        </p:txBody>
      </p:sp>
      <p:sp>
        <p:nvSpPr>
          <p:cNvPr id="4" name="Text Placeholder 3">
            <a:extLst>
              <a:ext uri="{FF2B5EF4-FFF2-40B4-BE49-F238E27FC236}">
                <a16:creationId xmlns:a16="http://schemas.microsoft.com/office/drawing/2014/main" id="{B38AB7C5-70FE-D656-D2A7-6B2AD85634F2}"/>
              </a:ext>
            </a:extLst>
          </p:cNvPr>
          <p:cNvSpPr>
            <a:spLocks noGrp="1"/>
          </p:cNvSpPr>
          <p:nvPr>
            <p:ph type="body" sz="half" idx="13"/>
          </p:nvPr>
        </p:nvSpPr>
        <p:spPr>
          <a:xfrm>
            <a:off x="3337561" y="1459097"/>
            <a:ext cx="3322319" cy="547437"/>
          </a:xfrm>
        </p:spPr>
        <p:txBody>
          <a:bodyPr/>
          <a:lstStyle/>
          <a:p>
            <a:r>
              <a:rPr lang="en-US" dirty="0"/>
              <a:t>Partner</a:t>
            </a:r>
          </a:p>
        </p:txBody>
      </p:sp>
      <p:sp>
        <p:nvSpPr>
          <p:cNvPr id="5" name="Text Placeholder 4">
            <a:extLst>
              <a:ext uri="{FF2B5EF4-FFF2-40B4-BE49-F238E27FC236}">
                <a16:creationId xmlns:a16="http://schemas.microsoft.com/office/drawing/2014/main" id="{D98594A3-3150-D9AB-E352-F0FDB2F7DD08}"/>
              </a:ext>
            </a:extLst>
          </p:cNvPr>
          <p:cNvSpPr>
            <a:spLocks noGrp="1"/>
          </p:cNvSpPr>
          <p:nvPr>
            <p:ph type="body" sz="half" idx="14"/>
          </p:nvPr>
        </p:nvSpPr>
        <p:spPr>
          <a:xfrm>
            <a:off x="3337561" y="1940556"/>
            <a:ext cx="3322319" cy="1227410"/>
          </a:xfrm>
        </p:spPr>
        <p:txBody>
          <a:bodyPr/>
          <a:lstStyle/>
          <a:p>
            <a:r>
              <a:rPr lang="en-US" sz="1400" dirty="0">
                <a:hlinkClick r:id="rId3"/>
              </a:rPr>
              <a:t>mluzadder@kelleydrye.com</a:t>
            </a:r>
            <a:r>
              <a:rPr lang="en-US" sz="1400" dirty="0"/>
              <a:t>  </a:t>
            </a:r>
          </a:p>
          <a:p>
            <a:r>
              <a:rPr lang="en-US" sz="1400" dirty="0"/>
              <a:t>Chicago</a:t>
            </a:r>
          </a:p>
          <a:p>
            <a:r>
              <a:rPr lang="en-US" sz="1400" b="0" i="0" dirty="0">
                <a:solidFill>
                  <a:srgbClr val="FFFFFF"/>
                </a:solidFill>
                <a:effectLst/>
                <a:latin typeface="HelveticaNowText"/>
              </a:rPr>
              <a:t>(312) 857-2623</a:t>
            </a:r>
            <a:endParaRPr lang="en-US" sz="1400" dirty="0"/>
          </a:p>
        </p:txBody>
      </p:sp>
      <p:sp>
        <p:nvSpPr>
          <p:cNvPr id="42" name="Text Placeholder 41">
            <a:extLst>
              <a:ext uri="{FF2B5EF4-FFF2-40B4-BE49-F238E27FC236}">
                <a16:creationId xmlns:a16="http://schemas.microsoft.com/office/drawing/2014/main" id="{D4432AB4-7A2C-4B09-5382-12D14F3E974A}"/>
              </a:ext>
            </a:extLst>
          </p:cNvPr>
          <p:cNvSpPr>
            <a:spLocks noGrp="1"/>
          </p:cNvSpPr>
          <p:nvPr>
            <p:ph type="body" sz="quarter" idx="25"/>
          </p:nvPr>
        </p:nvSpPr>
        <p:spPr>
          <a:xfrm>
            <a:off x="7357502" y="1058834"/>
            <a:ext cx="4235058" cy="4776183"/>
          </a:xfrm>
        </p:spPr>
        <p:txBody>
          <a:bodyPr/>
          <a:lstStyle/>
          <a:p>
            <a:pPr marL="0" indent="0">
              <a:buNone/>
            </a:pPr>
            <a:r>
              <a:rPr lang="en-US" sz="1050" b="0" i="0" dirty="0">
                <a:effectLst/>
                <a:latin typeface="HelveticaNowText"/>
              </a:rPr>
              <a:t>Matt Luzadder, Managing Partner of Kelley Drye’s Chicago office, provides actionable guidance on regulatory, compliance, and litigation matters. </a:t>
            </a:r>
          </a:p>
          <a:p>
            <a:endParaRPr lang="en-US" sz="1050" b="0" i="0" dirty="0">
              <a:effectLst/>
              <a:latin typeface="HelveticaNowText"/>
            </a:endParaRPr>
          </a:p>
          <a:p>
            <a:pPr marL="0" indent="0">
              <a:buNone/>
            </a:pPr>
            <a:r>
              <a:rPr lang="en-US" sz="1050" b="0" i="0" dirty="0">
                <a:effectLst/>
                <a:latin typeface="HelveticaNowText"/>
              </a:rPr>
              <a:t>He represents clients before the Department of Justice, the Consumer Financial Protection Bureau, the Federal Trade Commission, and the Department of Treasury, including FinCEN and OFAC, as well as foreign law enforcement entities. He regularly represents clients before state attorneys general, offices of inspectors general and financial regulators. His engagements include multistate and parallel investigations. He is a Certified Anti-Money Laundering Specialist® (CAMS) by the Association of Certified Anti-Money Laundering Specialists.</a:t>
            </a:r>
            <a:br>
              <a:rPr lang="en-US" sz="1050" b="0" i="0" dirty="0">
                <a:effectLst/>
                <a:latin typeface="HelveticaNowText"/>
              </a:rPr>
            </a:br>
            <a:endParaRPr lang="en-US" sz="1050" b="0" i="0" dirty="0">
              <a:effectLst/>
              <a:latin typeface="HelveticaNowText"/>
            </a:endParaRPr>
          </a:p>
          <a:p>
            <a:pPr marL="0" indent="0">
              <a:buNone/>
            </a:pPr>
            <a:r>
              <a:rPr lang="en-US" sz="1050" b="0" i="0" dirty="0">
                <a:effectLst/>
                <a:latin typeface="HelveticaNowText"/>
              </a:rPr>
              <a:t>Matt’s clients include public and private companies, and emerging and fast-growth companies. A faculty member at Nacha’s Payments Institute, he advises leading financial services organizations, payment processors, and companies that provide services related to blockchain technologies. He also represents </a:t>
            </a:r>
            <a:r>
              <a:rPr lang="en-US" sz="1050" dirty="0">
                <a:latin typeface="HelveticaNowText"/>
              </a:rPr>
              <a:t>clients in a wide range of regulatory regimes, ranging from data privacy and security, fraud prevention, and consumer protection issues related to financial services and products.</a:t>
            </a:r>
          </a:p>
          <a:p>
            <a:endParaRPr lang="en-US" dirty="0">
              <a:solidFill>
                <a:srgbClr val="666666"/>
              </a:solidFill>
              <a:latin typeface="HelveticaNowText"/>
            </a:endParaRPr>
          </a:p>
        </p:txBody>
      </p:sp>
      <p:sp>
        <p:nvSpPr>
          <p:cNvPr id="43" name="Text Placeholder 42">
            <a:extLst>
              <a:ext uri="{FF2B5EF4-FFF2-40B4-BE49-F238E27FC236}">
                <a16:creationId xmlns:a16="http://schemas.microsoft.com/office/drawing/2014/main" id="{87F1A365-6EC9-E89D-2C95-418E90A83A78}"/>
              </a:ext>
            </a:extLst>
          </p:cNvPr>
          <p:cNvSpPr>
            <a:spLocks noGrp="1"/>
          </p:cNvSpPr>
          <p:nvPr>
            <p:ph type="body" sz="quarter" idx="26"/>
          </p:nvPr>
        </p:nvSpPr>
        <p:spPr>
          <a:xfrm>
            <a:off x="529982" y="3340761"/>
            <a:ext cx="6129898" cy="262105"/>
          </a:xfrm>
        </p:spPr>
        <p:txBody>
          <a:bodyPr/>
          <a:lstStyle/>
          <a:p>
            <a:pPr marL="0" indent="0">
              <a:buNone/>
            </a:pPr>
            <a:r>
              <a:rPr lang="en-US" dirty="0"/>
              <a:t>Representative Experience</a:t>
            </a:r>
          </a:p>
        </p:txBody>
      </p:sp>
      <p:sp>
        <p:nvSpPr>
          <p:cNvPr id="44" name="Text Placeholder 43">
            <a:extLst>
              <a:ext uri="{FF2B5EF4-FFF2-40B4-BE49-F238E27FC236}">
                <a16:creationId xmlns:a16="http://schemas.microsoft.com/office/drawing/2014/main" id="{E1C16BD7-12E3-93A6-1811-7D5C2D86A977}"/>
              </a:ext>
            </a:extLst>
          </p:cNvPr>
          <p:cNvSpPr>
            <a:spLocks noGrp="1"/>
          </p:cNvSpPr>
          <p:nvPr>
            <p:ph type="body" sz="quarter" idx="27"/>
          </p:nvPr>
        </p:nvSpPr>
        <p:spPr>
          <a:xfrm>
            <a:off x="516451" y="3644655"/>
            <a:ext cx="6129898" cy="2145538"/>
          </a:xfrm>
        </p:spPr>
        <p:txBody>
          <a:bodyPr/>
          <a:lstStyle/>
          <a:p>
            <a:r>
              <a:rPr lang="en-US" sz="1050" dirty="0"/>
              <a:t>Represented a financial institution in a FinCEN investigation of compliance programs. The investigation concluded with no action taken by FinCEN.</a:t>
            </a:r>
          </a:p>
          <a:p>
            <a:r>
              <a:rPr lang="en-US" sz="1050" dirty="0"/>
              <a:t>Represented a client in a parallel investigation into business practices that lasted years and involved the review of millions of documents and the interviews of dozens of employees. This matter was resolved in a manner that avoided protracted and costly litigation.</a:t>
            </a:r>
          </a:p>
          <a:p>
            <a:r>
              <a:rPr lang="en-US" sz="1050" dirty="0"/>
              <a:t>Member of a national litigation coordinating counsel team for a Fortune 500 company, including coordinating and directing local litigation counsel.</a:t>
            </a:r>
          </a:p>
          <a:p>
            <a:r>
              <a:rPr lang="en-US" sz="1050" dirty="0"/>
              <a:t>Regularly negotiates payment processing agreements on behalf of both service providers and merchants.</a:t>
            </a:r>
          </a:p>
        </p:txBody>
      </p:sp>
      <p:sp>
        <p:nvSpPr>
          <p:cNvPr id="13" name="Slide Number Placeholder 12">
            <a:extLst>
              <a:ext uri="{FF2B5EF4-FFF2-40B4-BE49-F238E27FC236}">
                <a16:creationId xmlns:a16="http://schemas.microsoft.com/office/drawing/2014/main" id="{41766582-918D-A326-F020-776E8EABDDE0}"/>
              </a:ext>
            </a:extLst>
          </p:cNvPr>
          <p:cNvSpPr>
            <a:spLocks noGrp="1"/>
          </p:cNvSpPr>
          <p:nvPr>
            <p:ph type="sldNum" sz="quarter" idx="4"/>
          </p:nvPr>
        </p:nvSpPr>
        <p:spPr>
          <a:xfrm>
            <a:off x="5598771" y="6356350"/>
            <a:ext cx="99445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0B64BC-C437-4420-A05E-8DFCB5BAB2A1}" type="slidenum">
              <a:rPr kumimoji="0" lang="en-US" sz="1000" b="0" i="0" u="none" strike="noStrike" kern="1200" cap="none" spc="0" normalizeH="0" baseline="0" noProof="0" smtClean="0">
                <a:ln>
                  <a:noFill/>
                </a:ln>
                <a:solidFill>
                  <a:srgbClr val="151348">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151348">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8848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 of Liability</a:t>
            </a:r>
          </a:p>
        </p:txBody>
      </p:sp>
      <p:sp>
        <p:nvSpPr>
          <p:cNvPr id="3" name="Content Placeholder 2"/>
          <p:cNvSpPr>
            <a:spLocks noGrp="1"/>
          </p:cNvSpPr>
          <p:nvPr>
            <p:ph idx="1"/>
          </p:nvPr>
        </p:nvSpPr>
        <p:spPr/>
        <p:txBody>
          <a:bodyPr>
            <a:normAutofit/>
          </a:bodyPr>
          <a:lstStyle/>
          <a:p>
            <a:pPr marL="342900" indent="-342900">
              <a:lnSpc>
                <a:spcPct val="90000"/>
              </a:lnSpc>
              <a:spcBef>
                <a:spcPts val="600"/>
              </a:spcBef>
              <a:spcAft>
                <a:spcPts val="1200"/>
              </a:spcAft>
              <a:buSzPct val="85000"/>
              <a:buFont typeface="Wingdings" panose="05000000000000000000" pitchFamily="2" charset="2"/>
              <a:buChar char="§"/>
              <a:defRPr/>
            </a:pPr>
            <a:r>
              <a:rPr lang="en-US" dirty="0"/>
              <a:t>Limitation of Liability (“LOL”) is quantified, dollar-value risk the parties are taking in entering the contract if something goes wrong.  The LOL is:</a:t>
            </a:r>
          </a:p>
          <a:p>
            <a:pPr lvl="2">
              <a:lnSpc>
                <a:spcPct val="90000"/>
              </a:lnSpc>
              <a:spcBef>
                <a:spcPts val="600"/>
              </a:spcBef>
              <a:spcAft>
                <a:spcPts val="1200"/>
              </a:spcAft>
              <a:buSzPct val="85000"/>
              <a:defRPr/>
            </a:pPr>
            <a:r>
              <a:rPr lang="en-US" dirty="0"/>
              <a:t>How much the liable party pays (defines the max) in settlement or litigation </a:t>
            </a:r>
          </a:p>
          <a:p>
            <a:pPr lvl="2">
              <a:lnSpc>
                <a:spcPct val="90000"/>
              </a:lnSpc>
              <a:spcBef>
                <a:spcPts val="600"/>
              </a:spcBef>
              <a:spcAft>
                <a:spcPts val="1200"/>
              </a:spcAft>
              <a:buSzPct val="85000"/>
              <a:defRPr/>
            </a:pPr>
            <a:r>
              <a:rPr lang="en-US" dirty="0"/>
              <a:t>The first provision the lawyers review if a formal dispute arises</a:t>
            </a:r>
          </a:p>
          <a:p>
            <a:pPr lvl="2">
              <a:lnSpc>
                <a:spcPct val="90000"/>
              </a:lnSpc>
              <a:spcBef>
                <a:spcPts val="600"/>
              </a:spcBef>
              <a:spcAft>
                <a:spcPts val="1200"/>
              </a:spcAft>
              <a:buSzPct val="85000"/>
              <a:defRPr/>
            </a:pPr>
            <a:r>
              <a:rPr lang="en-US" dirty="0"/>
              <a:t>A deterrent and helps avoid formal disputes (less to go after = less to be gained by suing)</a:t>
            </a:r>
          </a:p>
          <a:p>
            <a:pPr marL="342900" indent="-342900">
              <a:lnSpc>
                <a:spcPct val="90000"/>
              </a:lnSpc>
              <a:spcBef>
                <a:spcPts val="600"/>
              </a:spcBef>
              <a:spcAft>
                <a:spcPts val="1200"/>
              </a:spcAft>
              <a:buSzPct val="85000"/>
              <a:buFont typeface="Wingdings" panose="05000000000000000000" pitchFamily="2" charset="2"/>
              <a:buChar char="§"/>
              <a:defRPr/>
            </a:pPr>
            <a:r>
              <a:rPr lang="en-US" dirty="0"/>
              <a:t>Parties want structure the LOL to align their potential losses with potential revenue/reward – Risk matches the Reward (i.e., LOL = total fees of SOW)</a:t>
            </a:r>
          </a:p>
        </p:txBody>
      </p:sp>
      <p:sp>
        <p:nvSpPr>
          <p:cNvPr id="4" name="Slide Number Placeholder 3"/>
          <p:cNvSpPr>
            <a:spLocks noGrp="1"/>
          </p:cNvSpPr>
          <p:nvPr>
            <p:ph type="sldNum" sz="quarter" idx="4"/>
          </p:nvPr>
        </p:nvSpPr>
        <p:spPr/>
        <p:txBody>
          <a:bodyPr/>
          <a:lstStyle/>
          <a:p>
            <a:fld id="{989B9F0A-CECB-5449-97A0-B2298E882FF2}" type="slidenum">
              <a:rPr lang="en-US" smtClean="0"/>
              <a:t>4</a:t>
            </a:fld>
            <a:endParaRPr lang="en-US"/>
          </a:p>
        </p:txBody>
      </p:sp>
    </p:spTree>
    <p:extLst>
      <p:ext uri="{BB962C8B-B14F-4D97-AF65-F5344CB8AC3E}">
        <p14:creationId xmlns:p14="http://schemas.microsoft.com/office/powerpoint/2010/main" val="3862556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F0B5CB-F947-CA54-4957-046AE48B2C6B}"/>
              </a:ext>
            </a:extLst>
          </p:cNvPr>
          <p:cNvSpPr>
            <a:spLocks noGrp="1"/>
          </p:cNvSpPr>
          <p:nvPr>
            <p:ph type="body" sz="half" idx="2"/>
          </p:nvPr>
        </p:nvSpPr>
        <p:spPr>
          <a:xfrm>
            <a:off x="3337561" y="1103661"/>
            <a:ext cx="3322319" cy="399261"/>
          </a:xfrm>
        </p:spPr>
        <p:txBody>
          <a:bodyPr/>
          <a:lstStyle/>
          <a:p>
            <a:r>
              <a:rPr lang="en-US" sz="1800" dirty="0"/>
              <a:t>Andrew Wood</a:t>
            </a:r>
          </a:p>
        </p:txBody>
      </p:sp>
      <p:sp>
        <p:nvSpPr>
          <p:cNvPr id="4" name="Text Placeholder 3">
            <a:extLst>
              <a:ext uri="{FF2B5EF4-FFF2-40B4-BE49-F238E27FC236}">
                <a16:creationId xmlns:a16="http://schemas.microsoft.com/office/drawing/2014/main" id="{B38AB7C5-70FE-D656-D2A7-6B2AD85634F2}"/>
              </a:ext>
            </a:extLst>
          </p:cNvPr>
          <p:cNvSpPr>
            <a:spLocks noGrp="1"/>
          </p:cNvSpPr>
          <p:nvPr>
            <p:ph type="body" sz="half" idx="13"/>
          </p:nvPr>
        </p:nvSpPr>
        <p:spPr>
          <a:xfrm>
            <a:off x="3337561" y="1459097"/>
            <a:ext cx="3322319" cy="547437"/>
          </a:xfrm>
        </p:spPr>
        <p:txBody>
          <a:bodyPr/>
          <a:lstStyle/>
          <a:p>
            <a:r>
              <a:rPr lang="en-US" dirty="0"/>
              <a:t>Senior Associate</a:t>
            </a:r>
          </a:p>
        </p:txBody>
      </p:sp>
      <p:sp>
        <p:nvSpPr>
          <p:cNvPr id="5" name="Text Placeholder 4">
            <a:extLst>
              <a:ext uri="{FF2B5EF4-FFF2-40B4-BE49-F238E27FC236}">
                <a16:creationId xmlns:a16="http://schemas.microsoft.com/office/drawing/2014/main" id="{D98594A3-3150-D9AB-E352-F0FDB2F7DD08}"/>
              </a:ext>
            </a:extLst>
          </p:cNvPr>
          <p:cNvSpPr>
            <a:spLocks noGrp="1"/>
          </p:cNvSpPr>
          <p:nvPr>
            <p:ph type="body" sz="half" idx="14"/>
          </p:nvPr>
        </p:nvSpPr>
        <p:spPr>
          <a:xfrm>
            <a:off x="3337561" y="1940556"/>
            <a:ext cx="3322319" cy="1227410"/>
          </a:xfrm>
        </p:spPr>
        <p:txBody>
          <a:bodyPr/>
          <a:lstStyle/>
          <a:p>
            <a:r>
              <a:rPr lang="en-US" sz="1400" dirty="0">
                <a:hlinkClick r:id="rId2"/>
              </a:rPr>
              <a:t>awood@kelleydrye.com</a:t>
            </a:r>
            <a:r>
              <a:rPr lang="en-US" sz="1400" dirty="0"/>
              <a:t>  </a:t>
            </a:r>
          </a:p>
          <a:p>
            <a:r>
              <a:rPr lang="en-US" sz="1400" dirty="0"/>
              <a:t>Chicago</a:t>
            </a:r>
          </a:p>
          <a:p>
            <a:r>
              <a:rPr lang="en-US" sz="1400" b="0" i="0" dirty="0">
                <a:solidFill>
                  <a:srgbClr val="FFFFFF"/>
                </a:solidFill>
                <a:effectLst/>
                <a:latin typeface="HelveticaNowText"/>
              </a:rPr>
              <a:t>(312) 857-2579</a:t>
            </a:r>
            <a:endParaRPr lang="en-US" sz="1400" dirty="0"/>
          </a:p>
        </p:txBody>
      </p:sp>
      <p:sp>
        <p:nvSpPr>
          <p:cNvPr id="42" name="Text Placeholder 41">
            <a:extLst>
              <a:ext uri="{FF2B5EF4-FFF2-40B4-BE49-F238E27FC236}">
                <a16:creationId xmlns:a16="http://schemas.microsoft.com/office/drawing/2014/main" id="{D4432AB4-7A2C-4B09-5382-12D14F3E974A}"/>
              </a:ext>
            </a:extLst>
          </p:cNvPr>
          <p:cNvSpPr>
            <a:spLocks noGrp="1"/>
          </p:cNvSpPr>
          <p:nvPr>
            <p:ph type="body" sz="quarter" idx="25"/>
          </p:nvPr>
        </p:nvSpPr>
        <p:spPr>
          <a:xfrm>
            <a:off x="7357502" y="1103659"/>
            <a:ext cx="4235058" cy="4776183"/>
          </a:xfrm>
        </p:spPr>
        <p:txBody>
          <a:bodyPr/>
          <a:lstStyle/>
          <a:p>
            <a:pPr marL="0" indent="0">
              <a:buNone/>
            </a:pPr>
            <a:r>
              <a:rPr lang="en-US" dirty="0"/>
              <a:t>Andrew Wood focuses his practice on patent litigation, including federal district court litigations and inter partes review (</a:t>
            </a:r>
            <a:r>
              <a:rPr lang="en-US" dirty="0" err="1"/>
              <a:t>IPR</a:t>
            </a:r>
            <a:r>
              <a:rPr lang="en-US" dirty="0"/>
              <a:t>) proceedings before the U.S. Patent Trial and Appeal Board. He has handled patent disputes involving a wide range of technologies, including medical devices, microphone technology, signal processing, semiconductor devices, printing technology, manufacturing processes, GPS, and pharmaceuticals. He also has experience litigating trademark and trade secret matters in multiple industries.</a:t>
            </a:r>
          </a:p>
        </p:txBody>
      </p:sp>
      <p:sp>
        <p:nvSpPr>
          <p:cNvPr id="44" name="Text Placeholder 43">
            <a:extLst>
              <a:ext uri="{FF2B5EF4-FFF2-40B4-BE49-F238E27FC236}">
                <a16:creationId xmlns:a16="http://schemas.microsoft.com/office/drawing/2014/main" id="{E1C16BD7-12E3-93A6-1811-7D5C2D86A977}"/>
              </a:ext>
            </a:extLst>
          </p:cNvPr>
          <p:cNvSpPr>
            <a:spLocks noGrp="1"/>
          </p:cNvSpPr>
          <p:nvPr>
            <p:ph type="body" sz="quarter" idx="27"/>
          </p:nvPr>
        </p:nvSpPr>
        <p:spPr>
          <a:xfrm>
            <a:off x="516451" y="3734305"/>
            <a:ext cx="6129898" cy="2145538"/>
          </a:xfrm>
        </p:spPr>
        <p:txBody>
          <a:bodyPr/>
          <a:lstStyle/>
          <a:p>
            <a:r>
              <a:rPr lang="en-US" dirty="0"/>
              <a:t>Represents clients in patent litigation disputes before Federal District Courts and the United States Patent and Trademark Office.</a:t>
            </a:r>
          </a:p>
          <a:p>
            <a:r>
              <a:rPr lang="en-US" dirty="0"/>
              <a:t>Represented an inventor in a licensing dispute arbitration resulting in a favorable settlement.</a:t>
            </a:r>
          </a:p>
          <a:p>
            <a:r>
              <a:rPr lang="en-US" dirty="0"/>
              <a:t>Represented a trademark owner in a state court licensing dispute matter resulting in a full defense verdict.</a:t>
            </a:r>
          </a:p>
          <a:p>
            <a:endParaRPr lang="en-US" dirty="0"/>
          </a:p>
        </p:txBody>
      </p:sp>
      <p:sp>
        <p:nvSpPr>
          <p:cNvPr id="13" name="Slide Number Placeholder 12">
            <a:extLst>
              <a:ext uri="{FF2B5EF4-FFF2-40B4-BE49-F238E27FC236}">
                <a16:creationId xmlns:a16="http://schemas.microsoft.com/office/drawing/2014/main" id="{41766582-918D-A326-F020-776E8EABDDE0}"/>
              </a:ext>
            </a:extLst>
          </p:cNvPr>
          <p:cNvSpPr>
            <a:spLocks noGrp="1"/>
          </p:cNvSpPr>
          <p:nvPr>
            <p:ph type="sldNum" sz="quarter" idx="4"/>
          </p:nvPr>
        </p:nvSpPr>
        <p:spPr>
          <a:xfrm>
            <a:off x="5598771" y="6356350"/>
            <a:ext cx="99445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0B64BC-C437-4420-A05E-8DFCB5BAB2A1}" type="slidenum">
              <a:rPr kumimoji="0" lang="en-US" sz="1000" b="0" i="0" u="none" strike="noStrike" kern="1200" cap="none" spc="0" normalizeH="0" baseline="0" noProof="0" smtClean="0">
                <a:ln>
                  <a:noFill/>
                </a:ln>
                <a:solidFill>
                  <a:srgbClr val="151348">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srgbClr val="151348">
                  <a:tint val="75000"/>
                </a:srgbClr>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B4066112-A526-D163-614B-37C68FE76F33}"/>
              </a:ext>
            </a:extLst>
          </p:cNvPr>
          <p:cNvPicPr>
            <a:picLocks noChangeAspect="1"/>
          </p:cNvPicPr>
          <p:nvPr/>
        </p:nvPicPr>
        <p:blipFill>
          <a:blip r:embed="rId3"/>
          <a:stretch>
            <a:fillRect/>
          </a:stretch>
        </p:blipFill>
        <p:spPr>
          <a:xfrm>
            <a:off x="407550" y="917647"/>
            <a:ext cx="2295144" cy="2295144"/>
          </a:xfrm>
          <a:prstGeom prst="rect">
            <a:avLst/>
          </a:prstGeom>
        </p:spPr>
      </p:pic>
      <p:sp>
        <p:nvSpPr>
          <p:cNvPr id="9" name="Text Placeholder 42">
            <a:extLst>
              <a:ext uri="{FF2B5EF4-FFF2-40B4-BE49-F238E27FC236}">
                <a16:creationId xmlns:a16="http://schemas.microsoft.com/office/drawing/2014/main" id="{CBE74A7F-ADFE-98B2-A9BB-B545C264A89C}"/>
              </a:ext>
            </a:extLst>
          </p:cNvPr>
          <p:cNvSpPr>
            <a:spLocks noGrp="1"/>
          </p:cNvSpPr>
          <p:nvPr>
            <p:ph type="body" sz="quarter" idx="26"/>
          </p:nvPr>
        </p:nvSpPr>
        <p:spPr>
          <a:xfrm>
            <a:off x="529982" y="3340761"/>
            <a:ext cx="6129898" cy="262105"/>
          </a:xfrm>
        </p:spPr>
        <p:txBody>
          <a:bodyPr/>
          <a:lstStyle/>
          <a:p>
            <a:pPr marL="0" indent="0">
              <a:buNone/>
            </a:pPr>
            <a:r>
              <a:rPr lang="en-US" dirty="0"/>
              <a:t>Representative Experience</a:t>
            </a:r>
          </a:p>
        </p:txBody>
      </p:sp>
    </p:spTree>
    <p:extLst>
      <p:ext uri="{BB962C8B-B14F-4D97-AF65-F5344CB8AC3E}">
        <p14:creationId xmlns:p14="http://schemas.microsoft.com/office/powerpoint/2010/main" val="23792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Direct Versus Consequential Damages</a:t>
            </a:r>
          </a:p>
        </p:txBody>
      </p:sp>
      <p:sp>
        <p:nvSpPr>
          <p:cNvPr id="3" name="Content Placeholder 2"/>
          <p:cNvSpPr>
            <a:spLocks noGrp="1"/>
          </p:cNvSpPr>
          <p:nvPr>
            <p:ph idx="1"/>
          </p:nvPr>
        </p:nvSpPr>
        <p:spPr/>
        <p:txBody>
          <a:bodyPr>
            <a:normAutofit/>
          </a:bodyPr>
          <a:lstStyle/>
          <a:p>
            <a:pPr marL="0" indent="0">
              <a:lnSpc>
                <a:spcPct val="90000"/>
              </a:lnSpc>
              <a:spcBef>
                <a:spcPts val="0"/>
              </a:spcBef>
              <a:spcAft>
                <a:spcPts val="1200"/>
              </a:spcAft>
              <a:buSzPct val="85000"/>
              <a:buNone/>
            </a:pPr>
            <a:r>
              <a:rPr lang="en-US" altLang="en-US" dirty="0"/>
              <a:t>The Two Pieces of Limitation of Liability </a:t>
            </a:r>
          </a:p>
          <a:p>
            <a:pPr marL="800100" lvl="1" indent="-342900">
              <a:lnSpc>
                <a:spcPct val="90000"/>
              </a:lnSpc>
              <a:spcBef>
                <a:spcPts val="0"/>
              </a:spcBef>
              <a:spcAft>
                <a:spcPts val="1200"/>
              </a:spcAft>
              <a:buClr>
                <a:srgbClr val="122E58"/>
              </a:buClr>
              <a:buSzPct val="85000"/>
              <a:buFont typeface="Calibri" panose="020F0502020204030204" pitchFamily="34" charset="0"/>
              <a:buAutoNum type="arabicPeriod"/>
            </a:pPr>
            <a:r>
              <a:rPr lang="en-US" altLang="en-US" b="1" dirty="0">
                <a:solidFill>
                  <a:srgbClr val="66CC00"/>
                </a:solidFill>
              </a:rPr>
              <a:t>Cap on Direct Damages</a:t>
            </a:r>
          </a:p>
          <a:p>
            <a:pPr marL="1200150" lvl="2" indent="-342900">
              <a:lnSpc>
                <a:spcPct val="90000"/>
              </a:lnSpc>
              <a:spcBef>
                <a:spcPts val="0"/>
              </a:spcBef>
              <a:spcAft>
                <a:spcPts val="1200"/>
              </a:spcAft>
              <a:buSzPct val="85000"/>
            </a:pPr>
            <a:r>
              <a:rPr lang="en-US" altLang="en-US" sz="2000" dirty="0"/>
              <a:t>Natural Consequence of a Breach (“Direct”)</a:t>
            </a:r>
          </a:p>
          <a:p>
            <a:pPr marL="1200150" lvl="2" indent="-342900">
              <a:lnSpc>
                <a:spcPct val="90000"/>
              </a:lnSpc>
              <a:spcBef>
                <a:spcPts val="0"/>
              </a:spcBef>
              <a:spcAft>
                <a:spcPts val="1200"/>
              </a:spcAft>
              <a:buSzPct val="85000"/>
            </a:pPr>
            <a:r>
              <a:rPr lang="en-US" altLang="en-US" sz="2000" dirty="0"/>
              <a:t>EXAMPLE: Inaccurate data conversion results in account data loss requiring FTEs to re-key data</a:t>
            </a:r>
          </a:p>
          <a:p>
            <a:pPr marL="800100" lvl="1" indent="-342900">
              <a:lnSpc>
                <a:spcPct val="90000"/>
              </a:lnSpc>
              <a:spcBef>
                <a:spcPts val="0"/>
              </a:spcBef>
              <a:spcAft>
                <a:spcPts val="1200"/>
              </a:spcAft>
              <a:buSzPct val="85000"/>
              <a:buFont typeface="Calibri" panose="020F0502020204030204" pitchFamily="34" charset="0"/>
              <a:buAutoNum type="arabicPeriod"/>
            </a:pPr>
            <a:endParaRPr lang="en-US" altLang="en-US" sz="300" dirty="0">
              <a:solidFill>
                <a:srgbClr val="122E58"/>
              </a:solidFill>
            </a:endParaRPr>
          </a:p>
          <a:p>
            <a:pPr marL="800100" lvl="1" indent="-342900">
              <a:lnSpc>
                <a:spcPct val="90000"/>
              </a:lnSpc>
              <a:spcBef>
                <a:spcPts val="0"/>
              </a:spcBef>
              <a:spcAft>
                <a:spcPts val="1200"/>
              </a:spcAft>
              <a:buClr>
                <a:srgbClr val="122E58"/>
              </a:buClr>
              <a:buSzPct val="85000"/>
              <a:buFont typeface="Calibri" panose="020F0502020204030204" pitchFamily="34" charset="0"/>
              <a:buAutoNum type="arabicPeriod"/>
            </a:pPr>
            <a:r>
              <a:rPr lang="en-US" altLang="en-US" b="1" dirty="0">
                <a:solidFill>
                  <a:srgbClr val="66CC00"/>
                </a:solidFill>
              </a:rPr>
              <a:t>Exclusion of Consequential (“Indirect”) Damages</a:t>
            </a:r>
          </a:p>
          <a:p>
            <a:pPr marL="1200150" lvl="2" indent="-342900">
              <a:lnSpc>
                <a:spcPct val="90000"/>
              </a:lnSpc>
              <a:spcBef>
                <a:spcPts val="0"/>
              </a:spcBef>
              <a:spcAft>
                <a:spcPts val="1200"/>
              </a:spcAft>
              <a:buSzPct val="85000"/>
            </a:pPr>
            <a:r>
              <a:rPr lang="en-US" altLang="en-US" sz="2000" dirty="0"/>
              <a:t>Arises</a:t>
            </a:r>
            <a:r>
              <a:rPr lang="en-US" altLang="en-US" sz="2000" dirty="0">
                <a:solidFill>
                  <a:srgbClr val="122E58"/>
                </a:solidFill>
              </a:rPr>
              <a:t> </a:t>
            </a:r>
            <a:r>
              <a:rPr lang="en-US" altLang="en-US" sz="2000" b="1" dirty="0">
                <a:solidFill>
                  <a:srgbClr val="66CC00"/>
                </a:solidFill>
              </a:rPr>
              <a:t>due to peculiar nature of </a:t>
            </a:r>
            <a:r>
              <a:rPr lang="en-US" altLang="en-US" sz="2000" b="1" u="sng" dirty="0">
                <a:solidFill>
                  <a:srgbClr val="66CC00"/>
                </a:solidFill>
              </a:rPr>
              <a:t>company's</a:t>
            </a:r>
            <a:r>
              <a:rPr lang="en-US" altLang="en-US" sz="2000" b="1" dirty="0">
                <a:solidFill>
                  <a:srgbClr val="66CC00"/>
                </a:solidFill>
              </a:rPr>
              <a:t> business </a:t>
            </a:r>
            <a:r>
              <a:rPr lang="en-US" altLang="en-US" sz="2000" dirty="0"/>
              <a:t>and vendor’s actions that impacted the normal flow of business </a:t>
            </a:r>
          </a:p>
          <a:p>
            <a:pPr marL="1200150" lvl="2" indent="-342900">
              <a:lnSpc>
                <a:spcPct val="90000"/>
              </a:lnSpc>
              <a:spcBef>
                <a:spcPts val="0"/>
              </a:spcBef>
              <a:spcAft>
                <a:spcPts val="1200"/>
              </a:spcAft>
              <a:buSzPct val="85000"/>
            </a:pPr>
            <a:r>
              <a:rPr lang="en-US" altLang="en-US" sz="2000" dirty="0"/>
              <a:t>Consequential damages can be “big ticket” losses </a:t>
            </a:r>
          </a:p>
          <a:p>
            <a:pPr marL="1200150" lvl="2" indent="-342900">
              <a:lnSpc>
                <a:spcPct val="90000"/>
              </a:lnSpc>
              <a:spcBef>
                <a:spcPts val="0"/>
              </a:spcBef>
              <a:spcAft>
                <a:spcPts val="1200"/>
              </a:spcAft>
              <a:buSzPct val="85000"/>
            </a:pPr>
            <a:r>
              <a:rPr lang="en-US" altLang="en-US" sz="2000" dirty="0"/>
              <a:t>EXAMPLE:  Building on the above, the company’s site was down for 3 days, resulting in your company’s lost customers, lost profits, third party claims (i.e. not someone who signed the contract), reputational damage</a:t>
            </a:r>
            <a:endParaRPr lang="en-US" dirty="0"/>
          </a:p>
        </p:txBody>
      </p:sp>
      <p:sp>
        <p:nvSpPr>
          <p:cNvPr id="4" name="Slide Number Placeholder 3"/>
          <p:cNvSpPr>
            <a:spLocks noGrp="1"/>
          </p:cNvSpPr>
          <p:nvPr>
            <p:ph type="sldNum" sz="quarter" idx="4"/>
          </p:nvPr>
        </p:nvSpPr>
        <p:spPr/>
        <p:txBody>
          <a:bodyPr/>
          <a:lstStyle/>
          <a:p>
            <a:fld id="{989B9F0A-CECB-5449-97A0-B2298E882FF2}" type="slidenum">
              <a:rPr lang="en-US" smtClean="0"/>
              <a:t>5</a:t>
            </a:fld>
            <a:endParaRPr lang="en-US"/>
          </a:p>
        </p:txBody>
      </p:sp>
    </p:spTree>
    <p:extLst>
      <p:ext uri="{BB962C8B-B14F-4D97-AF65-F5344CB8AC3E}">
        <p14:creationId xmlns:p14="http://schemas.microsoft.com/office/powerpoint/2010/main" val="3496868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or Carve-Outs</a:t>
            </a:r>
          </a:p>
        </p:txBody>
      </p:sp>
      <p:sp>
        <p:nvSpPr>
          <p:cNvPr id="3" name="Content Placeholder 2"/>
          <p:cNvSpPr>
            <a:spLocks noGrp="1"/>
          </p:cNvSpPr>
          <p:nvPr>
            <p:ph idx="1"/>
          </p:nvPr>
        </p:nvSpPr>
        <p:spPr/>
        <p:txBody>
          <a:bodyPr>
            <a:normAutofit/>
          </a:bodyPr>
          <a:lstStyle/>
          <a:p>
            <a:pPr marL="342900" indent="-342900">
              <a:spcBef>
                <a:spcPts val="0"/>
              </a:spcBef>
              <a:spcAft>
                <a:spcPts val="600"/>
              </a:spcAft>
              <a:buClr>
                <a:srgbClr val="122E58"/>
              </a:buClr>
              <a:buSzPct val="85000"/>
              <a:buFont typeface="Wingdings" panose="05000000000000000000" pitchFamily="2" charset="2"/>
              <a:buChar char="§"/>
            </a:pPr>
            <a:r>
              <a:rPr lang="en-US" altLang="en-US" sz="2000" b="1" dirty="0">
                <a:solidFill>
                  <a:srgbClr val="66CC00"/>
                </a:solidFill>
              </a:rPr>
              <a:t>Companies commonly request exceptions </a:t>
            </a:r>
            <a:r>
              <a:rPr lang="en-US" altLang="en-US" sz="2000" dirty="0"/>
              <a:t>for limit of liability or exclusion of consequential damages</a:t>
            </a:r>
            <a:r>
              <a:rPr lang="en-US" altLang="en-US" sz="2000" dirty="0">
                <a:solidFill>
                  <a:srgbClr val="122E58"/>
                </a:solidFill>
              </a:rPr>
              <a:t> </a:t>
            </a:r>
            <a:r>
              <a:rPr lang="en-US" altLang="en-US" sz="2000" b="1" dirty="0">
                <a:solidFill>
                  <a:srgbClr val="66CC00"/>
                </a:solidFill>
              </a:rPr>
              <a:t>(READ: Uncapped Liability or higher cap than standard LOL)</a:t>
            </a:r>
            <a:r>
              <a:rPr lang="en-US" altLang="en-US" sz="2000" dirty="0">
                <a:solidFill>
                  <a:srgbClr val="122E58"/>
                </a:solidFill>
              </a:rPr>
              <a:t>:</a:t>
            </a:r>
          </a:p>
          <a:p>
            <a:pPr marL="800100" lvl="1" indent="-342900">
              <a:spcBef>
                <a:spcPts val="0"/>
              </a:spcBef>
              <a:spcAft>
                <a:spcPts val="600"/>
              </a:spcAft>
              <a:buSzPct val="85000"/>
            </a:pPr>
            <a:r>
              <a:rPr lang="en-US" altLang="en-US" sz="2000" dirty="0"/>
              <a:t>Breach of IP, Confidentiality/Privacy and Cybersecurity</a:t>
            </a:r>
          </a:p>
          <a:p>
            <a:pPr marL="800100" lvl="1" indent="-342900">
              <a:spcBef>
                <a:spcPts val="0"/>
              </a:spcBef>
              <a:spcAft>
                <a:spcPts val="600"/>
              </a:spcAft>
              <a:buSzPct val="85000"/>
            </a:pPr>
            <a:r>
              <a:rPr lang="en-US" altLang="en-US" sz="2000" dirty="0"/>
              <a:t>Indemnities</a:t>
            </a:r>
          </a:p>
          <a:p>
            <a:pPr marL="800100" lvl="1" indent="-342900">
              <a:spcBef>
                <a:spcPts val="0"/>
              </a:spcBef>
              <a:spcAft>
                <a:spcPts val="600"/>
              </a:spcAft>
              <a:buSzPct val="85000"/>
            </a:pPr>
            <a:r>
              <a:rPr lang="en-US" altLang="en-US" sz="2000" dirty="0"/>
              <a:t>Negligence, Gross Negligence or Willful Misconduct</a:t>
            </a:r>
          </a:p>
          <a:p>
            <a:pPr marL="800100" lvl="1" indent="-342900">
              <a:spcBef>
                <a:spcPts val="0"/>
              </a:spcBef>
              <a:spcAft>
                <a:spcPts val="600"/>
              </a:spcAft>
              <a:buSzPct val="85000"/>
            </a:pPr>
            <a:r>
              <a:rPr lang="en-US" altLang="en-US" sz="2000" dirty="0"/>
              <a:t>Breach of a Provision of a Contract (Vendors will avoid to this one because of risk/reward imbalance)</a:t>
            </a:r>
          </a:p>
          <a:p>
            <a:pPr marL="342900" indent="-342900">
              <a:spcBef>
                <a:spcPts val="0"/>
              </a:spcBef>
              <a:spcAft>
                <a:spcPts val="600"/>
              </a:spcAft>
              <a:buSzPct val="85000"/>
              <a:buFont typeface="Wingdings" panose="05000000000000000000" pitchFamily="2" charset="2"/>
              <a:buChar char="§"/>
            </a:pPr>
            <a:r>
              <a:rPr lang="en-US" altLang="en-US" sz="2000" dirty="0"/>
              <a:t>Company’s may ask to </a:t>
            </a:r>
            <a:r>
              <a:rPr lang="en-US" altLang="en-US" sz="2000" b="1" dirty="0">
                <a:solidFill>
                  <a:srgbClr val="66CC00"/>
                </a:solidFill>
              </a:rPr>
              <a:t>make the LOL mutual </a:t>
            </a:r>
            <a:r>
              <a:rPr lang="en-US" altLang="en-US" sz="2000" dirty="0"/>
              <a:t>(i.e. vendor would be held to the same limits if vendor sues company)	</a:t>
            </a:r>
          </a:p>
          <a:p>
            <a:pPr marL="1028700" lvl="2" indent="-342900">
              <a:spcBef>
                <a:spcPts val="0"/>
              </a:spcBef>
              <a:spcAft>
                <a:spcPts val="600"/>
              </a:spcAft>
              <a:buSzPct val="85000"/>
            </a:pPr>
            <a:r>
              <a:rPr lang="en-US" altLang="en-US" dirty="0"/>
              <a:t>Vendors may seek a </a:t>
            </a:r>
            <a:r>
              <a:rPr lang="en-US" altLang="en-US" b="1" dirty="0">
                <a:solidFill>
                  <a:srgbClr val="66CC00"/>
                </a:solidFill>
              </a:rPr>
              <a:t>carve-out payment of fees </a:t>
            </a:r>
            <a:r>
              <a:rPr lang="en-US" altLang="en-US" dirty="0"/>
              <a:t>(i.e., vendor gets paid no matter the outcome of the dispute)</a:t>
            </a:r>
          </a:p>
          <a:p>
            <a:pPr marL="742950" indent="-342900">
              <a:spcBef>
                <a:spcPts val="0"/>
              </a:spcBef>
              <a:spcAft>
                <a:spcPts val="600"/>
              </a:spcAft>
              <a:buSzPct val="85000"/>
              <a:buFont typeface="Wingdings" panose="05000000000000000000" pitchFamily="2" charset="2"/>
              <a:buChar char="§"/>
            </a:pPr>
            <a:r>
              <a:rPr lang="en-US" sz="2000" b="1" dirty="0">
                <a:solidFill>
                  <a:srgbClr val="FF0000"/>
                </a:solidFill>
              </a:rPr>
              <a:t>NEGOTIATION TIP</a:t>
            </a:r>
            <a:r>
              <a:rPr lang="en-US" sz="2000" dirty="0"/>
              <a:t>: Consequential damages are normally </a:t>
            </a:r>
            <a:r>
              <a:rPr lang="en-US" sz="2000" u="sng" dirty="0"/>
              <a:t>not</a:t>
            </a:r>
            <a:r>
              <a:rPr lang="en-US" sz="2000" dirty="0"/>
              <a:t> accepted by vendors.</a:t>
            </a:r>
          </a:p>
        </p:txBody>
      </p:sp>
      <p:sp>
        <p:nvSpPr>
          <p:cNvPr id="4" name="Slide Number Placeholder 3"/>
          <p:cNvSpPr>
            <a:spLocks noGrp="1"/>
          </p:cNvSpPr>
          <p:nvPr>
            <p:ph type="sldNum" sz="quarter" idx="4"/>
          </p:nvPr>
        </p:nvSpPr>
        <p:spPr/>
        <p:txBody>
          <a:bodyPr/>
          <a:lstStyle/>
          <a:p>
            <a:fld id="{989B9F0A-CECB-5449-97A0-B2298E882FF2}" type="slidenum">
              <a:rPr lang="en-US" smtClean="0"/>
              <a:t>6</a:t>
            </a:fld>
            <a:endParaRPr lang="en-US"/>
          </a:p>
        </p:txBody>
      </p:sp>
    </p:spTree>
    <p:extLst>
      <p:ext uri="{BB962C8B-B14F-4D97-AF65-F5344CB8AC3E}">
        <p14:creationId xmlns:p14="http://schemas.microsoft.com/office/powerpoint/2010/main" val="303411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LOL Negotiations</a:t>
            </a:r>
          </a:p>
        </p:txBody>
      </p:sp>
      <p:sp>
        <p:nvSpPr>
          <p:cNvPr id="3" name="Content Placeholder 2"/>
          <p:cNvSpPr>
            <a:spLocks noGrp="1"/>
          </p:cNvSpPr>
          <p:nvPr>
            <p:ph idx="1"/>
          </p:nvPr>
        </p:nvSpPr>
        <p:spPr/>
        <p:txBody>
          <a:bodyPr>
            <a:normAutofit/>
          </a:bodyPr>
          <a:lstStyle/>
          <a:p>
            <a:pPr marL="342900" indent="-342900">
              <a:spcBef>
                <a:spcPct val="40000"/>
              </a:spcBef>
              <a:spcAft>
                <a:spcPts val="1200"/>
              </a:spcAft>
              <a:buSzPct val="85000"/>
              <a:buFont typeface="Wingdings" panose="05000000000000000000" pitchFamily="2" charset="2"/>
              <a:buChar char="§"/>
              <a:defRPr/>
            </a:pPr>
            <a:r>
              <a:rPr lang="en-US" dirty="0"/>
              <a:t>Vendors want liability limited to Direct Damages only</a:t>
            </a:r>
          </a:p>
          <a:p>
            <a:pPr lvl="2">
              <a:spcBef>
                <a:spcPct val="40000"/>
              </a:spcBef>
              <a:spcAft>
                <a:spcPts val="1200"/>
              </a:spcAft>
              <a:buSzPct val="85000"/>
              <a:defRPr/>
            </a:pPr>
            <a:r>
              <a:rPr lang="en-US" dirty="0"/>
              <a:t>Common vendor ask is for a monetary cap on direct damages equal to fees paid for the work that gave rise to liability (liable up to what vendor stands to make)</a:t>
            </a:r>
          </a:p>
          <a:p>
            <a:pPr lvl="1">
              <a:spcBef>
                <a:spcPct val="40000"/>
              </a:spcBef>
              <a:spcAft>
                <a:spcPts val="1200"/>
              </a:spcAft>
              <a:buSzPct val="85000"/>
              <a:defRPr/>
            </a:pPr>
            <a:r>
              <a:rPr lang="en-US" dirty="0"/>
              <a:t>Vendors want to limit liability for Consequential or Indirect Damages (or punitive or special damages)</a:t>
            </a:r>
          </a:p>
          <a:p>
            <a:pPr lvl="2">
              <a:spcBef>
                <a:spcPts val="1200"/>
              </a:spcBef>
              <a:spcAft>
                <a:spcPts val="1200"/>
              </a:spcAft>
              <a:buSzPct val="85000"/>
              <a:defRPr/>
            </a:pPr>
            <a:r>
              <a:rPr lang="en-US" dirty="0"/>
              <a:t>Difficult for a vendor to anticipate how and to what extent the company will be damaged if the vendor messes up</a:t>
            </a:r>
          </a:p>
          <a:p>
            <a:pPr marL="342900" indent="-342900">
              <a:spcAft>
                <a:spcPts val="1200"/>
              </a:spcAft>
              <a:buFont typeface="Wingdings" panose="05000000000000000000" pitchFamily="2" charset="2"/>
              <a:buChar char="§"/>
            </a:pPr>
            <a:r>
              <a:rPr lang="en-US" b="1" dirty="0">
                <a:solidFill>
                  <a:srgbClr val="FF0000"/>
                </a:solidFill>
              </a:rPr>
              <a:t>NEGOTIATION TIP</a:t>
            </a:r>
            <a:r>
              <a:rPr lang="en-US" dirty="0"/>
              <a:t>: Parties should discuss possible exceptions to these two limits for certain claims, not removing the limitation on liability entirely.</a:t>
            </a:r>
          </a:p>
          <a:p>
            <a:endParaRPr lang="en-US" dirty="0"/>
          </a:p>
        </p:txBody>
      </p:sp>
      <p:sp>
        <p:nvSpPr>
          <p:cNvPr id="4" name="Slide Number Placeholder 3"/>
          <p:cNvSpPr>
            <a:spLocks noGrp="1"/>
          </p:cNvSpPr>
          <p:nvPr>
            <p:ph type="sldNum" sz="quarter" idx="4"/>
          </p:nvPr>
        </p:nvSpPr>
        <p:spPr/>
        <p:txBody>
          <a:bodyPr/>
          <a:lstStyle/>
          <a:p>
            <a:fld id="{989B9F0A-CECB-5449-97A0-B2298E882FF2}" type="slidenum">
              <a:rPr lang="en-US" smtClean="0"/>
              <a:t>7</a:t>
            </a:fld>
            <a:endParaRPr lang="en-US"/>
          </a:p>
        </p:txBody>
      </p:sp>
    </p:spTree>
    <p:extLst>
      <p:ext uri="{BB962C8B-B14F-4D97-AF65-F5344CB8AC3E}">
        <p14:creationId xmlns:p14="http://schemas.microsoft.com/office/powerpoint/2010/main" val="215312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Indemnity</a:t>
            </a:r>
          </a:p>
        </p:txBody>
      </p:sp>
      <p:sp>
        <p:nvSpPr>
          <p:cNvPr id="3" name="Content Placeholder 2"/>
          <p:cNvSpPr>
            <a:spLocks noGrp="1"/>
          </p:cNvSpPr>
          <p:nvPr>
            <p:ph idx="1"/>
          </p:nvPr>
        </p:nvSpPr>
        <p:spPr/>
        <p:txBody>
          <a:bodyPr>
            <a:normAutofit/>
          </a:bodyPr>
          <a:lstStyle/>
          <a:p>
            <a:pPr marL="0" indent="0">
              <a:spcBef>
                <a:spcPts val="0"/>
              </a:spcBef>
              <a:spcAft>
                <a:spcPts val="1800"/>
              </a:spcAft>
              <a:buSzPct val="85000"/>
              <a:buNone/>
            </a:pPr>
            <a:r>
              <a:rPr lang="en-US" altLang="en-US" b="1" dirty="0">
                <a:solidFill>
                  <a:srgbClr val="66CC00"/>
                </a:solidFill>
              </a:rPr>
              <a:t>Indemnity</a:t>
            </a:r>
            <a:r>
              <a:rPr lang="en-US" altLang="en-US" b="1" dirty="0">
                <a:solidFill>
                  <a:srgbClr val="04BCB8"/>
                </a:solidFill>
              </a:rPr>
              <a:t> </a:t>
            </a:r>
            <a:r>
              <a:rPr lang="en-US" altLang="en-US" dirty="0"/>
              <a:t>= like a type of </a:t>
            </a:r>
            <a:r>
              <a:rPr lang="en-US" altLang="en-US" b="1" dirty="0">
                <a:solidFill>
                  <a:srgbClr val="66CC00"/>
                </a:solidFill>
              </a:rPr>
              <a:t>“insurance policy” </a:t>
            </a:r>
            <a:r>
              <a:rPr lang="en-US" altLang="en-US" dirty="0"/>
              <a:t>against liability, loss, damage, claim that might somehow be related to the agreement – a party would step in and cover that claim for the counter-party</a:t>
            </a:r>
          </a:p>
          <a:p>
            <a:pPr marL="571500" indent="-342900">
              <a:spcBef>
                <a:spcPts val="0"/>
              </a:spcBef>
              <a:spcAft>
                <a:spcPts val="1800"/>
              </a:spcAft>
              <a:buClr>
                <a:srgbClr val="122E58"/>
              </a:buClr>
              <a:buSzPct val="85000"/>
              <a:buFont typeface="Wingdings" panose="05000000000000000000" pitchFamily="2" charset="2"/>
              <a:buChar char="§"/>
            </a:pPr>
            <a:r>
              <a:rPr lang="en-US" altLang="en-US" sz="2000" b="1" dirty="0">
                <a:solidFill>
                  <a:srgbClr val="66CC00"/>
                </a:solidFill>
              </a:rPr>
              <a:t>Risk</a:t>
            </a:r>
            <a:r>
              <a:rPr lang="en-US" altLang="en-US" sz="2000" b="1" dirty="0">
                <a:solidFill>
                  <a:srgbClr val="04BCB8"/>
                </a:solidFill>
              </a:rPr>
              <a:t> </a:t>
            </a:r>
            <a:r>
              <a:rPr lang="en-US" altLang="en-US" sz="2000" dirty="0"/>
              <a:t>– Is it reasonable for party to take on the counter-party’s risk had it completed the work with its own employees?</a:t>
            </a:r>
          </a:p>
          <a:p>
            <a:pPr marL="571500" indent="-342900">
              <a:spcBef>
                <a:spcPts val="0"/>
              </a:spcBef>
              <a:spcAft>
                <a:spcPts val="1800"/>
              </a:spcAft>
              <a:buClr>
                <a:srgbClr val="122E58"/>
              </a:buClr>
              <a:buSzPct val="85000"/>
              <a:buFont typeface="Wingdings" panose="05000000000000000000" pitchFamily="2" charset="2"/>
              <a:buChar char="§"/>
            </a:pPr>
            <a:r>
              <a:rPr lang="en-US" altLang="en-US" dirty="0"/>
              <a:t>Like </a:t>
            </a:r>
            <a:r>
              <a:rPr lang="en-US" altLang="en-US" b="1" dirty="0">
                <a:solidFill>
                  <a:srgbClr val="66CC00"/>
                </a:solidFill>
              </a:rPr>
              <a:t>insurance policies</a:t>
            </a:r>
            <a:r>
              <a:rPr lang="en-US" altLang="en-US" dirty="0"/>
              <a:t>, indemnities are complicated and </a:t>
            </a:r>
            <a:r>
              <a:rPr lang="en-US" altLang="en-US" b="1" dirty="0">
                <a:solidFill>
                  <a:srgbClr val="66CC00"/>
                </a:solidFill>
              </a:rPr>
              <a:t>generally have</a:t>
            </a:r>
            <a:r>
              <a:rPr lang="en-US" altLang="en-US" dirty="0">
                <a:solidFill>
                  <a:srgbClr val="122E58"/>
                </a:solidFill>
              </a:rPr>
              <a:t>:</a:t>
            </a:r>
          </a:p>
          <a:p>
            <a:pPr lvl="3">
              <a:spcBef>
                <a:spcPts val="0"/>
              </a:spcBef>
              <a:spcAft>
                <a:spcPts val="1800"/>
              </a:spcAft>
              <a:buClr>
                <a:srgbClr val="122E58"/>
              </a:buClr>
              <a:buSzPct val="85000"/>
            </a:pPr>
            <a:r>
              <a:rPr lang="en-US" altLang="en-US" b="1" dirty="0">
                <a:solidFill>
                  <a:srgbClr val="66CC00"/>
                </a:solidFill>
              </a:rPr>
              <a:t>Exclusions</a:t>
            </a:r>
            <a:r>
              <a:rPr lang="en-US" altLang="en-US" dirty="0">
                <a:solidFill>
                  <a:srgbClr val="122E58"/>
                </a:solidFill>
              </a:rPr>
              <a:t> </a:t>
            </a:r>
            <a:r>
              <a:rPr lang="en-US" altLang="en-US" dirty="0"/>
              <a:t>– so party does not indemnify for damage it did not cause</a:t>
            </a:r>
          </a:p>
          <a:p>
            <a:pPr lvl="3">
              <a:spcBef>
                <a:spcPts val="0"/>
              </a:spcBef>
              <a:spcAft>
                <a:spcPts val="1800"/>
              </a:spcAft>
              <a:buClr>
                <a:srgbClr val="122E58"/>
              </a:buClr>
              <a:buSzPct val="85000"/>
            </a:pPr>
            <a:r>
              <a:rPr lang="en-US" altLang="en-US" b="1" dirty="0">
                <a:solidFill>
                  <a:srgbClr val="66CC00"/>
                </a:solidFill>
              </a:rPr>
              <a:t>Limits</a:t>
            </a:r>
            <a:r>
              <a:rPr lang="en-US" altLang="en-US" dirty="0">
                <a:solidFill>
                  <a:srgbClr val="122E58"/>
                </a:solidFill>
              </a:rPr>
              <a:t> </a:t>
            </a:r>
            <a:r>
              <a:rPr lang="en-US" altLang="en-US" dirty="0"/>
              <a:t>– so party only indemnifies for 3</a:t>
            </a:r>
            <a:r>
              <a:rPr lang="en-US" altLang="en-US" baseline="30000" dirty="0"/>
              <a:t>rd</a:t>
            </a:r>
            <a:r>
              <a:rPr lang="en-US" altLang="en-US" dirty="0"/>
              <a:t> party (people who have not signed the contract) claims.  Rest of contract should take care of claims between the contracting parties</a:t>
            </a:r>
          </a:p>
          <a:p>
            <a:pPr lvl="3">
              <a:spcBef>
                <a:spcPts val="0"/>
              </a:spcBef>
              <a:spcAft>
                <a:spcPts val="1800"/>
              </a:spcAft>
              <a:buClr>
                <a:srgbClr val="122E58"/>
              </a:buClr>
              <a:buSzPct val="85000"/>
            </a:pPr>
            <a:r>
              <a:rPr lang="en-US" altLang="en-US" b="1" dirty="0">
                <a:solidFill>
                  <a:srgbClr val="66CC00"/>
                </a:solidFill>
              </a:rPr>
              <a:t>Caveats</a:t>
            </a:r>
            <a:r>
              <a:rPr lang="en-US" altLang="en-US" b="1" dirty="0">
                <a:solidFill>
                  <a:srgbClr val="04BCB8"/>
                </a:solidFill>
              </a:rPr>
              <a:t> </a:t>
            </a:r>
            <a:r>
              <a:rPr lang="en-US" altLang="en-US" dirty="0"/>
              <a:t>– so party only indemnifies for the portion of damage it caused</a:t>
            </a:r>
            <a:endParaRPr lang="en-US" dirty="0"/>
          </a:p>
        </p:txBody>
      </p:sp>
      <p:sp>
        <p:nvSpPr>
          <p:cNvPr id="4" name="Slide Number Placeholder 3"/>
          <p:cNvSpPr>
            <a:spLocks noGrp="1"/>
          </p:cNvSpPr>
          <p:nvPr>
            <p:ph type="sldNum" sz="quarter" idx="4"/>
          </p:nvPr>
        </p:nvSpPr>
        <p:spPr/>
        <p:txBody>
          <a:bodyPr/>
          <a:lstStyle/>
          <a:p>
            <a:fld id="{989B9F0A-CECB-5449-97A0-B2298E882FF2}" type="slidenum">
              <a:rPr lang="en-US" smtClean="0"/>
              <a:t>8</a:t>
            </a:fld>
            <a:endParaRPr lang="en-US"/>
          </a:p>
        </p:txBody>
      </p:sp>
    </p:spTree>
    <p:extLst>
      <p:ext uri="{BB962C8B-B14F-4D97-AF65-F5344CB8AC3E}">
        <p14:creationId xmlns:p14="http://schemas.microsoft.com/office/powerpoint/2010/main" val="3700758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Indemnities</a:t>
            </a:r>
          </a:p>
        </p:txBody>
      </p:sp>
      <p:sp>
        <p:nvSpPr>
          <p:cNvPr id="3" name="Content Placeholder 2"/>
          <p:cNvSpPr>
            <a:spLocks noGrp="1"/>
          </p:cNvSpPr>
          <p:nvPr>
            <p:ph idx="1"/>
          </p:nvPr>
        </p:nvSpPr>
        <p:spPr/>
        <p:txBody>
          <a:bodyPr/>
          <a:lstStyle/>
          <a:p>
            <a:pPr marL="0" indent="0">
              <a:spcBef>
                <a:spcPts val="0"/>
              </a:spcBef>
              <a:spcAft>
                <a:spcPts val="1200"/>
              </a:spcAft>
              <a:buSzPct val="85000"/>
              <a:buNone/>
              <a:defRPr/>
            </a:pPr>
            <a:r>
              <a:rPr lang="en-US" altLang="en-US" sz="2000" b="1" dirty="0">
                <a:solidFill>
                  <a:srgbClr val="66CC00"/>
                </a:solidFill>
              </a:rPr>
              <a:t>Considerations</a:t>
            </a:r>
            <a:r>
              <a:rPr lang="en-US" altLang="en-US" sz="2000" b="1" dirty="0">
                <a:solidFill>
                  <a:srgbClr val="04BCB8"/>
                </a:solidFill>
              </a:rPr>
              <a:t> </a:t>
            </a:r>
            <a:r>
              <a:rPr lang="en-US" altLang="en-US" sz="2000" dirty="0"/>
              <a:t>for company-requested </a:t>
            </a:r>
            <a:r>
              <a:rPr lang="en-US" altLang="en-US" sz="2000" b="1" dirty="0">
                <a:solidFill>
                  <a:srgbClr val="66CC00"/>
                </a:solidFill>
              </a:rPr>
              <a:t>additional indemnities</a:t>
            </a:r>
            <a:r>
              <a:rPr lang="en-US" altLang="en-US" sz="2000" dirty="0">
                <a:solidFill>
                  <a:srgbClr val="122E58"/>
                </a:solidFill>
              </a:rPr>
              <a:t>: </a:t>
            </a:r>
          </a:p>
          <a:p>
            <a:pPr marL="800100" lvl="1" indent="-342900">
              <a:spcBef>
                <a:spcPts val="0"/>
              </a:spcBef>
              <a:spcAft>
                <a:spcPts val="1200"/>
              </a:spcAft>
              <a:buSzPct val="85000"/>
              <a:defRPr/>
            </a:pPr>
            <a:r>
              <a:rPr lang="en-US" altLang="en-US" sz="2000" dirty="0"/>
              <a:t>Who can </a:t>
            </a:r>
            <a:r>
              <a:rPr lang="en-US" altLang="en-US" sz="2000" b="1" dirty="0">
                <a:solidFill>
                  <a:srgbClr val="66CC00"/>
                </a:solidFill>
              </a:rPr>
              <a:t>control</a:t>
            </a:r>
            <a:r>
              <a:rPr lang="en-US" altLang="en-US" sz="2000" dirty="0">
                <a:solidFill>
                  <a:srgbClr val="122E58"/>
                </a:solidFill>
              </a:rPr>
              <a:t> </a:t>
            </a:r>
            <a:r>
              <a:rPr lang="en-US" altLang="en-US" sz="2000" dirty="0"/>
              <a:t>the action and liability?</a:t>
            </a:r>
          </a:p>
          <a:p>
            <a:pPr marL="800100" lvl="1" indent="-342900">
              <a:spcBef>
                <a:spcPts val="0"/>
              </a:spcBef>
              <a:spcAft>
                <a:spcPts val="1200"/>
              </a:spcAft>
              <a:buSzPct val="85000"/>
              <a:defRPr/>
            </a:pPr>
            <a:r>
              <a:rPr lang="en-US" altLang="en-US" sz="2000" dirty="0"/>
              <a:t>Who should bear </a:t>
            </a:r>
            <a:r>
              <a:rPr lang="en-US" altLang="en-US" sz="2000" b="1" dirty="0">
                <a:solidFill>
                  <a:srgbClr val="66CC00"/>
                </a:solidFill>
              </a:rPr>
              <a:t>risk</a:t>
            </a:r>
            <a:r>
              <a:rPr lang="en-US" altLang="en-US" sz="2000" dirty="0"/>
              <a:t>?</a:t>
            </a:r>
            <a:r>
              <a:rPr lang="en-US" altLang="en-US" sz="2000" dirty="0">
                <a:solidFill>
                  <a:srgbClr val="122E58"/>
                </a:solidFill>
              </a:rPr>
              <a:t> </a:t>
            </a:r>
          </a:p>
          <a:p>
            <a:pPr marL="1200150" lvl="2" indent="-342900">
              <a:spcBef>
                <a:spcPts val="0"/>
              </a:spcBef>
              <a:spcAft>
                <a:spcPts val="1200"/>
              </a:spcAft>
              <a:buSzPct val="85000"/>
              <a:defRPr/>
            </a:pPr>
            <a:r>
              <a:rPr lang="en-US" altLang="en-US" dirty="0"/>
              <a:t>Who is really </a:t>
            </a:r>
            <a:r>
              <a:rPr lang="en-US" altLang="en-US" b="1" dirty="0">
                <a:solidFill>
                  <a:srgbClr val="66CC00"/>
                </a:solidFill>
              </a:rPr>
              <a:t>responsible</a:t>
            </a:r>
            <a:r>
              <a:rPr lang="en-US" altLang="en-US" dirty="0">
                <a:solidFill>
                  <a:srgbClr val="122E58"/>
                </a:solidFill>
              </a:rPr>
              <a:t> </a:t>
            </a:r>
            <a:r>
              <a:rPr lang="en-US" altLang="en-US" dirty="0"/>
              <a:t>– are there </a:t>
            </a:r>
            <a:r>
              <a:rPr lang="en-US" altLang="en-US" b="1" dirty="0">
                <a:solidFill>
                  <a:srgbClr val="66CC00"/>
                </a:solidFill>
              </a:rPr>
              <a:t>dependencies</a:t>
            </a:r>
            <a:r>
              <a:rPr lang="en-US" altLang="en-US" dirty="0"/>
              <a:t>?</a:t>
            </a:r>
          </a:p>
          <a:p>
            <a:pPr marL="800100" lvl="1" indent="-342900">
              <a:spcBef>
                <a:spcPts val="0"/>
              </a:spcBef>
              <a:spcAft>
                <a:spcPts val="1200"/>
              </a:spcAft>
              <a:buSzPct val="85000"/>
              <a:defRPr/>
            </a:pPr>
            <a:r>
              <a:rPr lang="en-US" altLang="en-US" sz="2000" dirty="0"/>
              <a:t>Is the indemnity </a:t>
            </a:r>
            <a:r>
              <a:rPr lang="en-US" altLang="en-US" sz="2000" b="1" dirty="0">
                <a:solidFill>
                  <a:srgbClr val="66CC00"/>
                </a:solidFill>
              </a:rPr>
              <a:t>capped at LOL?</a:t>
            </a:r>
          </a:p>
          <a:p>
            <a:pPr marL="57150" indent="0">
              <a:spcBef>
                <a:spcPts val="0"/>
              </a:spcBef>
              <a:spcAft>
                <a:spcPts val="1200"/>
              </a:spcAft>
              <a:buSzPct val="85000"/>
              <a:buNone/>
              <a:defRPr/>
            </a:pPr>
            <a:endParaRPr lang="en-US" sz="2000" i="1" dirty="0">
              <a:solidFill>
                <a:srgbClr val="122E58"/>
              </a:solidFill>
            </a:endParaRPr>
          </a:p>
          <a:p>
            <a:pPr marL="57150" indent="0">
              <a:spcBef>
                <a:spcPts val="0"/>
              </a:spcBef>
              <a:spcAft>
                <a:spcPts val="1200"/>
              </a:spcAft>
              <a:buSzPct val="85000"/>
              <a:buNone/>
              <a:defRPr/>
            </a:pPr>
            <a:r>
              <a:rPr lang="en-US" sz="2000" b="1" dirty="0">
                <a:solidFill>
                  <a:srgbClr val="FF0000"/>
                </a:solidFill>
              </a:rPr>
              <a:t>NEGOTIATION TIP</a:t>
            </a:r>
            <a:r>
              <a:rPr lang="en-US" sz="2000" dirty="0">
                <a:solidFill>
                  <a:srgbClr val="122E58"/>
                </a:solidFill>
              </a:rPr>
              <a:t>:  </a:t>
            </a:r>
            <a:r>
              <a:rPr lang="en-US" sz="2000" dirty="0"/>
              <a:t>Common for company to argue that it should not be responsible for third party claims caused by vendor’s actions.  Vendor’s counter-argument is that there is a risk of doing business and vendor is not an insurance company.</a:t>
            </a:r>
          </a:p>
        </p:txBody>
      </p:sp>
      <p:sp>
        <p:nvSpPr>
          <p:cNvPr id="4" name="Slide Number Placeholder 3"/>
          <p:cNvSpPr>
            <a:spLocks noGrp="1"/>
          </p:cNvSpPr>
          <p:nvPr>
            <p:ph type="sldNum" sz="quarter" idx="4"/>
          </p:nvPr>
        </p:nvSpPr>
        <p:spPr/>
        <p:txBody>
          <a:bodyPr/>
          <a:lstStyle/>
          <a:p>
            <a:fld id="{989B9F0A-CECB-5449-97A0-B2298E882FF2}" type="slidenum">
              <a:rPr lang="en-US" smtClean="0"/>
              <a:t>9</a:t>
            </a:fld>
            <a:endParaRPr lang="en-US"/>
          </a:p>
        </p:txBody>
      </p:sp>
    </p:spTree>
    <p:extLst>
      <p:ext uri="{BB962C8B-B14F-4D97-AF65-F5344CB8AC3E}">
        <p14:creationId xmlns:p14="http://schemas.microsoft.com/office/powerpoint/2010/main" val="1117620887"/>
      </p:ext>
    </p:extLst>
  </p:cSld>
  <p:clrMapOvr>
    <a:masterClrMapping/>
  </p:clrMapOvr>
</p:sld>
</file>

<file path=ppt/theme/theme1.xml><?xml version="1.0" encoding="utf-8"?>
<a:theme xmlns:a="http://schemas.openxmlformats.org/drawingml/2006/main" name="Kelley Drye Supermaster_Option 1">
  <a:themeElements>
    <a:clrScheme name="Kelley Drye">
      <a:dk1>
        <a:srgbClr val="151348"/>
      </a:dk1>
      <a:lt1>
        <a:sysClr val="window" lastClr="FFFFFF"/>
      </a:lt1>
      <a:dk2>
        <a:srgbClr val="44546A"/>
      </a:dk2>
      <a:lt2>
        <a:srgbClr val="AEBDC2"/>
      </a:lt2>
      <a:accent1>
        <a:srgbClr val="2CB2E5"/>
      </a:accent1>
      <a:accent2>
        <a:srgbClr val="50B748"/>
      </a:accent2>
      <a:accent3>
        <a:srgbClr val="77C697"/>
      </a:accent3>
      <a:accent4>
        <a:srgbClr val="61246C"/>
      </a:accent4>
      <a:accent5>
        <a:srgbClr val="FF733E"/>
      </a:accent5>
      <a:accent6>
        <a:srgbClr val="3A474C"/>
      </a:accent6>
      <a:hlink>
        <a:srgbClr val="2CB2E5"/>
      </a:hlink>
      <a:folHlink>
        <a:srgbClr val="50B7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800" b="1" dirty="0">
            <a:solidFill>
              <a:schemeClr val="bg2"/>
            </a:solidFill>
          </a:defRPr>
        </a:defPPr>
      </a:lstStyle>
    </a:txDef>
  </a:objectDefaults>
  <a:extraClrSchemeLst/>
  <a:extLst>
    <a:ext uri="{05A4C25C-085E-4340-85A3-A5531E510DB2}">
      <thm15:themeFamily xmlns:thm15="http://schemas.microsoft.com/office/thememl/2012/main" name="KD_Powerpoint Template_FINAL 4861-0504-2915 v.3.pptx" id="{08D0D20E-9D1D-4673-ABAA-5B09082E4815}" vid="{EB5840B1-4CCA-4166-B92D-D35550EEC051}"/>
    </a:ext>
  </a:extLst>
</a:theme>
</file>

<file path=ppt/theme/theme2.xml><?xml version="1.0" encoding="utf-8"?>
<a:theme xmlns:a="http://schemas.openxmlformats.org/drawingml/2006/main" name="Kelley Drye Supermaster_Option 2">
  <a:themeElements>
    <a:clrScheme name="Kelley Drye">
      <a:dk1>
        <a:srgbClr val="151348"/>
      </a:dk1>
      <a:lt1>
        <a:sysClr val="window" lastClr="FFFFFF"/>
      </a:lt1>
      <a:dk2>
        <a:srgbClr val="44546A"/>
      </a:dk2>
      <a:lt2>
        <a:srgbClr val="AEBDC2"/>
      </a:lt2>
      <a:accent1>
        <a:srgbClr val="2CB2E5"/>
      </a:accent1>
      <a:accent2>
        <a:srgbClr val="50B748"/>
      </a:accent2>
      <a:accent3>
        <a:srgbClr val="77C697"/>
      </a:accent3>
      <a:accent4>
        <a:srgbClr val="61246C"/>
      </a:accent4>
      <a:accent5>
        <a:srgbClr val="FF733E"/>
      </a:accent5>
      <a:accent6>
        <a:srgbClr val="3A474C"/>
      </a:accent6>
      <a:hlink>
        <a:srgbClr val="2CB2E5"/>
      </a:hlink>
      <a:folHlink>
        <a:srgbClr val="50B7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_Powerpoint Template_FINAL 4861-0504-2915 v.3.pptx" id="{08D0D20E-9D1D-4673-ABAA-5B09082E4815}" vid="{F04B93A8-961E-4F99-A6FE-8A4FD43BDCA9}"/>
    </a:ext>
  </a:extLst>
</a:theme>
</file>

<file path=ppt/theme/theme3.xml><?xml version="1.0" encoding="utf-8"?>
<a:theme xmlns:a="http://schemas.openxmlformats.org/drawingml/2006/main" name="BULLET PAGES_Kelley Drye Supermaster">
  <a:themeElements>
    <a:clrScheme name="Kelley Drye">
      <a:dk1>
        <a:srgbClr val="151348"/>
      </a:dk1>
      <a:lt1>
        <a:sysClr val="window" lastClr="FFFFFF"/>
      </a:lt1>
      <a:dk2>
        <a:srgbClr val="44546A"/>
      </a:dk2>
      <a:lt2>
        <a:srgbClr val="AEBDC2"/>
      </a:lt2>
      <a:accent1>
        <a:srgbClr val="2CB2E5"/>
      </a:accent1>
      <a:accent2>
        <a:srgbClr val="50B748"/>
      </a:accent2>
      <a:accent3>
        <a:srgbClr val="77C697"/>
      </a:accent3>
      <a:accent4>
        <a:srgbClr val="61246C"/>
      </a:accent4>
      <a:accent5>
        <a:srgbClr val="FF733E"/>
      </a:accent5>
      <a:accent6>
        <a:srgbClr val="3A474C"/>
      </a:accent6>
      <a:hlink>
        <a:srgbClr val="2CB2E5"/>
      </a:hlink>
      <a:folHlink>
        <a:srgbClr val="50B7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800" b="1" dirty="0">
            <a:solidFill>
              <a:schemeClr val="bg2"/>
            </a:solidFill>
          </a:defRPr>
        </a:defPPr>
      </a:lstStyle>
    </a:txDef>
  </a:objectDefaults>
  <a:extraClrSchemeLst/>
  <a:extLst>
    <a:ext uri="{05A4C25C-085E-4340-85A3-A5531E510DB2}">
      <thm15:themeFamily xmlns:thm15="http://schemas.microsoft.com/office/thememl/2012/main" name="KD_Powerpoint Template_FINAL 4861-0504-2915 v.3.pptx" id="{08D0D20E-9D1D-4673-ABAA-5B09082E4815}" vid="{F5DA09B4-4AC7-4A24-8323-D372EDF6240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3365</TotalTime>
  <Words>3327</Words>
  <Application>Microsoft Office PowerPoint</Application>
  <PresentationFormat>Widescreen</PresentationFormat>
  <Paragraphs>338</Paragraphs>
  <Slides>40</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40</vt:i4>
      </vt:variant>
    </vt:vector>
  </HeadingPairs>
  <TitlesOfParts>
    <vt:vector size="47" baseType="lpstr">
      <vt:lpstr>Arial</vt:lpstr>
      <vt:lpstr>Calibri</vt:lpstr>
      <vt:lpstr>HelveticaNowText</vt:lpstr>
      <vt:lpstr>Wingdings</vt:lpstr>
      <vt:lpstr>Kelley Drye Supermaster_Option 1</vt:lpstr>
      <vt:lpstr>Kelley Drye Supermaster_Option 2</vt:lpstr>
      <vt:lpstr>BULLET PAGES_Kelley Drye Supermaster</vt:lpstr>
      <vt:lpstr>Avoiding Pitfalls and Trolls in Payment Agreements: Understanding How AI, Open Source, and Licenses Impact the Payment Industry</vt:lpstr>
      <vt:lpstr>Agenda/Table of Contents</vt:lpstr>
      <vt:lpstr>Key Contract Provisions</vt:lpstr>
      <vt:lpstr>Limitation of Liability</vt:lpstr>
      <vt:lpstr>Direct Versus Consequential Damages</vt:lpstr>
      <vt:lpstr>Exceptions or Carve-Outs</vt:lpstr>
      <vt:lpstr>LOL Negotiations</vt:lpstr>
      <vt:lpstr>Indemnity</vt:lpstr>
      <vt:lpstr>Additional Indemnities</vt:lpstr>
      <vt:lpstr>Representations and Warranties </vt:lpstr>
      <vt:lpstr>Warranty</vt:lpstr>
      <vt:lpstr>Warranty: Compliance with Laws</vt:lpstr>
      <vt:lpstr>What is Open Source and Open Source Software?</vt:lpstr>
      <vt:lpstr>Common Open Source License Requirements</vt:lpstr>
      <vt:lpstr>Jacobsen v. Katzer (Fed. Cir. 2008)</vt:lpstr>
      <vt:lpstr>Jacobsen v. Katzer, 535 F.3d 1373 (Fed. Cir. 2008)</vt:lpstr>
      <vt:lpstr>Preventing Problems with Open Source Software</vt:lpstr>
      <vt:lpstr>Are Your Licenses Adequate?</vt:lpstr>
      <vt:lpstr>Alexsam, Inc. v. Aetna, Inc. (Fed. Cir. 2024)</vt:lpstr>
      <vt:lpstr>Alexsam, Inc. v. Aetna, Inc., (Fed. Cir. 2024)</vt:lpstr>
      <vt:lpstr>What is a Patent Troll (Non-practicing Entity/NPE)?</vt:lpstr>
      <vt:lpstr>Uniloc 2017 LLC v. Paychex</vt:lpstr>
      <vt:lpstr>NPEs and The Payment Industry</vt:lpstr>
      <vt:lpstr>NPEs and The Payment Industry</vt:lpstr>
      <vt:lpstr>If an NPE Contacts You</vt:lpstr>
      <vt:lpstr>Protecting Trade Secrets</vt:lpstr>
      <vt:lpstr>Protecting Trade Secrets in Agreements</vt:lpstr>
      <vt:lpstr>Useful Contract Provisions in IP Agreements</vt:lpstr>
      <vt:lpstr>Putting the Terms to Use – LOL and Indemnification </vt:lpstr>
      <vt:lpstr>Putting the Terms to Use – Reps and Warranties</vt:lpstr>
      <vt:lpstr>CLE Credit Listen for the code and fill out and submit the affirmation form that you received for credit </vt:lpstr>
      <vt:lpstr>AI in The Payments Industry</vt:lpstr>
      <vt:lpstr>AI in The Payments Industry</vt:lpstr>
      <vt:lpstr>IP and AI</vt:lpstr>
      <vt:lpstr>Proprietary AI Algorithms and The Payments Industry.</vt:lpstr>
      <vt:lpstr>Proprietary AI Algorithms and The Payments Industry</vt:lpstr>
      <vt:lpstr>Proprietary AI Algorithms and The Payments Industry</vt:lpstr>
      <vt:lpstr>Thank you.</vt:lpstr>
      <vt:lpstr>PowerPoint Presentation</vt:lpstr>
      <vt:lpstr>PowerPoint Presentation</vt:lpstr>
    </vt:vector>
  </TitlesOfParts>
  <Company>Kelley Drye &amp; Warren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Wood, Andrew</dc:creator>
  <cp:lastModifiedBy>Luzadder, Matt</cp:lastModifiedBy>
  <cp:revision>21</cp:revision>
  <dcterms:created xsi:type="dcterms:W3CDTF">2025-07-16T17:36:30Z</dcterms:created>
  <dcterms:modified xsi:type="dcterms:W3CDTF">2025-07-31T16:27:42Z</dcterms:modified>
</cp:coreProperties>
</file>