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.xml" ContentType="application/vnd.openxmlformats-officedocument.presentationml.tags+xml"/>
  <Override PartName="/ppt/notesSlides/notesSlide31.xml" ContentType="application/vnd.openxmlformats-officedocument.presentationml.notesSlide+xml"/>
  <Override PartName="/ppt/tags/tag2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93" r:id="rId2"/>
    <p:sldMasterId id="2147483713" r:id="rId3"/>
  </p:sldMasterIdLst>
  <p:notesMasterIdLst>
    <p:notesMasterId r:id="rId59"/>
  </p:notesMasterIdLst>
  <p:handoutMasterIdLst>
    <p:handoutMasterId r:id="rId60"/>
  </p:handoutMasterIdLst>
  <p:sldIdLst>
    <p:sldId id="350" r:id="rId4"/>
    <p:sldId id="259" r:id="rId5"/>
    <p:sldId id="349" r:id="rId6"/>
    <p:sldId id="257" r:id="rId7"/>
    <p:sldId id="292" r:id="rId8"/>
    <p:sldId id="262" r:id="rId9"/>
    <p:sldId id="307" r:id="rId10"/>
    <p:sldId id="386" r:id="rId11"/>
    <p:sldId id="385" r:id="rId12"/>
    <p:sldId id="293" r:id="rId13"/>
    <p:sldId id="265" r:id="rId14"/>
    <p:sldId id="266" r:id="rId15"/>
    <p:sldId id="331" r:id="rId16"/>
    <p:sldId id="387" r:id="rId17"/>
    <p:sldId id="296" r:id="rId18"/>
    <p:sldId id="277" r:id="rId19"/>
    <p:sldId id="271" r:id="rId20"/>
    <p:sldId id="328" r:id="rId21"/>
    <p:sldId id="275" r:id="rId22"/>
    <p:sldId id="295" r:id="rId23"/>
    <p:sldId id="272" r:id="rId24"/>
    <p:sldId id="286" r:id="rId25"/>
    <p:sldId id="298" r:id="rId26"/>
    <p:sldId id="299" r:id="rId27"/>
    <p:sldId id="388" r:id="rId28"/>
    <p:sldId id="297" r:id="rId29"/>
    <p:sldId id="314" r:id="rId30"/>
    <p:sldId id="371" r:id="rId31"/>
    <p:sldId id="372" r:id="rId32"/>
    <p:sldId id="373" r:id="rId33"/>
    <p:sldId id="380" r:id="rId34"/>
    <p:sldId id="381" r:id="rId35"/>
    <p:sldId id="382" r:id="rId36"/>
    <p:sldId id="383" r:id="rId37"/>
    <p:sldId id="374" r:id="rId38"/>
    <p:sldId id="375" r:id="rId39"/>
    <p:sldId id="384" r:id="rId40"/>
    <p:sldId id="376" r:id="rId41"/>
    <p:sldId id="377" r:id="rId42"/>
    <p:sldId id="378" r:id="rId43"/>
    <p:sldId id="379" r:id="rId44"/>
    <p:sldId id="369" r:id="rId45"/>
    <p:sldId id="345" r:id="rId46"/>
    <p:sldId id="355" r:id="rId47"/>
    <p:sldId id="357" r:id="rId48"/>
    <p:sldId id="358" r:id="rId49"/>
    <p:sldId id="360" r:id="rId50"/>
    <p:sldId id="359" r:id="rId51"/>
    <p:sldId id="361" r:id="rId52"/>
    <p:sldId id="368" r:id="rId53"/>
    <p:sldId id="367" r:id="rId54"/>
    <p:sldId id="329" r:id="rId55"/>
    <p:sldId id="305" r:id="rId56"/>
    <p:sldId id="280" r:id="rId57"/>
    <p:sldId id="340" r:id="rId5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66"/>
    <a:srgbClr val="99FF66"/>
    <a:srgbClr val="F6F3F0"/>
    <a:srgbClr val="F4F0EC"/>
    <a:srgbClr val="E4DBD2"/>
    <a:srgbClr val="FCFBFA"/>
    <a:srgbClr val="FAF9F3"/>
    <a:srgbClr val="35446F"/>
    <a:srgbClr val="232C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96259" autoAdjust="0"/>
  </p:normalViewPr>
  <p:slideViewPr>
    <p:cSldViewPr>
      <p:cViewPr>
        <p:scale>
          <a:sx n="82" d="100"/>
          <a:sy n="82" d="100"/>
        </p:scale>
        <p:origin x="-1008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Smart</c:v>
                </c:pt>
                <c:pt idx="1">
                  <c:v>Coding</c:v>
                </c:pt>
                <c:pt idx="2">
                  <c:v>Personality</c:v>
                </c:pt>
                <c:pt idx="3">
                  <c:v>Experience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35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Resume</a:t>
          </a:r>
          <a:endParaRPr lang="en-US" dirty="0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Experience</a:t>
          </a:r>
          <a:endParaRPr lang="en-US" dirty="0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Applying</a:t>
          </a:r>
          <a:endParaRPr lang="en-US" dirty="0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Structure</a:t>
          </a:r>
          <a:endParaRPr lang="en-US" dirty="0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Evaluation</a:t>
          </a:r>
          <a:endParaRPr lang="en-US" dirty="0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B900EF-F8D3-4AA2-916C-6D8E71FBCA84}" type="presOf" srcId="{DA4C673B-F2FF-4CFA-91AB-FC3730ABDF38}" destId="{E604C047-CD6F-4B18-8491-50C8BDDC3BAF}" srcOrd="0" destOrd="0" presId="urn:microsoft.com/office/officeart/2005/8/layout/hierarchy3"/>
    <dgm:cxn modelId="{41D501BC-6251-4A74-8EB4-CA89528BACF1}" type="presOf" srcId="{278E3363-CF67-4589-B28B-7B5BDEBC18C1}" destId="{C6D1411B-3159-4BE4-ABBF-53016628CD54}" srcOrd="0" destOrd="0" presId="urn:microsoft.com/office/officeart/2005/8/layout/hierarchy3"/>
    <dgm:cxn modelId="{4F8EAFF5-EDEC-4A0E-BF1F-A1B577B4C6A4}" type="presOf" srcId="{C098CABD-665C-4972-A41D-075FEF81E951}" destId="{E27D1E7E-62FF-4799-8CB3-75D204E56ADA}" srcOrd="1" destOrd="0" presId="urn:microsoft.com/office/officeart/2005/8/layout/hierarchy3"/>
    <dgm:cxn modelId="{C0DDFCD6-0BB3-476E-8417-0FDE8BAE9E49}" type="presOf" srcId="{AE35449C-F8F9-4D65-8622-749EE1E346E1}" destId="{5D5865F6-8672-42A5-89FD-077D7704F055}" srcOrd="0" destOrd="0" presId="urn:microsoft.com/office/officeart/2005/8/layout/hierarchy3"/>
    <dgm:cxn modelId="{91166550-256D-435D-8DA2-E0804690596F}" type="presOf" srcId="{E7AC6B4A-8002-4A99-B62F-391ECFDC8549}" destId="{6AF10EF5-5B41-4306-B6BB-9998ADDC4886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D38EC9CD-996E-4DB1-85B5-7ABE98C7639A}" type="presOf" srcId="{B993DFC4-F9B1-4199-9469-157B583F5CD1}" destId="{C44808CB-D297-41F2-8FC4-9C75CB4BB88E}" srcOrd="0" destOrd="0" presId="urn:microsoft.com/office/officeart/2005/8/layout/hierarchy3"/>
    <dgm:cxn modelId="{81EA79B8-FD68-40C7-A7D4-3F04F236D48E}" type="presOf" srcId="{F7F7D135-FDD9-40A6-A5E1-96CB022B7E03}" destId="{3BC6D78F-5E47-4C7A-A4FE-30B8A0EB8F80}" srcOrd="0" destOrd="0" presId="urn:microsoft.com/office/officeart/2005/8/layout/hierarchy3"/>
    <dgm:cxn modelId="{617B7616-7626-4A6B-8D42-84F2BDE47962}" type="presOf" srcId="{9E1FD1C5-555A-404A-A1DD-4EEC2127F2F2}" destId="{B4207C47-00B4-4461-B590-C2F287B1656E}" srcOrd="0" destOrd="0" presId="urn:microsoft.com/office/officeart/2005/8/layout/hierarchy3"/>
    <dgm:cxn modelId="{E46CF536-B4E0-4680-AEAB-CD891D8DE858}" type="presOf" srcId="{C098CABD-665C-4972-A41D-075FEF81E951}" destId="{0AE9CFE6-FD5E-4AF5-8C11-2B8B41884DC8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C99F9402-9BBA-4216-9108-7F572AF0A910}" type="presOf" srcId="{0C90153A-6210-43D0-9051-1E78C2FE77CE}" destId="{7622B17F-A963-40F4-8B7E-1C58392405CB}" srcOrd="0" destOrd="0" presId="urn:microsoft.com/office/officeart/2005/8/layout/hierarchy3"/>
    <dgm:cxn modelId="{617EFD1D-46E1-4CDB-AD58-46A860C18C6D}" type="presOf" srcId="{E7AC6B4A-8002-4A99-B62F-391ECFDC8549}" destId="{942B7979-CE65-438B-8A57-1B105829A112}" srcOrd="1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E8B8492E-A7A6-48E4-A406-5707E3475F63}" type="presOf" srcId="{1488D209-7E4E-4B43-AB0F-67E9F2863338}" destId="{22D8786D-3F32-4119-903D-21ACD24D1367}" srcOrd="0" destOrd="0" presId="urn:microsoft.com/office/officeart/2005/8/layout/hierarchy3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78B677FC-1AA0-488C-A8D3-E14D68C7E5BF}" type="presOf" srcId="{11D6A9D2-6C5D-443B-B5C3-C92803DE5BE7}" destId="{84FBA35D-1C89-40EF-830C-A97BA5EB5613}" srcOrd="0" destOrd="0" presId="urn:microsoft.com/office/officeart/2005/8/layout/hierarchy3"/>
    <dgm:cxn modelId="{D9534C11-D63C-481F-9FE1-B3232DB4EAFE}" type="presParOf" srcId="{22D8786D-3F32-4119-903D-21ACD24D1367}" destId="{415BA838-6C30-4747-9C7A-C42CE3EC7A65}" srcOrd="0" destOrd="0" presId="urn:microsoft.com/office/officeart/2005/8/layout/hierarchy3"/>
    <dgm:cxn modelId="{BCE753DE-094B-424F-B5CA-BA48FBDD5ECB}" type="presParOf" srcId="{415BA838-6C30-4747-9C7A-C42CE3EC7A65}" destId="{1CBD886F-D0BB-41D8-A26C-AB0F5E9287AC}" srcOrd="0" destOrd="0" presId="urn:microsoft.com/office/officeart/2005/8/layout/hierarchy3"/>
    <dgm:cxn modelId="{AFA24B76-BE67-48CB-96EE-A8A639A31601}" type="presParOf" srcId="{1CBD886F-D0BB-41D8-A26C-AB0F5E9287AC}" destId="{0AE9CFE6-FD5E-4AF5-8C11-2B8B41884DC8}" srcOrd="0" destOrd="0" presId="urn:microsoft.com/office/officeart/2005/8/layout/hierarchy3"/>
    <dgm:cxn modelId="{CD4EC933-F396-49A0-8A80-ED10BC2A7B13}" type="presParOf" srcId="{1CBD886F-D0BB-41D8-A26C-AB0F5E9287AC}" destId="{E27D1E7E-62FF-4799-8CB3-75D204E56ADA}" srcOrd="1" destOrd="0" presId="urn:microsoft.com/office/officeart/2005/8/layout/hierarchy3"/>
    <dgm:cxn modelId="{F052EBA5-A128-4B53-BBB1-D4537939E30A}" type="presParOf" srcId="{415BA838-6C30-4747-9C7A-C42CE3EC7A65}" destId="{554E7D68-ED5F-4827-ABA5-7F3226607C8C}" srcOrd="1" destOrd="0" presId="urn:microsoft.com/office/officeart/2005/8/layout/hierarchy3"/>
    <dgm:cxn modelId="{DEEC337F-8C15-4235-AACB-0E1774137BAB}" type="presParOf" srcId="{554E7D68-ED5F-4827-ABA5-7F3226607C8C}" destId="{84FBA35D-1C89-40EF-830C-A97BA5EB5613}" srcOrd="0" destOrd="0" presId="urn:microsoft.com/office/officeart/2005/8/layout/hierarchy3"/>
    <dgm:cxn modelId="{67E27631-56E7-40D8-8C6E-555F36B45E76}" type="presParOf" srcId="{554E7D68-ED5F-4827-ABA5-7F3226607C8C}" destId="{E604C047-CD6F-4B18-8491-50C8BDDC3BAF}" srcOrd="1" destOrd="0" presId="urn:microsoft.com/office/officeart/2005/8/layout/hierarchy3"/>
    <dgm:cxn modelId="{2816E9A1-7D45-43BD-A9B1-C754033E89DF}" type="presParOf" srcId="{554E7D68-ED5F-4827-ABA5-7F3226607C8C}" destId="{7622B17F-A963-40F4-8B7E-1C58392405CB}" srcOrd="2" destOrd="0" presId="urn:microsoft.com/office/officeart/2005/8/layout/hierarchy3"/>
    <dgm:cxn modelId="{0313D306-F38C-49A1-81AA-509D3065C2C2}" type="presParOf" srcId="{554E7D68-ED5F-4827-ABA5-7F3226607C8C}" destId="{5D5865F6-8672-42A5-89FD-077D7704F055}" srcOrd="3" destOrd="0" presId="urn:microsoft.com/office/officeart/2005/8/layout/hierarchy3"/>
    <dgm:cxn modelId="{9F8A31BD-853B-455B-AB04-595780F5D6EA}" type="presParOf" srcId="{22D8786D-3F32-4119-903D-21ACD24D1367}" destId="{8981B652-9714-4596-A0FE-941ECBCB84C0}" srcOrd="1" destOrd="0" presId="urn:microsoft.com/office/officeart/2005/8/layout/hierarchy3"/>
    <dgm:cxn modelId="{C3FFAB3E-C08A-460F-BFE1-94E3F84D5D2C}" type="presParOf" srcId="{8981B652-9714-4596-A0FE-941ECBCB84C0}" destId="{0E7DEB56-2DC6-4B08-8D36-8508DC83FA94}" srcOrd="0" destOrd="0" presId="urn:microsoft.com/office/officeart/2005/8/layout/hierarchy3"/>
    <dgm:cxn modelId="{F1F8EECC-B43F-4A23-AFBD-4546AAAFE053}" type="presParOf" srcId="{0E7DEB56-2DC6-4B08-8D36-8508DC83FA94}" destId="{6AF10EF5-5B41-4306-B6BB-9998ADDC4886}" srcOrd="0" destOrd="0" presId="urn:microsoft.com/office/officeart/2005/8/layout/hierarchy3"/>
    <dgm:cxn modelId="{879B5594-213B-4405-9733-9A2A49097DF0}" type="presParOf" srcId="{0E7DEB56-2DC6-4B08-8D36-8508DC83FA94}" destId="{942B7979-CE65-438B-8A57-1B105829A112}" srcOrd="1" destOrd="0" presId="urn:microsoft.com/office/officeart/2005/8/layout/hierarchy3"/>
    <dgm:cxn modelId="{A34492D1-ECAE-4C06-9BFD-B788D250FC35}" type="presParOf" srcId="{8981B652-9714-4596-A0FE-941ECBCB84C0}" destId="{C10A2186-88DD-4010-9424-A5B541B24D7C}" srcOrd="1" destOrd="0" presId="urn:microsoft.com/office/officeart/2005/8/layout/hierarchy3"/>
    <dgm:cxn modelId="{5D2D745F-1F5C-4D81-8D58-CA2A67CB78BF}" type="presParOf" srcId="{C10A2186-88DD-4010-9424-A5B541B24D7C}" destId="{C44808CB-D297-41F2-8FC4-9C75CB4BB88E}" srcOrd="0" destOrd="0" presId="urn:microsoft.com/office/officeart/2005/8/layout/hierarchy3"/>
    <dgm:cxn modelId="{7DF828B4-027C-4038-AFA7-FFBC796BECB8}" type="presParOf" srcId="{C10A2186-88DD-4010-9424-A5B541B24D7C}" destId="{B4207C47-00B4-4461-B590-C2F287B1656E}" srcOrd="1" destOrd="0" presId="urn:microsoft.com/office/officeart/2005/8/layout/hierarchy3"/>
    <dgm:cxn modelId="{DCEC4B4D-952C-4C4B-A492-FE5EC95E0D9A}" type="presParOf" srcId="{C10A2186-88DD-4010-9424-A5B541B24D7C}" destId="{3BC6D78F-5E47-4C7A-A4FE-30B8A0EB8F80}" srcOrd="2" destOrd="0" presId="urn:microsoft.com/office/officeart/2005/8/layout/hierarchy3"/>
    <dgm:cxn modelId="{47EACACD-1DB9-4362-9C11-5BB820ED6DAE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8D209-7E4E-4B43-AB0F-67E9F2863338}" type="doc">
      <dgm:prSet loTypeId="urn:microsoft.com/office/officeart/2005/8/layout/hierarchy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098CABD-665C-4972-A41D-075FEF81E951}">
      <dgm:prSet phldrT="[Text]"/>
      <dgm:spPr/>
      <dgm:t>
        <a:bodyPr/>
        <a:lstStyle/>
        <a:p>
          <a:r>
            <a:rPr lang="en-US" dirty="0" smtClean="0"/>
            <a:t>Soft Skills</a:t>
          </a:r>
          <a:endParaRPr lang="en-US" dirty="0"/>
        </a:p>
      </dgm:t>
    </dgm:pt>
    <dgm:pt modelId="{DA1FAD84-0717-4D5E-B2D6-4A093ACB4605}" type="parTrans" cxnId="{F1509D7E-46DF-4A9B-8B85-81238E98ED9D}">
      <dgm:prSet/>
      <dgm:spPr/>
      <dgm:t>
        <a:bodyPr/>
        <a:lstStyle/>
        <a:p>
          <a:endParaRPr lang="en-US"/>
        </a:p>
      </dgm:t>
    </dgm:pt>
    <dgm:pt modelId="{11ADFFCF-20C7-4735-A323-13ABC218ACAD}" type="sibTrans" cxnId="{F1509D7E-46DF-4A9B-8B85-81238E98ED9D}">
      <dgm:prSet/>
      <dgm:spPr/>
      <dgm:t>
        <a:bodyPr/>
        <a:lstStyle/>
        <a:p>
          <a:endParaRPr lang="en-US"/>
        </a:p>
      </dgm:t>
    </dgm:pt>
    <dgm:pt modelId="{DA4C673B-F2FF-4CFA-91AB-FC3730ABDF38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11D6A9D2-6C5D-443B-B5C3-C92803DE5BE7}" type="parTrans" cxnId="{B49045FE-0CB3-4FB6-A8D1-76C69261CD36}">
      <dgm:prSet/>
      <dgm:spPr/>
      <dgm:t>
        <a:bodyPr/>
        <a:lstStyle/>
        <a:p>
          <a:endParaRPr lang="en-US"/>
        </a:p>
      </dgm:t>
    </dgm:pt>
    <dgm:pt modelId="{534F440F-EFFA-4F33-BBD2-39AC6672D213}" type="sibTrans" cxnId="{B49045FE-0CB3-4FB6-A8D1-76C69261CD36}">
      <dgm:prSet/>
      <dgm:spPr/>
      <dgm:t>
        <a:bodyPr/>
        <a:lstStyle/>
        <a:p>
          <a:endParaRPr lang="en-US"/>
        </a:p>
      </dgm:t>
    </dgm:pt>
    <dgm:pt modelId="{AE35449C-F8F9-4D65-8622-749EE1E346E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0C90153A-6210-43D0-9051-1E78C2FE77CE}" type="parTrans" cxnId="{E49D13E7-4C0A-44D0-92ED-D7D0B7FF10CF}">
      <dgm:prSet/>
      <dgm:spPr/>
      <dgm:t>
        <a:bodyPr/>
        <a:lstStyle/>
        <a:p>
          <a:endParaRPr lang="en-US"/>
        </a:p>
      </dgm:t>
    </dgm:pt>
    <dgm:pt modelId="{04AD2999-35DA-4D1A-8065-11913DE7647B}" type="sibTrans" cxnId="{E49D13E7-4C0A-44D0-92ED-D7D0B7FF10CF}">
      <dgm:prSet/>
      <dgm:spPr/>
      <dgm:t>
        <a:bodyPr/>
        <a:lstStyle/>
        <a:p>
          <a:endParaRPr lang="en-US"/>
        </a:p>
      </dgm:t>
    </dgm:pt>
    <dgm:pt modelId="{E7AC6B4A-8002-4A99-B62F-391ECFDC8549}">
      <dgm:prSet phldrT="[Text]"/>
      <dgm:spPr/>
      <dgm:t>
        <a:bodyPr/>
        <a:lstStyle/>
        <a:p>
          <a:r>
            <a:rPr lang="en-US" dirty="0" smtClean="0"/>
            <a:t>Tech Skills</a:t>
          </a:r>
          <a:endParaRPr lang="en-US" dirty="0"/>
        </a:p>
      </dgm:t>
    </dgm:pt>
    <dgm:pt modelId="{CD1CA4D0-E967-404F-99C0-CB4433EC1DD1}" type="parTrans" cxnId="{2AB8306A-4BAA-4207-8043-23917CEDF21A}">
      <dgm:prSet/>
      <dgm:spPr/>
      <dgm:t>
        <a:bodyPr/>
        <a:lstStyle/>
        <a:p>
          <a:endParaRPr lang="en-US"/>
        </a:p>
      </dgm:t>
    </dgm:pt>
    <dgm:pt modelId="{66210E46-3E53-4BA8-8692-8754F0C8E6E8}" type="sibTrans" cxnId="{2AB8306A-4BAA-4207-8043-23917CEDF21A}">
      <dgm:prSet/>
      <dgm:spPr/>
      <dgm:t>
        <a:bodyPr/>
        <a:lstStyle/>
        <a:p>
          <a:endParaRPr lang="en-US"/>
        </a:p>
      </dgm:t>
    </dgm:pt>
    <dgm:pt modelId="{9E1FD1C5-555A-404A-A1DD-4EEC2127F2F2}">
      <dgm:prSet phldrT="[Text]"/>
      <dgm:spPr/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B993DFC4-F9B1-4199-9469-157B583F5CD1}" type="parTrans" cxnId="{F48B38CE-1665-4A71-9016-32470263F92E}">
      <dgm:prSet/>
      <dgm:spPr/>
      <dgm:t>
        <a:bodyPr/>
        <a:lstStyle/>
        <a:p>
          <a:endParaRPr lang="en-US"/>
        </a:p>
      </dgm:t>
    </dgm:pt>
    <dgm:pt modelId="{01E2BD5C-FC3E-4512-B713-F9AA0EC5304E}" type="sibTrans" cxnId="{F48B38CE-1665-4A71-9016-32470263F92E}">
      <dgm:prSet/>
      <dgm:spPr/>
      <dgm:t>
        <a:bodyPr/>
        <a:lstStyle/>
        <a:p>
          <a:endParaRPr lang="en-US"/>
        </a:p>
      </dgm:t>
    </dgm:pt>
    <dgm:pt modelId="{278E3363-CF67-4589-B28B-7B5BDEBC18C1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F7F7D135-FDD9-40A6-A5E1-96CB022B7E03}" type="parTrans" cxnId="{05F8EA91-CF62-4CC6-A2D8-1E58E959A25B}">
      <dgm:prSet/>
      <dgm:spPr/>
      <dgm:t>
        <a:bodyPr/>
        <a:lstStyle/>
        <a:p>
          <a:endParaRPr lang="en-US"/>
        </a:p>
      </dgm:t>
    </dgm:pt>
    <dgm:pt modelId="{2C0BD15A-A6CD-4C91-BEEE-CAFEE969D8A5}" type="sibTrans" cxnId="{05F8EA91-CF62-4CC6-A2D8-1E58E959A25B}">
      <dgm:prSet/>
      <dgm:spPr/>
      <dgm:t>
        <a:bodyPr/>
        <a:lstStyle/>
        <a:p>
          <a:endParaRPr lang="en-US"/>
        </a:p>
      </dgm:t>
    </dgm:pt>
    <dgm:pt modelId="{22D8786D-3F32-4119-903D-21ACD24D1367}" type="pres">
      <dgm:prSet presAssocID="{1488D209-7E4E-4B43-AB0F-67E9F28633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15BA838-6C30-4747-9C7A-C42CE3EC7A65}" type="pres">
      <dgm:prSet presAssocID="{C098CABD-665C-4972-A41D-075FEF81E951}" presName="root" presStyleCnt="0"/>
      <dgm:spPr/>
    </dgm:pt>
    <dgm:pt modelId="{1CBD886F-D0BB-41D8-A26C-AB0F5E9287AC}" type="pres">
      <dgm:prSet presAssocID="{C098CABD-665C-4972-A41D-075FEF81E951}" presName="rootComposite" presStyleCnt="0"/>
      <dgm:spPr/>
    </dgm:pt>
    <dgm:pt modelId="{0AE9CFE6-FD5E-4AF5-8C11-2B8B41884DC8}" type="pres">
      <dgm:prSet presAssocID="{C098CABD-665C-4972-A41D-075FEF81E951}" presName="rootText" presStyleLbl="node1" presStyleIdx="0" presStyleCnt="2" custScaleX="252854"/>
      <dgm:spPr/>
      <dgm:t>
        <a:bodyPr/>
        <a:lstStyle/>
        <a:p>
          <a:endParaRPr lang="en-US"/>
        </a:p>
      </dgm:t>
    </dgm:pt>
    <dgm:pt modelId="{E27D1E7E-62FF-4799-8CB3-75D204E56ADA}" type="pres">
      <dgm:prSet presAssocID="{C098CABD-665C-4972-A41D-075FEF81E951}" presName="rootConnector" presStyleLbl="node1" presStyleIdx="0" presStyleCnt="2"/>
      <dgm:spPr/>
      <dgm:t>
        <a:bodyPr/>
        <a:lstStyle/>
        <a:p>
          <a:endParaRPr lang="en-US"/>
        </a:p>
      </dgm:t>
    </dgm:pt>
    <dgm:pt modelId="{554E7D68-ED5F-4827-ABA5-7F3226607C8C}" type="pres">
      <dgm:prSet presAssocID="{C098CABD-665C-4972-A41D-075FEF81E951}" presName="childShape" presStyleCnt="0"/>
      <dgm:spPr/>
    </dgm:pt>
    <dgm:pt modelId="{84FBA35D-1C89-40EF-830C-A97BA5EB5613}" type="pres">
      <dgm:prSet presAssocID="{11D6A9D2-6C5D-443B-B5C3-C92803DE5BE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E604C047-CD6F-4B18-8491-50C8BDDC3BAF}" type="pres">
      <dgm:prSet presAssocID="{DA4C673B-F2FF-4CFA-91AB-FC3730ABDF38}" presName="childText" presStyleLbl="bgAcc1" presStyleIdx="0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2B17F-A963-40F4-8B7E-1C58392405CB}" type="pres">
      <dgm:prSet presAssocID="{0C90153A-6210-43D0-9051-1E78C2FE77CE}" presName="Name13" presStyleLbl="parChTrans1D2" presStyleIdx="1" presStyleCnt="4"/>
      <dgm:spPr/>
      <dgm:t>
        <a:bodyPr/>
        <a:lstStyle/>
        <a:p>
          <a:endParaRPr lang="en-US"/>
        </a:p>
      </dgm:t>
    </dgm:pt>
    <dgm:pt modelId="{5D5865F6-8672-42A5-89FD-077D7704F055}" type="pres">
      <dgm:prSet presAssocID="{AE35449C-F8F9-4D65-8622-749EE1E346E1}" presName="childText" presStyleLbl="bgAcc1" presStyleIdx="1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1B652-9714-4596-A0FE-941ECBCB84C0}" type="pres">
      <dgm:prSet presAssocID="{E7AC6B4A-8002-4A99-B62F-391ECFDC8549}" presName="root" presStyleCnt="0"/>
      <dgm:spPr/>
    </dgm:pt>
    <dgm:pt modelId="{0E7DEB56-2DC6-4B08-8D36-8508DC83FA94}" type="pres">
      <dgm:prSet presAssocID="{E7AC6B4A-8002-4A99-B62F-391ECFDC8549}" presName="rootComposite" presStyleCnt="0"/>
      <dgm:spPr/>
    </dgm:pt>
    <dgm:pt modelId="{6AF10EF5-5B41-4306-B6BB-9998ADDC4886}" type="pres">
      <dgm:prSet presAssocID="{E7AC6B4A-8002-4A99-B62F-391ECFDC8549}" presName="rootText" presStyleLbl="node1" presStyleIdx="1" presStyleCnt="2" custScaleX="252854"/>
      <dgm:spPr/>
      <dgm:t>
        <a:bodyPr/>
        <a:lstStyle/>
        <a:p>
          <a:endParaRPr lang="en-US"/>
        </a:p>
      </dgm:t>
    </dgm:pt>
    <dgm:pt modelId="{942B7979-CE65-438B-8A57-1B105829A112}" type="pres">
      <dgm:prSet presAssocID="{E7AC6B4A-8002-4A99-B62F-391ECFDC8549}" presName="rootConnector" presStyleLbl="node1" presStyleIdx="1" presStyleCnt="2"/>
      <dgm:spPr/>
      <dgm:t>
        <a:bodyPr/>
        <a:lstStyle/>
        <a:p>
          <a:endParaRPr lang="en-US"/>
        </a:p>
      </dgm:t>
    </dgm:pt>
    <dgm:pt modelId="{C10A2186-88DD-4010-9424-A5B541B24D7C}" type="pres">
      <dgm:prSet presAssocID="{E7AC6B4A-8002-4A99-B62F-391ECFDC8549}" presName="childShape" presStyleCnt="0"/>
      <dgm:spPr/>
    </dgm:pt>
    <dgm:pt modelId="{C44808CB-D297-41F2-8FC4-9C75CB4BB88E}" type="pres">
      <dgm:prSet presAssocID="{B993DFC4-F9B1-4199-9469-157B583F5CD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207C47-00B4-4461-B590-C2F287B1656E}" type="pres">
      <dgm:prSet presAssocID="{9E1FD1C5-555A-404A-A1DD-4EEC2127F2F2}" presName="childText" presStyleLbl="bgAcc1" presStyleIdx="2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D78F-5E47-4C7A-A4FE-30B8A0EB8F80}" type="pres">
      <dgm:prSet presAssocID="{F7F7D135-FDD9-40A6-A5E1-96CB022B7E0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6D1411B-3159-4BE4-ABBF-53016628CD54}" type="pres">
      <dgm:prSet presAssocID="{278E3363-CF67-4589-B28B-7B5BDEBC18C1}" presName="childText" presStyleLbl="bgAcc1" presStyleIdx="3" presStyleCnt="4" custScaleX="252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DCB47E-0C54-44F7-8EF7-ABDB8A1157BF}" type="presOf" srcId="{9E1FD1C5-555A-404A-A1DD-4EEC2127F2F2}" destId="{B4207C47-00B4-4461-B590-C2F287B1656E}" srcOrd="0" destOrd="0" presId="urn:microsoft.com/office/officeart/2005/8/layout/hierarchy3"/>
    <dgm:cxn modelId="{F467CD11-16D4-437F-AC07-77E51A4AFCC3}" type="presOf" srcId="{C098CABD-665C-4972-A41D-075FEF81E951}" destId="{E27D1E7E-62FF-4799-8CB3-75D204E56ADA}" srcOrd="1" destOrd="0" presId="urn:microsoft.com/office/officeart/2005/8/layout/hierarchy3"/>
    <dgm:cxn modelId="{0BE17D2A-0BD6-4535-B656-2B4B7B3FB856}" type="presOf" srcId="{11D6A9D2-6C5D-443B-B5C3-C92803DE5BE7}" destId="{84FBA35D-1C89-40EF-830C-A97BA5EB5613}" srcOrd="0" destOrd="0" presId="urn:microsoft.com/office/officeart/2005/8/layout/hierarchy3"/>
    <dgm:cxn modelId="{685B37EE-431E-4917-9ECD-4FCCC7003826}" type="presOf" srcId="{F7F7D135-FDD9-40A6-A5E1-96CB022B7E03}" destId="{3BC6D78F-5E47-4C7A-A4FE-30B8A0EB8F80}" srcOrd="0" destOrd="0" presId="urn:microsoft.com/office/officeart/2005/8/layout/hierarchy3"/>
    <dgm:cxn modelId="{75724CD3-8526-40B3-BCF6-CE3EB99E102D}" type="presOf" srcId="{0C90153A-6210-43D0-9051-1E78C2FE77CE}" destId="{7622B17F-A963-40F4-8B7E-1C58392405CB}" srcOrd="0" destOrd="0" presId="urn:microsoft.com/office/officeart/2005/8/layout/hierarchy3"/>
    <dgm:cxn modelId="{F1509D7E-46DF-4A9B-8B85-81238E98ED9D}" srcId="{1488D209-7E4E-4B43-AB0F-67E9F2863338}" destId="{C098CABD-665C-4972-A41D-075FEF81E951}" srcOrd="0" destOrd="0" parTransId="{DA1FAD84-0717-4D5E-B2D6-4A093ACB4605}" sibTransId="{11ADFFCF-20C7-4735-A323-13ABC218ACAD}"/>
    <dgm:cxn modelId="{04AD54AA-0F3F-4252-AE89-31E755F65DF9}" type="presOf" srcId="{DA4C673B-F2FF-4CFA-91AB-FC3730ABDF38}" destId="{E604C047-CD6F-4B18-8491-50C8BDDC3BAF}" srcOrd="0" destOrd="0" presId="urn:microsoft.com/office/officeart/2005/8/layout/hierarchy3"/>
    <dgm:cxn modelId="{2D359C08-D066-40CB-817D-3659E8BBAC96}" type="presOf" srcId="{AE35449C-F8F9-4D65-8622-749EE1E346E1}" destId="{5D5865F6-8672-42A5-89FD-077D7704F055}" srcOrd="0" destOrd="0" presId="urn:microsoft.com/office/officeart/2005/8/layout/hierarchy3"/>
    <dgm:cxn modelId="{219CDCBB-1785-43AC-8C58-551B51BDDB39}" type="presOf" srcId="{E7AC6B4A-8002-4A99-B62F-391ECFDC8549}" destId="{6AF10EF5-5B41-4306-B6BB-9998ADDC4886}" srcOrd="0" destOrd="0" presId="urn:microsoft.com/office/officeart/2005/8/layout/hierarchy3"/>
    <dgm:cxn modelId="{2AB8306A-4BAA-4207-8043-23917CEDF21A}" srcId="{1488D209-7E4E-4B43-AB0F-67E9F2863338}" destId="{E7AC6B4A-8002-4A99-B62F-391ECFDC8549}" srcOrd="1" destOrd="0" parTransId="{CD1CA4D0-E967-404F-99C0-CB4433EC1DD1}" sibTransId="{66210E46-3E53-4BA8-8692-8754F0C8E6E8}"/>
    <dgm:cxn modelId="{2C860DD2-AACB-4876-AECD-AD557E6D9E72}" type="presOf" srcId="{C098CABD-665C-4972-A41D-075FEF81E951}" destId="{0AE9CFE6-FD5E-4AF5-8C11-2B8B41884DC8}" srcOrd="0" destOrd="0" presId="urn:microsoft.com/office/officeart/2005/8/layout/hierarchy3"/>
    <dgm:cxn modelId="{B49045FE-0CB3-4FB6-A8D1-76C69261CD36}" srcId="{C098CABD-665C-4972-A41D-075FEF81E951}" destId="{DA4C673B-F2FF-4CFA-91AB-FC3730ABDF38}" srcOrd="0" destOrd="0" parTransId="{11D6A9D2-6C5D-443B-B5C3-C92803DE5BE7}" sibTransId="{534F440F-EFFA-4F33-BBD2-39AC6672D213}"/>
    <dgm:cxn modelId="{05F8EA91-CF62-4CC6-A2D8-1E58E959A25B}" srcId="{E7AC6B4A-8002-4A99-B62F-391ECFDC8549}" destId="{278E3363-CF67-4589-B28B-7B5BDEBC18C1}" srcOrd="1" destOrd="0" parTransId="{F7F7D135-FDD9-40A6-A5E1-96CB022B7E03}" sibTransId="{2C0BD15A-A6CD-4C91-BEEE-CAFEE969D8A5}"/>
    <dgm:cxn modelId="{0EC9EF73-3273-4790-B88C-F418C5C610BE}" type="presOf" srcId="{E7AC6B4A-8002-4A99-B62F-391ECFDC8549}" destId="{942B7979-CE65-438B-8A57-1B105829A112}" srcOrd="1" destOrd="0" presId="urn:microsoft.com/office/officeart/2005/8/layout/hierarchy3"/>
    <dgm:cxn modelId="{E49D13E7-4C0A-44D0-92ED-D7D0B7FF10CF}" srcId="{C098CABD-665C-4972-A41D-075FEF81E951}" destId="{AE35449C-F8F9-4D65-8622-749EE1E346E1}" srcOrd="1" destOrd="0" parTransId="{0C90153A-6210-43D0-9051-1E78C2FE77CE}" sibTransId="{04AD2999-35DA-4D1A-8065-11913DE7647B}"/>
    <dgm:cxn modelId="{C2E1A10F-7D2B-4FE4-B5BC-35AADF92C761}" type="presOf" srcId="{B993DFC4-F9B1-4199-9469-157B583F5CD1}" destId="{C44808CB-D297-41F2-8FC4-9C75CB4BB88E}" srcOrd="0" destOrd="0" presId="urn:microsoft.com/office/officeart/2005/8/layout/hierarchy3"/>
    <dgm:cxn modelId="{F48B38CE-1665-4A71-9016-32470263F92E}" srcId="{E7AC6B4A-8002-4A99-B62F-391ECFDC8549}" destId="{9E1FD1C5-555A-404A-A1DD-4EEC2127F2F2}" srcOrd="0" destOrd="0" parTransId="{B993DFC4-F9B1-4199-9469-157B583F5CD1}" sibTransId="{01E2BD5C-FC3E-4512-B713-F9AA0EC5304E}"/>
    <dgm:cxn modelId="{54A8DD2E-8856-489A-AE1E-E2DE0B9F9E4C}" type="presOf" srcId="{278E3363-CF67-4589-B28B-7B5BDEBC18C1}" destId="{C6D1411B-3159-4BE4-ABBF-53016628CD54}" srcOrd="0" destOrd="0" presId="urn:microsoft.com/office/officeart/2005/8/layout/hierarchy3"/>
    <dgm:cxn modelId="{0DC0DF7D-7146-4C20-81F3-EFCF78CEE3AD}" type="presOf" srcId="{1488D209-7E4E-4B43-AB0F-67E9F2863338}" destId="{22D8786D-3F32-4119-903D-21ACD24D1367}" srcOrd="0" destOrd="0" presId="urn:microsoft.com/office/officeart/2005/8/layout/hierarchy3"/>
    <dgm:cxn modelId="{DDEE7CC6-02A1-430D-8488-A726D4D3B36C}" type="presParOf" srcId="{22D8786D-3F32-4119-903D-21ACD24D1367}" destId="{415BA838-6C30-4747-9C7A-C42CE3EC7A65}" srcOrd="0" destOrd="0" presId="urn:microsoft.com/office/officeart/2005/8/layout/hierarchy3"/>
    <dgm:cxn modelId="{7E4FC551-9112-49FE-8B45-A0CC1A7489F1}" type="presParOf" srcId="{415BA838-6C30-4747-9C7A-C42CE3EC7A65}" destId="{1CBD886F-D0BB-41D8-A26C-AB0F5E9287AC}" srcOrd="0" destOrd="0" presId="urn:microsoft.com/office/officeart/2005/8/layout/hierarchy3"/>
    <dgm:cxn modelId="{6270CDB2-7D4E-46F9-9C75-144C1B9BBB1E}" type="presParOf" srcId="{1CBD886F-D0BB-41D8-A26C-AB0F5E9287AC}" destId="{0AE9CFE6-FD5E-4AF5-8C11-2B8B41884DC8}" srcOrd="0" destOrd="0" presId="urn:microsoft.com/office/officeart/2005/8/layout/hierarchy3"/>
    <dgm:cxn modelId="{8D0C8CB8-CA0D-46CE-9BCC-0E11DDBA2A07}" type="presParOf" srcId="{1CBD886F-D0BB-41D8-A26C-AB0F5E9287AC}" destId="{E27D1E7E-62FF-4799-8CB3-75D204E56ADA}" srcOrd="1" destOrd="0" presId="urn:microsoft.com/office/officeart/2005/8/layout/hierarchy3"/>
    <dgm:cxn modelId="{C831B486-388E-4C4A-A69B-A1688800868A}" type="presParOf" srcId="{415BA838-6C30-4747-9C7A-C42CE3EC7A65}" destId="{554E7D68-ED5F-4827-ABA5-7F3226607C8C}" srcOrd="1" destOrd="0" presId="urn:microsoft.com/office/officeart/2005/8/layout/hierarchy3"/>
    <dgm:cxn modelId="{75226FAC-D3AA-47D0-B888-950B1C5721EC}" type="presParOf" srcId="{554E7D68-ED5F-4827-ABA5-7F3226607C8C}" destId="{84FBA35D-1C89-40EF-830C-A97BA5EB5613}" srcOrd="0" destOrd="0" presId="urn:microsoft.com/office/officeart/2005/8/layout/hierarchy3"/>
    <dgm:cxn modelId="{0D7DA64E-F8C7-4EBA-8620-8F54ECDB19F1}" type="presParOf" srcId="{554E7D68-ED5F-4827-ABA5-7F3226607C8C}" destId="{E604C047-CD6F-4B18-8491-50C8BDDC3BAF}" srcOrd="1" destOrd="0" presId="urn:microsoft.com/office/officeart/2005/8/layout/hierarchy3"/>
    <dgm:cxn modelId="{1E98850B-61D4-45B4-8FED-E3E30F46CB12}" type="presParOf" srcId="{554E7D68-ED5F-4827-ABA5-7F3226607C8C}" destId="{7622B17F-A963-40F4-8B7E-1C58392405CB}" srcOrd="2" destOrd="0" presId="urn:microsoft.com/office/officeart/2005/8/layout/hierarchy3"/>
    <dgm:cxn modelId="{D5D9688E-CE6A-4F4C-B5C2-ECCD88B34F6B}" type="presParOf" srcId="{554E7D68-ED5F-4827-ABA5-7F3226607C8C}" destId="{5D5865F6-8672-42A5-89FD-077D7704F055}" srcOrd="3" destOrd="0" presId="urn:microsoft.com/office/officeart/2005/8/layout/hierarchy3"/>
    <dgm:cxn modelId="{459260EC-B6B9-4697-A25C-0E313C24473F}" type="presParOf" srcId="{22D8786D-3F32-4119-903D-21ACD24D1367}" destId="{8981B652-9714-4596-A0FE-941ECBCB84C0}" srcOrd="1" destOrd="0" presId="urn:microsoft.com/office/officeart/2005/8/layout/hierarchy3"/>
    <dgm:cxn modelId="{848EC470-0715-4E78-8F3A-FDA711E6129F}" type="presParOf" srcId="{8981B652-9714-4596-A0FE-941ECBCB84C0}" destId="{0E7DEB56-2DC6-4B08-8D36-8508DC83FA94}" srcOrd="0" destOrd="0" presId="urn:microsoft.com/office/officeart/2005/8/layout/hierarchy3"/>
    <dgm:cxn modelId="{5E773A1B-D69C-4374-A4A7-0395FFBF138F}" type="presParOf" srcId="{0E7DEB56-2DC6-4B08-8D36-8508DC83FA94}" destId="{6AF10EF5-5B41-4306-B6BB-9998ADDC4886}" srcOrd="0" destOrd="0" presId="urn:microsoft.com/office/officeart/2005/8/layout/hierarchy3"/>
    <dgm:cxn modelId="{0FADDC23-1600-4B02-8B49-098AD6DAE4F4}" type="presParOf" srcId="{0E7DEB56-2DC6-4B08-8D36-8508DC83FA94}" destId="{942B7979-CE65-438B-8A57-1B105829A112}" srcOrd="1" destOrd="0" presId="urn:microsoft.com/office/officeart/2005/8/layout/hierarchy3"/>
    <dgm:cxn modelId="{5BDFB9E1-0493-45EC-98CC-2DCBDAAE1362}" type="presParOf" srcId="{8981B652-9714-4596-A0FE-941ECBCB84C0}" destId="{C10A2186-88DD-4010-9424-A5B541B24D7C}" srcOrd="1" destOrd="0" presId="urn:microsoft.com/office/officeart/2005/8/layout/hierarchy3"/>
    <dgm:cxn modelId="{8EC0198E-107D-4C8F-B868-49344A12D370}" type="presParOf" srcId="{C10A2186-88DD-4010-9424-A5B541B24D7C}" destId="{C44808CB-D297-41F2-8FC4-9C75CB4BB88E}" srcOrd="0" destOrd="0" presId="urn:microsoft.com/office/officeart/2005/8/layout/hierarchy3"/>
    <dgm:cxn modelId="{442BE2AF-3BC0-40C8-8D7B-EF22FDA9E09B}" type="presParOf" srcId="{C10A2186-88DD-4010-9424-A5B541B24D7C}" destId="{B4207C47-00B4-4461-B590-C2F287B1656E}" srcOrd="1" destOrd="0" presId="urn:microsoft.com/office/officeart/2005/8/layout/hierarchy3"/>
    <dgm:cxn modelId="{8C23603F-B8E4-4231-8701-5028838CFFA4}" type="presParOf" srcId="{C10A2186-88DD-4010-9424-A5B541B24D7C}" destId="{3BC6D78F-5E47-4C7A-A4FE-30B8A0EB8F80}" srcOrd="2" destOrd="0" presId="urn:microsoft.com/office/officeart/2005/8/layout/hierarchy3"/>
    <dgm:cxn modelId="{8EA66337-B3B4-4A35-9B1E-1BB3BDCE9177}" type="presParOf" srcId="{C10A2186-88DD-4010-9424-A5B541B24D7C}" destId="{C6D1411B-3159-4BE4-ABBF-53016628CD5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22D86426-3263-42D2-B2EC-890E9365B35B}" type="presOf" srcId="{2B3A8FDE-1DE4-4F33-800D-B0D80182D42C}" destId="{43971FC1-FA83-4B09-B187-A923CCBD10B4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D21999C-4B0F-4034-AD9C-C92A60D970D3}" type="presOf" srcId="{CB8397A8-5B9F-454C-BE63-2ECC74199F2A}" destId="{A45D161F-6F7D-409B-81F6-7699440F2949}" srcOrd="0" destOrd="0" presId="urn:microsoft.com/office/officeart/2005/8/layout/lProcess1"/>
    <dgm:cxn modelId="{2C35A129-FA85-4B6B-9E17-1DEC664AA5C7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0FFED9A-933F-4A12-9B9C-1D7BB6E56D6F}" type="presOf" srcId="{659E370A-DEF4-4DE5-AF17-81440F7B5DCB}" destId="{BB0C5B26-B0B5-44B7-A767-7B5DC1D65743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5B65B08C-7B5B-4D96-8C4E-76E1820DE807}" type="presOf" srcId="{FA6EE126-C93F-4062-9B48-3775A4102FE5}" destId="{CB0767A7-331F-4204-8192-2C3843F9D3B3}" srcOrd="0" destOrd="0" presId="urn:microsoft.com/office/officeart/2005/8/layout/lProcess1"/>
    <dgm:cxn modelId="{A399B229-F72F-47F5-B924-F5B6C790EE80}" type="presOf" srcId="{68A6589C-8D1E-47A6-AF46-ECA8951E9615}" destId="{EA00BC00-1DF0-4E8C-83B4-B2F18FD70701}" srcOrd="0" destOrd="0" presId="urn:microsoft.com/office/officeart/2005/8/layout/lProcess1"/>
    <dgm:cxn modelId="{288F33B0-D661-44C9-BCAC-2D2CD73A91C8}" type="presOf" srcId="{5DFA18C9-1DAF-4897-AE0C-85881E65D949}" destId="{C44C27AC-4807-45FA-A692-25E612A4529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6E14348-61AC-4E5F-A5F5-F845FFD75911}" type="presOf" srcId="{791674B3-954E-4F0C-A10C-BCC9F2E2B3BF}" destId="{501C362F-6C82-479E-BAAB-96018EC2D17D}" srcOrd="0" destOrd="0" presId="urn:microsoft.com/office/officeart/2005/8/layout/lProcess1"/>
    <dgm:cxn modelId="{FF18DC06-787F-4048-9E25-313B840E7E81}" type="presOf" srcId="{3E660341-B987-4CED-858C-DA017AE2532E}" destId="{31DE5E52-756C-4501-9539-C65C70BD5630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C9AB9B1-6527-4425-9A80-7700560CFBDA}" type="presOf" srcId="{44F08AAB-7C8C-46C2-AF05-DACA6962BC1D}" destId="{F0DF9F73-E064-414E-832F-775AAF8E74CC}" srcOrd="0" destOrd="0" presId="urn:microsoft.com/office/officeart/2005/8/layout/lProcess1"/>
    <dgm:cxn modelId="{8A9111D3-AEE1-4F0E-8A96-281A0CE78E53}" type="presOf" srcId="{86CB855A-D7E4-4B4C-A96F-DB06B9EA6358}" destId="{CB291814-AD01-4311-BAFA-C0526895174D}" srcOrd="0" destOrd="0" presId="urn:microsoft.com/office/officeart/2005/8/layout/lProcess1"/>
    <dgm:cxn modelId="{C459F18F-F636-4C2A-9C96-59DDD4738594}" type="presOf" srcId="{9F88AA06-5EFE-44EB-AB83-0A1D85311304}" destId="{F6E4AE46-FF99-4F80-B123-9B92B9C5D848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5BC0522-46C4-4B27-BB02-B983DD58CB9C}" type="presParOf" srcId="{501C362F-6C82-479E-BAAB-96018EC2D17D}" destId="{AE9199F6-041D-4389-88FF-33645BC9D2FD}" srcOrd="0" destOrd="0" presId="urn:microsoft.com/office/officeart/2005/8/layout/lProcess1"/>
    <dgm:cxn modelId="{E8687AB3-E87A-4DFD-A402-E2991875E14B}" type="presParOf" srcId="{AE9199F6-041D-4389-88FF-33645BC9D2FD}" destId="{A45D161F-6F7D-409B-81F6-7699440F2949}" srcOrd="0" destOrd="0" presId="urn:microsoft.com/office/officeart/2005/8/layout/lProcess1"/>
    <dgm:cxn modelId="{2C6181EE-C2C6-4134-9760-A69B0327D5D6}" type="presParOf" srcId="{AE9199F6-041D-4389-88FF-33645BC9D2FD}" destId="{61A9B283-3A84-4C25-A9E9-269759053A3A}" srcOrd="1" destOrd="0" presId="urn:microsoft.com/office/officeart/2005/8/layout/lProcess1"/>
    <dgm:cxn modelId="{B7F2AB56-E1E4-42E5-AF97-52B9BF2D1713}" type="presParOf" srcId="{AE9199F6-041D-4389-88FF-33645BC9D2FD}" destId="{EA00BC00-1DF0-4E8C-83B4-B2F18FD70701}" srcOrd="2" destOrd="0" presId="urn:microsoft.com/office/officeart/2005/8/layout/lProcess1"/>
    <dgm:cxn modelId="{C75DC203-77CF-48DD-9F91-64A09AF24F4A}" type="presParOf" srcId="{AE9199F6-041D-4389-88FF-33645BC9D2FD}" destId="{CB291814-AD01-4311-BAFA-C0526895174D}" srcOrd="3" destOrd="0" presId="urn:microsoft.com/office/officeart/2005/8/layout/lProcess1"/>
    <dgm:cxn modelId="{65EC342C-46FD-48DE-BA09-8487E09934BD}" type="presParOf" srcId="{AE9199F6-041D-4389-88FF-33645BC9D2FD}" destId="{31DE5E52-756C-4501-9539-C65C70BD5630}" srcOrd="4" destOrd="0" presId="urn:microsoft.com/office/officeart/2005/8/layout/lProcess1"/>
    <dgm:cxn modelId="{78187D92-AA8E-4C0A-BA91-C31B4EC7369A}" type="presParOf" srcId="{AE9199F6-041D-4389-88FF-33645BC9D2FD}" destId="{F6E4AE46-FF99-4F80-B123-9B92B9C5D848}" srcOrd="5" destOrd="0" presId="urn:microsoft.com/office/officeart/2005/8/layout/lProcess1"/>
    <dgm:cxn modelId="{1CC840FF-6D92-41E2-ACAE-10E29A4A57D0}" type="presParOf" srcId="{AE9199F6-041D-4389-88FF-33645BC9D2FD}" destId="{CB0767A7-331F-4204-8192-2C3843F9D3B3}" srcOrd="6" destOrd="0" presId="urn:microsoft.com/office/officeart/2005/8/layout/lProcess1"/>
    <dgm:cxn modelId="{780C9108-C404-479B-B860-4ABAB21C412D}" type="presParOf" srcId="{AE9199F6-041D-4389-88FF-33645BC9D2FD}" destId="{F0DF9F73-E064-414E-832F-775AAF8E74CC}" srcOrd="7" destOrd="0" presId="urn:microsoft.com/office/officeart/2005/8/layout/lProcess1"/>
    <dgm:cxn modelId="{B6B19CE8-F877-4979-ACD4-143A19C4B268}" type="presParOf" srcId="{AE9199F6-041D-4389-88FF-33645BC9D2FD}" destId="{43971FC1-FA83-4B09-B187-A923CCBD10B4}" srcOrd="8" destOrd="0" presId="urn:microsoft.com/office/officeart/2005/8/layout/lProcess1"/>
    <dgm:cxn modelId="{DF170099-3CF7-4CD8-BF8D-754A561A26FB}" type="presParOf" srcId="{501C362F-6C82-479E-BAAB-96018EC2D17D}" destId="{B160FA30-C936-4B5E-8C2B-22432E694C2B}" srcOrd="1" destOrd="0" presId="urn:microsoft.com/office/officeart/2005/8/layout/lProcess1"/>
    <dgm:cxn modelId="{727B33FD-4CAF-496B-B732-47EDAC659DCC}" type="presParOf" srcId="{501C362F-6C82-479E-BAAB-96018EC2D17D}" destId="{154D82C3-7336-41CF-8ED8-03FC857DD280}" srcOrd="2" destOrd="0" presId="urn:microsoft.com/office/officeart/2005/8/layout/lProcess1"/>
    <dgm:cxn modelId="{46BF5D19-8A01-47AE-8474-A7DE6494414D}" type="presParOf" srcId="{154D82C3-7336-41CF-8ED8-03FC857DD280}" destId="{BB0C5B26-B0B5-44B7-A767-7B5DC1D65743}" srcOrd="0" destOrd="0" presId="urn:microsoft.com/office/officeart/2005/8/layout/lProcess1"/>
    <dgm:cxn modelId="{12BD29E5-99C7-455D-B8FA-184F776BEEF6}" type="presParOf" srcId="{501C362F-6C82-479E-BAAB-96018EC2D17D}" destId="{452CC6E8-366F-401A-849C-6B66A109FCCE}" srcOrd="3" destOrd="0" presId="urn:microsoft.com/office/officeart/2005/8/layout/lProcess1"/>
    <dgm:cxn modelId="{64F660ED-8D0B-4ED3-88A5-52CBDF8799E6}" type="presParOf" srcId="{501C362F-6C82-479E-BAAB-96018EC2D17D}" destId="{5A67C3BB-F53F-4812-9899-01ED295B3923}" srcOrd="4" destOrd="0" presId="urn:microsoft.com/office/officeart/2005/8/layout/lProcess1"/>
    <dgm:cxn modelId="{81D8ABFD-A2F2-436E-A0EB-DED4F16AD15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F4FF598-4E75-40CD-A31F-10CD3AA6C349}" type="presOf" srcId="{791674B3-954E-4F0C-A10C-BCC9F2E2B3BF}" destId="{501C362F-6C82-479E-BAAB-96018EC2D17D}" srcOrd="0" destOrd="0" presId="urn:microsoft.com/office/officeart/2005/8/layout/lProcess1"/>
    <dgm:cxn modelId="{B447641D-B35F-4A19-A0DF-B94D52886DD4}" type="presOf" srcId="{7C742665-F034-47F2-89BF-DD9978D2DA03}" destId="{61A9B283-3A84-4C25-A9E9-269759053A3A}" srcOrd="0" destOrd="0" presId="urn:microsoft.com/office/officeart/2005/8/layout/lProcess1"/>
    <dgm:cxn modelId="{B97A1A3F-12A7-421F-984E-06FE5A78603E}" type="presOf" srcId="{68A6589C-8D1E-47A6-AF46-ECA8951E9615}" destId="{EA00BC00-1DF0-4E8C-83B4-B2F18FD70701}" srcOrd="0" destOrd="0" presId="urn:microsoft.com/office/officeart/2005/8/layout/lProcess1"/>
    <dgm:cxn modelId="{AF6CE007-10CB-4336-9946-BAF1D188436A}" type="presOf" srcId="{2B3A8FDE-1DE4-4F33-800D-B0D80182D42C}" destId="{43971FC1-FA83-4B09-B187-A923CCBD10B4}" srcOrd="0" destOrd="0" presId="urn:microsoft.com/office/officeart/2005/8/layout/lProcess1"/>
    <dgm:cxn modelId="{642CF07D-36DF-4F00-BF02-3538A3809068}" type="presOf" srcId="{3E660341-B987-4CED-858C-DA017AE2532E}" destId="{31DE5E52-756C-4501-9539-C65C70BD5630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3950FF8F-9E97-4991-B314-27AA7EE9CBCB}" type="presOf" srcId="{5DFA18C9-1DAF-4897-AE0C-85881E65D949}" destId="{C44C27AC-4807-45FA-A692-25E612A4529D}" srcOrd="0" destOrd="0" presId="urn:microsoft.com/office/officeart/2005/8/layout/lProcess1"/>
    <dgm:cxn modelId="{5AFBADD0-280F-4C84-AD5E-15D1A8E0E55F}" type="presOf" srcId="{659E370A-DEF4-4DE5-AF17-81440F7B5DCB}" destId="{BB0C5B26-B0B5-44B7-A767-7B5DC1D65743}" srcOrd="0" destOrd="0" presId="urn:microsoft.com/office/officeart/2005/8/layout/lProcess1"/>
    <dgm:cxn modelId="{0D74FD23-D566-41E2-BBC1-A1F55DAE6EF0}" type="presOf" srcId="{86CB855A-D7E4-4B4C-A96F-DB06B9EA6358}" destId="{CB291814-AD01-4311-BAFA-C0526895174D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1B4B7123-3CC6-4621-9017-8419200079F7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C9CA4CFA-90BA-4BCE-B93D-CC2CE5FCDC5E}" type="presOf" srcId="{CB8397A8-5B9F-454C-BE63-2ECC74199F2A}" destId="{A45D161F-6F7D-409B-81F6-7699440F2949}" srcOrd="0" destOrd="0" presId="urn:microsoft.com/office/officeart/2005/8/layout/lProcess1"/>
    <dgm:cxn modelId="{82C6688E-6D33-4FF8-A3F1-3A1DBF232CF8}" type="presOf" srcId="{44F08AAB-7C8C-46C2-AF05-DACA6962BC1D}" destId="{F0DF9F73-E064-414E-832F-775AAF8E74CC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DB07040A-A7E4-4DAA-8769-07DD1ACF85AF}" type="presOf" srcId="{FA6EE126-C93F-4062-9B48-3775A4102FE5}" destId="{CB0767A7-331F-4204-8192-2C3843F9D3B3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98F5F93E-538E-45CB-B277-B64C5CE996A4}" type="presParOf" srcId="{501C362F-6C82-479E-BAAB-96018EC2D17D}" destId="{AE9199F6-041D-4389-88FF-33645BC9D2FD}" srcOrd="0" destOrd="0" presId="urn:microsoft.com/office/officeart/2005/8/layout/lProcess1"/>
    <dgm:cxn modelId="{0E5B9C2C-8A8A-4171-A92F-FB0057557E43}" type="presParOf" srcId="{AE9199F6-041D-4389-88FF-33645BC9D2FD}" destId="{A45D161F-6F7D-409B-81F6-7699440F2949}" srcOrd="0" destOrd="0" presId="urn:microsoft.com/office/officeart/2005/8/layout/lProcess1"/>
    <dgm:cxn modelId="{5D9C204A-6684-4B28-BD6D-83EF14A5B427}" type="presParOf" srcId="{AE9199F6-041D-4389-88FF-33645BC9D2FD}" destId="{61A9B283-3A84-4C25-A9E9-269759053A3A}" srcOrd="1" destOrd="0" presId="urn:microsoft.com/office/officeart/2005/8/layout/lProcess1"/>
    <dgm:cxn modelId="{B3D9867E-4590-443A-9CFC-7D60133B3F6B}" type="presParOf" srcId="{AE9199F6-041D-4389-88FF-33645BC9D2FD}" destId="{EA00BC00-1DF0-4E8C-83B4-B2F18FD70701}" srcOrd="2" destOrd="0" presId="urn:microsoft.com/office/officeart/2005/8/layout/lProcess1"/>
    <dgm:cxn modelId="{E73A798F-3FE3-4974-9D12-6EE022BFA802}" type="presParOf" srcId="{AE9199F6-041D-4389-88FF-33645BC9D2FD}" destId="{CB291814-AD01-4311-BAFA-C0526895174D}" srcOrd="3" destOrd="0" presId="urn:microsoft.com/office/officeart/2005/8/layout/lProcess1"/>
    <dgm:cxn modelId="{32DD9056-2E2F-41AC-B252-E0CEF04D3CD3}" type="presParOf" srcId="{AE9199F6-041D-4389-88FF-33645BC9D2FD}" destId="{31DE5E52-756C-4501-9539-C65C70BD5630}" srcOrd="4" destOrd="0" presId="urn:microsoft.com/office/officeart/2005/8/layout/lProcess1"/>
    <dgm:cxn modelId="{FD3EA4FC-1967-4653-A630-295E5B3AE412}" type="presParOf" srcId="{AE9199F6-041D-4389-88FF-33645BC9D2FD}" destId="{F6E4AE46-FF99-4F80-B123-9B92B9C5D848}" srcOrd="5" destOrd="0" presId="urn:microsoft.com/office/officeart/2005/8/layout/lProcess1"/>
    <dgm:cxn modelId="{5999D833-0B5C-40C6-8428-7283B4B33E24}" type="presParOf" srcId="{AE9199F6-041D-4389-88FF-33645BC9D2FD}" destId="{CB0767A7-331F-4204-8192-2C3843F9D3B3}" srcOrd="6" destOrd="0" presId="urn:microsoft.com/office/officeart/2005/8/layout/lProcess1"/>
    <dgm:cxn modelId="{5A3E25F3-CF6C-4258-9E16-E24767CEF3F8}" type="presParOf" srcId="{AE9199F6-041D-4389-88FF-33645BC9D2FD}" destId="{F0DF9F73-E064-414E-832F-775AAF8E74CC}" srcOrd="7" destOrd="0" presId="urn:microsoft.com/office/officeart/2005/8/layout/lProcess1"/>
    <dgm:cxn modelId="{6B3E849A-B06F-4A66-A43C-39D2438E86C1}" type="presParOf" srcId="{AE9199F6-041D-4389-88FF-33645BC9D2FD}" destId="{43971FC1-FA83-4B09-B187-A923CCBD10B4}" srcOrd="8" destOrd="0" presId="urn:microsoft.com/office/officeart/2005/8/layout/lProcess1"/>
    <dgm:cxn modelId="{C5867072-AAAB-47A0-BD91-298197F7A394}" type="presParOf" srcId="{501C362F-6C82-479E-BAAB-96018EC2D17D}" destId="{B160FA30-C936-4B5E-8C2B-22432E694C2B}" srcOrd="1" destOrd="0" presId="urn:microsoft.com/office/officeart/2005/8/layout/lProcess1"/>
    <dgm:cxn modelId="{134DEF80-94AC-4E0B-929E-956FAEE9E4D0}" type="presParOf" srcId="{501C362F-6C82-479E-BAAB-96018EC2D17D}" destId="{154D82C3-7336-41CF-8ED8-03FC857DD280}" srcOrd="2" destOrd="0" presId="urn:microsoft.com/office/officeart/2005/8/layout/lProcess1"/>
    <dgm:cxn modelId="{147A34C5-AC39-47D8-9391-C94095880C85}" type="presParOf" srcId="{154D82C3-7336-41CF-8ED8-03FC857DD280}" destId="{BB0C5B26-B0B5-44B7-A767-7B5DC1D65743}" srcOrd="0" destOrd="0" presId="urn:microsoft.com/office/officeart/2005/8/layout/lProcess1"/>
    <dgm:cxn modelId="{546A9C09-682D-4E42-93C4-B94170DAB731}" type="presParOf" srcId="{501C362F-6C82-479E-BAAB-96018EC2D17D}" destId="{452CC6E8-366F-401A-849C-6B66A109FCCE}" srcOrd="3" destOrd="0" presId="urn:microsoft.com/office/officeart/2005/8/layout/lProcess1"/>
    <dgm:cxn modelId="{226F76A6-45BC-4E7C-A951-FFFBCB10E6A7}" type="presParOf" srcId="{501C362F-6C82-479E-BAAB-96018EC2D17D}" destId="{5A67C3BB-F53F-4812-9899-01ED295B3923}" srcOrd="4" destOrd="0" presId="urn:microsoft.com/office/officeart/2005/8/layout/lProcess1"/>
    <dgm:cxn modelId="{581A5B5B-8AB5-4027-8342-E9C0CFAA54CB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86EB2650-92C0-4804-9A4C-5E8B325A413A}" type="presOf" srcId="{3E660341-B987-4CED-858C-DA017AE2532E}" destId="{31DE5E52-756C-4501-9539-C65C70BD5630}" srcOrd="0" destOrd="0" presId="urn:microsoft.com/office/officeart/2005/8/layout/lProcess1"/>
    <dgm:cxn modelId="{D3415D43-D5E9-4411-94F7-C341A4B9671C}" type="presOf" srcId="{CB8397A8-5B9F-454C-BE63-2ECC74199F2A}" destId="{A45D161F-6F7D-409B-81F6-7699440F2949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E806517-C7E7-4E44-A1E5-6284A2BBC39F}" type="presOf" srcId="{7C742665-F034-47F2-89BF-DD9978D2DA03}" destId="{61A9B283-3A84-4C25-A9E9-269759053A3A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C7E768C7-68C3-4905-9B08-365AA1D7E5B9}" type="presOf" srcId="{791674B3-954E-4F0C-A10C-BCC9F2E2B3BF}" destId="{501C362F-6C82-479E-BAAB-96018EC2D17D}" srcOrd="0" destOrd="0" presId="urn:microsoft.com/office/officeart/2005/8/layout/lProcess1"/>
    <dgm:cxn modelId="{23383357-CF62-4DBD-97DC-3ED939655592}" type="presOf" srcId="{2B3A8FDE-1DE4-4F33-800D-B0D80182D42C}" destId="{43971FC1-FA83-4B09-B187-A923CCBD10B4}" srcOrd="0" destOrd="0" presId="urn:microsoft.com/office/officeart/2005/8/layout/lProcess1"/>
    <dgm:cxn modelId="{B36A2C4F-38D0-459C-A5CB-DAA1CA80E867}" type="presOf" srcId="{9F88AA06-5EFE-44EB-AB83-0A1D85311304}" destId="{F6E4AE46-FF99-4F80-B123-9B92B9C5D848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5569388-2736-4F6B-9DD3-6AAF3425436B}" type="presOf" srcId="{44F08AAB-7C8C-46C2-AF05-DACA6962BC1D}" destId="{F0DF9F73-E064-414E-832F-775AAF8E74CC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EC276345-26B0-4A04-B3C7-2EB70327AC29}" type="presOf" srcId="{659E370A-DEF4-4DE5-AF17-81440F7B5DCB}" destId="{BB0C5B26-B0B5-44B7-A767-7B5DC1D65743}" srcOrd="0" destOrd="0" presId="urn:microsoft.com/office/officeart/2005/8/layout/lProcess1"/>
    <dgm:cxn modelId="{55FEC3AB-5B1A-4A3F-9D2E-3A7E5BA7A559}" type="presOf" srcId="{86CB855A-D7E4-4B4C-A96F-DB06B9EA6358}" destId="{CB291814-AD01-4311-BAFA-C0526895174D}" srcOrd="0" destOrd="0" presId="urn:microsoft.com/office/officeart/2005/8/layout/lProcess1"/>
    <dgm:cxn modelId="{7157D69F-36ED-4F07-9C84-A073B5467C59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01200CF6-EAC9-4AD5-90EF-29A48A2583F7}" type="presOf" srcId="{5DFA18C9-1DAF-4897-AE0C-85881E65D949}" destId="{C44C27AC-4807-45FA-A692-25E612A4529D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204BE72-C146-4686-9D73-049C602F2DB9}" type="presOf" srcId="{68A6589C-8D1E-47A6-AF46-ECA8951E9615}" destId="{EA00BC00-1DF0-4E8C-83B4-B2F18FD70701}" srcOrd="0" destOrd="0" presId="urn:microsoft.com/office/officeart/2005/8/layout/lProcess1"/>
    <dgm:cxn modelId="{3890A79F-AB56-4442-831A-578DAAB92B4F}" type="presParOf" srcId="{501C362F-6C82-479E-BAAB-96018EC2D17D}" destId="{AE9199F6-041D-4389-88FF-33645BC9D2FD}" srcOrd="0" destOrd="0" presId="urn:microsoft.com/office/officeart/2005/8/layout/lProcess1"/>
    <dgm:cxn modelId="{0F453846-EB38-4C77-B621-5A2C90A9408E}" type="presParOf" srcId="{AE9199F6-041D-4389-88FF-33645BC9D2FD}" destId="{A45D161F-6F7D-409B-81F6-7699440F2949}" srcOrd="0" destOrd="0" presId="urn:microsoft.com/office/officeart/2005/8/layout/lProcess1"/>
    <dgm:cxn modelId="{3CBE1E10-D8CC-4B30-9D92-472AD60AA21F}" type="presParOf" srcId="{AE9199F6-041D-4389-88FF-33645BC9D2FD}" destId="{61A9B283-3A84-4C25-A9E9-269759053A3A}" srcOrd="1" destOrd="0" presId="urn:microsoft.com/office/officeart/2005/8/layout/lProcess1"/>
    <dgm:cxn modelId="{E1511289-507B-4E1B-AFC6-957F03E349BC}" type="presParOf" srcId="{AE9199F6-041D-4389-88FF-33645BC9D2FD}" destId="{EA00BC00-1DF0-4E8C-83B4-B2F18FD70701}" srcOrd="2" destOrd="0" presId="urn:microsoft.com/office/officeart/2005/8/layout/lProcess1"/>
    <dgm:cxn modelId="{DAE98B45-EBA8-4F08-9722-5F73C1520086}" type="presParOf" srcId="{AE9199F6-041D-4389-88FF-33645BC9D2FD}" destId="{CB291814-AD01-4311-BAFA-C0526895174D}" srcOrd="3" destOrd="0" presId="urn:microsoft.com/office/officeart/2005/8/layout/lProcess1"/>
    <dgm:cxn modelId="{59BAB7CC-C7FF-460B-AC3B-12B932E5E19F}" type="presParOf" srcId="{AE9199F6-041D-4389-88FF-33645BC9D2FD}" destId="{31DE5E52-756C-4501-9539-C65C70BD5630}" srcOrd="4" destOrd="0" presId="urn:microsoft.com/office/officeart/2005/8/layout/lProcess1"/>
    <dgm:cxn modelId="{930753FD-86CE-4923-9E42-C1966AF0F046}" type="presParOf" srcId="{AE9199F6-041D-4389-88FF-33645BC9D2FD}" destId="{F6E4AE46-FF99-4F80-B123-9B92B9C5D848}" srcOrd="5" destOrd="0" presId="urn:microsoft.com/office/officeart/2005/8/layout/lProcess1"/>
    <dgm:cxn modelId="{325157EF-7648-44F4-88AC-264EA3A24E8C}" type="presParOf" srcId="{AE9199F6-041D-4389-88FF-33645BC9D2FD}" destId="{CB0767A7-331F-4204-8192-2C3843F9D3B3}" srcOrd="6" destOrd="0" presId="urn:microsoft.com/office/officeart/2005/8/layout/lProcess1"/>
    <dgm:cxn modelId="{E39CFCF1-163B-4CA4-97E9-F92482E99340}" type="presParOf" srcId="{AE9199F6-041D-4389-88FF-33645BC9D2FD}" destId="{F0DF9F73-E064-414E-832F-775AAF8E74CC}" srcOrd="7" destOrd="0" presId="urn:microsoft.com/office/officeart/2005/8/layout/lProcess1"/>
    <dgm:cxn modelId="{342323BD-24D2-466C-9AAC-2D25D93AD3B8}" type="presParOf" srcId="{AE9199F6-041D-4389-88FF-33645BC9D2FD}" destId="{43971FC1-FA83-4B09-B187-A923CCBD10B4}" srcOrd="8" destOrd="0" presId="urn:microsoft.com/office/officeart/2005/8/layout/lProcess1"/>
    <dgm:cxn modelId="{6BCF0D33-164F-4DF6-90B5-BFFD666DCBD9}" type="presParOf" srcId="{501C362F-6C82-479E-BAAB-96018EC2D17D}" destId="{B160FA30-C936-4B5E-8C2B-22432E694C2B}" srcOrd="1" destOrd="0" presId="urn:microsoft.com/office/officeart/2005/8/layout/lProcess1"/>
    <dgm:cxn modelId="{496213A4-2D47-4A92-A5EB-41F1CF955BD0}" type="presParOf" srcId="{501C362F-6C82-479E-BAAB-96018EC2D17D}" destId="{154D82C3-7336-41CF-8ED8-03FC857DD280}" srcOrd="2" destOrd="0" presId="urn:microsoft.com/office/officeart/2005/8/layout/lProcess1"/>
    <dgm:cxn modelId="{CDDFAACB-13BC-4106-9915-2E9F5A496851}" type="presParOf" srcId="{154D82C3-7336-41CF-8ED8-03FC857DD280}" destId="{BB0C5B26-B0B5-44B7-A767-7B5DC1D65743}" srcOrd="0" destOrd="0" presId="urn:microsoft.com/office/officeart/2005/8/layout/lProcess1"/>
    <dgm:cxn modelId="{67CC46FC-BB0B-42B0-AE1F-2627C1D3EAA4}" type="presParOf" srcId="{501C362F-6C82-479E-BAAB-96018EC2D17D}" destId="{452CC6E8-366F-401A-849C-6B66A109FCCE}" srcOrd="3" destOrd="0" presId="urn:microsoft.com/office/officeart/2005/8/layout/lProcess1"/>
    <dgm:cxn modelId="{F73E1FCC-0C46-4F04-9384-E1502F7205FA}" type="presParOf" srcId="{501C362F-6C82-479E-BAAB-96018EC2D17D}" destId="{5A67C3BB-F53F-4812-9899-01ED295B3923}" srcOrd="4" destOrd="0" presId="urn:microsoft.com/office/officeart/2005/8/layout/lProcess1"/>
    <dgm:cxn modelId="{8F567D51-55BE-4923-A1B3-2C08E79CA80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5AF4724B-12A0-4F75-9B0D-0ED17DF38055}" type="presOf" srcId="{FA6EE126-C93F-4062-9B48-3775A4102FE5}" destId="{CB0767A7-331F-4204-8192-2C3843F9D3B3}" srcOrd="0" destOrd="0" presId="urn:microsoft.com/office/officeart/2005/8/layout/lProcess1"/>
    <dgm:cxn modelId="{7503974B-3E7A-4BA2-8795-05CAD7D92272}" type="presOf" srcId="{2B3A8FDE-1DE4-4F33-800D-B0D80182D42C}" destId="{43971FC1-FA83-4B09-B187-A923CCBD10B4}" srcOrd="0" destOrd="0" presId="urn:microsoft.com/office/officeart/2005/8/layout/lProcess1"/>
    <dgm:cxn modelId="{84CD28DF-AEF7-49F8-8066-9099AC77095C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411E5D3F-789E-41CA-8BD0-3426328FD01D}" type="presOf" srcId="{CB8397A8-5B9F-454C-BE63-2ECC74199F2A}" destId="{A45D161F-6F7D-409B-81F6-7699440F2949}" srcOrd="0" destOrd="0" presId="urn:microsoft.com/office/officeart/2005/8/layout/lProcess1"/>
    <dgm:cxn modelId="{368944DB-F686-40C3-A712-6097477ABE26}" type="presOf" srcId="{9F88AA06-5EFE-44EB-AB83-0A1D85311304}" destId="{F6E4AE46-FF99-4F80-B123-9B92B9C5D848}" srcOrd="0" destOrd="0" presId="urn:microsoft.com/office/officeart/2005/8/layout/lProcess1"/>
    <dgm:cxn modelId="{50E89DC3-80AC-4E17-A3FA-64FB34BE5E2E}" type="presOf" srcId="{3E660341-B987-4CED-858C-DA017AE2532E}" destId="{31DE5E52-756C-4501-9539-C65C70BD5630}" srcOrd="0" destOrd="0" presId="urn:microsoft.com/office/officeart/2005/8/layout/lProcess1"/>
    <dgm:cxn modelId="{5E016383-1AA2-4BA0-8164-062C1BD1FE84}" type="presOf" srcId="{791674B3-954E-4F0C-A10C-BCC9F2E2B3BF}" destId="{501C362F-6C82-479E-BAAB-96018EC2D17D}" srcOrd="0" destOrd="0" presId="urn:microsoft.com/office/officeart/2005/8/layout/lProcess1"/>
    <dgm:cxn modelId="{DF39F643-C72A-46FD-8FAF-669F5AC2A3B8}" type="presOf" srcId="{44F08AAB-7C8C-46C2-AF05-DACA6962BC1D}" destId="{F0DF9F73-E064-414E-832F-775AAF8E74CC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7CA3497B-02B3-4EF4-8AA2-2AB247ED09F2}" type="presOf" srcId="{86CB855A-D7E4-4B4C-A96F-DB06B9EA6358}" destId="{CB291814-AD01-4311-BAFA-C0526895174D}" srcOrd="0" destOrd="0" presId="urn:microsoft.com/office/officeart/2005/8/layout/lProcess1"/>
    <dgm:cxn modelId="{E683BFE3-DA80-4592-B314-522BC79DF39A}" type="presOf" srcId="{5DFA18C9-1DAF-4897-AE0C-85881E65D949}" destId="{C44C27AC-4807-45FA-A692-25E612A4529D}" srcOrd="0" destOrd="0" presId="urn:microsoft.com/office/officeart/2005/8/layout/lProcess1"/>
    <dgm:cxn modelId="{84629487-89FF-4ABD-ADF0-09A4F38EE065}" type="presOf" srcId="{68A6589C-8D1E-47A6-AF46-ECA8951E9615}" destId="{EA00BC00-1DF0-4E8C-83B4-B2F18FD70701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2222C3B9-C281-4FE8-B355-08CB3BAD7D60}" type="presOf" srcId="{7C742665-F034-47F2-89BF-DD9978D2DA03}" destId="{61A9B283-3A84-4C25-A9E9-269759053A3A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F15910A3-DBFD-41D9-94BA-00173FACC87F}" type="presParOf" srcId="{501C362F-6C82-479E-BAAB-96018EC2D17D}" destId="{AE9199F6-041D-4389-88FF-33645BC9D2FD}" srcOrd="0" destOrd="0" presId="urn:microsoft.com/office/officeart/2005/8/layout/lProcess1"/>
    <dgm:cxn modelId="{E55869A9-C513-4E3B-8D28-DB72501B993B}" type="presParOf" srcId="{AE9199F6-041D-4389-88FF-33645BC9D2FD}" destId="{A45D161F-6F7D-409B-81F6-7699440F2949}" srcOrd="0" destOrd="0" presId="urn:microsoft.com/office/officeart/2005/8/layout/lProcess1"/>
    <dgm:cxn modelId="{F7302306-D17D-427A-969E-C2C0B5D0D84C}" type="presParOf" srcId="{AE9199F6-041D-4389-88FF-33645BC9D2FD}" destId="{61A9B283-3A84-4C25-A9E9-269759053A3A}" srcOrd="1" destOrd="0" presId="urn:microsoft.com/office/officeart/2005/8/layout/lProcess1"/>
    <dgm:cxn modelId="{ED501D44-1983-48AD-9BA7-80B1EFDDC62E}" type="presParOf" srcId="{AE9199F6-041D-4389-88FF-33645BC9D2FD}" destId="{EA00BC00-1DF0-4E8C-83B4-B2F18FD70701}" srcOrd="2" destOrd="0" presId="urn:microsoft.com/office/officeart/2005/8/layout/lProcess1"/>
    <dgm:cxn modelId="{3369193F-A93C-4E14-B776-1FA43C0D56ED}" type="presParOf" srcId="{AE9199F6-041D-4389-88FF-33645BC9D2FD}" destId="{CB291814-AD01-4311-BAFA-C0526895174D}" srcOrd="3" destOrd="0" presId="urn:microsoft.com/office/officeart/2005/8/layout/lProcess1"/>
    <dgm:cxn modelId="{D63E422C-2E76-45E0-BA44-85E7114F2EE9}" type="presParOf" srcId="{AE9199F6-041D-4389-88FF-33645BC9D2FD}" destId="{31DE5E52-756C-4501-9539-C65C70BD5630}" srcOrd="4" destOrd="0" presId="urn:microsoft.com/office/officeart/2005/8/layout/lProcess1"/>
    <dgm:cxn modelId="{F9A2DE2F-E6A1-44E3-9DDF-D08E949E3CA2}" type="presParOf" srcId="{AE9199F6-041D-4389-88FF-33645BC9D2FD}" destId="{F6E4AE46-FF99-4F80-B123-9B92B9C5D848}" srcOrd="5" destOrd="0" presId="urn:microsoft.com/office/officeart/2005/8/layout/lProcess1"/>
    <dgm:cxn modelId="{073155E1-B371-4C49-9F28-DB5E762451B0}" type="presParOf" srcId="{AE9199F6-041D-4389-88FF-33645BC9D2FD}" destId="{CB0767A7-331F-4204-8192-2C3843F9D3B3}" srcOrd="6" destOrd="0" presId="urn:microsoft.com/office/officeart/2005/8/layout/lProcess1"/>
    <dgm:cxn modelId="{DE98BD50-9EC9-471C-93A2-5E9F307E48A7}" type="presParOf" srcId="{AE9199F6-041D-4389-88FF-33645BC9D2FD}" destId="{F0DF9F73-E064-414E-832F-775AAF8E74CC}" srcOrd="7" destOrd="0" presId="urn:microsoft.com/office/officeart/2005/8/layout/lProcess1"/>
    <dgm:cxn modelId="{AEFA7D2D-D792-4E49-A3FD-0DF3E9043D20}" type="presParOf" srcId="{AE9199F6-041D-4389-88FF-33645BC9D2FD}" destId="{43971FC1-FA83-4B09-B187-A923CCBD10B4}" srcOrd="8" destOrd="0" presId="urn:microsoft.com/office/officeart/2005/8/layout/lProcess1"/>
    <dgm:cxn modelId="{3F27E2F1-170B-41DF-BA77-4BC069872A3A}" type="presParOf" srcId="{501C362F-6C82-479E-BAAB-96018EC2D17D}" destId="{B160FA30-C936-4B5E-8C2B-22432E694C2B}" srcOrd="1" destOrd="0" presId="urn:microsoft.com/office/officeart/2005/8/layout/lProcess1"/>
    <dgm:cxn modelId="{6E0998EE-51CB-4DC0-80DC-858248DBBC8E}" type="presParOf" srcId="{501C362F-6C82-479E-BAAB-96018EC2D17D}" destId="{154D82C3-7336-41CF-8ED8-03FC857DD280}" srcOrd="2" destOrd="0" presId="urn:microsoft.com/office/officeart/2005/8/layout/lProcess1"/>
    <dgm:cxn modelId="{96C2B086-D23F-4567-8BE3-033B2F3059B0}" type="presParOf" srcId="{154D82C3-7336-41CF-8ED8-03FC857DD280}" destId="{BB0C5B26-B0B5-44B7-A767-7B5DC1D65743}" srcOrd="0" destOrd="0" presId="urn:microsoft.com/office/officeart/2005/8/layout/lProcess1"/>
    <dgm:cxn modelId="{90CE58B8-6B60-4786-A973-972BE66808D5}" type="presParOf" srcId="{501C362F-6C82-479E-BAAB-96018EC2D17D}" destId="{452CC6E8-366F-401A-849C-6B66A109FCCE}" srcOrd="3" destOrd="0" presId="urn:microsoft.com/office/officeart/2005/8/layout/lProcess1"/>
    <dgm:cxn modelId="{55702F84-54DE-4AE6-A64C-179605B039C6}" type="presParOf" srcId="{501C362F-6C82-479E-BAAB-96018EC2D17D}" destId="{5A67C3BB-F53F-4812-9899-01ED295B3923}" srcOrd="4" destOrd="0" presId="urn:microsoft.com/office/officeart/2005/8/layout/lProcess1"/>
    <dgm:cxn modelId="{CEBA1372-4CC3-46FA-9A7D-209210292702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F797639B-4103-4565-AF62-BAD79E43595B}" type="presOf" srcId="{86CB855A-D7E4-4B4C-A96F-DB06B9EA6358}" destId="{CB291814-AD01-4311-BAFA-C0526895174D}" srcOrd="0" destOrd="0" presId="urn:microsoft.com/office/officeart/2005/8/layout/lProcess1"/>
    <dgm:cxn modelId="{BABDC73C-4E68-4890-804D-2DB011A1DD6F}" type="presOf" srcId="{CB8397A8-5B9F-454C-BE63-2ECC74199F2A}" destId="{A45D161F-6F7D-409B-81F6-7699440F2949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A1260502-A4AE-47DB-B218-FD398ECAEDF9}" type="presOf" srcId="{44F08AAB-7C8C-46C2-AF05-DACA6962BC1D}" destId="{F0DF9F73-E064-414E-832F-775AAF8E74CC}" srcOrd="0" destOrd="0" presId="urn:microsoft.com/office/officeart/2005/8/layout/lProcess1"/>
    <dgm:cxn modelId="{F2185156-3C4F-41E0-9261-18F176BFAC46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EAC37714-59E9-4EE9-93AA-96129671438C}" type="presOf" srcId="{5DFA18C9-1DAF-4897-AE0C-85881E65D949}" destId="{C44C27AC-4807-45FA-A692-25E612A4529D}" srcOrd="0" destOrd="0" presId="urn:microsoft.com/office/officeart/2005/8/layout/lProcess1"/>
    <dgm:cxn modelId="{D184A4FB-A79F-45EA-A33C-1B447B135172}" type="presOf" srcId="{659E370A-DEF4-4DE5-AF17-81440F7B5DCB}" destId="{BB0C5B26-B0B5-44B7-A767-7B5DC1D65743}" srcOrd="0" destOrd="0" presId="urn:microsoft.com/office/officeart/2005/8/layout/lProcess1"/>
    <dgm:cxn modelId="{6D382DA3-EC4B-4D98-BD05-71B4AC16B009}" type="presOf" srcId="{9F88AA06-5EFE-44EB-AB83-0A1D85311304}" destId="{F6E4AE46-FF99-4F80-B123-9B92B9C5D848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833F140-F275-49CD-8DF5-36B7C38825B6}" type="presOf" srcId="{791674B3-954E-4F0C-A10C-BCC9F2E2B3BF}" destId="{501C362F-6C82-479E-BAAB-96018EC2D17D}" srcOrd="0" destOrd="0" presId="urn:microsoft.com/office/officeart/2005/8/layout/lProcess1"/>
    <dgm:cxn modelId="{B3D7723A-DB00-42A6-B1BC-318B39785587}" type="presOf" srcId="{FA6EE126-C93F-4062-9B48-3775A4102FE5}" destId="{CB0767A7-331F-4204-8192-2C3843F9D3B3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B7D73B47-C482-4849-9054-0376293ADF6E}" type="presOf" srcId="{3E660341-B987-4CED-858C-DA017AE2532E}" destId="{31DE5E52-756C-4501-9539-C65C70BD5630}" srcOrd="0" destOrd="0" presId="urn:microsoft.com/office/officeart/2005/8/layout/lProcess1"/>
    <dgm:cxn modelId="{A8D58B25-B8D2-4956-8AEB-6DCE8A962FCE}" type="presOf" srcId="{2B3A8FDE-1DE4-4F33-800D-B0D80182D42C}" destId="{43971FC1-FA83-4B09-B187-A923CCBD10B4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E2967368-1E88-4F26-BBEF-2B6DE04DAC73}" type="presOf" srcId="{68A6589C-8D1E-47A6-AF46-ECA8951E9615}" destId="{EA00BC00-1DF0-4E8C-83B4-B2F18FD70701}" srcOrd="0" destOrd="0" presId="urn:microsoft.com/office/officeart/2005/8/layout/lProcess1"/>
    <dgm:cxn modelId="{04DA5012-BC11-4E04-BE7C-1FB7DCA1E8AD}" type="presParOf" srcId="{501C362F-6C82-479E-BAAB-96018EC2D17D}" destId="{AE9199F6-041D-4389-88FF-33645BC9D2FD}" srcOrd="0" destOrd="0" presId="urn:microsoft.com/office/officeart/2005/8/layout/lProcess1"/>
    <dgm:cxn modelId="{0C018E93-361A-4A23-BA1E-7E552D9B1296}" type="presParOf" srcId="{AE9199F6-041D-4389-88FF-33645BC9D2FD}" destId="{A45D161F-6F7D-409B-81F6-7699440F2949}" srcOrd="0" destOrd="0" presId="urn:microsoft.com/office/officeart/2005/8/layout/lProcess1"/>
    <dgm:cxn modelId="{9380B635-3FF3-47F2-9F04-7EA4EDC78BBB}" type="presParOf" srcId="{AE9199F6-041D-4389-88FF-33645BC9D2FD}" destId="{61A9B283-3A84-4C25-A9E9-269759053A3A}" srcOrd="1" destOrd="0" presId="urn:microsoft.com/office/officeart/2005/8/layout/lProcess1"/>
    <dgm:cxn modelId="{D60CA7CC-5F0F-47C8-B3F9-8B6992904835}" type="presParOf" srcId="{AE9199F6-041D-4389-88FF-33645BC9D2FD}" destId="{EA00BC00-1DF0-4E8C-83B4-B2F18FD70701}" srcOrd="2" destOrd="0" presId="urn:microsoft.com/office/officeart/2005/8/layout/lProcess1"/>
    <dgm:cxn modelId="{A624200D-B390-4CC3-AA27-4AD60F33DF4B}" type="presParOf" srcId="{AE9199F6-041D-4389-88FF-33645BC9D2FD}" destId="{CB291814-AD01-4311-BAFA-C0526895174D}" srcOrd="3" destOrd="0" presId="urn:microsoft.com/office/officeart/2005/8/layout/lProcess1"/>
    <dgm:cxn modelId="{84309BFD-B027-43F0-BBF8-58ABFDA28938}" type="presParOf" srcId="{AE9199F6-041D-4389-88FF-33645BC9D2FD}" destId="{31DE5E52-756C-4501-9539-C65C70BD5630}" srcOrd="4" destOrd="0" presId="urn:microsoft.com/office/officeart/2005/8/layout/lProcess1"/>
    <dgm:cxn modelId="{C8843F35-7627-4E83-A70A-9AED5B7C6D73}" type="presParOf" srcId="{AE9199F6-041D-4389-88FF-33645BC9D2FD}" destId="{F6E4AE46-FF99-4F80-B123-9B92B9C5D848}" srcOrd="5" destOrd="0" presId="urn:microsoft.com/office/officeart/2005/8/layout/lProcess1"/>
    <dgm:cxn modelId="{E955BC44-665C-4C45-A022-D49FD7D7385B}" type="presParOf" srcId="{AE9199F6-041D-4389-88FF-33645BC9D2FD}" destId="{CB0767A7-331F-4204-8192-2C3843F9D3B3}" srcOrd="6" destOrd="0" presId="urn:microsoft.com/office/officeart/2005/8/layout/lProcess1"/>
    <dgm:cxn modelId="{3BBEEEB7-9A40-4AF5-BC6C-25D58C50DAF4}" type="presParOf" srcId="{AE9199F6-041D-4389-88FF-33645BC9D2FD}" destId="{F0DF9F73-E064-414E-832F-775AAF8E74CC}" srcOrd="7" destOrd="0" presId="urn:microsoft.com/office/officeart/2005/8/layout/lProcess1"/>
    <dgm:cxn modelId="{C5B00311-0242-482E-9E80-9D518B82AA69}" type="presParOf" srcId="{AE9199F6-041D-4389-88FF-33645BC9D2FD}" destId="{43971FC1-FA83-4B09-B187-A923CCBD10B4}" srcOrd="8" destOrd="0" presId="urn:microsoft.com/office/officeart/2005/8/layout/lProcess1"/>
    <dgm:cxn modelId="{209CEECE-211F-4AD5-9ADD-181E98017A37}" type="presParOf" srcId="{501C362F-6C82-479E-BAAB-96018EC2D17D}" destId="{B160FA30-C936-4B5E-8C2B-22432E694C2B}" srcOrd="1" destOrd="0" presId="urn:microsoft.com/office/officeart/2005/8/layout/lProcess1"/>
    <dgm:cxn modelId="{D5463875-E08D-469E-BB3F-1F3D9128CC40}" type="presParOf" srcId="{501C362F-6C82-479E-BAAB-96018EC2D17D}" destId="{154D82C3-7336-41CF-8ED8-03FC857DD280}" srcOrd="2" destOrd="0" presId="urn:microsoft.com/office/officeart/2005/8/layout/lProcess1"/>
    <dgm:cxn modelId="{286A8178-7853-4870-B2B0-7005C1EB7DA7}" type="presParOf" srcId="{154D82C3-7336-41CF-8ED8-03FC857DD280}" destId="{BB0C5B26-B0B5-44B7-A767-7B5DC1D65743}" srcOrd="0" destOrd="0" presId="urn:microsoft.com/office/officeart/2005/8/layout/lProcess1"/>
    <dgm:cxn modelId="{0BECA8BB-426E-418A-8EF0-0D4F24C24450}" type="presParOf" srcId="{501C362F-6C82-479E-BAAB-96018EC2D17D}" destId="{452CC6E8-366F-401A-849C-6B66A109FCCE}" srcOrd="3" destOrd="0" presId="urn:microsoft.com/office/officeart/2005/8/layout/lProcess1"/>
    <dgm:cxn modelId="{6C96614F-6910-45C7-B3D1-B03C80DBD433}" type="presParOf" srcId="{501C362F-6C82-479E-BAAB-96018EC2D17D}" destId="{5A67C3BB-F53F-4812-9899-01ED295B3923}" srcOrd="4" destOrd="0" presId="urn:microsoft.com/office/officeart/2005/8/layout/lProcess1"/>
    <dgm:cxn modelId="{7424DA0B-8002-4994-A8A6-3D11DB5037A9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AA11BC7D-A70D-47CE-A444-089A2C34DDF2}" type="presOf" srcId="{3E660341-B987-4CED-858C-DA017AE2532E}" destId="{31DE5E52-756C-4501-9539-C65C70BD5630}" srcOrd="0" destOrd="0" presId="urn:microsoft.com/office/officeart/2005/8/layout/lProcess1"/>
    <dgm:cxn modelId="{CC16AE5E-DFE6-4CCB-BB0D-37D88AF99AED}" type="presOf" srcId="{5DFA18C9-1DAF-4897-AE0C-85881E65D949}" destId="{C44C27AC-4807-45FA-A692-25E612A4529D}" srcOrd="0" destOrd="0" presId="urn:microsoft.com/office/officeart/2005/8/layout/lProcess1"/>
    <dgm:cxn modelId="{905C3F90-96BC-4352-8D69-06A6AFB0B7BE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D76C70C4-912D-474E-9178-CB1237323B45}" type="presOf" srcId="{CB8397A8-5B9F-454C-BE63-2ECC74199F2A}" destId="{A45D161F-6F7D-409B-81F6-7699440F2949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CE99A4B5-2EB4-4D0B-9215-A5E35009D1FF}" type="presOf" srcId="{659E370A-DEF4-4DE5-AF17-81440F7B5DCB}" destId="{BB0C5B26-B0B5-44B7-A767-7B5DC1D65743}" srcOrd="0" destOrd="0" presId="urn:microsoft.com/office/officeart/2005/8/layout/lProcess1"/>
    <dgm:cxn modelId="{85F473FE-A291-49D7-B0CC-44B49AD4DA31}" type="presOf" srcId="{2B3A8FDE-1DE4-4F33-800D-B0D80182D42C}" destId="{43971FC1-FA83-4B09-B187-A923CCBD10B4}" srcOrd="0" destOrd="0" presId="urn:microsoft.com/office/officeart/2005/8/layout/lProcess1"/>
    <dgm:cxn modelId="{020D699E-2873-4C56-86E9-4AC30BC773AC}" type="presOf" srcId="{7C742665-F034-47F2-89BF-DD9978D2DA03}" destId="{61A9B283-3A84-4C25-A9E9-269759053A3A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8095F502-6D7A-45A3-B285-EB00242E0A1B}" type="presOf" srcId="{44F08AAB-7C8C-46C2-AF05-DACA6962BC1D}" destId="{F0DF9F73-E064-414E-832F-775AAF8E74CC}" srcOrd="0" destOrd="0" presId="urn:microsoft.com/office/officeart/2005/8/layout/lProcess1"/>
    <dgm:cxn modelId="{F6AD474C-78B6-4C92-8C85-969150AB4693}" type="presOf" srcId="{9F88AA06-5EFE-44EB-AB83-0A1D85311304}" destId="{F6E4AE46-FF99-4F80-B123-9B92B9C5D848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EEB832E9-54D2-4B86-8425-7F5BC05F9446}" type="presOf" srcId="{86CB855A-D7E4-4B4C-A96F-DB06B9EA6358}" destId="{CB291814-AD01-4311-BAFA-C0526895174D}" srcOrd="0" destOrd="0" presId="urn:microsoft.com/office/officeart/2005/8/layout/lProcess1"/>
    <dgm:cxn modelId="{6A94CA0C-6D4E-44FA-952C-61019E01A6CD}" type="presOf" srcId="{791674B3-954E-4F0C-A10C-BCC9F2E2B3BF}" destId="{501C362F-6C82-479E-BAAB-96018EC2D17D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C3217BD2-EFA6-4CD4-A94C-83F40F501FDC}" type="presOf" srcId="{68A6589C-8D1E-47A6-AF46-ECA8951E9615}" destId="{EA00BC00-1DF0-4E8C-83B4-B2F18FD70701}" srcOrd="0" destOrd="0" presId="urn:microsoft.com/office/officeart/2005/8/layout/lProcess1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FB51014A-CDD6-4DF1-8176-6AFBFD6B7900}" type="presParOf" srcId="{501C362F-6C82-479E-BAAB-96018EC2D17D}" destId="{AE9199F6-041D-4389-88FF-33645BC9D2FD}" srcOrd="0" destOrd="0" presId="urn:microsoft.com/office/officeart/2005/8/layout/lProcess1"/>
    <dgm:cxn modelId="{4E585878-2C2F-4C0D-B222-AD781AB53574}" type="presParOf" srcId="{AE9199F6-041D-4389-88FF-33645BC9D2FD}" destId="{A45D161F-6F7D-409B-81F6-7699440F2949}" srcOrd="0" destOrd="0" presId="urn:microsoft.com/office/officeart/2005/8/layout/lProcess1"/>
    <dgm:cxn modelId="{B2803FC3-FF8E-4D80-9488-CF0E2E4ADCE7}" type="presParOf" srcId="{AE9199F6-041D-4389-88FF-33645BC9D2FD}" destId="{61A9B283-3A84-4C25-A9E9-269759053A3A}" srcOrd="1" destOrd="0" presId="urn:microsoft.com/office/officeart/2005/8/layout/lProcess1"/>
    <dgm:cxn modelId="{91720D0C-AA03-4619-9C6C-9F075B907538}" type="presParOf" srcId="{AE9199F6-041D-4389-88FF-33645BC9D2FD}" destId="{EA00BC00-1DF0-4E8C-83B4-B2F18FD70701}" srcOrd="2" destOrd="0" presId="urn:microsoft.com/office/officeart/2005/8/layout/lProcess1"/>
    <dgm:cxn modelId="{698EA08A-69E4-4FE7-94E2-7EC070AABFB4}" type="presParOf" srcId="{AE9199F6-041D-4389-88FF-33645BC9D2FD}" destId="{CB291814-AD01-4311-BAFA-C0526895174D}" srcOrd="3" destOrd="0" presId="urn:microsoft.com/office/officeart/2005/8/layout/lProcess1"/>
    <dgm:cxn modelId="{8EF5DB52-D839-4CC2-ACAB-55BF8AC0751D}" type="presParOf" srcId="{AE9199F6-041D-4389-88FF-33645BC9D2FD}" destId="{31DE5E52-756C-4501-9539-C65C70BD5630}" srcOrd="4" destOrd="0" presId="urn:microsoft.com/office/officeart/2005/8/layout/lProcess1"/>
    <dgm:cxn modelId="{D498F14B-9427-4076-B212-249B6522F0B5}" type="presParOf" srcId="{AE9199F6-041D-4389-88FF-33645BC9D2FD}" destId="{F6E4AE46-FF99-4F80-B123-9B92B9C5D848}" srcOrd="5" destOrd="0" presId="urn:microsoft.com/office/officeart/2005/8/layout/lProcess1"/>
    <dgm:cxn modelId="{7F85F20D-7332-43D4-9FFF-89F7B9F47CD9}" type="presParOf" srcId="{AE9199F6-041D-4389-88FF-33645BC9D2FD}" destId="{CB0767A7-331F-4204-8192-2C3843F9D3B3}" srcOrd="6" destOrd="0" presId="urn:microsoft.com/office/officeart/2005/8/layout/lProcess1"/>
    <dgm:cxn modelId="{0F0299FD-C2F4-46CF-80F3-E5E7D15130C2}" type="presParOf" srcId="{AE9199F6-041D-4389-88FF-33645BC9D2FD}" destId="{F0DF9F73-E064-414E-832F-775AAF8E74CC}" srcOrd="7" destOrd="0" presId="urn:microsoft.com/office/officeart/2005/8/layout/lProcess1"/>
    <dgm:cxn modelId="{609F8DC9-AA02-4BB9-AE18-2A866133EC70}" type="presParOf" srcId="{AE9199F6-041D-4389-88FF-33645BC9D2FD}" destId="{43971FC1-FA83-4B09-B187-A923CCBD10B4}" srcOrd="8" destOrd="0" presId="urn:microsoft.com/office/officeart/2005/8/layout/lProcess1"/>
    <dgm:cxn modelId="{E6592476-4D85-4CAE-A995-2AADA68A7423}" type="presParOf" srcId="{501C362F-6C82-479E-BAAB-96018EC2D17D}" destId="{B160FA30-C936-4B5E-8C2B-22432E694C2B}" srcOrd="1" destOrd="0" presId="urn:microsoft.com/office/officeart/2005/8/layout/lProcess1"/>
    <dgm:cxn modelId="{3E4C968E-3820-4C3C-8344-BA44EA8BC079}" type="presParOf" srcId="{501C362F-6C82-479E-BAAB-96018EC2D17D}" destId="{154D82C3-7336-41CF-8ED8-03FC857DD280}" srcOrd="2" destOrd="0" presId="urn:microsoft.com/office/officeart/2005/8/layout/lProcess1"/>
    <dgm:cxn modelId="{4E90237F-0350-4269-8DE5-F0AF05F58FF8}" type="presParOf" srcId="{154D82C3-7336-41CF-8ED8-03FC857DD280}" destId="{BB0C5B26-B0B5-44B7-A767-7B5DC1D65743}" srcOrd="0" destOrd="0" presId="urn:microsoft.com/office/officeart/2005/8/layout/lProcess1"/>
    <dgm:cxn modelId="{A4BF41B7-9C00-47A8-A350-09472C842732}" type="presParOf" srcId="{501C362F-6C82-479E-BAAB-96018EC2D17D}" destId="{452CC6E8-366F-401A-849C-6B66A109FCCE}" srcOrd="3" destOrd="0" presId="urn:microsoft.com/office/officeart/2005/8/layout/lProcess1"/>
    <dgm:cxn modelId="{A87536E0-5CD8-4404-8648-1CB065C2E146}" type="presParOf" srcId="{501C362F-6C82-479E-BAAB-96018EC2D17D}" destId="{5A67C3BB-F53F-4812-9899-01ED295B3923}" srcOrd="4" destOrd="0" presId="urn:microsoft.com/office/officeart/2005/8/layout/lProcess1"/>
    <dgm:cxn modelId="{36C23BA7-700F-4002-83DB-7E1E745125C7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1674B3-954E-4F0C-A10C-BCC9F2E2B3BF}" type="doc">
      <dgm:prSet loTypeId="urn:microsoft.com/office/officeart/2005/8/layout/lProcess1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8397A8-5B9F-454C-BE63-2ECC74199F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Coding &amp; Algorithms</a:t>
          </a:r>
          <a:endParaRPr lang="en-US" b="1" dirty="0"/>
        </a:p>
      </dgm:t>
    </dgm:pt>
    <dgm:pt modelId="{CCA12BB0-B29D-4394-B41C-326E61AD80A5}" type="parTrans" cxnId="{718AF7C8-351C-4059-A765-8615FEC99A24}">
      <dgm:prSet/>
      <dgm:spPr/>
      <dgm:t>
        <a:bodyPr/>
        <a:lstStyle/>
        <a:p>
          <a:endParaRPr lang="en-US"/>
        </a:p>
      </dgm:t>
    </dgm:pt>
    <dgm:pt modelId="{EAD3F090-129A-40DC-B66E-A8DAA7C59CD1}" type="sibTrans" cxnId="{718AF7C8-351C-4059-A765-8615FEC99A24}">
      <dgm:prSet/>
      <dgm:spPr/>
      <dgm:t>
        <a:bodyPr/>
        <a:lstStyle/>
        <a:p>
          <a:endParaRPr lang="en-US"/>
        </a:p>
      </dgm:t>
    </dgm:pt>
    <dgm:pt modelId="{68A6589C-8D1E-47A6-AF46-ECA8951E961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Pattern Matching</a:t>
          </a:r>
          <a:endParaRPr lang="en-US" dirty="0"/>
        </a:p>
      </dgm:t>
    </dgm:pt>
    <dgm:pt modelId="{7C742665-F034-47F2-89BF-DD9978D2DA03}" type="par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86CB855A-D7E4-4B4C-A96F-DB06B9EA6358}" type="sibTrans" cxnId="{44D0F8DB-5759-471B-BACB-0B3EBC2E60A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E660341-B987-4CED-858C-DA017AE2532E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Simplify &amp; Generalize</a:t>
          </a:r>
          <a:endParaRPr lang="en-US" dirty="0"/>
        </a:p>
      </dgm:t>
    </dgm:pt>
    <dgm:pt modelId="{EF9CF197-795A-4D9B-8856-41179B185162}" type="parTrans" cxnId="{10ABF3CF-7BEC-4AEC-B153-E5A8B177D3E1}">
      <dgm:prSet/>
      <dgm:spPr/>
      <dgm:t>
        <a:bodyPr/>
        <a:lstStyle/>
        <a:p>
          <a:endParaRPr lang="en-US"/>
        </a:p>
      </dgm:t>
    </dgm:pt>
    <dgm:pt modelId="{9F88AA06-5EFE-44EB-AB83-0A1D85311304}" type="sibTrans" cxnId="{10ABF3CF-7BEC-4AEC-B153-E5A8B177D3E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659E370A-DEF4-4DE5-AF17-81440F7B5DC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Object Oriented Design</a:t>
          </a:r>
          <a:endParaRPr lang="en-US" b="1" dirty="0"/>
        </a:p>
      </dgm:t>
    </dgm:pt>
    <dgm:pt modelId="{19AD52FE-9F99-4FB7-A792-A1AB5002D186}" type="parTrans" cxnId="{6E8A067B-2E13-4424-9487-8DE0DDE5B209}">
      <dgm:prSet/>
      <dgm:spPr/>
      <dgm:t>
        <a:bodyPr/>
        <a:lstStyle/>
        <a:p>
          <a:endParaRPr lang="en-US"/>
        </a:p>
      </dgm:t>
    </dgm:pt>
    <dgm:pt modelId="{D9D7609C-6ABF-44D3-A455-680CF1BC3EB2}" type="sibTrans" cxnId="{6E8A067B-2E13-4424-9487-8DE0DDE5B209}">
      <dgm:prSet/>
      <dgm:spPr/>
      <dgm:t>
        <a:bodyPr/>
        <a:lstStyle/>
        <a:p>
          <a:endParaRPr lang="en-US"/>
        </a:p>
      </dgm:t>
    </dgm:pt>
    <dgm:pt modelId="{5DFA18C9-1DAF-4897-AE0C-85881E65D94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System Design</a:t>
          </a:r>
          <a:endParaRPr lang="en-US" b="1" dirty="0"/>
        </a:p>
      </dgm:t>
    </dgm:pt>
    <dgm:pt modelId="{93476D6F-3E86-4BEC-A08A-EFF9E662D0FC}" type="parTrans" cxnId="{B0183B38-3742-42E4-AD1B-1BF81597E591}">
      <dgm:prSet/>
      <dgm:spPr/>
      <dgm:t>
        <a:bodyPr/>
        <a:lstStyle/>
        <a:p>
          <a:endParaRPr lang="en-US"/>
        </a:p>
      </dgm:t>
    </dgm:pt>
    <dgm:pt modelId="{9CC29D8F-9CCC-4747-B586-0CAAB4304DC9}" type="sibTrans" cxnId="{B0183B38-3742-42E4-AD1B-1BF81597E591}">
      <dgm:prSet/>
      <dgm:spPr/>
      <dgm:t>
        <a:bodyPr/>
        <a:lstStyle/>
        <a:p>
          <a:endParaRPr lang="en-US"/>
        </a:p>
      </dgm:t>
    </dgm:pt>
    <dgm:pt modelId="{FA6EE126-C93F-4062-9B48-3775A4102FE5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Base Case &amp; Build</a:t>
          </a:r>
          <a:endParaRPr lang="en-US" dirty="0"/>
        </a:p>
      </dgm:t>
    </dgm:pt>
    <dgm:pt modelId="{6677CB53-90B1-4E01-B7EE-B06398AF43DE}" type="parTrans" cxnId="{20E17505-9B0C-4AAC-B329-494A6AD50EAE}">
      <dgm:prSet/>
      <dgm:spPr/>
      <dgm:t>
        <a:bodyPr/>
        <a:lstStyle/>
        <a:p>
          <a:endParaRPr lang="en-US"/>
        </a:p>
      </dgm:t>
    </dgm:pt>
    <dgm:pt modelId="{44F08AAB-7C8C-46C2-AF05-DACA6962BC1D}" type="sibTrans" cxnId="{20E17505-9B0C-4AAC-B329-494A6AD50EA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2B3A8FDE-1DE4-4F33-800D-B0D80182D42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</dgm:spPr>
      <dgm:t>
        <a:bodyPr/>
        <a:lstStyle/>
        <a:p>
          <a:r>
            <a:rPr lang="en-US" dirty="0" smtClean="0"/>
            <a:t>Data Structure Brainstorm</a:t>
          </a:r>
          <a:endParaRPr lang="en-US" dirty="0"/>
        </a:p>
      </dgm:t>
    </dgm:pt>
    <dgm:pt modelId="{8ADC51A9-6E48-444A-A343-63D72736DD65}" type="parTrans" cxnId="{640FF0E1-95B8-49DF-ABB4-587FB76229CF}">
      <dgm:prSet/>
      <dgm:spPr/>
      <dgm:t>
        <a:bodyPr/>
        <a:lstStyle/>
        <a:p>
          <a:endParaRPr lang="en-US"/>
        </a:p>
      </dgm:t>
    </dgm:pt>
    <dgm:pt modelId="{40BAF732-E0C3-4E15-BE6B-5216B3FEF85B}" type="sibTrans" cxnId="{640FF0E1-95B8-49DF-ABB4-587FB76229CF}">
      <dgm:prSet/>
      <dgm:spPr/>
      <dgm:t>
        <a:bodyPr/>
        <a:lstStyle/>
        <a:p>
          <a:endParaRPr lang="en-US"/>
        </a:p>
      </dgm:t>
    </dgm:pt>
    <dgm:pt modelId="{501C362F-6C82-479E-BAAB-96018EC2D17D}" type="pres">
      <dgm:prSet presAssocID="{791674B3-954E-4F0C-A10C-BCC9F2E2B3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9199F6-041D-4389-88FF-33645BC9D2FD}" type="pres">
      <dgm:prSet presAssocID="{CB8397A8-5B9F-454C-BE63-2ECC74199F2A}" presName="vertFlow" presStyleCnt="0"/>
      <dgm:spPr/>
    </dgm:pt>
    <dgm:pt modelId="{A45D161F-6F7D-409B-81F6-7699440F2949}" type="pres">
      <dgm:prSet presAssocID="{CB8397A8-5B9F-454C-BE63-2ECC74199F2A}" presName="header" presStyleLbl="node1" presStyleIdx="0" presStyleCnt="3"/>
      <dgm:spPr/>
      <dgm:t>
        <a:bodyPr/>
        <a:lstStyle/>
        <a:p>
          <a:endParaRPr lang="en-US"/>
        </a:p>
      </dgm:t>
    </dgm:pt>
    <dgm:pt modelId="{61A9B283-3A84-4C25-A9E9-269759053A3A}" type="pres">
      <dgm:prSet presAssocID="{7C742665-F034-47F2-89BF-DD9978D2DA0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EA00BC00-1DF0-4E8C-83B4-B2F18FD70701}" type="pres">
      <dgm:prSet presAssocID="{68A6589C-8D1E-47A6-AF46-ECA8951E9615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91814-AD01-4311-BAFA-C0526895174D}" type="pres">
      <dgm:prSet presAssocID="{86CB855A-D7E4-4B4C-A96F-DB06B9EA635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1DE5E52-756C-4501-9539-C65C70BD5630}" type="pres">
      <dgm:prSet presAssocID="{3E660341-B987-4CED-858C-DA017AE2532E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4AE46-FF99-4F80-B123-9B92B9C5D848}" type="pres">
      <dgm:prSet presAssocID="{9F88AA06-5EFE-44EB-AB83-0A1D8531130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B0767A7-331F-4204-8192-2C3843F9D3B3}" type="pres">
      <dgm:prSet presAssocID="{FA6EE126-C93F-4062-9B48-3775A4102FE5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F9F73-E064-414E-832F-775AAF8E74CC}" type="pres">
      <dgm:prSet presAssocID="{44F08AAB-7C8C-46C2-AF05-DACA6962BC1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3971FC1-FA83-4B09-B187-A923CCBD10B4}" type="pres">
      <dgm:prSet presAssocID="{2B3A8FDE-1DE4-4F33-800D-B0D80182D42C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0FA30-C936-4B5E-8C2B-22432E694C2B}" type="pres">
      <dgm:prSet presAssocID="{CB8397A8-5B9F-454C-BE63-2ECC74199F2A}" presName="hSp" presStyleCnt="0"/>
      <dgm:spPr/>
    </dgm:pt>
    <dgm:pt modelId="{154D82C3-7336-41CF-8ED8-03FC857DD280}" type="pres">
      <dgm:prSet presAssocID="{659E370A-DEF4-4DE5-AF17-81440F7B5DCB}" presName="vertFlow" presStyleCnt="0"/>
      <dgm:spPr/>
    </dgm:pt>
    <dgm:pt modelId="{BB0C5B26-B0B5-44B7-A767-7B5DC1D65743}" type="pres">
      <dgm:prSet presAssocID="{659E370A-DEF4-4DE5-AF17-81440F7B5DCB}" presName="header" presStyleLbl="node1" presStyleIdx="1" presStyleCnt="3"/>
      <dgm:spPr/>
      <dgm:t>
        <a:bodyPr/>
        <a:lstStyle/>
        <a:p>
          <a:endParaRPr lang="en-US"/>
        </a:p>
      </dgm:t>
    </dgm:pt>
    <dgm:pt modelId="{452CC6E8-366F-401A-849C-6B66A109FCCE}" type="pres">
      <dgm:prSet presAssocID="{659E370A-DEF4-4DE5-AF17-81440F7B5DCB}" presName="hSp" presStyleCnt="0"/>
      <dgm:spPr/>
    </dgm:pt>
    <dgm:pt modelId="{5A67C3BB-F53F-4812-9899-01ED295B3923}" type="pres">
      <dgm:prSet presAssocID="{5DFA18C9-1DAF-4897-AE0C-85881E65D949}" presName="vertFlow" presStyleCnt="0"/>
      <dgm:spPr/>
    </dgm:pt>
    <dgm:pt modelId="{C44C27AC-4807-45FA-A692-25E612A4529D}" type="pres">
      <dgm:prSet presAssocID="{5DFA18C9-1DAF-4897-AE0C-85881E65D949}" presName="header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EC41E1BA-7037-4113-A46C-E17111D24EF5}" type="presOf" srcId="{44F08AAB-7C8C-46C2-AF05-DACA6962BC1D}" destId="{F0DF9F73-E064-414E-832F-775AAF8E74CC}" srcOrd="0" destOrd="0" presId="urn:microsoft.com/office/officeart/2005/8/layout/lProcess1"/>
    <dgm:cxn modelId="{B0183B38-3742-42E4-AD1B-1BF81597E591}" srcId="{791674B3-954E-4F0C-A10C-BCC9F2E2B3BF}" destId="{5DFA18C9-1DAF-4897-AE0C-85881E65D949}" srcOrd="2" destOrd="0" parTransId="{93476D6F-3E86-4BEC-A08A-EFF9E662D0FC}" sibTransId="{9CC29D8F-9CCC-4747-B586-0CAAB4304DC9}"/>
    <dgm:cxn modelId="{42B07F81-091A-48AF-85F9-A29DC7F0201C}" type="presOf" srcId="{2B3A8FDE-1DE4-4F33-800D-B0D80182D42C}" destId="{43971FC1-FA83-4B09-B187-A923CCBD10B4}" srcOrd="0" destOrd="0" presId="urn:microsoft.com/office/officeart/2005/8/layout/lProcess1"/>
    <dgm:cxn modelId="{3DB11050-F0D2-4866-80B1-C73E5FA0DB4A}" type="presOf" srcId="{FA6EE126-C93F-4062-9B48-3775A4102FE5}" destId="{CB0767A7-331F-4204-8192-2C3843F9D3B3}" srcOrd="0" destOrd="0" presId="urn:microsoft.com/office/officeart/2005/8/layout/lProcess1"/>
    <dgm:cxn modelId="{44D0F8DB-5759-471B-BACB-0B3EBC2E60A0}" srcId="{CB8397A8-5B9F-454C-BE63-2ECC74199F2A}" destId="{68A6589C-8D1E-47A6-AF46-ECA8951E9615}" srcOrd="0" destOrd="0" parTransId="{7C742665-F034-47F2-89BF-DD9978D2DA03}" sibTransId="{86CB855A-D7E4-4B4C-A96F-DB06B9EA6358}"/>
    <dgm:cxn modelId="{BB02452E-144C-4167-824A-73D3F42F1DCB}" type="presOf" srcId="{5DFA18C9-1DAF-4897-AE0C-85881E65D949}" destId="{C44C27AC-4807-45FA-A692-25E612A4529D}" srcOrd="0" destOrd="0" presId="urn:microsoft.com/office/officeart/2005/8/layout/lProcess1"/>
    <dgm:cxn modelId="{C21E4D87-AA28-4EAC-8C4C-12B071C2611F}" type="presOf" srcId="{9F88AA06-5EFE-44EB-AB83-0A1D85311304}" destId="{F6E4AE46-FF99-4F80-B123-9B92B9C5D848}" srcOrd="0" destOrd="0" presId="urn:microsoft.com/office/officeart/2005/8/layout/lProcess1"/>
    <dgm:cxn modelId="{FAF6582C-CDAF-4FD9-A533-61E46260FB6B}" type="presOf" srcId="{7C742665-F034-47F2-89BF-DD9978D2DA03}" destId="{61A9B283-3A84-4C25-A9E9-269759053A3A}" srcOrd="0" destOrd="0" presId="urn:microsoft.com/office/officeart/2005/8/layout/lProcess1"/>
    <dgm:cxn modelId="{10ABF3CF-7BEC-4AEC-B153-E5A8B177D3E1}" srcId="{CB8397A8-5B9F-454C-BE63-2ECC74199F2A}" destId="{3E660341-B987-4CED-858C-DA017AE2532E}" srcOrd="1" destOrd="0" parTransId="{EF9CF197-795A-4D9B-8856-41179B185162}" sibTransId="{9F88AA06-5EFE-44EB-AB83-0A1D85311304}"/>
    <dgm:cxn modelId="{889FF362-7680-4BA8-A4C2-9419875952A6}" type="presOf" srcId="{3E660341-B987-4CED-858C-DA017AE2532E}" destId="{31DE5E52-756C-4501-9539-C65C70BD5630}" srcOrd="0" destOrd="0" presId="urn:microsoft.com/office/officeart/2005/8/layout/lProcess1"/>
    <dgm:cxn modelId="{234C733D-4E2F-4A89-B872-9D12BB93C526}" type="presOf" srcId="{86CB855A-D7E4-4B4C-A96F-DB06B9EA6358}" destId="{CB291814-AD01-4311-BAFA-C0526895174D}" srcOrd="0" destOrd="0" presId="urn:microsoft.com/office/officeart/2005/8/layout/lProcess1"/>
    <dgm:cxn modelId="{20E17505-9B0C-4AAC-B329-494A6AD50EAE}" srcId="{CB8397A8-5B9F-454C-BE63-2ECC74199F2A}" destId="{FA6EE126-C93F-4062-9B48-3775A4102FE5}" srcOrd="2" destOrd="0" parTransId="{6677CB53-90B1-4E01-B7EE-B06398AF43DE}" sibTransId="{44F08AAB-7C8C-46C2-AF05-DACA6962BC1D}"/>
    <dgm:cxn modelId="{A2059438-4A8E-496B-B239-38949E4EA384}" type="presOf" srcId="{791674B3-954E-4F0C-A10C-BCC9F2E2B3BF}" destId="{501C362F-6C82-479E-BAAB-96018EC2D17D}" srcOrd="0" destOrd="0" presId="urn:microsoft.com/office/officeart/2005/8/layout/lProcess1"/>
    <dgm:cxn modelId="{4070C1B7-B137-416D-9BB2-4601A2858FF5}" type="presOf" srcId="{68A6589C-8D1E-47A6-AF46-ECA8951E9615}" destId="{EA00BC00-1DF0-4E8C-83B4-B2F18FD70701}" srcOrd="0" destOrd="0" presId="urn:microsoft.com/office/officeart/2005/8/layout/lProcess1"/>
    <dgm:cxn modelId="{54943F45-B0C6-490B-B4D1-016EC931F8AF}" type="presOf" srcId="{CB8397A8-5B9F-454C-BE63-2ECC74199F2A}" destId="{A45D161F-6F7D-409B-81F6-7699440F2949}" srcOrd="0" destOrd="0" presId="urn:microsoft.com/office/officeart/2005/8/layout/lProcess1"/>
    <dgm:cxn modelId="{640FF0E1-95B8-49DF-ABB4-587FB76229CF}" srcId="{CB8397A8-5B9F-454C-BE63-2ECC74199F2A}" destId="{2B3A8FDE-1DE4-4F33-800D-B0D80182D42C}" srcOrd="3" destOrd="0" parTransId="{8ADC51A9-6E48-444A-A343-63D72736DD65}" sibTransId="{40BAF732-E0C3-4E15-BE6B-5216B3FEF85B}"/>
    <dgm:cxn modelId="{978EFC17-E454-4F86-9F92-165CE2E8525F}" type="presOf" srcId="{659E370A-DEF4-4DE5-AF17-81440F7B5DCB}" destId="{BB0C5B26-B0B5-44B7-A767-7B5DC1D65743}" srcOrd="0" destOrd="0" presId="urn:microsoft.com/office/officeart/2005/8/layout/lProcess1"/>
    <dgm:cxn modelId="{6E8A067B-2E13-4424-9487-8DE0DDE5B209}" srcId="{791674B3-954E-4F0C-A10C-BCC9F2E2B3BF}" destId="{659E370A-DEF4-4DE5-AF17-81440F7B5DCB}" srcOrd="1" destOrd="0" parTransId="{19AD52FE-9F99-4FB7-A792-A1AB5002D186}" sibTransId="{D9D7609C-6ABF-44D3-A455-680CF1BC3EB2}"/>
    <dgm:cxn modelId="{718AF7C8-351C-4059-A765-8615FEC99A24}" srcId="{791674B3-954E-4F0C-A10C-BCC9F2E2B3BF}" destId="{CB8397A8-5B9F-454C-BE63-2ECC74199F2A}" srcOrd="0" destOrd="0" parTransId="{CCA12BB0-B29D-4394-B41C-326E61AD80A5}" sibTransId="{EAD3F090-129A-40DC-B66E-A8DAA7C59CD1}"/>
    <dgm:cxn modelId="{88254B06-E1D0-43C2-B70E-59348AB54291}" type="presParOf" srcId="{501C362F-6C82-479E-BAAB-96018EC2D17D}" destId="{AE9199F6-041D-4389-88FF-33645BC9D2FD}" srcOrd="0" destOrd="0" presId="urn:microsoft.com/office/officeart/2005/8/layout/lProcess1"/>
    <dgm:cxn modelId="{FBF1A309-9076-4EC9-B9C6-D0A31A6EF604}" type="presParOf" srcId="{AE9199F6-041D-4389-88FF-33645BC9D2FD}" destId="{A45D161F-6F7D-409B-81F6-7699440F2949}" srcOrd="0" destOrd="0" presId="urn:microsoft.com/office/officeart/2005/8/layout/lProcess1"/>
    <dgm:cxn modelId="{E5FDE81C-E6AC-495A-BF04-38FD755DEFAA}" type="presParOf" srcId="{AE9199F6-041D-4389-88FF-33645BC9D2FD}" destId="{61A9B283-3A84-4C25-A9E9-269759053A3A}" srcOrd="1" destOrd="0" presId="urn:microsoft.com/office/officeart/2005/8/layout/lProcess1"/>
    <dgm:cxn modelId="{5579C073-0573-4A46-ADC2-9BB1501F0769}" type="presParOf" srcId="{AE9199F6-041D-4389-88FF-33645BC9D2FD}" destId="{EA00BC00-1DF0-4E8C-83B4-B2F18FD70701}" srcOrd="2" destOrd="0" presId="urn:microsoft.com/office/officeart/2005/8/layout/lProcess1"/>
    <dgm:cxn modelId="{8B6FA350-0E30-4B93-B194-47170E86DE63}" type="presParOf" srcId="{AE9199F6-041D-4389-88FF-33645BC9D2FD}" destId="{CB291814-AD01-4311-BAFA-C0526895174D}" srcOrd="3" destOrd="0" presId="urn:microsoft.com/office/officeart/2005/8/layout/lProcess1"/>
    <dgm:cxn modelId="{C0022797-36ED-4EFD-8F1F-95B37FD2AB49}" type="presParOf" srcId="{AE9199F6-041D-4389-88FF-33645BC9D2FD}" destId="{31DE5E52-756C-4501-9539-C65C70BD5630}" srcOrd="4" destOrd="0" presId="urn:microsoft.com/office/officeart/2005/8/layout/lProcess1"/>
    <dgm:cxn modelId="{4E55EE61-3895-4D7B-8647-B471E6E25B65}" type="presParOf" srcId="{AE9199F6-041D-4389-88FF-33645BC9D2FD}" destId="{F6E4AE46-FF99-4F80-B123-9B92B9C5D848}" srcOrd="5" destOrd="0" presId="urn:microsoft.com/office/officeart/2005/8/layout/lProcess1"/>
    <dgm:cxn modelId="{D00A92DC-E22C-4E49-A013-0B514CE843D4}" type="presParOf" srcId="{AE9199F6-041D-4389-88FF-33645BC9D2FD}" destId="{CB0767A7-331F-4204-8192-2C3843F9D3B3}" srcOrd="6" destOrd="0" presId="urn:microsoft.com/office/officeart/2005/8/layout/lProcess1"/>
    <dgm:cxn modelId="{B452567D-437B-451F-9738-68CF3051E7C7}" type="presParOf" srcId="{AE9199F6-041D-4389-88FF-33645BC9D2FD}" destId="{F0DF9F73-E064-414E-832F-775AAF8E74CC}" srcOrd="7" destOrd="0" presId="urn:microsoft.com/office/officeart/2005/8/layout/lProcess1"/>
    <dgm:cxn modelId="{5B56C8D2-6D4B-40C1-85D4-13682B77D855}" type="presParOf" srcId="{AE9199F6-041D-4389-88FF-33645BC9D2FD}" destId="{43971FC1-FA83-4B09-B187-A923CCBD10B4}" srcOrd="8" destOrd="0" presId="urn:microsoft.com/office/officeart/2005/8/layout/lProcess1"/>
    <dgm:cxn modelId="{63423AFF-1872-4B4A-B9E2-19D5FC62A0BF}" type="presParOf" srcId="{501C362F-6C82-479E-BAAB-96018EC2D17D}" destId="{B160FA30-C936-4B5E-8C2B-22432E694C2B}" srcOrd="1" destOrd="0" presId="urn:microsoft.com/office/officeart/2005/8/layout/lProcess1"/>
    <dgm:cxn modelId="{B28B5936-779E-4D75-9118-0B3BDA5B6122}" type="presParOf" srcId="{501C362F-6C82-479E-BAAB-96018EC2D17D}" destId="{154D82C3-7336-41CF-8ED8-03FC857DD280}" srcOrd="2" destOrd="0" presId="urn:microsoft.com/office/officeart/2005/8/layout/lProcess1"/>
    <dgm:cxn modelId="{0F413832-7D2B-44D4-88D5-94AA9E4434CC}" type="presParOf" srcId="{154D82C3-7336-41CF-8ED8-03FC857DD280}" destId="{BB0C5B26-B0B5-44B7-A767-7B5DC1D65743}" srcOrd="0" destOrd="0" presId="urn:microsoft.com/office/officeart/2005/8/layout/lProcess1"/>
    <dgm:cxn modelId="{26993A7D-0F44-40C9-83C5-069762623CF8}" type="presParOf" srcId="{501C362F-6C82-479E-BAAB-96018EC2D17D}" destId="{452CC6E8-366F-401A-849C-6B66A109FCCE}" srcOrd="3" destOrd="0" presId="urn:microsoft.com/office/officeart/2005/8/layout/lProcess1"/>
    <dgm:cxn modelId="{391A2919-1F11-4C2B-BB43-D06F4B1D2B0B}" type="presParOf" srcId="{501C362F-6C82-479E-BAAB-96018EC2D17D}" destId="{5A67C3BB-F53F-4812-9899-01ED295B3923}" srcOrd="4" destOrd="0" presId="urn:microsoft.com/office/officeart/2005/8/layout/lProcess1"/>
    <dgm:cxn modelId="{B75B65A2-5C01-491B-A65E-43D15594DD65}" type="presParOf" srcId="{5A67C3BB-F53F-4812-9899-01ED295B3923}" destId="{C44C27AC-4807-45FA-A692-25E612A4529D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Process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Evaluation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Structure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Applying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Experience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Resume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9CFE6-FD5E-4AF5-8C11-2B8B41884DC8}">
      <dsp:nvSpPr>
        <dsp:cNvPr id="0" name=""/>
        <dsp:cNvSpPr/>
      </dsp:nvSpPr>
      <dsp:spPr>
        <a:xfrm>
          <a:off x="157056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Soft Skills</a:t>
          </a:r>
          <a:endParaRPr lang="en-US" sz="3800" kern="1200" dirty="0"/>
        </a:p>
      </dsp:txBody>
      <dsp:txXfrm>
        <a:off x="176585" y="21067"/>
        <a:ext cx="3332891" cy="627719"/>
      </dsp:txXfrm>
    </dsp:sp>
    <dsp:sp modelId="{84FBA35D-1C89-40EF-830C-A97BA5EB5613}">
      <dsp:nvSpPr>
        <dsp:cNvPr id="0" name=""/>
        <dsp:cNvSpPr/>
      </dsp:nvSpPr>
      <dsp:spPr>
        <a:xfrm>
          <a:off x="494251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4C047-CD6F-4B18-8491-50C8BDDC3BAF}">
      <dsp:nvSpPr>
        <dsp:cNvPr id="0" name=""/>
        <dsp:cNvSpPr/>
      </dsp:nvSpPr>
      <dsp:spPr>
        <a:xfrm>
          <a:off x="831446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850975" y="854540"/>
        <a:ext cx="2658501" cy="627719"/>
      </dsp:txXfrm>
    </dsp:sp>
    <dsp:sp modelId="{7622B17F-A963-40F4-8B7E-1C58392405CB}">
      <dsp:nvSpPr>
        <dsp:cNvPr id="0" name=""/>
        <dsp:cNvSpPr/>
      </dsp:nvSpPr>
      <dsp:spPr>
        <a:xfrm>
          <a:off x="494251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865F6-8672-42A5-89FD-077D7704F055}">
      <dsp:nvSpPr>
        <dsp:cNvPr id="0" name=""/>
        <dsp:cNvSpPr/>
      </dsp:nvSpPr>
      <dsp:spPr>
        <a:xfrm>
          <a:off x="831446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850975" y="1688012"/>
        <a:ext cx="2658501" cy="627719"/>
      </dsp:txXfrm>
    </dsp:sp>
    <dsp:sp modelId="{6AF10EF5-5B41-4306-B6BB-9998ADDC4886}">
      <dsp:nvSpPr>
        <dsp:cNvPr id="0" name=""/>
        <dsp:cNvSpPr/>
      </dsp:nvSpPr>
      <dsp:spPr>
        <a:xfrm>
          <a:off x="3862394" y="1538"/>
          <a:ext cx="3371949" cy="666777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Tech Skills</a:t>
          </a:r>
          <a:endParaRPr lang="en-US" sz="3800" kern="1200" dirty="0"/>
        </a:p>
      </dsp:txBody>
      <dsp:txXfrm>
        <a:off x="3881923" y="21067"/>
        <a:ext cx="3332891" cy="627719"/>
      </dsp:txXfrm>
    </dsp:sp>
    <dsp:sp modelId="{C44808CB-D297-41F2-8FC4-9C75CB4BB88E}">
      <dsp:nvSpPr>
        <dsp:cNvPr id="0" name=""/>
        <dsp:cNvSpPr/>
      </dsp:nvSpPr>
      <dsp:spPr>
        <a:xfrm>
          <a:off x="4199589" y="668316"/>
          <a:ext cx="337194" cy="500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083"/>
              </a:lnTo>
              <a:lnTo>
                <a:pt x="337194" y="500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07C47-00B4-4461-B590-C2F287B1656E}">
      <dsp:nvSpPr>
        <dsp:cNvPr id="0" name=""/>
        <dsp:cNvSpPr/>
      </dsp:nvSpPr>
      <dsp:spPr>
        <a:xfrm>
          <a:off x="4536784" y="835011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Preparation</a:t>
          </a:r>
          <a:endParaRPr lang="en-US" sz="3800" kern="1200" dirty="0"/>
        </a:p>
      </dsp:txBody>
      <dsp:txXfrm>
        <a:off x="4556313" y="854540"/>
        <a:ext cx="2658501" cy="627719"/>
      </dsp:txXfrm>
    </dsp:sp>
    <dsp:sp modelId="{3BC6D78F-5E47-4C7A-A4FE-30B8A0EB8F80}">
      <dsp:nvSpPr>
        <dsp:cNvPr id="0" name=""/>
        <dsp:cNvSpPr/>
      </dsp:nvSpPr>
      <dsp:spPr>
        <a:xfrm>
          <a:off x="4199589" y="668316"/>
          <a:ext cx="337194" cy="1333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555"/>
              </a:lnTo>
              <a:lnTo>
                <a:pt x="337194" y="13335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D1411B-3159-4BE4-ABBF-53016628CD54}">
      <dsp:nvSpPr>
        <dsp:cNvPr id="0" name=""/>
        <dsp:cNvSpPr/>
      </dsp:nvSpPr>
      <dsp:spPr>
        <a:xfrm>
          <a:off x="4536784" y="1668483"/>
          <a:ext cx="2697559" cy="66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</a:t>
          </a:r>
          <a:endParaRPr lang="en-US" sz="3800" kern="1200" dirty="0"/>
        </a:p>
      </dsp:txBody>
      <dsp:txXfrm>
        <a:off x="4556313" y="1688012"/>
        <a:ext cx="2658501" cy="627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D161F-6F7D-409B-81F6-7699440F2949}">
      <dsp:nvSpPr>
        <dsp:cNvPr id="0" name=""/>
        <dsp:cNvSpPr/>
      </dsp:nvSpPr>
      <dsp:spPr>
        <a:xfrm>
          <a:off x="46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Coding &amp; Algorithms</a:t>
          </a:r>
          <a:endParaRPr lang="en-US" sz="1800" b="1" kern="1200" dirty="0"/>
        </a:p>
      </dsp:txBody>
      <dsp:txXfrm>
        <a:off x="21761" y="352082"/>
        <a:ext cx="2309276" cy="551579"/>
      </dsp:txXfrm>
    </dsp:sp>
    <dsp:sp modelId="{61A9B283-3A84-4C25-A9E9-269759053A3A}">
      <dsp:nvSpPr>
        <dsp:cNvPr id="0" name=""/>
        <dsp:cNvSpPr/>
      </dsp:nvSpPr>
      <dsp:spPr>
        <a:xfrm rot="5400000">
          <a:off x="1125133" y="972088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A00BC00-1DF0-4E8C-83B4-B2F18FD70701}">
      <dsp:nvSpPr>
        <dsp:cNvPr id="0" name=""/>
        <dsp:cNvSpPr/>
      </dsp:nvSpPr>
      <dsp:spPr>
        <a:xfrm>
          <a:off x="4601" y="1125886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Pattern Matching</a:t>
          </a:r>
          <a:endParaRPr lang="en-US" sz="1800" kern="1200" dirty="0"/>
        </a:p>
      </dsp:txBody>
      <dsp:txXfrm>
        <a:off x="21761" y="1143046"/>
        <a:ext cx="2309276" cy="551579"/>
      </dsp:txXfrm>
    </dsp:sp>
    <dsp:sp modelId="{CB291814-AD01-4311-BAFA-C0526895174D}">
      <dsp:nvSpPr>
        <dsp:cNvPr id="0" name=""/>
        <dsp:cNvSpPr/>
      </dsp:nvSpPr>
      <dsp:spPr>
        <a:xfrm rot="5400000">
          <a:off x="1125133" y="1763051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1DE5E52-756C-4501-9539-C65C70BD5630}">
      <dsp:nvSpPr>
        <dsp:cNvPr id="0" name=""/>
        <dsp:cNvSpPr/>
      </dsp:nvSpPr>
      <dsp:spPr>
        <a:xfrm>
          <a:off x="4601" y="1916850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Simplify &amp; Generalize</a:t>
          </a:r>
          <a:endParaRPr lang="en-US" sz="1800" kern="1200" dirty="0"/>
        </a:p>
      </dsp:txBody>
      <dsp:txXfrm>
        <a:off x="21761" y="1934010"/>
        <a:ext cx="2309276" cy="551579"/>
      </dsp:txXfrm>
    </dsp:sp>
    <dsp:sp modelId="{F6E4AE46-FF99-4F80-B123-9B92B9C5D848}">
      <dsp:nvSpPr>
        <dsp:cNvPr id="0" name=""/>
        <dsp:cNvSpPr/>
      </dsp:nvSpPr>
      <dsp:spPr>
        <a:xfrm rot="5400000">
          <a:off x="1125133" y="2554015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B0767A7-331F-4204-8192-2C3843F9D3B3}">
      <dsp:nvSpPr>
        <dsp:cNvPr id="0" name=""/>
        <dsp:cNvSpPr/>
      </dsp:nvSpPr>
      <dsp:spPr>
        <a:xfrm>
          <a:off x="4601" y="2707814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Base Case &amp; Build</a:t>
          </a:r>
          <a:endParaRPr lang="en-US" sz="1800" kern="1200" dirty="0"/>
        </a:p>
      </dsp:txBody>
      <dsp:txXfrm>
        <a:off x="21761" y="2724974"/>
        <a:ext cx="2309276" cy="551579"/>
      </dsp:txXfrm>
    </dsp:sp>
    <dsp:sp modelId="{F0DF9F73-E064-414E-832F-775AAF8E74CC}">
      <dsp:nvSpPr>
        <dsp:cNvPr id="0" name=""/>
        <dsp:cNvSpPr/>
      </dsp:nvSpPr>
      <dsp:spPr>
        <a:xfrm rot="5400000">
          <a:off x="1125133" y="3344979"/>
          <a:ext cx="102532" cy="102532"/>
        </a:xfrm>
        <a:prstGeom prst="rightArrow">
          <a:avLst>
            <a:gd name="adj1" fmla="val 667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43971FC1-FA83-4B09-B187-A923CCBD10B4}">
      <dsp:nvSpPr>
        <dsp:cNvPr id="0" name=""/>
        <dsp:cNvSpPr/>
      </dsp:nvSpPr>
      <dsp:spPr>
        <a:xfrm>
          <a:off x="4601" y="3498778"/>
          <a:ext cx="2343596" cy="58589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Data Structure Brainstorm</a:t>
          </a:r>
          <a:endParaRPr lang="en-US" sz="1800" kern="1200" dirty="0"/>
        </a:p>
      </dsp:txBody>
      <dsp:txXfrm>
        <a:off x="21761" y="3515938"/>
        <a:ext cx="2309276" cy="551579"/>
      </dsp:txXfrm>
    </dsp:sp>
    <dsp:sp modelId="{BB0C5B26-B0B5-44B7-A767-7B5DC1D65743}">
      <dsp:nvSpPr>
        <dsp:cNvPr id="0" name=""/>
        <dsp:cNvSpPr/>
      </dsp:nvSpPr>
      <dsp:spPr>
        <a:xfrm>
          <a:off x="26763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Object Oriented Design</a:t>
          </a:r>
          <a:endParaRPr lang="en-US" sz="1800" b="1" kern="1200" dirty="0"/>
        </a:p>
      </dsp:txBody>
      <dsp:txXfrm>
        <a:off x="2693461" y="352082"/>
        <a:ext cx="2309276" cy="551579"/>
      </dsp:txXfrm>
    </dsp:sp>
    <dsp:sp modelId="{C44C27AC-4807-45FA-A692-25E612A4529D}">
      <dsp:nvSpPr>
        <dsp:cNvPr id="0" name=""/>
        <dsp:cNvSpPr/>
      </dsp:nvSpPr>
      <dsp:spPr>
        <a:xfrm>
          <a:off x="5348001" y="334922"/>
          <a:ext cx="2343596" cy="5858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System Design</a:t>
          </a:r>
          <a:endParaRPr lang="en-US" sz="1800" b="1" kern="1200" dirty="0"/>
        </a:p>
      </dsp:txBody>
      <dsp:txXfrm>
        <a:off x="5365161" y="352082"/>
        <a:ext cx="2309276" cy="551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0.49806</cdr:x>
      <cdr:y>0.4209</cdr:y>
    </cdr:from>
    <cdr:to>
      <cdr:x>0.65852</cdr:x>
      <cdr:y>0.56634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56162" y="1905000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Intelligence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0.29135</cdr:x>
      <cdr:y>0.46604</cdr:y>
    </cdr:from>
    <cdr:to>
      <cdr:x>0.4518</cdr:x>
      <cdr:y>0.61148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55703" y="2109283"/>
          <a:ext cx="1242310" cy="658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Coding</a:t>
          </a:r>
        </a:p>
        <a:p xmlns:a="http://schemas.openxmlformats.org/drawingml/2006/main">
          <a:r>
            <a:rPr lang="en-US" sz="2800" dirty="0" smtClean="0">
              <a:solidFill>
                <a:schemeClr val="bg1"/>
              </a:solidFill>
            </a:rPr>
            <a:t>Skills</a:t>
          </a:r>
          <a:endParaRPr lang="en-US" sz="2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0.0559</cdr:x>
      <cdr:y>0.0959</cdr:y>
    </cdr:from>
    <cdr:to>
      <cdr:x>0.33148</cdr:x>
      <cdr:y>0.24128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2810" y="434051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Personality</a:t>
          </a:r>
          <a:endParaRPr lang="en-US" sz="2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0.22249</cdr:x>
      <cdr:y>0</cdr:y>
    </cdr:from>
    <cdr:to>
      <cdr:x>0.49806</cdr:x>
      <cdr:y>0.14537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2562" y="0"/>
          <a:ext cx="2133600" cy="6579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dirty="0" smtClean="0">
              <a:solidFill>
                <a:schemeClr val="tx1"/>
              </a:solidFill>
            </a:rPr>
            <a:t>Experience</a:t>
          </a:r>
          <a:endParaRPr lang="en-US" sz="28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12199C-3ECF-49EC-8C01-9A4C0302620D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9E54A2-5AA7-498A-9DF2-1208687680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10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7921E8-E275-4884-8E14-F3AE1FA1C82A}" type="datetimeFigureOut">
              <a:rPr lang="en-US" smtClean="0"/>
              <a:pPr/>
              <a:t>8/22/2012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D58AC4-F2C5-4FEE-B31C-55DCA191B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7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Hashtables</a:t>
            </a:r>
            <a:r>
              <a:rPr lang="en-US" dirty="0" smtClean="0"/>
              <a:t> – super important!!!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Bit manipulation</a:t>
            </a:r>
            <a:r>
              <a:rPr lang="en-US" baseline="0" dirty="0" smtClean="0"/>
              <a:t> – super important!</a:t>
            </a:r>
          </a:p>
          <a:p>
            <a:r>
              <a:rPr lang="en-US" baseline="0" dirty="0" smtClean="0"/>
              <a:t>Recursion: how does recursion impact space and time?</a:t>
            </a:r>
            <a:br>
              <a:rPr lang="en-US" baseline="0" dirty="0" smtClean="0"/>
            </a:br>
            <a:r>
              <a:rPr lang="en-US" baseline="0" dirty="0" smtClean="0"/>
              <a:t>Practice converting from iterative into recursion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58AC4-F2C5-4FEE-B31C-55DCA191B0E7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2130425"/>
            <a:ext cx="9296400" cy="1470025"/>
          </a:xfrm>
          <a:solidFill>
            <a:schemeClr val="bg2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2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3000" y="48768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Gayle Laakmann</a:t>
            </a:r>
            <a:r>
              <a:rPr lang="en-US" b="1" baseline="0" dirty="0" smtClean="0"/>
              <a:t> McDowell</a:t>
            </a:r>
          </a:p>
          <a:p>
            <a:pPr algn="ctr"/>
            <a:r>
              <a:rPr lang="en-US" baseline="0" dirty="0" smtClean="0"/>
              <a:t>Founder / CEO, CareerCup.com</a:t>
            </a:r>
          </a:p>
          <a:p>
            <a:pPr algn="ctr"/>
            <a:r>
              <a:rPr lang="en-US" baseline="0" dirty="0" smtClean="0"/>
              <a:t>Author of </a:t>
            </a:r>
            <a:r>
              <a:rPr lang="en-US" u="sng" baseline="0" dirty="0" smtClean="0"/>
              <a:t>The Google Resume</a:t>
            </a:r>
            <a:r>
              <a:rPr lang="en-US" u="none" baseline="0" dirty="0" smtClean="0"/>
              <a:t> and </a:t>
            </a:r>
            <a:r>
              <a:rPr lang="en-US" u="sng" baseline="0" dirty="0" smtClean="0"/>
              <a:t>Cracking the Coding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3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6248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286000" cy="381000"/>
          </a:xfrm>
        </p:spPr>
        <p:txBody>
          <a:bodyPr/>
          <a:lstStyle>
            <a:lvl1pPr>
              <a:defRPr lang="en-US" sz="1200" b="1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37790" y="12539"/>
            <a:ext cx="2895600" cy="365125"/>
          </a:xfrm>
        </p:spPr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1371600" y="2133600"/>
            <a:ext cx="6400800" cy="13716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0" y="2247900"/>
            <a:ext cx="6096000" cy="11811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45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3" y="6338829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1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Process</a:t>
            </a:r>
            <a:endParaRPr lang="en-US" sz="1400" b="1" dirty="0">
              <a:solidFill>
                <a:schemeClr val="tx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6373"/>
            <a:ext cx="355537" cy="355537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30" name="Straight Arrow Connector 29"/>
          <p:cNvCxnSpPr>
            <a:endCxn id="31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5798154" y="6183793"/>
            <a:ext cx="143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2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36372"/>
            <a:ext cx="355537" cy="355537"/>
          </a:xfrm>
          <a:prstGeom prst="rect">
            <a:avLst/>
          </a:prstGeom>
        </p:spPr>
      </p:pic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82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80613" y="6182915"/>
            <a:ext cx="131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63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Soft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2751" y="6182915"/>
            <a:ext cx="137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27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08026" y="6182915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Tech</a:t>
            </a:r>
            <a:r>
              <a:rPr lang="en-US" sz="1400" dirty="0" smtClean="0"/>
              <a:t> 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Interview</a:t>
            </a:r>
            <a:endParaRPr lang="en-US" sz="1400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67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sp>
        <p:nvSpPr>
          <p:cNvPr id="56" name="TextBox 55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3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D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8" y="6336373"/>
            <a:ext cx="355537" cy="355537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 userDrawn="1"/>
        </p:nvCxnSpPr>
        <p:spPr>
          <a:xfrm>
            <a:off x="838105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 userDrawn="1"/>
        </p:nvCxnSpPr>
        <p:spPr>
          <a:xfrm>
            <a:off x="2143782" y="6514141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7" idx="1"/>
          </p:cNvCxnSpPr>
          <p:nvPr userDrawn="1"/>
        </p:nvCxnSpPr>
        <p:spPr>
          <a:xfrm>
            <a:off x="3449459" y="6514140"/>
            <a:ext cx="853386" cy="11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45" y="6347585"/>
            <a:ext cx="355537" cy="355537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 userDrawn="1"/>
        </p:nvCxnSpPr>
        <p:spPr>
          <a:xfrm>
            <a:off x="4658382" y="6525353"/>
            <a:ext cx="9501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 userDrawn="1"/>
        </p:nvCxnSpPr>
        <p:spPr>
          <a:xfrm>
            <a:off x="7411859" y="6514140"/>
            <a:ext cx="11068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740" y="6336370"/>
            <a:ext cx="355537" cy="355537"/>
          </a:xfrm>
          <a:prstGeom prst="rect">
            <a:avLst/>
          </a:prstGeom>
        </p:spPr>
      </p:pic>
      <p:cxnSp>
        <p:nvCxnSpPr>
          <p:cNvPr id="51" name="Straight Arrow Connector 50"/>
          <p:cNvCxnSpPr/>
          <p:nvPr userDrawn="1"/>
        </p:nvCxnSpPr>
        <p:spPr>
          <a:xfrm flipV="1">
            <a:off x="5978230" y="6514137"/>
            <a:ext cx="107809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22" y="6345031"/>
            <a:ext cx="356616" cy="35661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243" y="6347585"/>
            <a:ext cx="356616" cy="3566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45" y="6333456"/>
            <a:ext cx="355537" cy="35553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22" y="6327843"/>
            <a:ext cx="355537" cy="355537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675572" y="6182915"/>
            <a:ext cx="129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Process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006568" y="6182481"/>
            <a:ext cx="12651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Applying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3271690" y="6182121"/>
            <a:ext cx="120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4445888" y="6182915"/>
            <a:ext cx="138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Soft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5798154" y="6183793"/>
            <a:ext cx="1435935" cy="30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Prep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7234091" y="6191143"/>
            <a:ext cx="1462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Tech Interview</a:t>
            </a:r>
            <a:endParaRPr lang="en-US" sz="14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26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97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49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8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41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55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30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04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48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September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1ACCD-4F0D-4E0C-A8EC-4EAF75EB6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03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91440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2954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7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4551703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4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886616119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19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Apply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503828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13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oft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82248265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9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7013173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771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Pr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61054044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63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ch Int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01833860"/>
              </p:ext>
            </p:extLst>
          </p:nvPr>
        </p:nvGraphicFramePr>
        <p:xfrm>
          <a:off x="738851" y="0"/>
          <a:ext cx="304800" cy="701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16448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 Skills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0374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Behavioral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32274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Applying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7194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Process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691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96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0292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rgbClr val="8B171A"/>
                </a:solidFill>
              </a:defRPr>
            </a:lvl2pPr>
            <a:lvl3pPr>
              <a:defRPr sz="2000">
                <a:solidFill>
                  <a:srgbClr val="8B171A"/>
                </a:solidFill>
              </a:defRPr>
            </a:lvl3pPr>
            <a:lvl4pPr>
              <a:defRPr sz="1800">
                <a:solidFill>
                  <a:srgbClr val="8B171A"/>
                </a:solidFill>
              </a:defRPr>
            </a:lvl4pPr>
            <a:lvl5pPr>
              <a:defRPr sz="1800">
                <a:solidFill>
                  <a:srgbClr val="8B171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05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01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92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35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9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8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05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1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392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ch Interview -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82036946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30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ech Interview - Product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15308373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81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ch Interview - Est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3384890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938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ech Interview - Techn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A51B1E"/>
                </a:solidFill>
              </a:defRPr>
            </a:lvl2pPr>
            <a:lvl3pPr>
              <a:defRPr>
                <a:solidFill>
                  <a:srgbClr val="A51B1E"/>
                </a:solidFill>
              </a:defRPr>
            </a:lvl3pPr>
            <a:lvl4pPr>
              <a:defRPr>
                <a:solidFill>
                  <a:srgbClr val="A51B1E"/>
                </a:solidFill>
              </a:defRPr>
            </a:lvl4pPr>
            <a:lvl5pPr>
              <a:defRPr>
                <a:solidFill>
                  <a:srgbClr val="A51B1E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35876261"/>
              </p:ext>
            </p:extLst>
          </p:nvPr>
        </p:nvGraphicFramePr>
        <p:xfrm>
          <a:off x="738851" y="-2"/>
          <a:ext cx="304800" cy="6753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"/>
              </a:tblGrid>
              <a:tr h="2590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dirty="0" smtClean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400" b="1" i="1" u="sng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Estimation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  <a:tr h="2334199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en-US" sz="1400" b="1" i="0" u="none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01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535113"/>
            <a:ext cx="388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174875"/>
            <a:ext cx="3886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535113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174875"/>
            <a:ext cx="3581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35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96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3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819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73050"/>
            <a:ext cx="4648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8194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81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4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63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EB4-03F8-4829-B77F-9C78543BEC84}" type="datetimeFigureOut">
              <a:rPr lang="en-US" smtClean="0"/>
              <a:t>8/22/2012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641AD-17C1-465B-8594-91A341B3C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7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370295" y="4987699"/>
            <a:ext cx="3216589" cy="240346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" y="3543300"/>
            <a:ext cx="9174480" cy="1347568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90600" y="4957826"/>
            <a:ext cx="3216589" cy="2403465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4549141" y="-266697"/>
            <a:ext cx="152399" cy="10439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-152399" y="4876802"/>
            <a:ext cx="9525000" cy="0"/>
          </a:xfrm>
          <a:prstGeom prst="line">
            <a:avLst/>
          </a:prstGeom>
          <a:solidFill>
            <a:srgbClr val="CC3300"/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762000" y="-152400"/>
            <a:ext cx="304800" cy="7391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62000" y="-152400"/>
            <a:ext cx="0" cy="7467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25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313981"/>
            <a:ext cx="5105400" cy="25527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6891759"/>
          </a:xfrm>
          <a:prstGeom prst="rect">
            <a:avLst/>
          </a:prstGeom>
          <a:solidFill>
            <a:srgbClr val="F6F3F0">
              <a:alpha val="6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913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September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61ACCD-4F0D-4E0C-A8EC-4EAF75EB69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3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2" r:id="rId2"/>
    <p:sldLayoutId id="2147483675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8/22/2012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2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10" r:id="rId7"/>
    <p:sldLayoutId id="2147483711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692" r="32692"/>
          <a:stretch/>
        </p:blipFill>
        <p:spPr>
          <a:xfrm flipH="1">
            <a:off x="0" y="2895600"/>
            <a:ext cx="7924800" cy="39624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762000" y="1212000"/>
            <a:ext cx="5715000" cy="5646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762000" y="-76200"/>
            <a:ext cx="304800" cy="7086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762000" y="-7200"/>
            <a:ext cx="0" cy="687240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F641AD-17C1-465B-8594-91A341B3C0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C1CEB4-03F8-4829-B77F-9C78543BEC84}" type="datetimeFigureOut">
              <a:rPr lang="en-US" smtClean="0"/>
              <a:pPr/>
              <a:t>8/22/2012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8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5" r:id="rId2"/>
    <p:sldLayoutId id="2147483733" r:id="rId3"/>
    <p:sldLayoutId id="214748373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F7007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F7007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CF7007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hnologywoman.com/" TargetMode="Externa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3600"/>
            <a:ext cx="8077200" cy="1470025"/>
          </a:xfrm>
        </p:spPr>
        <p:txBody>
          <a:bodyPr/>
          <a:lstStyle/>
          <a:p>
            <a:r>
              <a:rPr lang="en-US" b="1" dirty="0" smtClean="0"/>
              <a:t>Cracking the Coding Interview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81400"/>
            <a:ext cx="8077200" cy="1295401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Advice and Strategies for Software Engineering and PM Interviews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356350"/>
            <a:ext cx="3429000" cy="365125"/>
          </a:xfrm>
        </p:spPr>
        <p:txBody>
          <a:bodyPr/>
          <a:lstStyle/>
          <a:p>
            <a:r>
              <a:rPr lang="en-US" dirty="0" smtClean="0"/>
              <a:t>McDowell | CareerCup.com | Women Who Code</a:t>
            </a:r>
          </a:p>
          <a:p>
            <a:r>
              <a:rPr lang="en-US" dirty="0" smtClean="0"/>
              <a:t>Aug 2012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66800" y="4876800"/>
            <a:ext cx="8077200" cy="129540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Gayle Laakmann McDowell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Founder / CEO, CareerCup.com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Author of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Google Resume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Cracking the Coding Interview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0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My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Software Engineer @ GOOG, MS &amp; Apple</a:t>
            </a:r>
          </a:p>
          <a:p>
            <a:pPr lvl="1"/>
            <a:r>
              <a:rPr lang="en-US" dirty="0" smtClean="0"/>
              <a:t>3 Years on Google Hiring Committee</a:t>
            </a:r>
          </a:p>
          <a:p>
            <a:pPr lvl="1"/>
            <a:r>
              <a:rPr lang="en-US" dirty="0" smtClean="0"/>
              <a:t>Interviewed 150+ candidates</a:t>
            </a:r>
          </a:p>
          <a:p>
            <a:r>
              <a:rPr lang="en-US" dirty="0" smtClean="0"/>
              <a:t>Founder of CareerCup.com</a:t>
            </a:r>
          </a:p>
          <a:p>
            <a:pPr lvl="1"/>
            <a:r>
              <a:rPr lang="en-US" dirty="0" smtClean="0"/>
              <a:t>8000+ tech interview questions</a:t>
            </a:r>
          </a:p>
          <a:p>
            <a:r>
              <a:rPr lang="en-US" dirty="0" smtClean="0"/>
              <a:t>Author</a:t>
            </a:r>
          </a:p>
          <a:p>
            <a:pPr lvl="1"/>
            <a:r>
              <a:rPr lang="en-US" dirty="0" smtClean="0"/>
              <a:t>Cracking the Coding Interview </a:t>
            </a:r>
          </a:p>
          <a:p>
            <a:pPr lvl="1"/>
            <a:r>
              <a:rPr lang="en-US" dirty="0" smtClean="0"/>
              <a:t>The Google Resume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026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Slides Posted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posted at:</a:t>
            </a:r>
          </a:p>
          <a:p>
            <a:pPr marL="0" indent="0" algn="ctr">
              <a:buNone/>
            </a:pPr>
            <a:r>
              <a:rPr lang="en-US" sz="4000" u="sng" dirty="0" smtClean="0">
                <a:hlinkClick r:id="rId2"/>
              </a:rPr>
              <a:t>www.technologywoman.com</a:t>
            </a:r>
            <a:endParaRPr lang="en-US" sz="4000" u="sng" dirty="0" smtClean="0"/>
          </a:p>
          <a:p>
            <a:pPr marL="0" indent="0" algn="ctr">
              <a:buNone/>
            </a:pPr>
            <a:r>
              <a:rPr lang="en-US" sz="4000" dirty="0" smtClean="0"/>
              <a:t>Click “Speaking Engagements”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80977387"/>
              </p:ext>
            </p:extLst>
          </p:nvPr>
        </p:nvGraphicFramePr>
        <p:xfrm>
          <a:off x="1371600" y="762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91199524"/>
              </p:ext>
            </p:extLst>
          </p:nvPr>
        </p:nvGraphicFramePr>
        <p:xfrm>
          <a:off x="1447800" y="3429000"/>
          <a:ext cx="73914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4832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Interview Process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ransition advTm="287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“Elite” Tech Companies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282602"/>
              </p:ext>
            </p:extLst>
          </p:nvPr>
        </p:nvGraphicFramePr>
        <p:xfrm>
          <a:off x="1143000" y="1600200"/>
          <a:ext cx="7543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334000" y="4191000"/>
            <a:ext cx="3505200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Testing </a:t>
            </a:r>
            <a:r>
              <a:rPr lang="en-US" sz="3600" b="1" i="1" dirty="0" smtClean="0">
                <a:solidFill>
                  <a:schemeClr val="tx1"/>
                </a:solidFill>
              </a:rPr>
              <a:t>aptitude</a:t>
            </a:r>
            <a:r>
              <a:rPr lang="en-US" sz="3600" i="1" dirty="0" smtClean="0">
                <a:solidFill>
                  <a:schemeClr val="tx1"/>
                </a:solidFill>
              </a:rPr>
              <a:t>, not knowledge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Start-Ups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Coding + Intelligence</a:t>
            </a:r>
          </a:p>
          <a:p>
            <a:r>
              <a:rPr lang="en-US" dirty="0" smtClean="0"/>
              <a:t>“Hit the ground running”</a:t>
            </a:r>
          </a:p>
          <a:p>
            <a:pPr lvl="1"/>
            <a:r>
              <a:rPr lang="en-US" dirty="0" smtClean="0"/>
              <a:t>Do you know “their” technologies?</a:t>
            </a:r>
          </a:p>
          <a:p>
            <a:r>
              <a:rPr lang="en-US" dirty="0" smtClean="0"/>
              <a:t>Entrepreneurial</a:t>
            </a:r>
          </a:p>
          <a:p>
            <a:pPr lvl="1"/>
            <a:r>
              <a:rPr lang="en-US" dirty="0" smtClean="0"/>
              <a:t>Have you started things? </a:t>
            </a:r>
          </a:p>
          <a:p>
            <a:pPr lvl="1"/>
            <a:r>
              <a:rPr lang="en-US" dirty="0" smtClean="0"/>
              <a:t>How much direction do you need?</a:t>
            </a:r>
          </a:p>
          <a:p>
            <a:r>
              <a:rPr lang="en-US" dirty="0" smtClean="0"/>
              <a:t>Personality</a:t>
            </a:r>
          </a:p>
          <a:p>
            <a:pPr lvl="1"/>
            <a:r>
              <a:rPr lang="en-US" dirty="0" smtClean="0"/>
              <a:t>Will you fit with the team?</a:t>
            </a:r>
          </a:p>
          <a:p>
            <a:pPr lvl="1"/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400800" y="4419600"/>
            <a:ext cx="1905000" cy="12857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1"/>
                </a:solidFill>
              </a:rPr>
              <a:t>but…</a:t>
            </a:r>
          </a:p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it varies!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PM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Skills</a:t>
            </a:r>
          </a:p>
          <a:p>
            <a:r>
              <a:rPr lang="en-US" dirty="0" smtClean="0"/>
              <a:t>User-Focused Thinking</a:t>
            </a:r>
          </a:p>
          <a:p>
            <a:r>
              <a:rPr lang="en-US" dirty="0" smtClean="0"/>
              <a:t>Passion for Technology</a:t>
            </a:r>
          </a:p>
          <a:p>
            <a:r>
              <a:rPr lang="en-US" dirty="0" smtClean="0"/>
              <a:t>Analytical Skills</a:t>
            </a:r>
          </a:p>
          <a:p>
            <a:r>
              <a:rPr lang="en-US" dirty="0"/>
              <a:t>Technical Skills </a:t>
            </a:r>
            <a:r>
              <a:rPr lang="en-US" sz="2000" dirty="0"/>
              <a:t>(position dependent</a:t>
            </a:r>
            <a:r>
              <a:rPr lang="en-US" sz="2000" dirty="0" smtClean="0"/>
              <a:t>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You Are Judged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453587" y="1301187"/>
            <a:ext cx="7048501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How did you do </a:t>
            </a:r>
            <a:r>
              <a:rPr lang="en-US" sz="3600" b="1" dirty="0" smtClean="0"/>
              <a:t>RELATIVE</a:t>
            </a:r>
            <a:endParaRPr lang="en-US" sz="3600" dirty="0" smtClean="0"/>
          </a:p>
          <a:p>
            <a:pPr algn="ctr"/>
            <a:r>
              <a:rPr lang="en-US" sz="3600" dirty="0" smtClean="0"/>
              <a:t>to other candidates on </a:t>
            </a:r>
          </a:p>
          <a:p>
            <a:pPr algn="ctr"/>
            <a:r>
              <a:rPr lang="en-US" sz="3600" dirty="0" smtClean="0"/>
              <a:t>the </a:t>
            </a:r>
            <a:r>
              <a:rPr lang="en-US" sz="3600" b="1" dirty="0" smtClean="0"/>
              <a:t>SAME</a:t>
            </a:r>
            <a:r>
              <a:rPr lang="en-US" sz="3600" dirty="0" smtClean="0"/>
              <a:t> question?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335683" y="4800600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3581400"/>
            <a:ext cx="33528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56493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Resumes &amp; Application Process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Get an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Your “Pedigree”</a:t>
            </a:r>
          </a:p>
          <a:p>
            <a:pPr lvl="1"/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Work Experience</a:t>
            </a:r>
          </a:p>
          <a:p>
            <a:pPr lvl="1"/>
            <a:r>
              <a:rPr lang="en-US" dirty="0" smtClean="0"/>
              <a:t>Projects</a:t>
            </a:r>
          </a:p>
          <a:p>
            <a:pPr lvl="1"/>
            <a:r>
              <a:rPr lang="en-US" dirty="0" err="1" smtClean="0"/>
              <a:t>Github</a:t>
            </a:r>
            <a:r>
              <a:rPr lang="en-US" dirty="0" smtClean="0"/>
              <a:t> / Online Profile</a:t>
            </a:r>
            <a:endParaRPr lang="en-US" dirty="0" smtClean="0"/>
          </a:p>
          <a:p>
            <a:r>
              <a:rPr lang="en-US" dirty="0" smtClean="0"/>
              <a:t>Make a kick-ass resume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We Review Resumes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5943600" cy="48768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Pull resume out of giant stack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Spot-check: company names, positions, projects, schools.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/>
              <a:t>Skim bullets to see if you’ve written real code.</a:t>
            </a: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43400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Interview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1742926" y="4451703"/>
            <a:ext cx="2286000" cy="6858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Reject</a:t>
            </a:r>
            <a:endParaRPr lang="en-US" b="1" dirty="0"/>
          </a:p>
        </p:txBody>
      </p:sp>
      <p:sp>
        <p:nvSpPr>
          <p:cNvPr id="13" name="Down Arrow 12"/>
          <p:cNvSpPr/>
          <p:nvPr/>
        </p:nvSpPr>
        <p:spPr>
          <a:xfrm rot="18900000">
            <a:off x="4312526" y="3908097"/>
            <a:ext cx="252730" cy="55557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2700000">
            <a:off x="3670221" y="3901543"/>
            <a:ext cx="234196" cy="55557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143000" y="5257800"/>
            <a:ext cx="6172200" cy="1022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4"/>
            </a:pPr>
            <a:r>
              <a:rPr lang="en-US" sz="2800" dirty="0" smtClean="0"/>
              <a:t>Go to next resume &amp; whine about how many more you have left.</a:t>
            </a:r>
            <a:endParaRPr lang="en-US" sz="2800" dirty="0"/>
          </a:p>
        </p:txBody>
      </p:sp>
      <p:sp>
        <p:nvSpPr>
          <p:cNvPr id="19" name="Right Brace 18"/>
          <p:cNvSpPr/>
          <p:nvPr/>
        </p:nvSpPr>
        <p:spPr>
          <a:xfrm>
            <a:off x="6681004" y="1594410"/>
            <a:ext cx="381000" cy="2438400"/>
          </a:xfrm>
          <a:prstGeom prst="rightBrace">
            <a:avLst>
              <a:gd name="adj1" fmla="val 84282"/>
              <a:gd name="adj2" fmla="val 49553"/>
            </a:avLst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131452" y="1983466"/>
            <a:ext cx="1707747" cy="16602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“Glanced at,” not read.</a:t>
            </a:r>
          </a:p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15 – 30 seconds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6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92" y="0"/>
            <a:ext cx="5132607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011392" cy="81164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How CS Resume Should Look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0307" y="2737734"/>
            <a:ext cx="2743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Short (1 – 2 line bullets)</a:t>
            </a:r>
            <a:endParaRPr lang="en-US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715418" y="4901235"/>
            <a:ext cx="3170781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 – 4 Projects</a:t>
            </a:r>
          </a:p>
          <a:p>
            <a:pPr algn="ctr"/>
            <a:r>
              <a:rPr lang="en-US" dirty="0" smtClean="0"/>
              <a:t>Courses &amp; independent</a:t>
            </a:r>
          </a:p>
          <a:p>
            <a:pPr algn="ctr"/>
            <a:r>
              <a:rPr lang="en-US" dirty="0" smtClean="0"/>
              <a:t>Finished or unfinished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86240" y="6003403"/>
            <a:ext cx="2757267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List of Technical Skills</a:t>
            </a:r>
          </a:p>
          <a:p>
            <a:pPr algn="ctr"/>
            <a:r>
              <a:rPr lang="en-US" dirty="0" smtClean="0"/>
              <a:t>Short! Cut the “fluff.”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172173" y="4103868"/>
            <a:ext cx="2743200" cy="685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GPA</a:t>
            </a:r>
            <a:r>
              <a:rPr lang="en-US" dirty="0"/>
              <a:t> </a:t>
            </a:r>
            <a:r>
              <a:rPr lang="en-US" dirty="0" smtClean="0"/>
              <a:t>if at least 3.0</a:t>
            </a:r>
          </a:p>
          <a:p>
            <a:pPr algn="ctr"/>
            <a:r>
              <a:rPr lang="en-US" dirty="0" smtClean="0"/>
              <a:t>max (in-major, overall)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186240" y="1143000"/>
            <a:ext cx="2743200" cy="685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One Page Only!</a:t>
            </a:r>
          </a:p>
          <a:p>
            <a:pPr algn="ctr"/>
            <a:r>
              <a:rPr lang="en-US" dirty="0" smtClean="0"/>
              <a:t>Unless &gt; 10 years exp.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715419" y="1940367"/>
            <a:ext cx="3170781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 Real Resume Format</a:t>
            </a:r>
          </a:p>
          <a:p>
            <a:pPr algn="ctr"/>
            <a:r>
              <a:rPr lang="en-US" dirty="0" smtClean="0"/>
              <a:t>with organized columns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715419" y="3404886"/>
            <a:ext cx="3170781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Focus on Accomplishments</a:t>
            </a:r>
          </a:p>
          <a:p>
            <a:pPr algn="ctr"/>
            <a:r>
              <a:rPr lang="en-US" dirty="0" smtClean="0"/>
              <a:t>not responsibilities</a:t>
            </a:r>
            <a:endParaRPr lang="en-US" dirty="0"/>
          </a:p>
        </p:txBody>
      </p:sp>
      <p:sp>
        <p:nvSpPr>
          <p:cNvPr id="38" name="Right Arrow 37"/>
          <p:cNvSpPr/>
          <p:nvPr/>
        </p:nvSpPr>
        <p:spPr>
          <a:xfrm>
            <a:off x="3119377" y="4218168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1274065">
            <a:off x="3129370" y="6364591"/>
            <a:ext cx="761999" cy="1143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943600" y="588253"/>
            <a:ext cx="3048000" cy="996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Observe: No Objective!</a:t>
            </a:r>
          </a:p>
          <a:p>
            <a:pPr algn="ctr"/>
            <a:r>
              <a:rPr lang="en-US" dirty="0" smtClean="0"/>
              <a:t>Objectives / summaries are almost always useless.</a:t>
            </a:r>
            <a:endParaRPr lang="en-US" dirty="0"/>
          </a:p>
        </p:txBody>
      </p:sp>
      <p:sp>
        <p:nvSpPr>
          <p:cNvPr id="45" name="Right Arrow 44"/>
          <p:cNvSpPr/>
          <p:nvPr/>
        </p:nvSpPr>
        <p:spPr>
          <a:xfrm rot="12766037">
            <a:off x="5103216" y="493652"/>
            <a:ext cx="761999" cy="218138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8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4" grpId="0" animBg="1"/>
      <p:bldP spid="27" grpId="0" animBg="1"/>
      <p:bldP spid="29" grpId="0" animBg="1"/>
      <p:bldP spid="33" grpId="0" animBg="1"/>
      <p:bldP spid="39" grpId="0" animBg="1"/>
      <p:bldP spid="38" grpId="0" animBg="1"/>
      <p:bldP spid="43" grpId="0" animBg="1"/>
      <p:bldP spid="44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Talking to Recruiters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Show:</a:t>
            </a:r>
          </a:p>
          <a:p>
            <a:pPr lvl="1"/>
            <a:r>
              <a:rPr lang="en-US" dirty="0" smtClean="0"/>
              <a:t>What you’ve done (mobile app? Show it!)</a:t>
            </a:r>
          </a:p>
          <a:p>
            <a:pPr lvl="1"/>
            <a:r>
              <a:rPr lang="en-US" dirty="0" smtClean="0"/>
              <a:t>What you’re excited about</a:t>
            </a:r>
          </a:p>
          <a:p>
            <a:r>
              <a:rPr lang="en-US" dirty="0" smtClean="0"/>
              <a:t>Have a “pitch” ready</a:t>
            </a:r>
          </a:p>
          <a:p>
            <a:r>
              <a:rPr lang="en-US" dirty="0" smtClean="0"/>
              <a:t>Weird is okay	</a:t>
            </a:r>
          </a:p>
          <a:p>
            <a:pPr lvl="1"/>
            <a:r>
              <a:rPr lang="en-US" dirty="0" smtClean="0"/>
              <a:t>(arrogant is not)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5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-30480" y="4114800"/>
            <a:ext cx="9174480" cy="776068"/>
          </a:xfrm>
        </p:spPr>
        <p:txBody>
          <a:bodyPr/>
          <a:lstStyle/>
          <a:p>
            <a:r>
              <a:rPr lang="en-US" dirty="0" smtClean="0"/>
              <a:t>Behavioral Questions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 the question.</a:t>
            </a:r>
          </a:p>
          <a:p>
            <a:r>
              <a:rPr lang="en-US" dirty="0" smtClean="0"/>
              <a:t>Deliver a </a:t>
            </a:r>
            <a:r>
              <a:rPr lang="en-US" b="1" dirty="0" smtClean="0"/>
              <a:t>*good* </a:t>
            </a:r>
            <a:r>
              <a:rPr lang="en-US" dirty="0" smtClean="0"/>
              <a:t>answer.</a:t>
            </a:r>
          </a:p>
          <a:p>
            <a:r>
              <a:rPr lang="en-US" dirty="0" smtClean="0"/>
              <a:t>Communicate well.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Preparing for Behavioral 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Preparation Grid for Projects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987159"/>
              </p:ext>
            </p:extLst>
          </p:nvPr>
        </p:nvGraphicFramePr>
        <p:xfrm>
          <a:off x="1828800" y="2286000"/>
          <a:ext cx="6819899" cy="2743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18804"/>
                <a:gridCol w="2427796"/>
                <a:gridCol w="2273299"/>
              </a:tblGrid>
              <a:tr h="54864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OS Project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Amazon Intern.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Enjoyed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Hated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Most Challenging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Hardest Bug</a:t>
                      </a:r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105219" marR="105219" marT="52609" marB="526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070658" y="5105400"/>
            <a:ext cx="73152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+ Behavioral Grid [for PM &amp; less tech. </a:t>
            </a:r>
            <a:r>
              <a:rPr lang="en-US" sz="2800" smtClean="0"/>
              <a:t>roles</a:t>
            </a:r>
            <a:r>
              <a:rPr lang="en-US" sz="2800" dirty="0" smtClean="0"/>
              <a:t>]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1: Nugget First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 with your “thesis” / nugget</a:t>
            </a:r>
          </a:p>
          <a:p>
            <a:pPr lvl="1"/>
            <a:r>
              <a:rPr lang="en-US" dirty="0" smtClean="0"/>
              <a:t>Grabs the listener’s attention</a:t>
            </a:r>
          </a:p>
          <a:p>
            <a:pPr lvl="1"/>
            <a:r>
              <a:rPr lang="en-US" dirty="0" smtClean="0"/>
              <a:t>Gives them context for where you’re going.</a:t>
            </a:r>
            <a:br>
              <a:rPr lang="en-US" dirty="0" smtClean="0"/>
            </a:b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997843" y="4223795"/>
            <a:ext cx="5791200" cy="1828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/>
              <a:t>A: </a:t>
            </a:r>
            <a:r>
              <a:rPr lang="en-US" sz="3200" dirty="0" smtClean="0"/>
              <a:t>I’m most proud of the way I re-architected the …</a:t>
            </a:r>
            <a:endParaRPr lang="en-US" sz="3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295400" y="3367270"/>
            <a:ext cx="518160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/>
              <a:t>Q: </a:t>
            </a:r>
            <a:r>
              <a:rPr lang="en-US" sz="2800" dirty="0"/>
              <a:t>What accomplishment are you most proud of</a:t>
            </a:r>
            <a:r>
              <a:rPr lang="en-US" sz="2800" dirty="0" smtClean="0"/>
              <a:t>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2910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2: S.A.R.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81200"/>
            <a:ext cx="7543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err="1" smtClean="0"/>
              <a:t>ituation</a:t>
            </a:r>
            <a:endParaRPr lang="en-US" sz="4800" b="1" dirty="0" smtClean="0"/>
          </a:p>
          <a:p>
            <a:pPr>
              <a:buNone/>
            </a:pPr>
            <a:r>
              <a:rPr lang="en-US" sz="4800" b="1" dirty="0" err="1" smtClean="0"/>
              <a:t>ction</a:t>
            </a:r>
            <a:endParaRPr lang="en-US" sz="4800" b="1" dirty="0"/>
          </a:p>
          <a:p>
            <a:pPr>
              <a:buNone/>
            </a:pPr>
            <a:r>
              <a:rPr lang="en-US" sz="4800" b="1" dirty="0" err="1" smtClean="0"/>
              <a:t>esult</a:t>
            </a:r>
            <a:endParaRPr lang="en-US" sz="4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295400" y="2163981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S</a:t>
            </a:r>
            <a:endParaRPr lang="en-US" sz="4800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1295400" y="3042694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A</a:t>
            </a:r>
            <a:endParaRPr lang="en-US" sz="4800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1295400" y="3922369"/>
            <a:ext cx="5334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R</a:t>
            </a:r>
            <a:endParaRPr lang="en-US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219984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issue?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3000" y="3078561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did you do about it?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395792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What was the impact?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191000" y="2315265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191000" y="3193978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4191000" y="4073346"/>
            <a:ext cx="609600" cy="2308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Interview Prep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the </a:t>
            </a:r>
            <a:r>
              <a:rPr lang="en-US" dirty="0"/>
              <a:t>basics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Complex algorithms generally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unnecessary.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Practice solving questions</a:t>
            </a:r>
          </a:p>
          <a:p>
            <a:pPr lvl="1"/>
            <a:r>
              <a:rPr lang="en-US" sz="2700" dirty="0">
                <a:solidFill>
                  <a:schemeClr val="accent2">
                    <a:lumMod val="75000"/>
                  </a:schemeClr>
                </a:solidFill>
              </a:rPr>
              <a:t>Don’t 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memorize!</a:t>
            </a:r>
            <a:endParaRPr lang="en-US" sz="2700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See: </a:t>
            </a:r>
            <a:r>
              <a:rPr lang="en-US" sz="2700" dirty="0" err="1" smtClean="0">
                <a:solidFill>
                  <a:schemeClr val="accent2">
                    <a:lumMod val="75000"/>
                  </a:schemeClr>
                </a:solidFill>
              </a:rPr>
              <a:t>CtCI</a:t>
            </a:r>
            <a:r>
              <a:rPr lang="en-US" sz="2700" dirty="0" smtClean="0">
                <a:solidFill>
                  <a:schemeClr val="accent2">
                    <a:lumMod val="75000"/>
                  </a:schemeClr>
                </a:solidFill>
              </a:rPr>
              <a:t> &amp; CareerCup.com</a:t>
            </a:r>
          </a:p>
          <a:p>
            <a:r>
              <a:rPr lang="en-US" dirty="0" smtClean="0"/>
              <a:t>Push yourself!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/>
              <a:t>Write </a:t>
            </a:r>
            <a:r>
              <a:rPr lang="en-US" dirty="0"/>
              <a:t>code on </a:t>
            </a:r>
            <a:r>
              <a:rPr lang="en-US" dirty="0" smtClean="0"/>
              <a:t>paper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implement</a:t>
            </a:r>
          </a:p>
          <a:p>
            <a:r>
              <a:rPr lang="en-US" dirty="0" smtClean="0"/>
              <a:t>When to use (pros / cons)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97982"/>
              </p:ext>
            </p:extLst>
          </p:nvPr>
        </p:nvGraphicFramePr>
        <p:xfrm>
          <a:off x="1676400" y="3043764"/>
          <a:ext cx="70866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62200"/>
                <a:gridCol w="2362200"/>
                <a:gridCol w="2362200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Linked Lists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Stacks 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Queues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Tries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Graphs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Vectors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Heaps</a:t>
                      </a:r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Hashtables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>
            <a:off x="6477000" y="5024964"/>
            <a:ext cx="2034143" cy="677706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2895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Implementation</a:t>
            </a:r>
          </a:p>
          <a:p>
            <a:r>
              <a:rPr lang="en-US" sz="2400" dirty="0" smtClean="0"/>
              <a:t>Space vs. Time Complexity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338582"/>
              </p:ext>
            </p:extLst>
          </p:nvPr>
        </p:nvGraphicFramePr>
        <p:xfrm>
          <a:off x="4038600" y="1676400"/>
          <a:ext cx="4648200" cy="35433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324100"/>
                <a:gridCol w="2324100"/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Quick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Merge Sort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Tree Insert / Find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Binary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Breadth-First</a:t>
                      </a:r>
                      <a:r>
                        <a:rPr lang="en-US" sz="2400" baseline="0" dirty="0" smtClean="0">
                          <a:latin typeface="Calibri" pitchFamily="34" charset="0"/>
                          <a:cs typeface="Calibri" pitchFamily="34" charset="0"/>
                        </a:rPr>
                        <a:t>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alibri" pitchFamily="34" charset="0"/>
                          <a:cs typeface="Calibri" pitchFamily="34" charset="0"/>
                        </a:rPr>
                        <a:t>Depth-First Search</a:t>
                      </a:r>
                      <a:endParaRPr lang="en-US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Freeform 12"/>
          <p:cNvSpPr/>
          <p:nvPr/>
        </p:nvSpPr>
        <p:spPr>
          <a:xfrm rot="8991685">
            <a:off x="4083935" y="2583688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H="1">
            <a:off x="6400800" y="4112398"/>
            <a:ext cx="2133600" cy="9168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just a concept – know how to code!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633042"/>
              </p:ext>
            </p:extLst>
          </p:nvPr>
        </p:nvGraphicFramePr>
        <p:xfrm>
          <a:off x="1371600" y="2909104"/>
          <a:ext cx="7315200" cy="27432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438400"/>
                <a:gridCol w="2438400"/>
                <a:gridCol w="2438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/>
                        <a:t>Threading</a:t>
                      </a:r>
                      <a:endParaRPr lang="en-US" sz="2400" b="0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System Design &amp;</a:t>
                      </a:r>
                      <a:r>
                        <a:rPr lang="en-US" sz="2400" b="1" baseline="0" dirty="0" smtClean="0"/>
                        <a:t> Scalability</a:t>
                      </a:r>
                      <a:endParaRPr lang="en-US" sz="2400" b="1" dirty="0"/>
                    </a:p>
                  </a:txBody>
                  <a:tcPr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Memory</a:t>
                      </a:r>
                    </a:p>
                    <a:p>
                      <a:pPr algn="ctr"/>
                      <a:r>
                        <a:rPr lang="en-US" sz="2400" b="0" dirty="0" smtClean="0"/>
                        <a:t>Management</a:t>
                      </a:r>
                      <a:endParaRPr lang="en-US" sz="2400" b="0" dirty="0"/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Recursion</a:t>
                      </a:r>
                      <a:endParaRPr lang="en-US" sz="2400" b="1" dirty="0"/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Probability + </a:t>
                      </a:r>
                      <a:r>
                        <a:rPr lang="en-US" sz="2400" baseline="0" dirty="0" err="1" smtClean="0"/>
                        <a:t>Combinatorics</a:t>
                      </a:r>
                      <a:endParaRPr lang="en-US" sz="2400" b="1" dirty="0" smtClean="0"/>
                    </a:p>
                  </a:txBody>
                  <a:tcPr anchor="ctr"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Bit Manipulation</a:t>
                      </a:r>
                    </a:p>
                  </a:txBody>
                  <a:tcPr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Freeform 9"/>
          <p:cNvSpPr/>
          <p:nvPr/>
        </p:nvSpPr>
        <p:spPr>
          <a:xfrm flipH="1">
            <a:off x="1447800" y="4661704"/>
            <a:ext cx="2133600" cy="685800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4143" h="677706">
                <a:moveTo>
                  <a:pt x="706055" y="69821"/>
                </a:moveTo>
                <a:cubicBezTo>
                  <a:pt x="605741" y="60175"/>
                  <a:pt x="505427" y="50530"/>
                  <a:pt x="405113" y="69821"/>
                </a:cubicBezTo>
                <a:cubicBezTo>
                  <a:pt x="304799" y="89112"/>
                  <a:pt x="171691" y="146986"/>
                  <a:pt x="104172" y="185568"/>
                </a:cubicBezTo>
                <a:cubicBezTo>
                  <a:pt x="36653" y="224150"/>
                  <a:pt x="0" y="253087"/>
                  <a:pt x="0" y="301315"/>
                </a:cubicBezTo>
                <a:cubicBezTo>
                  <a:pt x="0" y="349543"/>
                  <a:pt x="40511" y="426707"/>
                  <a:pt x="104172" y="474935"/>
                </a:cubicBezTo>
                <a:cubicBezTo>
                  <a:pt x="167833" y="523163"/>
                  <a:pt x="289366" y="557887"/>
                  <a:pt x="381964" y="590682"/>
                </a:cubicBezTo>
                <a:cubicBezTo>
                  <a:pt x="474561" y="623477"/>
                  <a:pt x="549797" y="658201"/>
                  <a:pt x="659757" y="671705"/>
                </a:cubicBezTo>
                <a:cubicBezTo>
                  <a:pt x="769717" y="685209"/>
                  <a:pt x="1041721" y="671705"/>
                  <a:pt x="1041721" y="671705"/>
                </a:cubicBezTo>
                <a:cubicBezTo>
                  <a:pt x="1155539" y="671705"/>
                  <a:pt x="1215342" y="679421"/>
                  <a:pt x="1342663" y="671705"/>
                </a:cubicBezTo>
                <a:cubicBezTo>
                  <a:pt x="1469984" y="663989"/>
                  <a:pt x="1695691" y="650484"/>
                  <a:pt x="1805650" y="625406"/>
                </a:cubicBezTo>
                <a:cubicBezTo>
                  <a:pt x="1915609" y="600328"/>
                  <a:pt x="1967696" y="573320"/>
                  <a:pt x="2002420" y="521234"/>
                </a:cubicBezTo>
                <a:cubicBezTo>
                  <a:pt x="2037144" y="469148"/>
                  <a:pt x="2046789" y="372691"/>
                  <a:pt x="2013994" y="312889"/>
                </a:cubicBezTo>
                <a:cubicBezTo>
                  <a:pt x="1981199" y="253087"/>
                  <a:pt x="1880885" y="206789"/>
                  <a:pt x="1805650" y="162419"/>
                </a:cubicBezTo>
                <a:cubicBezTo>
                  <a:pt x="1730415" y="118050"/>
                  <a:pt x="1647463" y="71751"/>
                  <a:pt x="1562582" y="46672"/>
                </a:cubicBezTo>
                <a:cubicBezTo>
                  <a:pt x="1477701" y="21593"/>
                  <a:pt x="1400536" y="19664"/>
                  <a:pt x="1296364" y="11948"/>
                </a:cubicBezTo>
                <a:cubicBezTo>
                  <a:pt x="1192192" y="4231"/>
                  <a:pt x="1041721" y="-1556"/>
                  <a:pt x="937549" y="373"/>
                </a:cubicBezTo>
                <a:cubicBezTo>
                  <a:pt x="833377" y="2302"/>
                  <a:pt x="738850" y="11947"/>
                  <a:pt x="671331" y="23522"/>
                </a:cubicBezTo>
                <a:cubicBezTo>
                  <a:pt x="603812" y="35097"/>
                  <a:pt x="561372" y="56317"/>
                  <a:pt x="532435" y="69821"/>
                </a:cubicBezTo>
                <a:cubicBezTo>
                  <a:pt x="503498" y="83325"/>
                  <a:pt x="500604" y="93935"/>
                  <a:pt x="497711" y="10454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8991685">
            <a:off x="3919552" y="2738250"/>
            <a:ext cx="2249733" cy="1696902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379" h="686523">
                <a:moveTo>
                  <a:pt x="577394" y="38518"/>
                </a:moveTo>
                <a:cubicBezTo>
                  <a:pt x="521543" y="31725"/>
                  <a:pt x="306179" y="5681"/>
                  <a:pt x="214369" y="43376"/>
                </a:cubicBezTo>
                <a:cubicBezTo>
                  <a:pt x="122559" y="81071"/>
                  <a:pt x="-70378" y="186386"/>
                  <a:pt x="26534" y="264687"/>
                </a:cubicBezTo>
                <a:cubicBezTo>
                  <a:pt x="123446" y="342988"/>
                  <a:pt x="597015" y="456548"/>
                  <a:pt x="795842" y="513183"/>
                </a:cubicBezTo>
                <a:cubicBezTo>
                  <a:pt x="1027244" y="566438"/>
                  <a:pt x="1303766" y="649343"/>
                  <a:pt x="1490049" y="672948"/>
                </a:cubicBezTo>
                <a:cubicBezTo>
                  <a:pt x="1676332" y="696553"/>
                  <a:pt x="1798829" y="688664"/>
                  <a:pt x="1913541" y="654814"/>
                </a:cubicBezTo>
                <a:cubicBezTo>
                  <a:pt x="2028253" y="620964"/>
                  <a:pt x="2216652" y="531892"/>
                  <a:pt x="2178320" y="469847"/>
                </a:cubicBezTo>
                <a:cubicBezTo>
                  <a:pt x="2139988" y="407802"/>
                  <a:pt x="1904691" y="352853"/>
                  <a:pt x="1683551" y="282545"/>
                </a:cubicBezTo>
                <a:cubicBezTo>
                  <a:pt x="1462411" y="212237"/>
                  <a:pt x="1052913" y="94899"/>
                  <a:pt x="851479" y="47996"/>
                </a:cubicBezTo>
                <a:cubicBezTo>
                  <a:pt x="650045" y="1093"/>
                  <a:pt x="570669" y="-2719"/>
                  <a:pt x="474946" y="1127"/>
                </a:cubicBezTo>
                <a:cubicBezTo>
                  <a:pt x="379223" y="4973"/>
                  <a:pt x="308898" y="55543"/>
                  <a:pt x="277141" y="7107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19800000">
            <a:off x="6398798" y="4405213"/>
            <a:ext cx="2084558" cy="1370867"/>
          </a:xfrm>
          <a:custGeom>
            <a:avLst/>
            <a:gdLst>
              <a:gd name="connsiteX0" fmla="*/ 706055 w 2034143"/>
              <a:gd name="connsiteY0" fmla="*/ 69821 h 677706"/>
              <a:gd name="connsiteX1" fmla="*/ 405113 w 2034143"/>
              <a:gd name="connsiteY1" fmla="*/ 69821 h 677706"/>
              <a:gd name="connsiteX2" fmla="*/ 104172 w 2034143"/>
              <a:gd name="connsiteY2" fmla="*/ 185568 h 677706"/>
              <a:gd name="connsiteX3" fmla="*/ 0 w 2034143"/>
              <a:gd name="connsiteY3" fmla="*/ 301315 h 677706"/>
              <a:gd name="connsiteX4" fmla="*/ 104172 w 2034143"/>
              <a:gd name="connsiteY4" fmla="*/ 474935 h 677706"/>
              <a:gd name="connsiteX5" fmla="*/ 381964 w 2034143"/>
              <a:gd name="connsiteY5" fmla="*/ 590682 h 677706"/>
              <a:gd name="connsiteX6" fmla="*/ 659757 w 2034143"/>
              <a:gd name="connsiteY6" fmla="*/ 671705 h 677706"/>
              <a:gd name="connsiteX7" fmla="*/ 1041721 w 2034143"/>
              <a:gd name="connsiteY7" fmla="*/ 671705 h 677706"/>
              <a:gd name="connsiteX8" fmla="*/ 1342663 w 2034143"/>
              <a:gd name="connsiteY8" fmla="*/ 671705 h 677706"/>
              <a:gd name="connsiteX9" fmla="*/ 1805650 w 2034143"/>
              <a:gd name="connsiteY9" fmla="*/ 625406 h 677706"/>
              <a:gd name="connsiteX10" fmla="*/ 2002420 w 2034143"/>
              <a:gd name="connsiteY10" fmla="*/ 521234 h 677706"/>
              <a:gd name="connsiteX11" fmla="*/ 2013994 w 2034143"/>
              <a:gd name="connsiteY11" fmla="*/ 312889 h 677706"/>
              <a:gd name="connsiteX12" fmla="*/ 1805650 w 2034143"/>
              <a:gd name="connsiteY12" fmla="*/ 162419 h 677706"/>
              <a:gd name="connsiteX13" fmla="*/ 1562582 w 2034143"/>
              <a:gd name="connsiteY13" fmla="*/ 46672 h 677706"/>
              <a:gd name="connsiteX14" fmla="*/ 1296364 w 2034143"/>
              <a:gd name="connsiteY14" fmla="*/ 11948 h 677706"/>
              <a:gd name="connsiteX15" fmla="*/ 937549 w 2034143"/>
              <a:gd name="connsiteY15" fmla="*/ 373 h 677706"/>
              <a:gd name="connsiteX16" fmla="*/ 671331 w 2034143"/>
              <a:gd name="connsiteY16" fmla="*/ 23522 h 677706"/>
              <a:gd name="connsiteX17" fmla="*/ 532435 w 2034143"/>
              <a:gd name="connsiteY17" fmla="*/ 69821 h 677706"/>
              <a:gd name="connsiteX18" fmla="*/ 497711 w 2034143"/>
              <a:gd name="connsiteY18" fmla="*/ 104545 h 677706"/>
              <a:gd name="connsiteX0" fmla="*/ 706055 w 2034143"/>
              <a:gd name="connsiteY0" fmla="*/ 69821 h 688838"/>
              <a:gd name="connsiteX1" fmla="*/ 405113 w 2034143"/>
              <a:gd name="connsiteY1" fmla="*/ 69821 h 688838"/>
              <a:gd name="connsiteX2" fmla="*/ 104172 w 2034143"/>
              <a:gd name="connsiteY2" fmla="*/ 185568 h 688838"/>
              <a:gd name="connsiteX3" fmla="*/ 0 w 2034143"/>
              <a:gd name="connsiteY3" fmla="*/ 301315 h 688838"/>
              <a:gd name="connsiteX4" fmla="*/ 104172 w 2034143"/>
              <a:gd name="connsiteY4" fmla="*/ 474935 h 688838"/>
              <a:gd name="connsiteX5" fmla="*/ 381964 w 2034143"/>
              <a:gd name="connsiteY5" fmla="*/ 590682 h 688838"/>
              <a:gd name="connsiteX6" fmla="*/ 881912 w 2034143"/>
              <a:gd name="connsiteY6" fmla="*/ 465560 h 688838"/>
              <a:gd name="connsiteX7" fmla="*/ 1041721 w 2034143"/>
              <a:gd name="connsiteY7" fmla="*/ 671705 h 688838"/>
              <a:gd name="connsiteX8" fmla="*/ 1342663 w 2034143"/>
              <a:gd name="connsiteY8" fmla="*/ 671705 h 688838"/>
              <a:gd name="connsiteX9" fmla="*/ 1805650 w 2034143"/>
              <a:gd name="connsiteY9" fmla="*/ 625406 h 688838"/>
              <a:gd name="connsiteX10" fmla="*/ 2002420 w 2034143"/>
              <a:gd name="connsiteY10" fmla="*/ 521234 h 688838"/>
              <a:gd name="connsiteX11" fmla="*/ 2013994 w 2034143"/>
              <a:gd name="connsiteY11" fmla="*/ 312889 h 688838"/>
              <a:gd name="connsiteX12" fmla="*/ 1805650 w 2034143"/>
              <a:gd name="connsiteY12" fmla="*/ 162419 h 688838"/>
              <a:gd name="connsiteX13" fmla="*/ 1562582 w 2034143"/>
              <a:gd name="connsiteY13" fmla="*/ 46672 h 688838"/>
              <a:gd name="connsiteX14" fmla="*/ 1296364 w 2034143"/>
              <a:gd name="connsiteY14" fmla="*/ 11948 h 688838"/>
              <a:gd name="connsiteX15" fmla="*/ 937549 w 2034143"/>
              <a:gd name="connsiteY15" fmla="*/ 373 h 688838"/>
              <a:gd name="connsiteX16" fmla="*/ 671331 w 2034143"/>
              <a:gd name="connsiteY16" fmla="*/ 23522 h 688838"/>
              <a:gd name="connsiteX17" fmla="*/ 532435 w 2034143"/>
              <a:gd name="connsiteY17" fmla="*/ 69821 h 688838"/>
              <a:gd name="connsiteX18" fmla="*/ 497711 w 2034143"/>
              <a:gd name="connsiteY18" fmla="*/ 104545 h 688838"/>
              <a:gd name="connsiteX0" fmla="*/ 706055 w 2034143"/>
              <a:gd name="connsiteY0" fmla="*/ 69821 h 674053"/>
              <a:gd name="connsiteX1" fmla="*/ 405113 w 2034143"/>
              <a:gd name="connsiteY1" fmla="*/ 69821 h 674053"/>
              <a:gd name="connsiteX2" fmla="*/ 104172 w 2034143"/>
              <a:gd name="connsiteY2" fmla="*/ 185568 h 674053"/>
              <a:gd name="connsiteX3" fmla="*/ 0 w 2034143"/>
              <a:gd name="connsiteY3" fmla="*/ 301315 h 674053"/>
              <a:gd name="connsiteX4" fmla="*/ 104172 w 2034143"/>
              <a:gd name="connsiteY4" fmla="*/ 474935 h 674053"/>
              <a:gd name="connsiteX5" fmla="*/ 381964 w 2034143"/>
              <a:gd name="connsiteY5" fmla="*/ 590682 h 674053"/>
              <a:gd name="connsiteX6" fmla="*/ 881912 w 2034143"/>
              <a:gd name="connsiteY6" fmla="*/ 465560 h 674053"/>
              <a:gd name="connsiteX7" fmla="*/ 1305565 w 2034143"/>
              <a:gd name="connsiteY7" fmla="*/ 556872 h 674053"/>
              <a:gd name="connsiteX8" fmla="*/ 1342663 w 2034143"/>
              <a:gd name="connsiteY8" fmla="*/ 671705 h 674053"/>
              <a:gd name="connsiteX9" fmla="*/ 1805650 w 2034143"/>
              <a:gd name="connsiteY9" fmla="*/ 625406 h 674053"/>
              <a:gd name="connsiteX10" fmla="*/ 2002420 w 2034143"/>
              <a:gd name="connsiteY10" fmla="*/ 521234 h 674053"/>
              <a:gd name="connsiteX11" fmla="*/ 2013994 w 2034143"/>
              <a:gd name="connsiteY11" fmla="*/ 312889 h 674053"/>
              <a:gd name="connsiteX12" fmla="*/ 1805650 w 2034143"/>
              <a:gd name="connsiteY12" fmla="*/ 162419 h 674053"/>
              <a:gd name="connsiteX13" fmla="*/ 1562582 w 2034143"/>
              <a:gd name="connsiteY13" fmla="*/ 46672 h 674053"/>
              <a:gd name="connsiteX14" fmla="*/ 1296364 w 2034143"/>
              <a:gd name="connsiteY14" fmla="*/ 11948 h 674053"/>
              <a:gd name="connsiteX15" fmla="*/ 937549 w 2034143"/>
              <a:gd name="connsiteY15" fmla="*/ 373 h 674053"/>
              <a:gd name="connsiteX16" fmla="*/ 671331 w 2034143"/>
              <a:gd name="connsiteY16" fmla="*/ 23522 h 674053"/>
              <a:gd name="connsiteX17" fmla="*/ 532435 w 2034143"/>
              <a:gd name="connsiteY17" fmla="*/ 69821 h 674053"/>
              <a:gd name="connsiteX18" fmla="*/ 497711 w 2034143"/>
              <a:gd name="connsiteY18" fmla="*/ 104545 h 674053"/>
              <a:gd name="connsiteX0" fmla="*/ 706055 w 2034143"/>
              <a:gd name="connsiteY0" fmla="*/ 69821 h 630710"/>
              <a:gd name="connsiteX1" fmla="*/ 405113 w 2034143"/>
              <a:gd name="connsiteY1" fmla="*/ 69821 h 630710"/>
              <a:gd name="connsiteX2" fmla="*/ 104172 w 2034143"/>
              <a:gd name="connsiteY2" fmla="*/ 185568 h 630710"/>
              <a:gd name="connsiteX3" fmla="*/ 0 w 2034143"/>
              <a:gd name="connsiteY3" fmla="*/ 301315 h 630710"/>
              <a:gd name="connsiteX4" fmla="*/ 104172 w 2034143"/>
              <a:gd name="connsiteY4" fmla="*/ 474935 h 630710"/>
              <a:gd name="connsiteX5" fmla="*/ 381964 w 2034143"/>
              <a:gd name="connsiteY5" fmla="*/ 590682 h 630710"/>
              <a:gd name="connsiteX6" fmla="*/ 881912 w 2034143"/>
              <a:gd name="connsiteY6" fmla="*/ 465560 h 630710"/>
              <a:gd name="connsiteX7" fmla="*/ 1305565 w 2034143"/>
              <a:gd name="connsiteY7" fmla="*/ 556872 h 630710"/>
              <a:gd name="connsiteX8" fmla="*/ 1689243 w 2034143"/>
              <a:gd name="connsiteY8" fmla="*/ 609385 h 630710"/>
              <a:gd name="connsiteX9" fmla="*/ 1805650 w 2034143"/>
              <a:gd name="connsiteY9" fmla="*/ 625406 h 630710"/>
              <a:gd name="connsiteX10" fmla="*/ 2002420 w 2034143"/>
              <a:gd name="connsiteY10" fmla="*/ 521234 h 630710"/>
              <a:gd name="connsiteX11" fmla="*/ 2013994 w 2034143"/>
              <a:gd name="connsiteY11" fmla="*/ 312889 h 630710"/>
              <a:gd name="connsiteX12" fmla="*/ 1805650 w 2034143"/>
              <a:gd name="connsiteY12" fmla="*/ 162419 h 630710"/>
              <a:gd name="connsiteX13" fmla="*/ 1562582 w 2034143"/>
              <a:gd name="connsiteY13" fmla="*/ 46672 h 630710"/>
              <a:gd name="connsiteX14" fmla="*/ 1296364 w 2034143"/>
              <a:gd name="connsiteY14" fmla="*/ 11948 h 630710"/>
              <a:gd name="connsiteX15" fmla="*/ 937549 w 2034143"/>
              <a:gd name="connsiteY15" fmla="*/ 373 h 630710"/>
              <a:gd name="connsiteX16" fmla="*/ 671331 w 2034143"/>
              <a:gd name="connsiteY16" fmla="*/ 23522 h 630710"/>
              <a:gd name="connsiteX17" fmla="*/ 532435 w 2034143"/>
              <a:gd name="connsiteY17" fmla="*/ 69821 h 630710"/>
              <a:gd name="connsiteX18" fmla="*/ 497711 w 2034143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383573 w 2035752"/>
              <a:gd name="connsiteY5" fmla="*/ 590682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707664 w 2035752"/>
              <a:gd name="connsiteY0" fmla="*/ 69821 h 630710"/>
              <a:gd name="connsiteX1" fmla="*/ 406722 w 2035752"/>
              <a:gd name="connsiteY1" fmla="*/ 69821 h 630710"/>
              <a:gd name="connsiteX2" fmla="*/ 105781 w 2035752"/>
              <a:gd name="connsiteY2" fmla="*/ 185568 h 630710"/>
              <a:gd name="connsiteX3" fmla="*/ 1609 w 2035752"/>
              <a:gd name="connsiteY3" fmla="*/ 301315 h 630710"/>
              <a:gd name="connsiteX4" fmla="*/ 172500 w 2035752"/>
              <a:gd name="connsiteY4" fmla="*/ 231171 h 630710"/>
              <a:gd name="connsiteX5" fmla="*/ 495735 w 2035752"/>
              <a:gd name="connsiteY5" fmla="*/ 379575 h 630710"/>
              <a:gd name="connsiteX6" fmla="*/ 883521 w 2035752"/>
              <a:gd name="connsiteY6" fmla="*/ 465560 h 630710"/>
              <a:gd name="connsiteX7" fmla="*/ 1307174 w 2035752"/>
              <a:gd name="connsiteY7" fmla="*/ 556872 h 630710"/>
              <a:gd name="connsiteX8" fmla="*/ 1690852 w 2035752"/>
              <a:gd name="connsiteY8" fmla="*/ 609385 h 630710"/>
              <a:gd name="connsiteX9" fmla="*/ 1807259 w 2035752"/>
              <a:gd name="connsiteY9" fmla="*/ 625406 h 630710"/>
              <a:gd name="connsiteX10" fmla="*/ 2004029 w 2035752"/>
              <a:gd name="connsiteY10" fmla="*/ 521234 h 630710"/>
              <a:gd name="connsiteX11" fmla="*/ 2015603 w 2035752"/>
              <a:gd name="connsiteY11" fmla="*/ 312889 h 630710"/>
              <a:gd name="connsiteX12" fmla="*/ 1807259 w 2035752"/>
              <a:gd name="connsiteY12" fmla="*/ 162419 h 630710"/>
              <a:gd name="connsiteX13" fmla="*/ 1564191 w 2035752"/>
              <a:gd name="connsiteY13" fmla="*/ 46672 h 630710"/>
              <a:gd name="connsiteX14" fmla="*/ 1297973 w 2035752"/>
              <a:gd name="connsiteY14" fmla="*/ 11948 h 630710"/>
              <a:gd name="connsiteX15" fmla="*/ 939158 w 2035752"/>
              <a:gd name="connsiteY15" fmla="*/ 373 h 630710"/>
              <a:gd name="connsiteX16" fmla="*/ 672940 w 2035752"/>
              <a:gd name="connsiteY16" fmla="*/ 23522 h 630710"/>
              <a:gd name="connsiteX17" fmla="*/ 534044 w 2035752"/>
              <a:gd name="connsiteY17" fmla="*/ 69821 h 630710"/>
              <a:gd name="connsiteX18" fmla="*/ 499320 w 2035752"/>
              <a:gd name="connsiteY18" fmla="*/ 104545 h 630710"/>
              <a:gd name="connsiteX0" fmla="*/ 618502 w 1946590"/>
              <a:gd name="connsiteY0" fmla="*/ 69821 h 630710"/>
              <a:gd name="connsiteX1" fmla="*/ 317560 w 1946590"/>
              <a:gd name="connsiteY1" fmla="*/ 69821 h 630710"/>
              <a:gd name="connsiteX2" fmla="*/ 16619 w 1946590"/>
              <a:gd name="connsiteY2" fmla="*/ 185568 h 630710"/>
              <a:gd name="connsiteX3" fmla="*/ 43737 w 1946590"/>
              <a:gd name="connsiteY3" fmla="*/ 197719 h 630710"/>
              <a:gd name="connsiteX4" fmla="*/ 83338 w 1946590"/>
              <a:gd name="connsiteY4" fmla="*/ 231171 h 630710"/>
              <a:gd name="connsiteX5" fmla="*/ 406573 w 1946590"/>
              <a:gd name="connsiteY5" fmla="*/ 379575 h 630710"/>
              <a:gd name="connsiteX6" fmla="*/ 794359 w 1946590"/>
              <a:gd name="connsiteY6" fmla="*/ 465560 h 630710"/>
              <a:gd name="connsiteX7" fmla="*/ 1218012 w 1946590"/>
              <a:gd name="connsiteY7" fmla="*/ 556872 h 630710"/>
              <a:gd name="connsiteX8" fmla="*/ 1601690 w 1946590"/>
              <a:gd name="connsiteY8" fmla="*/ 609385 h 630710"/>
              <a:gd name="connsiteX9" fmla="*/ 1718097 w 1946590"/>
              <a:gd name="connsiteY9" fmla="*/ 625406 h 630710"/>
              <a:gd name="connsiteX10" fmla="*/ 1914867 w 1946590"/>
              <a:gd name="connsiteY10" fmla="*/ 521234 h 630710"/>
              <a:gd name="connsiteX11" fmla="*/ 1926441 w 1946590"/>
              <a:gd name="connsiteY11" fmla="*/ 312889 h 630710"/>
              <a:gd name="connsiteX12" fmla="*/ 1718097 w 1946590"/>
              <a:gd name="connsiteY12" fmla="*/ 162419 h 630710"/>
              <a:gd name="connsiteX13" fmla="*/ 1475029 w 1946590"/>
              <a:gd name="connsiteY13" fmla="*/ 46672 h 630710"/>
              <a:gd name="connsiteX14" fmla="*/ 1208811 w 1946590"/>
              <a:gd name="connsiteY14" fmla="*/ 11948 h 630710"/>
              <a:gd name="connsiteX15" fmla="*/ 849996 w 1946590"/>
              <a:gd name="connsiteY15" fmla="*/ 373 h 630710"/>
              <a:gd name="connsiteX16" fmla="*/ 583778 w 1946590"/>
              <a:gd name="connsiteY16" fmla="*/ 23522 h 630710"/>
              <a:gd name="connsiteX17" fmla="*/ 444882 w 1946590"/>
              <a:gd name="connsiteY17" fmla="*/ 69821 h 630710"/>
              <a:gd name="connsiteX18" fmla="*/ 410158 w 1946590"/>
              <a:gd name="connsiteY18" fmla="*/ 104545 h 630710"/>
              <a:gd name="connsiteX0" fmla="*/ 618502 w 1946590"/>
              <a:gd name="connsiteY0" fmla="*/ 74981 h 635870"/>
              <a:gd name="connsiteX1" fmla="*/ 317560 w 1946590"/>
              <a:gd name="connsiteY1" fmla="*/ 74981 h 635870"/>
              <a:gd name="connsiteX2" fmla="*/ 16619 w 1946590"/>
              <a:gd name="connsiteY2" fmla="*/ 190728 h 635870"/>
              <a:gd name="connsiteX3" fmla="*/ 43737 w 1946590"/>
              <a:gd name="connsiteY3" fmla="*/ 202879 h 635870"/>
              <a:gd name="connsiteX4" fmla="*/ 83338 w 1946590"/>
              <a:gd name="connsiteY4" fmla="*/ 236331 h 635870"/>
              <a:gd name="connsiteX5" fmla="*/ 406573 w 1946590"/>
              <a:gd name="connsiteY5" fmla="*/ 384735 h 635870"/>
              <a:gd name="connsiteX6" fmla="*/ 794359 w 1946590"/>
              <a:gd name="connsiteY6" fmla="*/ 470720 h 635870"/>
              <a:gd name="connsiteX7" fmla="*/ 1218012 w 1946590"/>
              <a:gd name="connsiteY7" fmla="*/ 562032 h 635870"/>
              <a:gd name="connsiteX8" fmla="*/ 1601690 w 1946590"/>
              <a:gd name="connsiteY8" fmla="*/ 614545 h 635870"/>
              <a:gd name="connsiteX9" fmla="*/ 1718097 w 1946590"/>
              <a:gd name="connsiteY9" fmla="*/ 630566 h 635870"/>
              <a:gd name="connsiteX10" fmla="*/ 1914867 w 1946590"/>
              <a:gd name="connsiteY10" fmla="*/ 526394 h 635870"/>
              <a:gd name="connsiteX11" fmla="*/ 1926441 w 1946590"/>
              <a:gd name="connsiteY11" fmla="*/ 318049 h 635870"/>
              <a:gd name="connsiteX12" fmla="*/ 1718097 w 1946590"/>
              <a:gd name="connsiteY12" fmla="*/ 167579 h 635870"/>
              <a:gd name="connsiteX13" fmla="*/ 1355964 w 1946590"/>
              <a:gd name="connsiteY13" fmla="*/ 174631 h 635870"/>
              <a:gd name="connsiteX14" fmla="*/ 1208811 w 1946590"/>
              <a:gd name="connsiteY14" fmla="*/ 17108 h 635870"/>
              <a:gd name="connsiteX15" fmla="*/ 849996 w 1946590"/>
              <a:gd name="connsiteY15" fmla="*/ 5533 h 635870"/>
              <a:gd name="connsiteX16" fmla="*/ 583778 w 1946590"/>
              <a:gd name="connsiteY16" fmla="*/ 28682 h 635870"/>
              <a:gd name="connsiteX17" fmla="*/ 444882 w 1946590"/>
              <a:gd name="connsiteY17" fmla="*/ 74981 h 635870"/>
              <a:gd name="connsiteX18" fmla="*/ 410158 w 1946590"/>
              <a:gd name="connsiteY18" fmla="*/ 109705 h 635870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208811 w 1946590"/>
              <a:gd name="connsiteY14" fmla="*/ 13265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6590"/>
              <a:gd name="connsiteY0" fmla="*/ 71138 h 632027"/>
              <a:gd name="connsiteX1" fmla="*/ 317560 w 1946590"/>
              <a:gd name="connsiteY1" fmla="*/ 71138 h 632027"/>
              <a:gd name="connsiteX2" fmla="*/ 16619 w 1946590"/>
              <a:gd name="connsiteY2" fmla="*/ 186885 h 632027"/>
              <a:gd name="connsiteX3" fmla="*/ 43737 w 1946590"/>
              <a:gd name="connsiteY3" fmla="*/ 199036 h 632027"/>
              <a:gd name="connsiteX4" fmla="*/ 83338 w 1946590"/>
              <a:gd name="connsiteY4" fmla="*/ 232488 h 632027"/>
              <a:gd name="connsiteX5" fmla="*/ 406573 w 1946590"/>
              <a:gd name="connsiteY5" fmla="*/ 380892 h 632027"/>
              <a:gd name="connsiteX6" fmla="*/ 794359 w 1946590"/>
              <a:gd name="connsiteY6" fmla="*/ 466877 h 632027"/>
              <a:gd name="connsiteX7" fmla="*/ 1218012 w 1946590"/>
              <a:gd name="connsiteY7" fmla="*/ 558189 h 632027"/>
              <a:gd name="connsiteX8" fmla="*/ 1601690 w 1946590"/>
              <a:gd name="connsiteY8" fmla="*/ 610702 h 632027"/>
              <a:gd name="connsiteX9" fmla="*/ 1718097 w 1946590"/>
              <a:gd name="connsiteY9" fmla="*/ 626723 h 632027"/>
              <a:gd name="connsiteX10" fmla="*/ 1914867 w 1946590"/>
              <a:gd name="connsiteY10" fmla="*/ 522551 h 632027"/>
              <a:gd name="connsiteX11" fmla="*/ 1926441 w 1946590"/>
              <a:gd name="connsiteY11" fmla="*/ 314206 h 632027"/>
              <a:gd name="connsiteX12" fmla="*/ 1718097 w 1946590"/>
              <a:gd name="connsiteY12" fmla="*/ 163736 h 632027"/>
              <a:gd name="connsiteX13" fmla="*/ 1355964 w 1946590"/>
              <a:gd name="connsiteY13" fmla="*/ 170788 h 632027"/>
              <a:gd name="connsiteX14" fmla="*/ 1180932 w 1946590"/>
              <a:gd name="connsiteY14" fmla="*/ 98570 h 632027"/>
              <a:gd name="connsiteX15" fmla="*/ 1052556 w 1946590"/>
              <a:gd name="connsiteY15" fmla="*/ 69667 h 632027"/>
              <a:gd name="connsiteX16" fmla="*/ 849996 w 1946590"/>
              <a:gd name="connsiteY16" fmla="*/ 1690 h 632027"/>
              <a:gd name="connsiteX17" fmla="*/ 583778 w 1946590"/>
              <a:gd name="connsiteY17" fmla="*/ 24839 h 632027"/>
              <a:gd name="connsiteX18" fmla="*/ 444882 w 1946590"/>
              <a:gd name="connsiteY18" fmla="*/ 71138 h 632027"/>
              <a:gd name="connsiteX19" fmla="*/ 410158 w 1946590"/>
              <a:gd name="connsiteY19" fmla="*/ 105862 h 632027"/>
              <a:gd name="connsiteX0" fmla="*/ 618502 w 1949144"/>
              <a:gd name="connsiteY0" fmla="*/ 71138 h 632027"/>
              <a:gd name="connsiteX1" fmla="*/ 317560 w 1949144"/>
              <a:gd name="connsiteY1" fmla="*/ 71138 h 632027"/>
              <a:gd name="connsiteX2" fmla="*/ 16619 w 1949144"/>
              <a:gd name="connsiteY2" fmla="*/ 186885 h 632027"/>
              <a:gd name="connsiteX3" fmla="*/ 43737 w 1949144"/>
              <a:gd name="connsiteY3" fmla="*/ 199036 h 632027"/>
              <a:gd name="connsiteX4" fmla="*/ 83338 w 1949144"/>
              <a:gd name="connsiteY4" fmla="*/ 232488 h 632027"/>
              <a:gd name="connsiteX5" fmla="*/ 406573 w 1949144"/>
              <a:gd name="connsiteY5" fmla="*/ 380892 h 632027"/>
              <a:gd name="connsiteX6" fmla="*/ 794359 w 1949144"/>
              <a:gd name="connsiteY6" fmla="*/ 466877 h 632027"/>
              <a:gd name="connsiteX7" fmla="*/ 1218012 w 1949144"/>
              <a:gd name="connsiteY7" fmla="*/ 558189 h 632027"/>
              <a:gd name="connsiteX8" fmla="*/ 1601690 w 1949144"/>
              <a:gd name="connsiteY8" fmla="*/ 610702 h 632027"/>
              <a:gd name="connsiteX9" fmla="*/ 1718097 w 1949144"/>
              <a:gd name="connsiteY9" fmla="*/ 626723 h 632027"/>
              <a:gd name="connsiteX10" fmla="*/ 1914867 w 1949144"/>
              <a:gd name="connsiteY10" fmla="*/ 522551 h 632027"/>
              <a:gd name="connsiteX11" fmla="*/ 1926441 w 1949144"/>
              <a:gd name="connsiteY11" fmla="*/ 314206 h 632027"/>
              <a:gd name="connsiteX12" fmla="*/ 1682068 w 1949144"/>
              <a:gd name="connsiteY12" fmla="*/ 236239 h 632027"/>
              <a:gd name="connsiteX13" fmla="*/ 1355964 w 1949144"/>
              <a:gd name="connsiteY13" fmla="*/ 170788 h 632027"/>
              <a:gd name="connsiteX14" fmla="*/ 1180932 w 1949144"/>
              <a:gd name="connsiteY14" fmla="*/ 98570 h 632027"/>
              <a:gd name="connsiteX15" fmla="*/ 1052556 w 1949144"/>
              <a:gd name="connsiteY15" fmla="*/ 69667 h 632027"/>
              <a:gd name="connsiteX16" fmla="*/ 849996 w 1949144"/>
              <a:gd name="connsiteY16" fmla="*/ 1690 h 632027"/>
              <a:gd name="connsiteX17" fmla="*/ 583778 w 1949144"/>
              <a:gd name="connsiteY17" fmla="*/ 24839 h 632027"/>
              <a:gd name="connsiteX18" fmla="*/ 444882 w 1949144"/>
              <a:gd name="connsiteY18" fmla="*/ 71138 h 632027"/>
              <a:gd name="connsiteX19" fmla="*/ 410158 w 1949144"/>
              <a:gd name="connsiteY19" fmla="*/ 105862 h 632027"/>
              <a:gd name="connsiteX0" fmla="*/ 618502 w 2164334"/>
              <a:gd name="connsiteY0" fmla="*/ 71138 h 632027"/>
              <a:gd name="connsiteX1" fmla="*/ 317560 w 2164334"/>
              <a:gd name="connsiteY1" fmla="*/ 71138 h 632027"/>
              <a:gd name="connsiteX2" fmla="*/ 16619 w 2164334"/>
              <a:gd name="connsiteY2" fmla="*/ 186885 h 632027"/>
              <a:gd name="connsiteX3" fmla="*/ 43737 w 2164334"/>
              <a:gd name="connsiteY3" fmla="*/ 199036 h 632027"/>
              <a:gd name="connsiteX4" fmla="*/ 83338 w 2164334"/>
              <a:gd name="connsiteY4" fmla="*/ 232488 h 632027"/>
              <a:gd name="connsiteX5" fmla="*/ 406573 w 2164334"/>
              <a:gd name="connsiteY5" fmla="*/ 380892 h 632027"/>
              <a:gd name="connsiteX6" fmla="*/ 794359 w 2164334"/>
              <a:gd name="connsiteY6" fmla="*/ 466877 h 632027"/>
              <a:gd name="connsiteX7" fmla="*/ 1218012 w 2164334"/>
              <a:gd name="connsiteY7" fmla="*/ 558189 h 632027"/>
              <a:gd name="connsiteX8" fmla="*/ 1601690 w 2164334"/>
              <a:gd name="connsiteY8" fmla="*/ 610702 h 632027"/>
              <a:gd name="connsiteX9" fmla="*/ 1718097 w 2164334"/>
              <a:gd name="connsiteY9" fmla="*/ 626723 h 632027"/>
              <a:gd name="connsiteX10" fmla="*/ 1914867 w 2164334"/>
              <a:gd name="connsiteY10" fmla="*/ 522551 h 632027"/>
              <a:gd name="connsiteX11" fmla="*/ 2159594 w 2164334"/>
              <a:gd name="connsiteY11" fmla="*/ 370635 h 632027"/>
              <a:gd name="connsiteX12" fmla="*/ 1682068 w 2164334"/>
              <a:gd name="connsiteY12" fmla="*/ 236239 h 632027"/>
              <a:gd name="connsiteX13" fmla="*/ 1355964 w 2164334"/>
              <a:gd name="connsiteY13" fmla="*/ 170788 h 632027"/>
              <a:gd name="connsiteX14" fmla="*/ 1180932 w 2164334"/>
              <a:gd name="connsiteY14" fmla="*/ 98570 h 632027"/>
              <a:gd name="connsiteX15" fmla="*/ 1052556 w 2164334"/>
              <a:gd name="connsiteY15" fmla="*/ 69667 h 632027"/>
              <a:gd name="connsiteX16" fmla="*/ 849996 w 2164334"/>
              <a:gd name="connsiteY16" fmla="*/ 1690 h 632027"/>
              <a:gd name="connsiteX17" fmla="*/ 583778 w 2164334"/>
              <a:gd name="connsiteY17" fmla="*/ 24839 h 632027"/>
              <a:gd name="connsiteX18" fmla="*/ 444882 w 2164334"/>
              <a:gd name="connsiteY18" fmla="*/ 71138 h 632027"/>
              <a:gd name="connsiteX19" fmla="*/ 410158 w 2164334"/>
              <a:gd name="connsiteY19" fmla="*/ 105862 h 632027"/>
              <a:gd name="connsiteX0" fmla="*/ 618502 w 2178366"/>
              <a:gd name="connsiteY0" fmla="*/ 71138 h 630170"/>
              <a:gd name="connsiteX1" fmla="*/ 317560 w 2178366"/>
              <a:gd name="connsiteY1" fmla="*/ 71138 h 630170"/>
              <a:gd name="connsiteX2" fmla="*/ 16619 w 2178366"/>
              <a:gd name="connsiteY2" fmla="*/ 186885 h 630170"/>
              <a:gd name="connsiteX3" fmla="*/ 43737 w 2178366"/>
              <a:gd name="connsiteY3" fmla="*/ 199036 h 630170"/>
              <a:gd name="connsiteX4" fmla="*/ 83338 w 2178366"/>
              <a:gd name="connsiteY4" fmla="*/ 232488 h 630170"/>
              <a:gd name="connsiteX5" fmla="*/ 406573 w 2178366"/>
              <a:gd name="connsiteY5" fmla="*/ 380892 h 630170"/>
              <a:gd name="connsiteX6" fmla="*/ 794359 w 2178366"/>
              <a:gd name="connsiteY6" fmla="*/ 466877 h 630170"/>
              <a:gd name="connsiteX7" fmla="*/ 1218012 w 2178366"/>
              <a:gd name="connsiteY7" fmla="*/ 558189 h 630170"/>
              <a:gd name="connsiteX8" fmla="*/ 1601690 w 2178366"/>
              <a:gd name="connsiteY8" fmla="*/ 610702 h 630170"/>
              <a:gd name="connsiteX9" fmla="*/ 1718097 w 2178366"/>
              <a:gd name="connsiteY9" fmla="*/ 626723 h 630170"/>
              <a:gd name="connsiteX10" fmla="*/ 2046799 w 2178366"/>
              <a:gd name="connsiteY10" fmla="*/ 549067 h 630170"/>
              <a:gd name="connsiteX11" fmla="*/ 2159594 w 2178366"/>
              <a:gd name="connsiteY11" fmla="*/ 370635 h 630170"/>
              <a:gd name="connsiteX12" fmla="*/ 1682068 w 2178366"/>
              <a:gd name="connsiteY12" fmla="*/ 236239 h 630170"/>
              <a:gd name="connsiteX13" fmla="*/ 1355964 w 2178366"/>
              <a:gd name="connsiteY13" fmla="*/ 170788 h 630170"/>
              <a:gd name="connsiteX14" fmla="*/ 1180932 w 2178366"/>
              <a:gd name="connsiteY14" fmla="*/ 98570 h 630170"/>
              <a:gd name="connsiteX15" fmla="*/ 1052556 w 2178366"/>
              <a:gd name="connsiteY15" fmla="*/ 69667 h 630170"/>
              <a:gd name="connsiteX16" fmla="*/ 849996 w 2178366"/>
              <a:gd name="connsiteY16" fmla="*/ 1690 h 630170"/>
              <a:gd name="connsiteX17" fmla="*/ 583778 w 2178366"/>
              <a:gd name="connsiteY17" fmla="*/ 24839 h 630170"/>
              <a:gd name="connsiteX18" fmla="*/ 444882 w 2178366"/>
              <a:gd name="connsiteY18" fmla="*/ 71138 h 630170"/>
              <a:gd name="connsiteX19" fmla="*/ 410158 w 2178366"/>
              <a:gd name="connsiteY19" fmla="*/ 105862 h 630170"/>
              <a:gd name="connsiteX0" fmla="*/ 618502 w 2178366"/>
              <a:gd name="connsiteY0" fmla="*/ 71138 h 635824"/>
              <a:gd name="connsiteX1" fmla="*/ 317560 w 2178366"/>
              <a:gd name="connsiteY1" fmla="*/ 71138 h 635824"/>
              <a:gd name="connsiteX2" fmla="*/ 16619 w 2178366"/>
              <a:gd name="connsiteY2" fmla="*/ 186885 h 635824"/>
              <a:gd name="connsiteX3" fmla="*/ 43737 w 2178366"/>
              <a:gd name="connsiteY3" fmla="*/ 199036 h 635824"/>
              <a:gd name="connsiteX4" fmla="*/ 83338 w 2178366"/>
              <a:gd name="connsiteY4" fmla="*/ 232488 h 635824"/>
              <a:gd name="connsiteX5" fmla="*/ 406573 w 2178366"/>
              <a:gd name="connsiteY5" fmla="*/ 380892 h 635824"/>
              <a:gd name="connsiteX6" fmla="*/ 794359 w 2178366"/>
              <a:gd name="connsiteY6" fmla="*/ 466877 h 635824"/>
              <a:gd name="connsiteX7" fmla="*/ 1218012 w 2178366"/>
              <a:gd name="connsiteY7" fmla="*/ 558189 h 635824"/>
              <a:gd name="connsiteX8" fmla="*/ 1488566 w 2178366"/>
              <a:gd name="connsiteY8" fmla="*/ 626642 h 635824"/>
              <a:gd name="connsiteX9" fmla="*/ 1718097 w 2178366"/>
              <a:gd name="connsiteY9" fmla="*/ 626723 h 635824"/>
              <a:gd name="connsiteX10" fmla="*/ 2046799 w 2178366"/>
              <a:gd name="connsiteY10" fmla="*/ 549067 h 635824"/>
              <a:gd name="connsiteX11" fmla="*/ 2159594 w 2178366"/>
              <a:gd name="connsiteY11" fmla="*/ 370635 h 635824"/>
              <a:gd name="connsiteX12" fmla="*/ 1682068 w 2178366"/>
              <a:gd name="connsiteY12" fmla="*/ 236239 h 635824"/>
              <a:gd name="connsiteX13" fmla="*/ 1355964 w 2178366"/>
              <a:gd name="connsiteY13" fmla="*/ 170788 h 635824"/>
              <a:gd name="connsiteX14" fmla="*/ 1180932 w 2178366"/>
              <a:gd name="connsiteY14" fmla="*/ 98570 h 635824"/>
              <a:gd name="connsiteX15" fmla="*/ 1052556 w 2178366"/>
              <a:gd name="connsiteY15" fmla="*/ 69667 h 635824"/>
              <a:gd name="connsiteX16" fmla="*/ 849996 w 2178366"/>
              <a:gd name="connsiteY16" fmla="*/ 1690 h 635824"/>
              <a:gd name="connsiteX17" fmla="*/ 583778 w 2178366"/>
              <a:gd name="connsiteY17" fmla="*/ 24839 h 635824"/>
              <a:gd name="connsiteX18" fmla="*/ 444882 w 2178366"/>
              <a:gd name="connsiteY18" fmla="*/ 71138 h 635824"/>
              <a:gd name="connsiteX19" fmla="*/ 410158 w 2178366"/>
              <a:gd name="connsiteY19" fmla="*/ 105862 h 635824"/>
              <a:gd name="connsiteX0" fmla="*/ 616069 w 2175933"/>
              <a:gd name="connsiteY0" fmla="*/ 71138 h 635824"/>
              <a:gd name="connsiteX1" fmla="*/ 280965 w 2175933"/>
              <a:gd name="connsiteY1" fmla="*/ 30381 h 635824"/>
              <a:gd name="connsiteX2" fmla="*/ 14186 w 2175933"/>
              <a:gd name="connsiteY2" fmla="*/ 186885 h 635824"/>
              <a:gd name="connsiteX3" fmla="*/ 41304 w 2175933"/>
              <a:gd name="connsiteY3" fmla="*/ 199036 h 635824"/>
              <a:gd name="connsiteX4" fmla="*/ 80905 w 2175933"/>
              <a:gd name="connsiteY4" fmla="*/ 232488 h 635824"/>
              <a:gd name="connsiteX5" fmla="*/ 404140 w 2175933"/>
              <a:gd name="connsiteY5" fmla="*/ 380892 h 635824"/>
              <a:gd name="connsiteX6" fmla="*/ 791926 w 2175933"/>
              <a:gd name="connsiteY6" fmla="*/ 466877 h 635824"/>
              <a:gd name="connsiteX7" fmla="*/ 1215579 w 2175933"/>
              <a:gd name="connsiteY7" fmla="*/ 558189 h 635824"/>
              <a:gd name="connsiteX8" fmla="*/ 1486133 w 2175933"/>
              <a:gd name="connsiteY8" fmla="*/ 626642 h 635824"/>
              <a:gd name="connsiteX9" fmla="*/ 1715664 w 2175933"/>
              <a:gd name="connsiteY9" fmla="*/ 626723 h 635824"/>
              <a:gd name="connsiteX10" fmla="*/ 2044366 w 2175933"/>
              <a:gd name="connsiteY10" fmla="*/ 549067 h 635824"/>
              <a:gd name="connsiteX11" fmla="*/ 2157161 w 2175933"/>
              <a:gd name="connsiteY11" fmla="*/ 370635 h 635824"/>
              <a:gd name="connsiteX12" fmla="*/ 1679635 w 2175933"/>
              <a:gd name="connsiteY12" fmla="*/ 236239 h 635824"/>
              <a:gd name="connsiteX13" fmla="*/ 1353531 w 2175933"/>
              <a:gd name="connsiteY13" fmla="*/ 170788 h 635824"/>
              <a:gd name="connsiteX14" fmla="*/ 1178499 w 2175933"/>
              <a:gd name="connsiteY14" fmla="*/ 98570 h 635824"/>
              <a:gd name="connsiteX15" fmla="*/ 1050123 w 2175933"/>
              <a:gd name="connsiteY15" fmla="*/ 69667 h 635824"/>
              <a:gd name="connsiteX16" fmla="*/ 847563 w 2175933"/>
              <a:gd name="connsiteY16" fmla="*/ 1690 h 635824"/>
              <a:gd name="connsiteX17" fmla="*/ 581345 w 2175933"/>
              <a:gd name="connsiteY17" fmla="*/ 24839 h 635824"/>
              <a:gd name="connsiteX18" fmla="*/ 442449 w 2175933"/>
              <a:gd name="connsiteY18" fmla="*/ 71138 h 635824"/>
              <a:gd name="connsiteX19" fmla="*/ 407725 w 2175933"/>
              <a:gd name="connsiteY19" fmla="*/ 105862 h 635824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407725 w 2175933"/>
              <a:gd name="connsiteY19" fmla="*/ 126485 h 656447"/>
              <a:gd name="connsiteX0" fmla="*/ 616069 w 2175933"/>
              <a:gd name="connsiteY0" fmla="*/ 91761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19" fmla="*/ 312141 w 2175933"/>
              <a:gd name="connsiteY19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12141 w 2175933"/>
              <a:gd name="connsiteY20" fmla="*/ 92522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20" fmla="*/ 331571 w 2175933"/>
              <a:gd name="connsiteY20" fmla="*/ 97224 h 656447"/>
              <a:gd name="connsiteX0" fmla="*/ 616069 w 2175933"/>
              <a:gd name="connsiteY0" fmla="*/ 91761 h 656447"/>
              <a:gd name="connsiteX1" fmla="*/ 605132 w 2175933"/>
              <a:gd name="connsiteY1" fmla="*/ 36740 h 656447"/>
              <a:gd name="connsiteX2" fmla="*/ 280965 w 2175933"/>
              <a:gd name="connsiteY2" fmla="*/ 51004 h 656447"/>
              <a:gd name="connsiteX3" fmla="*/ 14186 w 2175933"/>
              <a:gd name="connsiteY3" fmla="*/ 207508 h 656447"/>
              <a:gd name="connsiteX4" fmla="*/ 41304 w 2175933"/>
              <a:gd name="connsiteY4" fmla="*/ 219659 h 656447"/>
              <a:gd name="connsiteX5" fmla="*/ 80905 w 2175933"/>
              <a:gd name="connsiteY5" fmla="*/ 253111 h 656447"/>
              <a:gd name="connsiteX6" fmla="*/ 404140 w 2175933"/>
              <a:gd name="connsiteY6" fmla="*/ 401515 h 656447"/>
              <a:gd name="connsiteX7" fmla="*/ 791926 w 2175933"/>
              <a:gd name="connsiteY7" fmla="*/ 487500 h 656447"/>
              <a:gd name="connsiteX8" fmla="*/ 1215579 w 2175933"/>
              <a:gd name="connsiteY8" fmla="*/ 578812 h 656447"/>
              <a:gd name="connsiteX9" fmla="*/ 1486133 w 2175933"/>
              <a:gd name="connsiteY9" fmla="*/ 647265 h 656447"/>
              <a:gd name="connsiteX10" fmla="*/ 1715664 w 2175933"/>
              <a:gd name="connsiteY10" fmla="*/ 647346 h 656447"/>
              <a:gd name="connsiteX11" fmla="*/ 2044366 w 2175933"/>
              <a:gd name="connsiteY11" fmla="*/ 569690 h 656447"/>
              <a:gd name="connsiteX12" fmla="*/ 2157161 w 2175933"/>
              <a:gd name="connsiteY12" fmla="*/ 391258 h 656447"/>
              <a:gd name="connsiteX13" fmla="*/ 1679635 w 2175933"/>
              <a:gd name="connsiteY13" fmla="*/ 256862 h 656447"/>
              <a:gd name="connsiteX14" fmla="*/ 1353531 w 2175933"/>
              <a:gd name="connsiteY14" fmla="*/ 191411 h 656447"/>
              <a:gd name="connsiteX15" fmla="*/ 1178499 w 2175933"/>
              <a:gd name="connsiteY15" fmla="*/ 119193 h 656447"/>
              <a:gd name="connsiteX16" fmla="*/ 1050123 w 2175933"/>
              <a:gd name="connsiteY16" fmla="*/ 90290 h 656447"/>
              <a:gd name="connsiteX17" fmla="*/ 847563 w 2175933"/>
              <a:gd name="connsiteY17" fmla="*/ 22313 h 656447"/>
              <a:gd name="connsiteX18" fmla="*/ 522112 w 2175933"/>
              <a:gd name="connsiteY18" fmla="*/ 4052 h 656447"/>
              <a:gd name="connsiteX19" fmla="*/ 442449 w 2175933"/>
              <a:gd name="connsiteY19" fmla="*/ 91761 h 656447"/>
              <a:gd name="connsiteX0" fmla="*/ 605132 w 2175933"/>
              <a:gd name="connsiteY0" fmla="*/ 36740 h 656447"/>
              <a:gd name="connsiteX1" fmla="*/ 280965 w 2175933"/>
              <a:gd name="connsiteY1" fmla="*/ 51004 h 656447"/>
              <a:gd name="connsiteX2" fmla="*/ 14186 w 2175933"/>
              <a:gd name="connsiteY2" fmla="*/ 207508 h 656447"/>
              <a:gd name="connsiteX3" fmla="*/ 41304 w 2175933"/>
              <a:gd name="connsiteY3" fmla="*/ 219659 h 656447"/>
              <a:gd name="connsiteX4" fmla="*/ 80905 w 2175933"/>
              <a:gd name="connsiteY4" fmla="*/ 253111 h 656447"/>
              <a:gd name="connsiteX5" fmla="*/ 404140 w 2175933"/>
              <a:gd name="connsiteY5" fmla="*/ 401515 h 656447"/>
              <a:gd name="connsiteX6" fmla="*/ 791926 w 2175933"/>
              <a:gd name="connsiteY6" fmla="*/ 487500 h 656447"/>
              <a:gd name="connsiteX7" fmla="*/ 1215579 w 2175933"/>
              <a:gd name="connsiteY7" fmla="*/ 578812 h 656447"/>
              <a:gd name="connsiteX8" fmla="*/ 1486133 w 2175933"/>
              <a:gd name="connsiteY8" fmla="*/ 647265 h 656447"/>
              <a:gd name="connsiteX9" fmla="*/ 1715664 w 2175933"/>
              <a:gd name="connsiteY9" fmla="*/ 647346 h 656447"/>
              <a:gd name="connsiteX10" fmla="*/ 2044366 w 2175933"/>
              <a:gd name="connsiteY10" fmla="*/ 569690 h 656447"/>
              <a:gd name="connsiteX11" fmla="*/ 2157161 w 2175933"/>
              <a:gd name="connsiteY11" fmla="*/ 391258 h 656447"/>
              <a:gd name="connsiteX12" fmla="*/ 1679635 w 2175933"/>
              <a:gd name="connsiteY12" fmla="*/ 256862 h 656447"/>
              <a:gd name="connsiteX13" fmla="*/ 1353531 w 2175933"/>
              <a:gd name="connsiteY13" fmla="*/ 191411 h 656447"/>
              <a:gd name="connsiteX14" fmla="*/ 1178499 w 2175933"/>
              <a:gd name="connsiteY14" fmla="*/ 119193 h 656447"/>
              <a:gd name="connsiteX15" fmla="*/ 1050123 w 2175933"/>
              <a:gd name="connsiteY15" fmla="*/ 90290 h 656447"/>
              <a:gd name="connsiteX16" fmla="*/ 847563 w 2175933"/>
              <a:gd name="connsiteY16" fmla="*/ 22313 h 656447"/>
              <a:gd name="connsiteX17" fmla="*/ 522112 w 2175933"/>
              <a:gd name="connsiteY17" fmla="*/ 4052 h 656447"/>
              <a:gd name="connsiteX18" fmla="*/ 442449 w 2175933"/>
              <a:gd name="connsiteY18" fmla="*/ 91761 h 656447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353531 w 2175933"/>
              <a:gd name="connsiteY13" fmla="*/ 190116 h 655152"/>
              <a:gd name="connsiteX14" fmla="*/ 1178499 w 2175933"/>
              <a:gd name="connsiteY14" fmla="*/ 117898 h 655152"/>
              <a:gd name="connsiteX15" fmla="*/ 1050123 w 2175933"/>
              <a:gd name="connsiteY15" fmla="*/ 88995 h 655152"/>
              <a:gd name="connsiteX16" fmla="*/ 847563 w 2175933"/>
              <a:gd name="connsiteY16" fmla="*/ 21018 h 655152"/>
              <a:gd name="connsiteX17" fmla="*/ 522112 w 2175933"/>
              <a:gd name="connsiteY17" fmla="*/ 2757 h 655152"/>
              <a:gd name="connsiteX18" fmla="*/ 364732 w 2175933"/>
              <a:gd name="connsiteY18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1050123 w 2175933"/>
              <a:gd name="connsiteY14" fmla="*/ 88995 h 655152"/>
              <a:gd name="connsiteX15" fmla="*/ 847563 w 2175933"/>
              <a:gd name="connsiteY15" fmla="*/ 21018 h 655152"/>
              <a:gd name="connsiteX16" fmla="*/ 522112 w 2175933"/>
              <a:gd name="connsiteY16" fmla="*/ 2757 h 655152"/>
              <a:gd name="connsiteX17" fmla="*/ 364732 w 2175933"/>
              <a:gd name="connsiteY17" fmla="*/ 71656 h 655152"/>
              <a:gd name="connsiteX0" fmla="*/ 605132 w 2175933"/>
              <a:gd name="connsiteY0" fmla="*/ 35445 h 655152"/>
              <a:gd name="connsiteX1" fmla="*/ 280965 w 2175933"/>
              <a:gd name="connsiteY1" fmla="*/ 49709 h 655152"/>
              <a:gd name="connsiteX2" fmla="*/ 14186 w 2175933"/>
              <a:gd name="connsiteY2" fmla="*/ 206213 h 655152"/>
              <a:gd name="connsiteX3" fmla="*/ 41304 w 2175933"/>
              <a:gd name="connsiteY3" fmla="*/ 218364 h 655152"/>
              <a:gd name="connsiteX4" fmla="*/ 80905 w 2175933"/>
              <a:gd name="connsiteY4" fmla="*/ 251816 h 655152"/>
              <a:gd name="connsiteX5" fmla="*/ 404140 w 2175933"/>
              <a:gd name="connsiteY5" fmla="*/ 400220 h 655152"/>
              <a:gd name="connsiteX6" fmla="*/ 791926 w 2175933"/>
              <a:gd name="connsiteY6" fmla="*/ 486205 h 655152"/>
              <a:gd name="connsiteX7" fmla="*/ 1215579 w 2175933"/>
              <a:gd name="connsiteY7" fmla="*/ 577517 h 655152"/>
              <a:gd name="connsiteX8" fmla="*/ 1486133 w 2175933"/>
              <a:gd name="connsiteY8" fmla="*/ 645970 h 655152"/>
              <a:gd name="connsiteX9" fmla="*/ 1715664 w 2175933"/>
              <a:gd name="connsiteY9" fmla="*/ 646051 h 655152"/>
              <a:gd name="connsiteX10" fmla="*/ 2044366 w 2175933"/>
              <a:gd name="connsiteY10" fmla="*/ 568395 h 655152"/>
              <a:gd name="connsiteX11" fmla="*/ 2157161 w 2175933"/>
              <a:gd name="connsiteY11" fmla="*/ 389963 h 655152"/>
              <a:gd name="connsiteX12" fmla="*/ 1679635 w 2175933"/>
              <a:gd name="connsiteY12" fmla="*/ 255567 h 655152"/>
              <a:gd name="connsiteX13" fmla="*/ 1178499 w 2175933"/>
              <a:gd name="connsiteY13" fmla="*/ 117898 h 655152"/>
              <a:gd name="connsiteX14" fmla="*/ 847563 w 2175933"/>
              <a:gd name="connsiteY14" fmla="*/ 21018 h 655152"/>
              <a:gd name="connsiteX15" fmla="*/ 522112 w 2175933"/>
              <a:gd name="connsiteY15" fmla="*/ 2757 h 655152"/>
              <a:gd name="connsiteX16" fmla="*/ 364732 w 2175933"/>
              <a:gd name="connsiteY16" fmla="*/ 71656 h 655152"/>
              <a:gd name="connsiteX0" fmla="*/ 605132 w 2175933"/>
              <a:gd name="connsiteY0" fmla="*/ 46020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7407 w 2175933"/>
              <a:gd name="connsiteY0" fmla="*/ 32172 h 665727"/>
              <a:gd name="connsiteX1" fmla="*/ 280965 w 2175933"/>
              <a:gd name="connsiteY1" fmla="*/ 60284 h 665727"/>
              <a:gd name="connsiteX2" fmla="*/ 14186 w 2175933"/>
              <a:gd name="connsiteY2" fmla="*/ 216788 h 665727"/>
              <a:gd name="connsiteX3" fmla="*/ 41304 w 2175933"/>
              <a:gd name="connsiteY3" fmla="*/ 228939 h 665727"/>
              <a:gd name="connsiteX4" fmla="*/ 80905 w 2175933"/>
              <a:gd name="connsiteY4" fmla="*/ 262391 h 665727"/>
              <a:gd name="connsiteX5" fmla="*/ 404140 w 2175933"/>
              <a:gd name="connsiteY5" fmla="*/ 410795 h 665727"/>
              <a:gd name="connsiteX6" fmla="*/ 791926 w 2175933"/>
              <a:gd name="connsiteY6" fmla="*/ 496780 h 665727"/>
              <a:gd name="connsiteX7" fmla="*/ 1215579 w 2175933"/>
              <a:gd name="connsiteY7" fmla="*/ 588092 h 665727"/>
              <a:gd name="connsiteX8" fmla="*/ 1486133 w 2175933"/>
              <a:gd name="connsiteY8" fmla="*/ 656545 h 665727"/>
              <a:gd name="connsiteX9" fmla="*/ 1715664 w 2175933"/>
              <a:gd name="connsiteY9" fmla="*/ 656626 h 665727"/>
              <a:gd name="connsiteX10" fmla="*/ 2044366 w 2175933"/>
              <a:gd name="connsiteY10" fmla="*/ 578970 h 665727"/>
              <a:gd name="connsiteX11" fmla="*/ 2157161 w 2175933"/>
              <a:gd name="connsiteY11" fmla="*/ 400538 h 665727"/>
              <a:gd name="connsiteX12" fmla="*/ 1679635 w 2175933"/>
              <a:gd name="connsiteY12" fmla="*/ 266142 h 665727"/>
              <a:gd name="connsiteX13" fmla="*/ 1178499 w 2175933"/>
              <a:gd name="connsiteY13" fmla="*/ 128473 h 665727"/>
              <a:gd name="connsiteX14" fmla="*/ 847563 w 2175933"/>
              <a:gd name="connsiteY14" fmla="*/ 31593 h 665727"/>
              <a:gd name="connsiteX15" fmla="*/ 498608 w 2175933"/>
              <a:gd name="connsiteY15" fmla="*/ 2229 h 665727"/>
              <a:gd name="connsiteX16" fmla="*/ 364732 w 2175933"/>
              <a:gd name="connsiteY16" fmla="*/ 82231 h 665727"/>
              <a:gd name="connsiteX0" fmla="*/ 636033 w 2174559"/>
              <a:gd name="connsiteY0" fmla="*/ 32172 h 665727"/>
              <a:gd name="connsiteX1" fmla="*/ 279591 w 2174559"/>
              <a:gd name="connsiteY1" fmla="*/ 60284 h 665727"/>
              <a:gd name="connsiteX2" fmla="*/ 12812 w 2174559"/>
              <a:gd name="connsiteY2" fmla="*/ 216788 h 665727"/>
              <a:gd name="connsiteX3" fmla="*/ 79531 w 2174559"/>
              <a:gd name="connsiteY3" fmla="*/ 262391 h 665727"/>
              <a:gd name="connsiteX4" fmla="*/ 402766 w 2174559"/>
              <a:gd name="connsiteY4" fmla="*/ 410795 h 665727"/>
              <a:gd name="connsiteX5" fmla="*/ 790552 w 2174559"/>
              <a:gd name="connsiteY5" fmla="*/ 496780 h 665727"/>
              <a:gd name="connsiteX6" fmla="*/ 1214205 w 2174559"/>
              <a:gd name="connsiteY6" fmla="*/ 588092 h 665727"/>
              <a:gd name="connsiteX7" fmla="*/ 1484759 w 2174559"/>
              <a:gd name="connsiteY7" fmla="*/ 656545 h 665727"/>
              <a:gd name="connsiteX8" fmla="*/ 1714290 w 2174559"/>
              <a:gd name="connsiteY8" fmla="*/ 656626 h 665727"/>
              <a:gd name="connsiteX9" fmla="*/ 2042992 w 2174559"/>
              <a:gd name="connsiteY9" fmla="*/ 578970 h 665727"/>
              <a:gd name="connsiteX10" fmla="*/ 2155787 w 2174559"/>
              <a:gd name="connsiteY10" fmla="*/ 400538 h 665727"/>
              <a:gd name="connsiteX11" fmla="*/ 1678261 w 2174559"/>
              <a:gd name="connsiteY11" fmla="*/ 266142 h 665727"/>
              <a:gd name="connsiteX12" fmla="*/ 1177125 w 2174559"/>
              <a:gd name="connsiteY12" fmla="*/ 128473 h 665727"/>
              <a:gd name="connsiteX13" fmla="*/ 846189 w 2174559"/>
              <a:gd name="connsiteY13" fmla="*/ 31593 h 665727"/>
              <a:gd name="connsiteX14" fmla="*/ 497234 w 2174559"/>
              <a:gd name="connsiteY14" fmla="*/ 2229 h 665727"/>
              <a:gd name="connsiteX15" fmla="*/ 363358 w 2174559"/>
              <a:gd name="connsiteY15" fmla="*/ 82231 h 665727"/>
              <a:gd name="connsiteX0" fmla="*/ 558698 w 2097224"/>
              <a:gd name="connsiteY0" fmla="*/ 32172 h 665727"/>
              <a:gd name="connsiteX1" fmla="*/ 202256 w 2097224"/>
              <a:gd name="connsiteY1" fmla="*/ 60284 h 665727"/>
              <a:gd name="connsiteX2" fmla="*/ 2196 w 2097224"/>
              <a:gd name="connsiteY2" fmla="*/ 262391 h 665727"/>
              <a:gd name="connsiteX3" fmla="*/ 325431 w 2097224"/>
              <a:gd name="connsiteY3" fmla="*/ 410795 h 665727"/>
              <a:gd name="connsiteX4" fmla="*/ 713217 w 2097224"/>
              <a:gd name="connsiteY4" fmla="*/ 496780 h 665727"/>
              <a:gd name="connsiteX5" fmla="*/ 1136870 w 2097224"/>
              <a:gd name="connsiteY5" fmla="*/ 588092 h 665727"/>
              <a:gd name="connsiteX6" fmla="*/ 1407424 w 2097224"/>
              <a:gd name="connsiteY6" fmla="*/ 656545 h 665727"/>
              <a:gd name="connsiteX7" fmla="*/ 1636955 w 2097224"/>
              <a:gd name="connsiteY7" fmla="*/ 656626 h 665727"/>
              <a:gd name="connsiteX8" fmla="*/ 1965657 w 2097224"/>
              <a:gd name="connsiteY8" fmla="*/ 578970 h 665727"/>
              <a:gd name="connsiteX9" fmla="*/ 2078452 w 2097224"/>
              <a:gd name="connsiteY9" fmla="*/ 400538 h 665727"/>
              <a:gd name="connsiteX10" fmla="*/ 1600926 w 2097224"/>
              <a:gd name="connsiteY10" fmla="*/ 266142 h 665727"/>
              <a:gd name="connsiteX11" fmla="*/ 1099790 w 2097224"/>
              <a:gd name="connsiteY11" fmla="*/ 128473 h 665727"/>
              <a:gd name="connsiteX12" fmla="*/ 768854 w 2097224"/>
              <a:gd name="connsiteY12" fmla="*/ 31593 h 665727"/>
              <a:gd name="connsiteX13" fmla="*/ 419899 w 2097224"/>
              <a:gd name="connsiteY13" fmla="*/ 2229 h 665727"/>
              <a:gd name="connsiteX14" fmla="*/ 286023 w 2097224"/>
              <a:gd name="connsiteY14" fmla="*/ 82231 h 665727"/>
              <a:gd name="connsiteX0" fmla="*/ 561152 w 2099678"/>
              <a:gd name="connsiteY0" fmla="*/ 32172 h 665727"/>
              <a:gd name="connsiteX1" fmla="*/ 165851 w 2099678"/>
              <a:gd name="connsiteY1" fmla="*/ 50879 h 665727"/>
              <a:gd name="connsiteX2" fmla="*/ 4650 w 2099678"/>
              <a:gd name="connsiteY2" fmla="*/ 262391 h 665727"/>
              <a:gd name="connsiteX3" fmla="*/ 327885 w 2099678"/>
              <a:gd name="connsiteY3" fmla="*/ 410795 h 665727"/>
              <a:gd name="connsiteX4" fmla="*/ 715671 w 2099678"/>
              <a:gd name="connsiteY4" fmla="*/ 496780 h 665727"/>
              <a:gd name="connsiteX5" fmla="*/ 1139324 w 2099678"/>
              <a:gd name="connsiteY5" fmla="*/ 588092 h 665727"/>
              <a:gd name="connsiteX6" fmla="*/ 1409878 w 2099678"/>
              <a:gd name="connsiteY6" fmla="*/ 656545 h 665727"/>
              <a:gd name="connsiteX7" fmla="*/ 1639409 w 2099678"/>
              <a:gd name="connsiteY7" fmla="*/ 656626 h 665727"/>
              <a:gd name="connsiteX8" fmla="*/ 1968111 w 2099678"/>
              <a:gd name="connsiteY8" fmla="*/ 578970 h 665727"/>
              <a:gd name="connsiteX9" fmla="*/ 2080906 w 2099678"/>
              <a:gd name="connsiteY9" fmla="*/ 400538 h 665727"/>
              <a:gd name="connsiteX10" fmla="*/ 1603380 w 2099678"/>
              <a:gd name="connsiteY10" fmla="*/ 266142 h 665727"/>
              <a:gd name="connsiteX11" fmla="*/ 1102244 w 2099678"/>
              <a:gd name="connsiteY11" fmla="*/ 128473 h 665727"/>
              <a:gd name="connsiteX12" fmla="*/ 771308 w 2099678"/>
              <a:gd name="connsiteY12" fmla="*/ 31593 h 665727"/>
              <a:gd name="connsiteX13" fmla="*/ 422353 w 2099678"/>
              <a:gd name="connsiteY13" fmla="*/ 2229 h 665727"/>
              <a:gd name="connsiteX14" fmla="*/ 288477 w 2099678"/>
              <a:gd name="connsiteY14" fmla="*/ 82231 h 665727"/>
              <a:gd name="connsiteX0" fmla="*/ 618100 w 2156626"/>
              <a:gd name="connsiteY0" fmla="*/ 32172 h 665727"/>
              <a:gd name="connsiteX1" fmla="*/ 222799 w 2156626"/>
              <a:gd name="connsiteY1" fmla="*/ 50879 h 665727"/>
              <a:gd name="connsiteX2" fmla="*/ 3311 w 2156626"/>
              <a:gd name="connsiteY2" fmla="*/ 248284 h 665727"/>
              <a:gd name="connsiteX3" fmla="*/ 384833 w 2156626"/>
              <a:gd name="connsiteY3" fmla="*/ 410795 h 665727"/>
              <a:gd name="connsiteX4" fmla="*/ 772619 w 2156626"/>
              <a:gd name="connsiteY4" fmla="*/ 496780 h 665727"/>
              <a:gd name="connsiteX5" fmla="*/ 1196272 w 2156626"/>
              <a:gd name="connsiteY5" fmla="*/ 588092 h 665727"/>
              <a:gd name="connsiteX6" fmla="*/ 1466826 w 2156626"/>
              <a:gd name="connsiteY6" fmla="*/ 656545 h 665727"/>
              <a:gd name="connsiteX7" fmla="*/ 1696357 w 2156626"/>
              <a:gd name="connsiteY7" fmla="*/ 656626 h 665727"/>
              <a:gd name="connsiteX8" fmla="*/ 2025059 w 2156626"/>
              <a:gd name="connsiteY8" fmla="*/ 578970 h 665727"/>
              <a:gd name="connsiteX9" fmla="*/ 2137854 w 2156626"/>
              <a:gd name="connsiteY9" fmla="*/ 400538 h 665727"/>
              <a:gd name="connsiteX10" fmla="*/ 1660328 w 2156626"/>
              <a:gd name="connsiteY10" fmla="*/ 266142 h 665727"/>
              <a:gd name="connsiteX11" fmla="*/ 1159192 w 2156626"/>
              <a:gd name="connsiteY11" fmla="*/ 128473 h 665727"/>
              <a:gd name="connsiteX12" fmla="*/ 828256 w 2156626"/>
              <a:gd name="connsiteY12" fmla="*/ 31593 h 665727"/>
              <a:gd name="connsiteX13" fmla="*/ 479301 w 2156626"/>
              <a:gd name="connsiteY13" fmla="*/ 2229 h 665727"/>
              <a:gd name="connsiteX14" fmla="*/ 345425 w 2156626"/>
              <a:gd name="connsiteY14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215662 w 2176016"/>
              <a:gd name="connsiteY4" fmla="*/ 588092 h 665727"/>
              <a:gd name="connsiteX5" fmla="*/ 1486216 w 2176016"/>
              <a:gd name="connsiteY5" fmla="*/ 656545 h 665727"/>
              <a:gd name="connsiteX6" fmla="*/ 1715747 w 2176016"/>
              <a:gd name="connsiteY6" fmla="*/ 656626 h 665727"/>
              <a:gd name="connsiteX7" fmla="*/ 2044449 w 2176016"/>
              <a:gd name="connsiteY7" fmla="*/ 578970 h 665727"/>
              <a:gd name="connsiteX8" fmla="*/ 2157244 w 2176016"/>
              <a:gd name="connsiteY8" fmla="*/ 400538 h 665727"/>
              <a:gd name="connsiteX9" fmla="*/ 1679718 w 2176016"/>
              <a:gd name="connsiteY9" fmla="*/ 266142 h 665727"/>
              <a:gd name="connsiteX10" fmla="*/ 1178582 w 2176016"/>
              <a:gd name="connsiteY10" fmla="*/ 128473 h 665727"/>
              <a:gd name="connsiteX11" fmla="*/ 847646 w 2176016"/>
              <a:gd name="connsiteY11" fmla="*/ 31593 h 665727"/>
              <a:gd name="connsiteX12" fmla="*/ 498691 w 2176016"/>
              <a:gd name="connsiteY12" fmla="*/ 2229 h 665727"/>
              <a:gd name="connsiteX13" fmla="*/ 364815 w 2176016"/>
              <a:gd name="connsiteY13" fmla="*/ 82231 h 665727"/>
              <a:gd name="connsiteX0" fmla="*/ 637490 w 2176016"/>
              <a:gd name="connsiteY0" fmla="*/ 32172 h 665727"/>
              <a:gd name="connsiteX1" fmla="*/ 242189 w 2176016"/>
              <a:gd name="connsiteY1" fmla="*/ 50879 h 665727"/>
              <a:gd name="connsiteX2" fmla="*/ 22701 w 2176016"/>
              <a:gd name="connsiteY2" fmla="*/ 248284 h 665727"/>
              <a:gd name="connsiteX3" fmla="*/ 792009 w 2176016"/>
              <a:gd name="connsiteY3" fmla="*/ 496780 h 665727"/>
              <a:gd name="connsiteX4" fmla="*/ 1486216 w 2176016"/>
              <a:gd name="connsiteY4" fmla="*/ 656545 h 665727"/>
              <a:gd name="connsiteX5" fmla="*/ 1715747 w 2176016"/>
              <a:gd name="connsiteY5" fmla="*/ 656626 h 665727"/>
              <a:gd name="connsiteX6" fmla="*/ 2044449 w 2176016"/>
              <a:gd name="connsiteY6" fmla="*/ 578970 h 665727"/>
              <a:gd name="connsiteX7" fmla="*/ 2157244 w 2176016"/>
              <a:gd name="connsiteY7" fmla="*/ 400538 h 665727"/>
              <a:gd name="connsiteX8" fmla="*/ 1679718 w 2176016"/>
              <a:gd name="connsiteY8" fmla="*/ 266142 h 665727"/>
              <a:gd name="connsiteX9" fmla="*/ 1178582 w 2176016"/>
              <a:gd name="connsiteY9" fmla="*/ 128473 h 665727"/>
              <a:gd name="connsiteX10" fmla="*/ 847646 w 2176016"/>
              <a:gd name="connsiteY10" fmla="*/ 31593 h 665727"/>
              <a:gd name="connsiteX11" fmla="*/ 498691 w 2176016"/>
              <a:gd name="connsiteY11" fmla="*/ 2229 h 665727"/>
              <a:gd name="connsiteX12" fmla="*/ 364815 w 2176016"/>
              <a:gd name="connsiteY12" fmla="*/ 82231 h 665727"/>
              <a:gd name="connsiteX0" fmla="*/ 637490 w 2181110"/>
              <a:gd name="connsiteY0" fmla="*/ 32172 h 658903"/>
              <a:gd name="connsiteX1" fmla="*/ 242189 w 2181110"/>
              <a:gd name="connsiteY1" fmla="*/ 50879 h 658903"/>
              <a:gd name="connsiteX2" fmla="*/ 22701 w 2181110"/>
              <a:gd name="connsiteY2" fmla="*/ 248284 h 658903"/>
              <a:gd name="connsiteX3" fmla="*/ 792009 w 2181110"/>
              <a:gd name="connsiteY3" fmla="*/ 496780 h 658903"/>
              <a:gd name="connsiteX4" fmla="*/ 1486216 w 2181110"/>
              <a:gd name="connsiteY4" fmla="*/ 656545 h 658903"/>
              <a:gd name="connsiteX5" fmla="*/ 2044449 w 2181110"/>
              <a:gd name="connsiteY5" fmla="*/ 578970 h 658903"/>
              <a:gd name="connsiteX6" fmla="*/ 2157244 w 2181110"/>
              <a:gd name="connsiteY6" fmla="*/ 400538 h 658903"/>
              <a:gd name="connsiteX7" fmla="*/ 1679718 w 2181110"/>
              <a:gd name="connsiteY7" fmla="*/ 266142 h 658903"/>
              <a:gd name="connsiteX8" fmla="*/ 1178582 w 2181110"/>
              <a:gd name="connsiteY8" fmla="*/ 128473 h 658903"/>
              <a:gd name="connsiteX9" fmla="*/ 847646 w 2181110"/>
              <a:gd name="connsiteY9" fmla="*/ 31593 h 658903"/>
              <a:gd name="connsiteX10" fmla="*/ 498691 w 2181110"/>
              <a:gd name="connsiteY10" fmla="*/ 2229 h 658903"/>
              <a:gd name="connsiteX11" fmla="*/ 364815 w 2181110"/>
              <a:gd name="connsiteY11" fmla="*/ 82231 h 658903"/>
              <a:gd name="connsiteX0" fmla="*/ 637490 w 2195960"/>
              <a:gd name="connsiteY0" fmla="*/ 32172 h 658617"/>
              <a:gd name="connsiteX1" fmla="*/ 242189 w 2195960"/>
              <a:gd name="connsiteY1" fmla="*/ 50879 h 658617"/>
              <a:gd name="connsiteX2" fmla="*/ 22701 w 2195960"/>
              <a:gd name="connsiteY2" fmla="*/ 248284 h 658617"/>
              <a:gd name="connsiteX3" fmla="*/ 792009 w 2195960"/>
              <a:gd name="connsiteY3" fmla="*/ 496780 h 658617"/>
              <a:gd name="connsiteX4" fmla="*/ 1486216 w 2195960"/>
              <a:gd name="connsiteY4" fmla="*/ 656545 h 658617"/>
              <a:gd name="connsiteX5" fmla="*/ 2044449 w 2195960"/>
              <a:gd name="connsiteY5" fmla="*/ 578970 h 658617"/>
              <a:gd name="connsiteX6" fmla="*/ 2174487 w 2195960"/>
              <a:gd name="connsiteY6" fmla="*/ 453444 h 658617"/>
              <a:gd name="connsiteX7" fmla="*/ 1679718 w 2195960"/>
              <a:gd name="connsiteY7" fmla="*/ 266142 h 658617"/>
              <a:gd name="connsiteX8" fmla="*/ 1178582 w 2195960"/>
              <a:gd name="connsiteY8" fmla="*/ 128473 h 658617"/>
              <a:gd name="connsiteX9" fmla="*/ 847646 w 2195960"/>
              <a:gd name="connsiteY9" fmla="*/ 31593 h 658617"/>
              <a:gd name="connsiteX10" fmla="*/ 498691 w 2195960"/>
              <a:gd name="connsiteY10" fmla="*/ 2229 h 658617"/>
              <a:gd name="connsiteX11" fmla="*/ 364815 w 2195960"/>
              <a:gd name="connsiteY11" fmla="*/ 82231 h 658617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1178582 w 2179546"/>
              <a:gd name="connsiteY8" fmla="*/ 128473 h 670120"/>
              <a:gd name="connsiteX9" fmla="*/ 847646 w 2179546"/>
              <a:gd name="connsiteY9" fmla="*/ 31593 h 670120"/>
              <a:gd name="connsiteX10" fmla="*/ 498691 w 2179546"/>
              <a:gd name="connsiteY10" fmla="*/ 2229 h 670120"/>
              <a:gd name="connsiteX11" fmla="*/ 364815 w 2179546"/>
              <a:gd name="connsiteY11" fmla="*/ 82231 h 670120"/>
              <a:gd name="connsiteX0" fmla="*/ 637490 w 2179546"/>
              <a:gd name="connsiteY0" fmla="*/ 32172 h 670120"/>
              <a:gd name="connsiteX1" fmla="*/ 242189 w 2179546"/>
              <a:gd name="connsiteY1" fmla="*/ 50879 h 670120"/>
              <a:gd name="connsiteX2" fmla="*/ 22701 w 2179546"/>
              <a:gd name="connsiteY2" fmla="*/ 248284 h 670120"/>
              <a:gd name="connsiteX3" fmla="*/ 792009 w 2179546"/>
              <a:gd name="connsiteY3" fmla="*/ 496780 h 670120"/>
              <a:gd name="connsiteX4" fmla="*/ 1486216 w 2179546"/>
              <a:gd name="connsiteY4" fmla="*/ 656545 h 670120"/>
              <a:gd name="connsiteX5" fmla="*/ 1909708 w 2179546"/>
              <a:gd name="connsiteY5" fmla="*/ 638411 h 670120"/>
              <a:gd name="connsiteX6" fmla="*/ 2174487 w 2179546"/>
              <a:gd name="connsiteY6" fmla="*/ 453444 h 670120"/>
              <a:gd name="connsiteX7" fmla="*/ 1679718 w 2179546"/>
              <a:gd name="connsiteY7" fmla="*/ 266142 h 670120"/>
              <a:gd name="connsiteX8" fmla="*/ 847646 w 2179546"/>
              <a:gd name="connsiteY8" fmla="*/ 31593 h 670120"/>
              <a:gd name="connsiteX9" fmla="*/ 498691 w 2179546"/>
              <a:gd name="connsiteY9" fmla="*/ 2229 h 670120"/>
              <a:gd name="connsiteX10" fmla="*/ 364815 w 2179546"/>
              <a:gd name="connsiteY10" fmla="*/ 82231 h 670120"/>
              <a:gd name="connsiteX0" fmla="*/ 637490 w 2179546"/>
              <a:gd name="connsiteY0" fmla="*/ 50341 h 688289"/>
              <a:gd name="connsiteX1" fmla="*/ 242189 w 2179546"/>
              <a:gd name="connsiteY1" fmla="*/ 69048 h 688289"/>
              <a:gd name="connsiteX2" fmla="*/ 22701 w 2179546"/>
              <a:gd name="connsiteY2" fmla="*/ 266453 h 688289"/>
              <a:gd name="connsiteX3" fmla="*/ 792009 w 2179546"/>
              <a:gd name="connsiteY3" fmla="*/ 514949 h 688289"/>
              <a:gd name="connsiteX4" fmla="*/ 1486216 w 2179546"/>
              <a:gd name="connsiteY4" fmla="*/ 674714 h 688289"/>
              <a:gd name="connsiteX5" fmla="*/ 1909708 w 2179546"/>
              <a:gd name="connsiteY5" fmla="*/ 656580 h 688289"/>
              <a:gd name="connsiteX6" fmla="*/ 2174487 w 2179546"/>
              <a:gd name="connsiteY6" fmla="*/ 471613 h 688289"/>
              <a:gd name="connsiteX7" fmla="*/ 1679718 w 2179546"/>
              <a:gd name="connsiteY7" fmla="*/ 284311 h 688289"/>
              <a:gd name="connsiteX8" fmla="*/ 847646 w 2179546"/>
              <a:gd name="connsiteY8" fmla="*/ 49762 h 688289"/>
              <a:gd name="connsiteX9" fmla="*/ 471113 w 2179546"/>
              <a:gd name="connsiteY9" fmla="*/ 2893 h 688289"/>
              <a:gd name="connsiteX10" fmla="*/ 364815 w 2179546"/>
              <a:gd name="connsiteY10" fmla="*/ 100400 h 688289"/>
              <a:gd name="connsiteX0" fmla="*/ 642305 w 2184361"/>
              <a:gd name="connsiteY0" fmla="*/ 50341 h 688289"/>
              <a:gd name="connsiteX1" fmla="*/ 215351 w 2184361"/>
              <a:gd name="connsiteY1" fmla="*/ 45142 h 688289"/>
              <a:gd name="connsiteX2" fmla="*/ 27516 w 2184361"/>
              <a:gd name="connsiteY2" fmla="*/ 266453 h 688289"/>
              <a:gd name="connsiteX3" fmla="*/ 796824 w 2184361"/>
              <a:gd name="connsiteY3" fmla="*/ 514949 h 688289"/>
              <a:gd name="connsiteX4" fmla="*/ 1491031 w 2184361"/>
              <a:gd name="connsiteY4" fmla="*/ 674714 h 688289"/>
              <a:gd name="connsiteX5" fmla="*/ 1914523 w 2184361"/>
              <a:gd name="connsiteY5" fmla="*/ 656580 h 688289"/>
              <a:gd name="connsiteX6" fmla="*/ 2179302 w 2184361"/>
              <a:gd name="connsiteY6" fmla="*/ 471613 h 688289"/>
              <a:gd name="connsiteX7" fmla="*/ 1684533 w 2184361"/>
              <a:gd name="connsiteY7" fmla="*/ 284311 h 688289"/>
              <a:gd name="connsiteX8" fmla="*/ 852461 w 2184361"/>
              <a:gd name="connsiteY8" fmla="*/ 49762 h 688289"/>
              <a:gd name="connsiteX9" fmla="*/ 475928 w 2184361"/>
              <a:gd name="connsiteY9" fmla="*/ 2893 h 688289"/>
              <a:gd name="connsiteX10" fmla="*/ 369630 w 2184361"/>
              <a:gd name="connsiteY10" fmla="*/ 100400 h 688289"/>
              <a:gd name="connsiteX0" fmla="*/ 642305 w 2184361"/>
              <a:gd name="connsiteY0" fmla="*/ 48575 h 686523"/>
              <a:gd name="connsiteX1" fmla="*/ 215351 w 2184361"/>
              <a:gd name="connsiteY1" fmla="*/ 43376 h 686523"/>
              <a:gd name="connsiteX2" fmla="*/ 27516 w 2184361"/>
              <a:gd name="connsiteY2" fmla="*/ 264687 h 686523"/>
              <a:gd name="connsiteX3" fmla="*/ 796824 w 2184361"/>
              <a:gd name="connsiteY3" fmla="*/ 513183 h 686523"/>
              <a:gd name="connsiteX4" fmla="*/ 1491031 w 2184361"/>
              <a:gd name="connsiteY4" fmla="*/ 672948 h 686523"/>
              <a:gd name="connsiteX5" fmla="*/ 1914523 w 2184361"/>
              <a:gd name="connsiteY5" fmla="*/ 654814 h 686523"/>
              <a:gd name="connsiteX6" fmla="*/ 2179302 w 2184361"/>
              <a:gd name="connsiteY6" fmla="*/ 469847 h 686523"/>
              <a:gd name="connsiteX7" fmla="*/ 1684533 w 2184361"/>
              <a:gd name="connsiteY7" fmla="*/ 282545 h 686523"/>
              <a:gd name="connsiteX8" fmla="*/ 852461 w 2184361"/>
              <a:gd name="connsiteY8" fmla="*/ 47996 h 686523"/>
              <a:gd name="connsiteX9" fmla="*/ 475928 w 2184361"/>
              <a:gd name="connsiteY9" fmla="*/ 1127 h 686523"/>
              <a:gd name="connsiteX10" fmla="*/ 278123 w 2184361"/>
              <a:gd name="connsiteY10" fmla="*/ 71072 h 686523"/>
              <a:gd name="connsiteX0" fmla="*/ 577394 w 2183379"/>
              <a:gd name="connsiteY0" fmla="*/ 38518 h 686523"/>
              <a:gd name="connsiteX1" fmla="*/ 214369 w 2183379"/>
              <a:gd name="connsiteY1" fmla="*/ 43376 h 686523"/>
              <a:gd name="connsiteX2" fmla="*/ 26534 w 2183379"/>
              <a:gd name="connsiteY2" fmla="*/ 264687 h 686523"/>
              <a:gd name="connsiteX3" fmla="*/ 795842 w 2183379"/>
              <a:gd name="connsiteY3" fmla="*/ 513183 h 686523"/>
              <a:gd name="connsiteX4" fmla="*/ 1490049 w 2183379"/>
              <a:gd name="connsiteY4" fmla="*/ 672948 h 686523"/>
              <a:gd name="connsiteX5" fmla="*/ 1913541 w 2183379"/>
              <a:gd name="connsiteY5" fmla="*/ 654814 h 686523"/>
              <a:gd name="connsiteX6" fmla="*/ 2178320 w 2183379"/>
              <a:gd name="connsiteY6" fmla="*/ 469847 h 686523"/>
              <a:gd name="connsiteX7" fmla="*/ 1683551 w 2183379"/>
              <a:gd name="connsiteY7" fmla="*/ 282545 h 686523"/>
              <a:gd name="connsiteX8" fmla="*/ 851479 w 2183379"/>
              <a:gd name="connsiteY8" fmla="*/ 47996 h 686523"/>
              <a:gd name="connsiteX9" fmla="*/ 474946 w 2183379"/>
              <a:gd name="connsiteY9" fmla="*/ 1127 h 686523"/>
              <a:gd name="connsiteX10" fmla="*/ 277141 w 2183379"/>
              <a:gd name="connsiteY10" fmla="*/ 71072 h 686523"/>
              <a:gd name="connsiteX0" fmla="*/ 577394 w 2180549"/>
              <a:gd name="connsiteY0" fmla="*/ 38440 h 686445"/>
              <a:gd name="connsiteX1" fmla="*/ 214369 w 2180549"/>
              <a:gd name="connsiteY1" fmla="*/ 43298 h 686445"/>
              <a:gd name="connsiteX2" fmla="*/ 26534 w 2180549"/>
              <a:gd name="connsiteY2" fmla="*/ 264609 h 686445"/>
              <a:gd name="connsiteX3" fmla="*/ 795842 w 2180549"/>
              <a:gd name="connsiteY3" fmla="*/ 513105 h 686445"/>
              <a:gd name="connsiteX4" fmla="*/ 1490049 w 2180549"/>
              <a:gd name="connsiteY4" fmla="*/ 672870 h 686445"/>
              <a:gd name="connsiteX5" fmla="*/ 1913541 w 2180549"/>
              <a:gd name="connsiteY5" fmla="*/ 654736 h 686445"/>
              <a:gd name="connsiteX6" fmla="*/ 2178320 w 2180549"/>
              <a:gd name="connsiteY6" fmla="*/ 469769 h 686445"/>
              <a:gd name="connsiteX7" fmla="*/ 1770005 w 2180549"/>
              <a:gd name="connsiteY7" fmla="*/ 276239 h 686445"/>
              <a:gd name="connsiteX8" fmla="*/ 851479 w 2180549"/>
              <a:gd name="connsiteY8" fmla="*/ 47918 h 686445"/>
              <a:gd name="connsiteX9" fmla="*/ 474946 w 2180549"/>
              <a:gd name="connsiteY9" fmla="*/ 1049 h 686445"/>
              <a:gd name="connsiteX10" fmla="*/ 277141 w 2180549"/>
              <a:gd name="connsiteY10" fmla="*/ 70994 h 686445"/>
              <a:gd name="connsiteX0" fmla="*/ 577394 w 2192745"/>
              <a:gd name="connsiteY0" fmla="*/ 38440 h 716609"/>
              <a:gd name="connsiteX1" fmla="*/ 214369 w 2192745"/>
              <a:gd name="connsiteY1" fmla="*/ 43298 h 716609"/>
              <a:gd name="connsiteX2" fmla="*/ 26534 w 2192745"/>
              <a:gd name="connsiteY2" fmla="*/ 264609 h 716609"/>
              <a:gd name="connsiteX3" fmla="*/ 795842 w 2192745"/>
              <a:gd name="connsiteY3" fmla="*/ 513105 h 716609"/>
              <a:gd name="connsiteX4" fmla="*/ 1490049 w 2192745"/>
              <a:gd name="connsiteY4" fmla="*/ 672870 h 716609"/>
              <a:gd name="connsiteX5" fmla="*/ 2042616 w 2192745"/>
              <a:gd name="connsiteY5" fmla="*/ 702023 h 716609"/>
              <a:gd name="connsiteX6" fmla="*/ 2178320 w 2192745"/>
              <a:gd name="connsiteY6" fmla="*/ 469769 h 716609"/>
              <a:gd name="connsiteX7" fmla="*/ 1770005 w 2192745"/>
              <a:gd name="connsiteY7" fmla="*/ 276239 h 716609"/>
              <a:gd name="connsiteX8" fmla="*/ 851479 w 2192745"/>
              <a:gd name="connsiteY8" fmla="*/ 47918 h 716609"/>
              <a:gd name="connsiteX9" fmla="*/ 474946 w 2192745"/>
              <a:gd name="connsiteY9" fmla="*/ 1049 h 716609"/>
              <a:gd name="connsiteX10" fmla="*/ 277141 w 2192745"/>
              <a:gd name="connsiteY10" fmla="*/ 70994 h 716609"/>
              <a:gd name="connsiteX0" fmla="*/ 420914 w 2036265"/>
              <a:gd name="connsiteY0" fmla="*/ 38440 h 716609"/>
              <a:gd name="connsiteX1" fmla="*/ 57889 w 2036265"/>
              <a:gd name="connsiteY1" fmla="*/ 43298 h 716609"/>
              <a:gd name="connsiteX2" fmla="*/ 60911 w 2036265"/>
              <a:gd name="connsiteY2" fmla="*/ 267287 h 716609"/>
              <a:gd name="connsiteX3" fmla="*/ 639362 w 2036265"/>
              <a:gd name="connsiteY3" fmla="*/ 513105 h 716609"/>
              <a:gd name="connsiteX4" fmla="*/ 1333569 w 2036265"/>
              <a:gd name="connsiteY4" fmla="*/ 672870 h 716609"/>
              <a:gd name="connsiteX5" fmla="*/ 1886136 w 2036265"/>
              <a:gd name="connsiteY5" fmla="*/ 702023 h 716609"/>
              <a:gd name="connsiteX6" fmla="*/ 2021840 w 2036265"/>
              <a:gd name="connsiteY6" fmla="*/ 469769 h 716609"/>
              <a:gd name="connsiteX7" fmla="*/ 1613525 w 2036265"/>
              <a:gd name="connsiteY7" fmla="*/ 276239 h 716609"/>
              <a:gd name="connsiteX8" fmla="*/ 694999 w 2036265"/>
              <a:gd name="connsiteY8" fmla="*/ 47918 h 716609"/>
              <a:gd name="connsiteX9" fmla="*/ 318466 w 2036265"/>
              <a:gd name="connsiteY9" fmla="*/ 1049 h 716609"/>
              <a:gd name="connsiteX10" fmla="*/ 120661 w 2036265"/>
              <a:gd name="connsiteY10" fmla="*/ 70994 h 716609"/>
              <a:gd name="connsiteX0" fmla="*/ 603214 w 2046465"/>
              <a:gd name="connsiteY0" fmla="*/ 101490 h 716609"/>
              <a:gd name="connsiteX1" fmla="*/ 68089 w 2046465"/>
              <a:gd name="connsiteY1" fmla="*/ 43298 h 716609"/>
              <a:gd name="connsiteX2" fmla="*/ 71111 w 2046465"/>
              <a:gd name="connsiteY2" fmla="*/ 267287 h 716609"/>
              <a:gd name="connsiteX3" fmla="*/ 649562 w 2046465"/>
              <a:gd name="connsiteY3" fmla="*/ 513105 h 716609"/>
              <a:gd name="connsiteX4" fmla="*/ 1343769 w 2046465"/>
              <a:gd name="connsiteY4" fmla="*/ 672870 h 716609"/>
              <a:gd name="connsiteX5" fmla="*/ 1896336 w 2046465"/>
              <a:gd name="connsiteY5" fmla="*/ 702023 h 716609"/>
              <a:gd name="connsiteX6" fmla="*/ 2032040 w 2046465"/>
              <a:gd name="connsiteY6" fmla="*/ 469769 h 716609"/>
              <a:gd name="connsiteX7" fmla="*/ 1623725 w 2046465"/>
              <a:gd name="connsiteY7" fmla="*/ 276239 h 716609"/>
              <a:gd name="connsiteX8" fmla="*/ 705199 w 2046465"/>
              <a:gd name="connsiteY8" fmla="*/ 47918 h 716609"/>
              <a:gd name="connsiteX9" fmla="*/ 328666 w 2046465"/>
              <a:gd name="connsiteY9" fmla="*/ 1049 h 716609"/>
              <a:gd name="connsiteX10" fmla="*/ 130861 w 2046465"/>
              <a:gd name="connsiteY10" fmla="*/ 70994 h 716609"/>
              <a:gd name="connsiteX0" fmla="*/ 603214 w 2046465"/>
              <a:gd name="connsiteY0" fmla="*/ 105370 h 720489"/>
              <a:gd name="connsiteX1" fmla="*/ 68089 w 2046465"/>
              <a:gd name="connsiteY1" fmla="*/ 47178 h 720489"/>
              <a:gd name="connsiteX2" fmla="*/ 71111 w 2046465"/>
              <a:gd name="connsiteY2" fmla="*/ 271167 h 720489"/>
              <a:gd name="connsiteX3" fmla="*/ 649562 w 2046465"/>
              <a:gd name="connsiteY3" fmla="*/ 516985 h 720489"/>
              <a:gd name="connsiteX4" fmla="*/ 1343769 w 2046465"/>
              <a:gd name="connsiteY4" fmla="*/ 676750 h 720489"/>
              <a:gd name="connsiteX5" fmla="*/ 1896336 w 2046465"/>
              <a:gd name="connsiteY5" fmla="*/ 705903 h 720489"/>
              <a:gd name="connsiteX6" fmla="*/ 2032040 w 2046465"/>
              <a:gd name="connsiteY6" fmla="*/ 473649 h 720489"/>
              <a:gd name="connsiteX7" fmla="*/ 1623725 w 2046465"/>
              <a:gd name="connsiteY7" fmla="*/ 280119 h 720489"/>
              <a:gd name="connsiteX8" fmla="*/ 705199 w 2046465"/>
              <a:gd name="connsiteY8" fmla="*/ 51798 h 720489"/>
              <a:gd name="connsiteX9" fmla="*/ 328666 w 2046465"/>
              <a:gd name="connsiteY9" fmla="*/ 4929 h 720489"/>
              <a:gd name="connsiteX10" fmla="*/ 152521 w 2046465"/>
              <a:gd name="connsiteY10" fmla="*/ 134160 h 720489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705199 w 2046465"/>
              <a:gd name="connsiteY8" fmla="*/ 52359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1062540 w 2046465"/>
              <a:gd name="connsiteY8" fmla="*/ 122142 h 721050"/>
              <a:gd name="connsiteX9" fmla="*/ 511983 w 2046465"/>
              <a:gd name="connsiteY9" fmla="*/ 26679 h 721050"/>
              <a:gd name="connsiteX10" fmla="*/ 328666 w 2046465"/>
              <a:gd name="connsiteY10" fmla="*/ 5490 h 721050"/>
              <a:gd name="connsiteX11" fmla="*/ 152521 w 2046465"/>
              <a:gd name="connsiteY11" fmla="*/ 134721 h 721050"/>
              <a:gd name="connsiteX0" fmla="*/ 603214 w 2046465"/>
              <a:gd name="connsiteY0" fmla="*/ 105931 h 721050"/>
              <a:gd name="connsiteX1" fmla="*/ 68089 w 2046465"/>
              <a:gd name="connsiteY1" fmla="*/ 47739 h 721050"/>
              <a:gd name="connsiteX2" fmla="*/ 71111 w 2046465"/>
              <a:gd name="connsiteY2" fmla="*/ 271728 h 721050"/>
              <a:gd name="connsiteX3" fmla="*/ 649562 w 2046465"/>
              <a:gd name="connsiteY3" fmla="*/ 517546 h 721050"/>
              <a:gd name="connsiteX4" fmla="*/ 1343769 w 2046465"/>
              <a:gd name="connsiteY4" fmla="*/ 677311 h 721050"/>
              <a:gd name="connsiteX5" fmla="*/ 1896336 w 2046465"/>
              <a:gd name="connsiteY5" fmla="*/ 706464 h 721050"/>
              <a:gd name="connsiteX6" fmla="*/ 2032040 w 2046465"/>
              <a:gd name="connsiteY6" fmla="*/ 474210 h 721050"/>
              <a:gd name="connsiteX7" fmla="*/ 1623725 w 2046465"/>
              <a:gd name="connsiteY7" fmla="*/ 280680 h 721050"/>
              <a:gd name="connsiteX8" fmla="*/ 511983 w 2046465"/>
              <a:gd name="connsiteY8" fmla="*/ 26679 h 721050"/>
              <a:gd name="connsiteX9" fmla="*/ 328666 w 2046465"/>
              <a:gd name="connsiteY9" fmla="*/ 5490 h 721050"/>
              <a:gd name="connsiteX10" fmla="*/ 152521 w 2046465"/>
              <a:gd name="connsiteY10" fmla="*/ 134721 h 721050"/>
              <a:gd name="connsiteX0" fmla="*/ 603214 w 2044514"/>
              <a:gd name="connsiteY0" fmla="*/ 105931 h 721050"/>
              <a:gd name="connsiteX1" fmla="*/ 68089 w 2044514"/>
              <a:gd name="connsiteY1" fmla="*/ 47739 h 721050"/>
              <a:gd name="connsiteX2" fmla="*/ 71111 w 2044514"/>
              <a:gd name="connsiteY2" fmla="*/ 271728 h 721050"/>
              <a:gd name="connsiteX3" fmla="*/ 649562 w 2044514"/>
              <a:gd name="connsiteY3" fmla="*/ 517546 h 721050"/>
              <a:gd name="connsiteX4" fmla="*/ 1343769 w 2044514"/>
              <a:gd name="connsiteY4" fmla="*/ 677311 h 721050"/>
              <a:gd name="connsiteX5" fmla="*/ 1896336 w 2044514"/>
              <a:gd name="connsiteY5" fmla="*/ 706464 h 721050"/>
              <a:gd name="connsiteX6" fmla="*/ 2032040 w 2044514"/>
              <a:gd name="connsiteY6" fmla="*/ 474210 h 721050"/>
              <a:gd name="connsiteX7" fmla="*/ 1653313 w 2044514"/>
              <a:gd name="connsiteY7" fmla="*/ 249950 h 721050"/>
              <a:gd name="connsiteX8" fmla="*/ 511983 w 2044514"/>
              <a:gd name="connsiteY8" fmla="*/ 26679 h 721050"/>
              <a:gd name="connsiteX9" fmla="*/ 328666 w 2044514"/>
              <a:gd name="connsiteY9" fmla="*/ 5490 h 721050"/>
              <a:gd name="connsiteX10" fmla="*/ 152521 w 2044514"/>
              <a:gd name="connsiteY10" fmla="*/ 134721 h 721050"/>
              <a:gd name="connsiteX0" fmla="*/ 603214 w 2044514"/>
              <a:gd name="connsiteY0" fmla="*/ 81591 h 696710"/>
              <a:gd name="connsiteX1" fmla="*/ 68089 w 2044514"/>
              <a:gd name="connsiteY1" fmla="*/ 23399 h 696710"/>
              <a:gd name="connsiteX2" fmla="*/ 71111 w 2044514"/>
              <a:gd name="connsiteY2" fmla="*/ 247388 h 696710"/>
              <a:gd name="connsiteX3" fmla="*/ 649562 w 2044514"/>
              <a:gd name="connsiteY3" fmla="*/ 493206 h 696710"/>
              <a:gd name="connsiteX4" fmla="*/ 1343769 w 2044514"/>
              <a:gd name="connsiteY4" fmla="*/ 652971 h 696710"/>
              <a:gd name="connsiteX5" fmla="*/ 1896336 w 2044514"/>
              <a:gd name="connsiteY5" fmla="*/ 682124 h 696710"/>
              <a:gd name="connsiteX6" fmla="*/ 2032040 w 2044514"/>
              <a:gd name="connsiteY6" fmla="*/ 449870 h 696710"/>
              <a:gd name="connsiteX7" fmla="*/ 1653313 w 2044514"/>
              <a:gd name="connsiteY7" fmla="*/ 225610 h 696710"/>
              <a:gd name="connsiteX8" fmla="*/ 511983 w 2044514"/>
              <a:gd name="connsiteY8" fmla="*/ 2339 h 696710"/>
              <a:gd name="connsiteX9" fmla="*/ 152521 w 2044514"/>
              <a:gd name="connsiteY9" fmla="*/ 110381 h 696710"/>
              <a:gd name="connsiteX0" fmla="*/ 603214 w 2044514"/>
              <a:gd name="connsiteY0" fmla="*/ 64032 h 679151"/>
              <a:gd name="connsiteX1" fmla="*/ 68089 w 2044514"/>
              <a:gd name="connsiteY1" fmla="*/ 5840 h 679151"/>
              <a:gd name="connsiteX2" fmla="*/ 71111 w 2044514"/>
              <a:gd name="connsiteY2" fmla="*/ 229829 h 679151"/>
              <a:gd name="connsiteX3" fmla="*/ 649562 w 2044514"/>
              <a:gd name="connsiteY3" fmla="*/ 475647 h 679151"/>
              <a:gd name="connsiteX4" fmla="*/ 1343769 w 2044514"/>
              <a:gd name="connsiteY4" fmla="*/ 635412 h 679151"/>
              <a:gd name="connsiteX5" fmla="*/ 1896336 w 2044514"/>
              <a:gd name="connsiteY5" fmla="*/ 664565 h 679151"/>
              <a:gd name="connsiteX6" fmla="*/ 2032040 w 2044514"/>
              <a:gd name="connsiteY6" fmla="*/ 432311 h 679151"/>
              <a:gd name="connsiteX7" fmla="*/ 1653313 w 2044514"/>
              <a:gd name="connsiteY7" fmla="*/ 208051 h 679151"/>
              <a:gd name="connsiteX8" fmla="*/ 873840 w 2044514"/>
              <a:gd name="connsiteY8" fmla="*/ 23206 h 679151"/>
              <a:gd name="connsiteX9" fmla="*/ 152521 w 2044514"/>
              <a:gd name="connsiteY9" fmla="*/ 92822 h 679151"/>
              <a:gd name="connsiteX0" fmla="*/ 546050 w 1987350"/>
              <a:gd name="connsiteY0" fmla="*/ 44273 h 659392"/>
              <a:gd name="connsiteX1" fmla="*/ 209603 w 1987350"/>
              <a:gd name="connsiteY1" fmla="*/ 39306 h 659392"/>
              <a:gd name="connsiteX2" fmla="*/ 13947 w 1987350"/>
              <a:gd name="connsiteY2" fmla="*/ 210070 h 659392"/>
              <a:gd name="connsiteX3" fmla="*/ 592398 w 1987350"/>
              <a:gd name="connsiteY3" fmla="*/ 455888 h 659392"/>
              <a:gd name="connsiteX4" fmla="*/ 1286605 w 1987350"/>
              <a:gd name="connsiteY4" fmla="*/ 615653 h 659392"/>
              <a:gd name="connsiteX5" fmla="*/ 1839172 w 1987350"/>
              <a:gd name="connsiteY5" fmla="*/ 644806 h 659392"/>
              <a:gd name="connsiteX6" fmla="*/ 1974876 w 1987350"/>
              <a:gd name="connsiteY6" fmla="*/ 412552 h 659392"/>
              <a:gd name="connsiteX7" fmla="*/ 1596149 w 1987350"/>
              <a:gd name="connsiteY7" fmla="*/ 188292 h 659392"/>
              <a:gd name="connsiteX8" fmla="*/ 816676 w 1987350"/>
              <a:gd name="connsiteY8" fmla="*/ 3447 h 659392"/>
              <a:gd name="connsiteX9" fmla="*/ 95357 w 1987350"/>
              <a:gd name="connsiteY9" fmla="*/ 73063 h 659392"/>
              <a:gd name="connsiteX0" fmla="*/ 546050 w 1987350"/>
              <a:gd name="connsiteY0" fmla="*/ 17471 h 632590"/>
              <a:gd name="connsiteX1" fmla="*/ 209603 w 1987350"/>
              <a:gd name="connsiteY1" fmla="*/ 12504 h 632590"/>
              <a:gd name="connsiteX2" fmla="*/ 13947 w 1987350"/>
              <a:gd name="connsiteY2" fmla="*/ 183268 h 632590"/>
              <a:gd name="connsiteX3" fmla="*/ 592398 w 1987350"/>
              <a:gd name="connsiteY3" fmla="*/ 429086 h 632590"/>
              <a:gd name="connsiteX4" fmla="*/ 1286605 w 1987350"/>
              <a:gd name="connsiteY4" fmla="*/ 588851 h 632590"/>
              <a:gd name="connsiteX5" fmla="*/ 1839172 w 1987350"/>
              <a:gd name="connsiteY5" fmla="*/ 618004 h 632590"/>
              <a:gd name="connsiteX6" fmla="*/ 1974876 w 1987350"/>
              <a:gd name="connsiteY6" fmla="*/ 385750 h 632590"/>
              <a:gd name="connsiteX7" fmla="*/ 1596149 w 1987350"/>
              <a:gd name="connsiteY7" fmla="*/ 161490 h 632590"/>
              <a:gd name="connsiteX8" fmla="*/ 820385 w 1987350"/>
              <a:gd name="connsiteY8" fmla="*/ 20796 h 632590"/>
              <a:gd name="connsiteX9" fmla="*/ 95357 w 1987350"/>
              <a:gd name="connsiteY9" fmla="*/ 46261 h 632590"/>
              <a:gd name="connsiteX0" fmla="*/ 545166 w 1986466"/>
              <a:gd name="connsiteY0" fmla="*/ 3993 h 619112"/>
              <a:gd name="connsiteX1" fmla="*/ 216539 w 1986466"/>
              <a:gd name="connsiteY1" fmla="*/ 49574 h 619112"/>
              <a:gd name="connsiteX2" fmla="*/ 13063 w 1986466"/>
              <a:gd name="connsiteY2" fmla="*/ 169790 h 619112"/>
              <a:gd name="connsiteX3" fmla="*/ 591514 w 1986466"/>
              <a:gd name="connsiteY3" fmla="*/ 415608 h 619112"/>
              <a:gd name="connsiteX4" fmla="*/ 1285721 w 1986466"/>
              <a:gd name="connsiteY4" fmla="*/ 575373 h 619112"/>
              <a:gd name="connsiteX5" fmla="*/ 1838288 w 1986466"/>
              <a:gd name="connsiteY5" fmla="*/ 604526 h 619112"/>
              <a:gd name="connsiteX6" fmla="*/ 1973992 w 1986466"/>
              <a:gd name="connsiteY6" fmla="*/ 372272 h 619112"/>
              <a:gd name="connsiteX7" fmla="*/ 1595265 w 1986466"/>
              <a:gd name="connsiteY7" fmla="*/ 148012 h 619112"/>
              <a:gd name="connsiteX8" fmla="*/ 819501 w 1986466"/>
              <a:gd name="connsiteY8" fmla="*/ 7318 h 619112"/>
              <a:gd name="connsiteX9" fmla="*/ 94473 w 1986466"/>
              <a:gd name="connsiteY9" fmla="*/ 32783 h 61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6466" h="619112">
                <a:moveTo>
                  <a:pt x="545166" y="3993"/>
                </a:moveTo>
                <a:cubicBezTo>
                  <a:pt x="489315" y="-2800"/>
                  <a:pt x="305223" y="21941"/>
                  <a:pt x="216539" y="49574"/>
                </a:cubicBezTo>
                <a:cubicBezTo>
                  <a:pt x="127855" y="77207"/>
                  <a:pt x="-49433" y="108784"/>
                  <a:pt x="13063" y="169790"/>
                </a:cubicBezTo>
                <a:cubicBezTo>
                  <a:pt x="75559" y="230796"/>
                  <a:pt x="379404" y="348011"/>
                  <a:pt x="591514" y="415608"/>
                </a:cubicBezTo>
                <a:cubicBezTo>
                  <a:pt x="803624" y="483205"/>
                  <a:pt x="1077926" y="543887"/>
                  <a:pt x="1285721" y="575373"/>
                </a:cubicBezTo>
                <a:cubicBezTo>
                  <a:pt x="1493516" y="606859"/>
                  <a:pt x="1723576" y="638376"/>
                  <a:pt x="1838288" y="604526"/>
                </a:cubicBezTo>
                <a:cubicBezTo>
                  <a:pt x="1953000" y="570676"/>
                  <a:pt x="2014496" y="448358"/>
                  <a:pt x="1973992" y="372272"/>
                </a:cubicBezTo>
                <a:cubicBezTo>
                  <a:pt x="1933488" y="296186"/>
                  <a:pt x="1787680" y="208838"/>
                  <a:pt x="1595265" y="148012"/>
                </a:cubicBezTo>
                <a:cubicBezTo>
                  <a:pt x="1402850" y="87186"/>
                  <a:pt x="1035344" y="53183"/>
                  <a:pt x="819501" y="7318"/>
                </a:cubicBezTo>
                <a:cubicBezTo>
                  <a:pt x="569369" y="-11887"/>
                  <a:pt x="169361" y="10274"/>
                  <a:pt x="94473" y="3278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Learn CS Fundamentals?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Necessary for “elite” tech companies</a:t>
            </a:r>
          </a:p>
          <a:p>
            <a:pPr lvl="1"/>
            <a:r>
              <a:rPr lang="en-US" dirty="0" smtClean="0"/>
              <a:t>Not necessarily otherwise (check interview questions)</a:t>
            </a:r>
            <a:endParaRPr lang="en-US" dirty="0"/>
          </a:p>
          <a:p>
            <a:r>
              <a:rPr lang="en-US" dirty="0" smtClean="0"/>
              <a:t>MIT Open Courseware</a:t>
            </a:r>
          </a:p>
          <a:p>
            <a:pPr lvl="1"/>
            <a:r>
              <a:rPr lang="en-US" dirty="0" smtClean="0"/>
              <a:t>Freshman / sophomore level DS &amp; </a:t>
            </a:r>
            <a:r>
              <a:rPr lang="en-US" dirty="0" err="1" smtClean="0"/>
              <a:t>Algo</a:t>
            </a:r>
            <a:r>
              <a:rPr lang="en-US" dirty="0" smtClean="0"/>
              <a:t> courses</a:t>
            </a:r>
            <a:endParaRPr lang="en-US" dirty="0" smtClean="0"/>
          </a:p>
          <a:p>
            <a:r>
              <a:rPr lang="en-US" dirty="0" smtClean="0"/>
              <a:t>Books</a:t>
            </a:r>
          </a:p>
          <a:p>
            <a:pPr lvl="1"/>
            <a:r>
              <a:rPr lang="en-US" dirty="0" smtClean="0"/>
              <a:t>CLRS (Algorithms)</a:t>
            </a:r>
          </a:p>
          <a:p>
            <a:r>
              <a:rPr lang="en-US" dirty="0" smtClean="0"/>
              <a:t>Online tutorials</a:t>
            </a:r>
          </a:p>
          <a:p>
            <a:r>
              <a:rPr lang="en-US" dirty="0" smtClean="0"/>
              <a:t>Practice implementing </a:t>
            </a:r>
            <a:r>
              <a:rPr lang="en-US" smtClean="0"/>
              <a:t>and using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8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Skills</a:t>
            </a:r>
            <a:br>
              <a:rPr lang="en-US" dirty="0"/>
            </a:br>
            <a:r>
              <a:rPr lang="en-US" dirty="0"/>
              <a:t>Mastering the Interview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of “Serious”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Product Design Questions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Estimation Questions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Software Engineering Questions</a:t>
            </a:r>
          </a:p>
          <a:p>
            <a:pPr marL="914400" lvl="1" indent="-514350"/>
            <a:r>
              <a:rPr lang="en-US" dirty="0" smtClean="0"/>
              <a:t>Coding &amp; Algorithms</a:t>
            </a:r>
          </a:p>
          <a:p>
            <a:pPr marL="914400" lvl="1" indent="-514350"/>
            <a:r>
              <a:rPr lang="en-US" dirty="0" smtClean="0"/>
              <a:t>Object Oriented Design</a:t>
            </a:r>
          </a:p>
          <a:p>
            <a:pPr marL="914400" lvl="1" indent="-514350"/>
            <a:r>
              <a:rPr lang="en-US" dirty="0" smtClean="0"/>
              <a:t>Scalability</a:t>
            </a:r>
          </a:p>
          <a:p>
            <a:pPr marL="914400" lvl="1" indent="-514350"/>
            <a:r>
              <a:rPr lang="en-US" dirty="0" smtClean="0"/>
              <a:t>Factual / Trivia / Language-Based</a:t>
            </a:r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Questions</a:t>
            </a: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1600200" y="1447800"/>
            <a:ext cx="5715000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would you design an </a:t>
            </a:r>
          </a:p>
          <a:p>
            <a:pPr algn="ctr" fontAlgn="t"/>
            <a:r>
              <a:rPr lang="en-US" sz="2800" b="1" dirty="0" smtClean="0"/>
              <a:t>calculator for the blind?</a:t>
            </a:r>
            <a:endParaRPr lang="en-US" sz="2800" dirty="0"/>
          </a:p>
        </p:txBody>
      </p:sp>
      <p:sp>
        <p:nvSpPr>
          <p:cNvPr id="13" name="Rectangular Callout 12"/>
          <p:cNvSpPr/>
          <p:nvPr/>
        </p:nvSpPr>
        <p:spPr>
          <a:xfrm>
            <a:off x="2438400" y="3048000"/>
            <a:ext cx="5791200" cy="9906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Design an </a:t>
            </a:r>
            <a:r>
              <a:rPr lang="en-US" sz="2800" b="1" dirty="0" smtClean="0"/>
              <a:t>elevator</a:t>
            </a:r>
            <a:r>
              <a:rPr lang="en-US" sz="2800" dirty="0" smtClean="0"/>
              <a:t> for a building.</a:t>
            </a:r>
            <a:endParaRPr lang="en-US" sz="2800" dirty="0"/>
          </a:p>
        </p:txBody>
      </p:sp>
      <p:sp>
        <p:nvSpPr>
          <p:cNvPr id="14" name="Rectangular Callout 13"/>
          <p:cNvSpPr/>
          <p:nvPr/>
        </p:nvSpPr>
        <p:spPr>
          <a:xfrm>
            <a:off x="1600200" y="4572000"/>
            <a:ext cx="5715001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b="1" dirty="0" smtClean="0"/>
              <a:t>Pick a Google product. </a:t>
            </a:r>
          </a:p>
          <a:p>
            <a:pPr algn="ctr" fontAlgn="t"/>
            <a:r>
              <a:rPr lang="en-US" sz="2800" dirty="0" smtClean="0"/>
              <a:t>How would </a:t>
            </a:r>
            <a:r>
              <a:rPr lang="en-US" sz="2800" smtClean="0"/>
              <a:t>you </a:t>
            </a:r>
            <a:r>
              <a:rPr lang="en-US" sz="2800" b="1" smtClean="0"/>
              <a:t>improve</a:t>
            </a:r>
            <a:r>
              <a:rPr lang="en-US" sz="2800" smtClean="0"/>
              <a:t> it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2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 Design </a:t>
            </a:r>
            <a:r>
              <a:rPr lang="en-US" dirty="0" smtClean="0"/>
              <a:t>Questions: Why?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&amp; Structured Thinking</a:t>
            </a:r>
          </a:p>
          <a:p>
            <a:r>
              <a:rPr lang="en-US" dirty="0" smtClean="0"/>
              <a:t>Ability to understand the user</a:t>
            </a:r>
          </a:p>
          <a:p>
            <a:r>
              <a:rPr lang="en-US" dirty="0" smtClean="0"/>
              <a:t>Creativity</a:t>
            </a:r>
          </a:p>
          <a:p>
            <a:r>
              <a:rPr lang="en-US" dirty="0" smtClean="0"/>
              <a:t>Business instincts /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Product </a:t>
            </a:r>
            <a:r>
              <a:rPr lang="en-US" dirty="0" smtClean="0"/>
              <a:t>Design Qs: Approach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 to resolve ambiguity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user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Structure the problem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Solve piece by piece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8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1: Ask Questions</a:t>
            </a:r>
          </a:p>
          <a:p>
            <a:r>
              <a:rPr lang="en-US" dirty="0" smtClean="0"/>
              <a:t>Adults? Children? Professionals?</a:t>
            </a:r>
          </a:p>
          <a:p>
            <a:r>
              <a:rPr lang="en-US" dirty="0" smtClean="0"/>
              <a:t>Where are they using it?</a:t>
            </a:r>
          </a:p>
          <a:p>
            <a:pPr lvl="1"/>
            <a:r>
              <a:rPr lang="en-US" dirty="0" smtClean="0"/>
              <a:t>School, work, etc.</a:t>
            </a:r>
          </a:p>
          <a:p>
            <a:endParaRPr lang="en-US" dirty="0" smtClean="0"/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2: Understand the User</a:t>
            </a:r>
          </a:p>
          <a:p>
            <a:r>
              <a:rPr lang="en-US" dirty="0" smtClean="0"/>
              <a:t>What’s important to a blind child?</a:t>
            </a:r>
          </a:p>
          <a:p>
            <a:pPr lvl="1"/>
            <a:r>
              <a:rPr lang="en-US" dirty="0" smtClean="0"/>
              <a:t>Keeping up with the rest of the class</a:t>
            </a:r>
          </a:p>
          <a:p>
            <a:pPr lvl="1"/>
            <a:r>
              <a:rPr lang="en-US" dirty="0" smtClean="0"/>
              <a:t>Not feeling “different”</a:t>
            </a:r>
          </a:p>
          <a:p>
            <a:pPr lvl="1"/>
            <a:r>
              <a:rPr lang="en-US" dirty="0" smtClean="0"/>
              <a:t>Efficient input / output</a:t>
            </a:r>
          </a:p>
          <a:p>
            <a:r>
              <a:rPr lang="en-US" dirty="0" smtClean="0"/>
              <a:t>What about teachers, parents, classmates, etc.?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Step 3: Structure</a:t>
            </a:r>
          </a:p>
          <a:p>
            <a:r>
              <a:rPr lang="en-US" dirty="0" smtClean="0"/>
              <a:t>Find a structure</a:t>
            </a:r>
          </a:p>
          <a:p>
            <a:pPr lvl="1"/>
            <a:r>
              <a:rPr lang="en-US" dirty="0" smtClean="0"/>
              <a:t>Otherwise, you’re just blabbering</a:t>
            </a:r>
          </a:p>
          <a:p>
            <a:r>
              <a:rPr lang="en-US" dirty="0" smtClean="0"/>
              <a:t>One approach: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Make list of functions necessary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Discuss how to do input / output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Usability for non-blind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Summary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6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 Design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209800"/>
            <a:ext cx="7543800" cy="3916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4: Solve!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would you design a </a:t>
            </a:r>
            <a:r>
              <a:rPr lang="en-US" b="1" dirty="0" smtClean="0"/>
              <a:t>calculator for the blind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0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Questions</a:t>
            </a: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1600200" y="1447800"/>
            <a:ext cx="5715000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many </a:t>
            </a:r>
            <a:r>
              <a:rPr lang="en-US" sz="2800" b="1" dirty="0" smtClean="0"/>
              <a:t>tennis balls </a:t>
            </a:r>
          </a:p>
          <a:p>
            <a:pPr algn="ctr" fontAlgn="t"/>
            <a:r>
              <a:rPr lang="en-US" sz="2800" dirty="0" smtClean="0"/>
              <a:t>can fit in an SUV?</a:t>
            </a:r>
            <a:endParaRPr lang="en-US" sz="2800" dirty="0"/>
          </a:p>
        </p:txBody>
      </p:sp>
      <p:sp>
        <p:nvSpPr>
          <p:cNvPr id="13" name="Rectangular Callout 12"/>
          <p:cNvSpPr/>
          <p:nvPr/>
        </p:nvSpPr>
        <p:spPr>
          <a:xfrm>
            <a:off x="2438400" y="3048000"/>
            <a:ext cx="5791200" cy="9906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much </a:t>
            </a:r>
            <a:r>
              <a:rPr lang="en-US" sz="2800" b="1" dirty="0" smtClean="0"/>
              <a:t>money does Gmail make from ads </a:t>
            </a:r>
            <a:r>
              <a:rPr lang="en-US" sz="2800" dirty="0" smtClean="0"/>
              <a:t>every year?</a:t>
            </a:r>
            <a:endParaRPr lang="en-US" sz="2800" dirty="0"/>
          </a:p>
        </p:txBody>
      </p:sp>
      <p:sp>
        <p:nvSpPr>
          <p:cNvPr id="14" name="Rectangular Callout 13"/>
          <p:cNvSpPr/>
          <p:nvPr/>
        </p:nvSpPr>
        <p:spPr>
          <a:xfrm>
            <a:off x="1600200" y="4572000"/>
            <a:ext cx="5715001" cy="990600"/>
          </a:xfrm>
          <a:prstGeom prst="wedgeRectCallout">
            <a:avLst>
              <a:gd name="adj1" fmla="val -36925"/>
              <a:gd name="adj2" fmla="val 778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sz="2800" dirty="0" smtClean="0"/>
              <a:t>How much do </a:t>
            </a:r>
            <a:r>
              <a:rPr lang="en-US" sz="2800" b="1" dirty="0" smtClean="0"/>
              <a:t>New Yorkers </a:t>
            </a:r>
          </a:p>
          <a:p>
            <a:pPr algn="ctr" fontAlgn="t"/>
            <a:r>
              <a:rPr lang="en-US" sz="2800" b="1" dirty="0" smtClean="0"/>
              <a:t>spend on electricity</a:t>
            </a:r>
            <a:r>
              <a:rPr lang="en-US" sz="2800" dirty="0" smtClean="0"/>
              <a:t> each year?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453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08"/>
    </mc:Choice>
    <mc:Fallback xmlns="">
      <p:transition spd="slow" advTm="46908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Why?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Solving</a:t>
            </a:r>
          </a:p>
          <a:p>
            <a:endParaRPr lang="en-US" dirty="0"/>
          </a:p>
          <a:p>
            <a:r>
              <a:rPr lang="en-US" dirty="0" smtClean="0"/>
              <a:t>Basic Quantitative Skills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72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14"/>
    </mc:Choice>
    <mc:Fallback xmlns="">
      <p:transition spd="slow" advTm="47114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 Qs: How to Approach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 to resolve ambiguity</a:t>
            </a:r>
          </a:p>
          <a:p>
            <a:pPr lvl="1"/>
            <a:r>
              <a:rPr lang="en-US" dirty="0" smtClean="0"/>
              <a:t>Don’t make assumptions (yet)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Outline / Structure Your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Break down the components</a:t>
            </a:r>
          </a:p>
          <a:p>
            <a:pPr lvl="1"/>
            <a:r>
              <a:rPr lang="en-US" dirty="0" smtClean="0"/>
              <a:t>Assume numbers when necessary</a:t>
            </a:r>
          </a:p>
          <a:p>
            <a:pPr lvl="1"/>
            <a:r>
              <a:rPr lang="en-US" dirty="0" smtClean="0"/>
              <a:t>State assumptions explicitly</a:t>
            </a:r>
          </a:p>
          <a:p>
            <a:pPr lvl="1"/>
            <a:r>
              <a:rPr lang="en-US" dirty="0" smtClean="0"/>
              <a:t>Round numbers to make your math easier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Sanity Check</a:t>
            </a:r>
            <a:endParaRPr lang="en-US" dirty="0"/>
          </a:p>
          <a:p>
            <a:pPr lvl="1"/>
            <a:r>
              <a:rPr lang="en-US" dirty="0" smtClean="0"/>
              <a:t>Do your numbers make sense?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826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14"/>
    </mc:Choice>
    <mc:Fallback xmlns="">
      <p:transition spd="slow" advTm="47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1: Ambiguous Information</a:t>
            </a:r>
          </a:p>
          <a:p>
            <a:r>
              <a:rPr lang="en-US" dirty="0" smtClean="0"/>
              <a:t>Profit or revenue?</a:t>
            </a:r>
          </a:p>
          <a:p>
            <a:r>
              <a:rPr lang="en-US" dirty="0" smtClean="0"/>
              <a:t>Past year? Or average over history?</a:t>
            </a:r>
          </a:p>
          <a:p>
            <a:r>
              <a:rPr lang="en-US" dirty="0" smtClean="0"/>
              <a:t>Gmail only? Or include Google Apps?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9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55"/>
    </mc:Choice>
    <mc:Fallback xmlns="">
      <p:transition spd="slow" advTm="19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62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2: Outline Your Approach</a:t>
            </a:r>
          </a:p>
          <a:p>
            <a:pPr marL="0" indent="0" algn="ctr">
              <a:buNone/>
            </a:pPr>
            <a:r>
              <a:rPr lang="en-US" sz="2800" dirty="0" smtClean="0"/>
              <a:t>(# of users)</a:t>
            </a:r>
          </a:p>
          <a:p>
            <a:pPr marL="0" indent="0" algn="ctr">
              <a:buNone/>
            </a:pPr>
            <a:r>
              <a:rPr lang="en-US" sz="2800" dirty="0"/>
              <a:t>x</a:t>
            </a: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(# clicks / year)</a:t>
            </a:r>
          </a:p>
          <a:p>
            <a:pPr marL="0" indent="0" algn="ctr">
              <a:buNone/>
            </a:pPr>
            <a:r>
              <a:rPr lang="en-US" sz="2800" dirty="0" smtClean="0"/>
              <a:t>x</a:t>
            </a:r>
          </a:p>
          <a:p>
            <a:pPr marL="0" indent="0" algn="ctr">
              <a:buNone/>
            </a:pPr>
            <a:r>
              <a:rPr lang="en-US" sz="2800" dirty="0" smtClean="0"/>
              <a:t>( $ / click )</a:t>
            </a:r>
          </a:p>
          <a:p>
            <a:pPr marL="0" indent="0" algn="ctr">
              <a:buNone/>
            </a:pPr>
            <a:endParaRPr lang="en-US" sz="2800" dirty="0" smtClean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1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Step 3: Break down components</a:t>
            </a:r>
          </a:p>
          <a:p>
            <a:pPr marL="0" indent="0">
              <a:buNone/>
            </a:pPr>
            <a:r>
              <a:rPr lang="en-US" sz="2800" dirty="0" smtClean="0"/>
              <a:t>Estimate # of Gmail users in the US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Assume </a:t>
            </a:r>
            <a:r>
              <a:rPr lang="en-US" dirty="0"/>
              <a:t>300 million people in the US. </a:t>
            </a:r>
          </a:p>
          <a:p>
            <a:pPr marL="914400" lvl="1" indent="-514350"/>
            <a:r>
              <a:rPr lang="en-US" sz="2400" dirty="0" smtClean="0"/>
              <a:t>Exclude 0 - 12 years old and 65 - 75 years old </a:t>
            </a:r>
          </a:p>
          <a:p>
            <a:pPr marL="914400" lvl="1" indent="-514350"/>
            <a:r>
              <a:rPr lang="en-US" sz="2400" dirty="0" smtClean="0">
                <a:sym typeface="Wingdings" pitchFamily="2" charset="2"/>
              </a:rPr>
              <a:t> ~ 200 million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Assume 80% of people use email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80% of those have non-work account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… and so on …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01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Estimation Qs: Example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143000" y="2133600"/>
            <a:ext cx="75438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4: Validate Numbers</a:t>
            </a:r>
          </a:p>
          <a:p>
            <a:r>
              <a:rPr lang="en-US" dirty="0" smtClean="0"/>
              <a:t>Could revenue be $5 billion?</a:t>
            </a:r>
          </a:p>
          <a:p>
            <a:r>
              <a:rPr lang="en-US" dirty="0" smtClean="0"/>
              <a:t>No, because…</a:t>
            </a:r>
          </a:p>
          <a:p>
            <a:pPr lvl="1"/>
            <a:r>
              <a:rPr lang="en-US" dirty="0" smtClean="0"/>
              <a:t>Google’s annual revenue is ~$40 billion</a:t>
            </a:r>
          </a:p>
          <a:p>
            <a:pPr lvl="1"/>
            <a:r>
              <a:rPr lang="en-US" dirty="0" smtClean="0"/>
              <a:t>$16 / US citizen (not just Gmail users)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1371600"/>
            <a:ext cx="5791200" cy="495300"/>
          </a:xfrm>
          <a:prstGeom prst="wedgeRectCallout">
            <a:avLst>
              <a:gd name="adj1" fmla="val 37900"/>
              <a:gd name="adj2" fmla="val 8008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en-US" dirty="0" smtClean="0"/>
              <a:t>How much </a:t>
            </a:r>
            <a:r>
              <a:rPr lang="en-US" b="1" dirty="0" smtClean="0"/>
              <a:t>money does Gmail make from ads </a:t>
            </a:r>
            <a:r>
              <a:rPr lang="en-US" dirty="0" smtClean="0"/>
              <a:t>every year?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5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Solve Tough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Questions!</a:t>
            </a:r>
          </a:p>
          <a:p>
            <a:pPr marL="914400" lvl="1" indent="-514350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 are more ambiguous than they appear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Talk out loud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Show us how you think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Think critically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Does your algorithm really work? What’s the space and time complexity?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Code slowly and methodically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It’s not a race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your code</a:t>
            </a:r>
          </a:p>
          <a:p>
            <a:pPr marL="914400" lvl="1" indent="-51435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And make CAREFUL fixes.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1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a “good coder”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/>
            <a:r>
              <a:rPr lang="en-US" dirty="0"/>
              <a:t>Code in top-left of whiteboard</a:t>
            </a:r>
          </a:p>
          <a:p>
            <a:pPr marL="514350" indent="-514350"/>
            <a:r>
              <a:rPr lang="en-US" dirty="0" err="1" smtClean="0"/>
              <a:t>Pseudocode</a:t>
            </a:r>
            <a:r>
              <a:rPr lang="en-US" dirty="0" smtClean="0"/>
              <a:t> </a:t>
            </a:r>
            <a:r>
              <a:rPr lang="en-US" dirty="0"/>
              <a:t>first (if necessary)</a:t>
            </a:r>
          </a:p>
          <a:p>
            <a:pPr marL="514350" indent="-514350"/>
            <a:r>
              <a:rPr lang="en-US" dirty="0" smtClean="0"/>
              <a:t>Be </a:t>
            </a:r>
            <a:r>
              <a:rPr lang="en-US" dirty="0" smtClean="0"/>
              <a:t>methodical. Don’t try to rush.</a:t>
            </a:r>
          </a:p>
          <a:p>
            <a:pPr marL="514350" indent="-514350"/>
            <a:r>
              <a:rPr lang="en-US" dirty="0" smtClean="0"/>
              <a:t>Reasonably Bug Free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Thorough testing (and careful fixing)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Check for error conditions</a:t>
            </a:r>
          </a:p>
          <a:p>
            <a:pPr marL="514350" indent="-514350"/>
            <a:r>
              <a:rPr lang="en-US" dirty="0" smtClean="0"/>
              <a:t>Clean coding	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Use other functions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Good use of data structures (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define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own if useful)</a:t>
            </a:r>
          </a:p>
          <a:p>
            <a:pPr marL="914400" lvl="1" indent="-514350">
              <a:lnSpc>
                <a:spcPct val="80000"/>
              </a:lnSpc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Concise and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readable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914400" lvl="1" indent="-514350"/>
            <a:endParaRPr lang="en-US" dirty="0" smtClean="0"/>
          </a:p>
          <a:p>
            <a:pPr marL="914400" lvl="1" indent="-514350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8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Types of Interview Questions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70777328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98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Algorithm Qs: Pattern Matching</a:t>
            </a:r>
            <a:endParaRPr lang="en-US" sz="3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579"/>
            <a:ext cx="5029200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Write code to reverse the order of words in a sentence.</a:t>
            </a:r>
          </a:p>
          <a:p>
            <a:r>
              <a:rPr lang="en-US" sz="2000" dirty="0" smtClean="0"/>
              <a:t>    “dogs are cute”</a:t>
            </a:r>
          </a:p>
          <a:p>
            <a:r>
              <a:rPr lang="en-US" sz="2000" dirty="0" smtClean="0"/>
              <a:t>    “cute are dogs”</a:t>
            </a:r>
          </a:p>
          <a:p>
            <a:endParaRPr lang="en-US" sz="2000" dirty="0"/>
          </a:p>
          <a:p>
            <a:r>
              <a:rPr lang="en-US" sz="2000" i="1" dirty="0" smtClean="0"/>
              <a:t>Similar to: reverse characters in a string.</a:t>
            </a:r>
          </a:p>
          <a:p>
            <a:r>
              <a:rPr lang="en-US" sz="2000" dirty="0" smtClean="0"/>
              <a:t>    </a:t>
            </a:r>
            <a:r>
              <a:rPr lang="en-US" sz="2000" i="1" dirty="0" smtClean="0"/>
              <a:t>“dogs are cute”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“</a:t>
            </a:r>
            <a:r>
              <a:rPr lang="en-US" sz="2000" i="1" dirty="0" err="1" smtClean="0"/>
              <a:t>etuc</a:t>
            </a:r>
            <a:r>
              <a:rPr lang="en-US" sz="2000" i="1" dirty="0" smtClean="0"/>
              <a:t> era </a:t>
            </a:r>
            <a:r>
              <a:rPr lang="en-US" sz="2000" i="1" dirty="0" err="1" smtClean="0"/>
              <a:t>sgod</a:t>
            </a:r>
            <a:r>
              <a:rPr lang="en-US" sz="2000" i="1" dirty="0" smtClean="0"/>
              <a:t>”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Reverse full string, then reverse each word.</a:t>
            </a:r>
            <a:endParaRPr lang="en-US" sz="2000" b="1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71800" y="25146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96311662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1219200" y="2960224"/>
            <a:ext cx="2362200" cy="2373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19199" y="1282865"/>
            <a:ext cx="7722243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581400" y="257440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3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Simplify </a:t>
            </a:r>
            <a:r>
              <a:rPr lang="en-US" sz="3000" b="1" dirty="0" smtClean="0"/>
              <a:t>&amp; Generalize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81400" y="3375950"/>
            <a:ext cx="3048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200" y="3733800"/>
            <a:ext cx="2362200" cy="1600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248139"/>
            <a:ext cx="7722243" cy="1841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28302"/>
            <a:ext cx="5055242" cy="4108817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figure out if you can build a ransom note (array of strings) from a magazine (array of strings).</a:t>
            </a:r>
          </a:p>
          <a:p>
            <a:endParaRPr lang="en-US" sz="2000" dirty="0"/>
          </a:p>
          <a:p>
            <a:r>
              <a:rPr lang="en-US" sz="2000" i="1" dirty="0" smtClean="0"/>
              <a:t>Simplify: what if we used characters instead of strings?</a:t>
            </a:r>
          </a:p>
          <a:p>
            <a:r>
              <a:rPr lang="en-US" sz="2000" i="1" dirty="0" smtClean="0"/>
              <a:t>    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/>
              <a:t> Build array of character frequencies.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i="1" dirty="0" smtClean="0"/>
              <a:t>Generalize: how we can extend answer to words?</a:t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</a:t>
            </a:r>
            <a:r>
              <a:rPr lang="en-US" sz="2000" dirty="0" err="1" smtClean="0"/>
              <a:t>hashtable</a:t>
            </a:r>
            <a:r>
              <a:rPr lang="en-US" sz="2000" dirty="0" smtClean="0"/>
              <a:t> from word to frequency.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92381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</a:t>
            </a:r>
            <a:r>
              <a:rPr lang="en-US" sz="3000" b="1" dirty="0"/>
              <a:t>Base </a:t>
            </a:r>
            <a:r>
              <a:rPr lang="en-US" sz="3000" b="1" dirty="0" smtClean="0"/>
              <a:t>Case &amp; Build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77542" y="4191000"/>
            <a:ext cx="30865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1219199" y="4518950"/>
            <a:ext cx="2362201" cy="83819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199" y="1447800"/>
            <a:ext cx="7722243" cy="242682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Design algorithm to print subsets of set.</a:t>
            </a:r>
          </a:p>
          <a:p>
            <a:r>
              <a:rPr lang="en-US" sz="2000" dirty="0" smtClean="0"/>
              <a:t>    {a, b, c} 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 {}, </a:t>
            </a:r>
            <a:r>
              <a:rPr lang="en-US" sz="2000" dirty="0"/>
              <a:t>{a}, {b}, {c}, {a, b}, </a:t>
            </a:r>
            <a:endParaRPr lang="en-US" sz="2000" dirty="0" smtClean="0"/>
          </a:p>
          <a:p>
            <a:r>
              <a:rPr lang="en-US" sz="2000" dirty="0"/>
              <a:t>	</a:t>
            </a:r>
            <a:r>
              <a:rPr lang="en-US" sz="2000" dirty="0" smtClean="0"/>
              <a:t>	     {a</a:t>
            </a:r>
            <a:r>
              <a:rPr lang="en-US" sz="2000" dirty="0"/>
              <a:t>, c</a:t>
            </a:r>
            <a:r>
              <a:rPr lang="en-US" sz="2000" dirty="0" smtClean="0"/>
              <a:t>}, {</a:t>
            </a:r>
            <a:r>
              <a:rPr lang="en-US" sz="2000" dirty="0"/>
              <a:t>b, c},  {a, b, c</a:t>
            </a:r>
            <a:r>
              <a:rPr lang="en-US" sz="2000" dirty="0" smtClean="0"/>
              <a:t>}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i="1" dirty="0" smtClean="0"/>
              <a:t>S({})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</a:t>
            </a:r>
          </a:p>
          <a:p>
            <a:r>
              <a:rPr lang="en-US" sz="2000" i="1" dirty="0" smtClean="0">
                <a:sym typeface="Wingdings" pitchFamily="2" charset="2"/>
              </a:rPr>
              <a:t>S({a})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</a:t>
            </a:r>
          </a:p>
          <a:p>
            <a:r>
              <a:rPr lang="en-US" sz="2000" i="1" dirty="0" smtClean="0">
                <a:sym typeface="Wingdings" pitchFamily="2" charset="2"/>
              </a:rPr>
              <a:t>S({a, b})</a:t>
            </a:r>
            <a:r>
              <a:rPr lang="en-US" sz="2000" i="1" dirty="0">
                <a:sym typeface="Wingdings" pitchFamily="2" charset="2"/>
              </a:rPr>
              <a:t> 	</a:t>
            </a:r>
            <a:r>
              <a:rPr lang="en-US" sz="2000" i="1" dirty="0" smtClean="0"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{}, {a}, {b}, {a, b}</a:t>
            </a:r>
          </a:p>
          <a:p>
            <a:r>
              <a:rPr lang="en-US" sz="2000" i="1" dirty="0" smtClean="0">
                <a:sym typeface="Wingdings" pitchFamily="2" charset="2"/>
              </a:rPr>
              <a:t>S({a, b, c})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i="1" dirty="0" smtClean="0">
                <a:sym typeface="Wingdings" pitchFamily="2" charset="2"/>
              </a:rPr>
              <a:t> ?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en-US" sz="2000" i="1" dirty="0" smtClean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Build S(n) by cloning S(n-1) and adding n to the cloned sets.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2630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Algorithm </a:t>
            </a:r>
            <a:r>
              <a:rPr lang="en-US" sz="3000" b="1" dirty="0" smtClean="0"/>
              <a:t>Qs: Data Structure Brainstorm</a:t>
            </a:r>
            <a:endParaRPr lang="en-US" sz="3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05200" y="4953000"/>
            <a:ext cx="3810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987813713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12"/>
          <p:cNvSpPr/>
          <p:nvPr/>
        </p:nvSpPr>
        <p:spPr>
          <a:xfrm>
            <a:off x="1219199" y="1282864"/>
            <a:ext cx="7722243" cy="336533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2305429"/>
            <a:ext cx="5055242" cy="3801041"/>
          </a:xfrm>
          <a:prstGeom prst="rect">
            <a:avLst/>
          </a:prstGeom>
          <a:noFill/>
          <a:ln w="19050">
            <a:solidFill>
              <a:srgbClr val="00B0F0"/>
            </a:solidFill>
            <a:prstDash val="lgDash"/>
          </a:ln>
        </p:spPr>
        <p:txBody>
          <a:bodyPr wrap="square" lIns="228600" tIns="228600" rIns="228600" bIns="182880" rtlCol="0">
            <a:spAutoFit/>
          </a:bodyPr>
          <a:lstStyle/>
          <a:p>
            <a:r>
              <a:rPr lang="en-US" sz="2000" b="1" dirty="0" smtClean="0"/>
              <a:t>Q: </a:t>
            </a:r>
            <a:r>
              <a:rPr lang="en-US" sz="2000" dirty="0" smtClean="0"/>
              <a:t>There are 10^10 possible phone #s. Explain how you could efficiently implement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assignSpecificNum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dirty="0" smtClean="0"/>
              <a:t> </a:t>
            </a:r>
            <a:r>
              <a:rPr lang="en-US" sz="2000" dirty="0" smtClean="0"/>
              <a:t>and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assignAnyAvailableNum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i="1" dirty="0" smtClean="0"/>
              <a:t>Array (sorted)? Too slow to remove num.</a:t>
            </a:r>
          </a:p>
          <a:p>
            <a:r>
              <a:rPr lang="en-US" sz="2000" i="1" dirty="0" smtClean="0"/>
              <a:t>Linked list? Too slow to find specific num.</a:t>
            </a:r>
          </a:p>
          <a:p>
            <a:r>
              <a:rPr lang="en-US" sz="2000" i="1" dirty="0" smtClean="0"/>
              <a:t>Hash table? Can’t iterate through free </a:t>
            </a:r>
            <a:r>
              <a:rPr lang="en-US" sz="2000" i="1" dirty="0" err="1" smtClean="0"/>
              <a:t>nums</a:t>
            </a:r>
            <a:r>
              <a:rPr lang="en-US" sz="2000" i="1" dirty="0" smtClean="0"/>
              <a:t>.</a:t>
            </a:r>
          </a:p>
          <a:p>
            <a:r>
              <a:rPr lang="en-US" sz="2000" i="1" dirty="0" smtClean="0"/>
              <a:t>Tree? Ah-ha!</a:t>
            </a:r>
          </a:p>
          <a:p>
            <a:endParaRPr lang="en-US" sz="2000" i="1" dirty="0"/>
          </a:p>
          <a:p>
            <a:r>
              <a:rPr lang="en-US" sz="2000" b="1" dirty="0" smtClean="0"/>
              <a:t>A: </a:t>
            </a:r>
            <a:r>
              <a:rPr lang="en-US" sz="2000" dirty="0" smtClean="0"/>
              <a:t>Store free #s in BST. Remove when taken.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20839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425348386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How To Solve Algorithm Questions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91000" y="2373123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Compare to similar problems.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3221248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first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 simplified / tweaked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412021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Solve for n = 1, and build solution for n = 2.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4922295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Try to apply data structure to solve problem.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48100" y="2557789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48100" y="3408000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848100" y="430488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48100" y="510696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48100" y="1282865"/>
            <a:ext cx="5093342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/>
              <a:t>Whew! All Done!</a:t>
            </a:r>
            <a:endParaRPr lang="en-US" sz="3000" b="1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0" name="Cloud Callout 9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1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99210717"/>
              </p:ext>
            </p:extLst>
          </p:nvPr>
        </p:nvGraphicFramePr>
        <p:xfrm>
          <a:off x="1219200" y="119605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ctangle 8"/>
          <p:cNvSpPr/>
          <p:nvPr/>
        </p:nvSpPr>
        <p:spPr>
          <a:xfrm>
            <a:off x="3848100" y="1282865"/>
            <a:ext cx="5093342" cy="10225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5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055480" y="2285215"/>
            <a:ext cx="4666044" cy="3963185"/>
            <a:chOff x="4055480" y="2133600"/>
            <a:chExt cx="4666044" cy="3963185"/>
          </a:xfrm>
        </p:grpSpPr>
        <p:sp>
          <p:nvSpPr>
            <p:cNvPr id="17" name="Cloud Callout 16"/>
            <p:cNvSpPr/>
            <p:nvPr/>
          </p:nvSpPr>
          <p:spPr>
            <a:xfrm>
              <a:off x="4055480" y="2133600"/>
              <a:ext cx="4644824" cy="2161572"/>
            </a:xfrm>
            <a:prstGeom prst="cloudCallout">
              <a:avLst>
                <a:gd name="adj1" fmla="val 27494"/>
                <a:gd name="adj2" fmla="val 779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&lt;Gulp&gt; This is a lot of stuff. Do I need to get everything right?</a:t>
              </a:r>
              <a:endParaRPr lang="en-US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8" name="Picture 2" descr="http://3.bp.blogspot.com/_QA-usag4zRw/S7sP4ftETsI/AAAAAAAACFc/BA7TPeizwN4/s200/120px-Gnome-face-worried_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524" y="4953784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Cloud 13"/>
          <p:cNvSpPr/>
          <p:nvPr/>
        </p:nvSpPr>
        <p:spPr>
          <a:xfrm>
            <a:off x="7473387" y="4156410"/>
            <a:ext cx="1518213" cy="58075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&lt;/Gulp&gt;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39083" y="2247272"/>
            <a:ext cx="5104917" cy="415352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068730" y="685800"/>
            <a:ext cx="5029200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Evaluation is </a:t>
            </a:r>
            <a:r>
              <a:rPr lang="en-US" sz="2800" b="1" dirty="0" smtClean="0"/>
              <a:t>RELATIVE</a:t>
            </a:r>
            <a:r>
              <a:rPr lang="en-US" sz="2800" dirty="0" smtClean="0"/>
              <a:t>, </a:t>
            </a:r>
          </a:p>
          <a:p>
            <a:pPr algn="ctr"/>
            <a:r>
              <a:rPr lang="en-US" sz="2800" dirty="0" smtClean="0"/>
              <a:t>not absolute.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372565" y="4717961"/>
            <a:ext cx="4229101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… it’s about how quickly you solved it </a:t>
            </a:r>
            <a:r>
              <a:rPr lang="en-US" sz="3200" b="1" i="1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relative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to other candidates.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1494" y="3332966"/>
            <a:ext cx="3352801" cy="138499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It’s not about how quickly you solved the problem…</a:t>
            </a:r>
          </a:p>
        </p:txBody>
      </p:sp>
    </p:spTree>
    <p:extLst>
      <p:ext uri="{BB962C8B-B14F-4D97-AF65-F5344CB8AC3E}">
        <p14:creationId xmlns:p14="http://schemas.microsoft.com/office/powerpoint/2010/main" val="154277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1371600" y="1697620"/>
            <a:ext cx="7261184" cy="18288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So RELAX!</a:t>
            </a:r>
          </a:p>
          <a:p>
            <a:pPr algn="ctr"/>
            <a:r>
              <a:rPr lang="en-US" sz="3600" dirty="0" smtClean="0"/>
              <a:t>Interviews are supposed to be hard!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4038600"/>
            <a:ext cx="7261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 makes mistakes.  </a:t>
            </a:r>
          </a:p>
          <a:p>
            <a:pPr algn="ctr"/>
            <a:r>
              <a:rPr lang="en-US" sz="3600" b="1" i="1" dirty="0" smtClean="0">
                <a:solidFill>
                  <a:schemeClr val="tx2"/>
                </a:solidFill>
              </a:rPr>
              <a:t>Everyone!</a:t>
            </a:r>
            <a:endParaRPr lang="en-US" sz="3600" b="1" i="1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Your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Follow-up with your recruiter 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No response != rejection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You have </a:t>
            </a:r>
            <a:r>
              <a:rPr lang="en-US" i="1" dirty="0" smtClean="0"/>
              <a:t>no idea </a:t>
            </a:r>
            <a:r>
              <a:rPr lang="en-US" dirty="0" smtClean="0"/>
              <a:t>how well/poorly you did.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Seriously. I know you think you do. But you don’t.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/>
              <a:t>Lots of randomness.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So if you fail, get up and try again.</a:t>
            </a:r>
          </a:p>
          <a:p>
            <a:pPr lvl="1"/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McDowell | CareerCup.com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6019800" y="1376068"/>
            <a:ext cx="0" cy="4836452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73" y="2670276"/>
            <a:ext cx="3399905" cy="2597150"/>
          </a:xfrm>
          <a:prstGeom prst="rect">
            <a:avLst/>
          </a:prstGeom>
          <a:ln>
            <a:prstDash val="lg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Other Resources</a:t>
            </a:r>
            <a:endParaRPr lang="en-US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350025"/>
            <a:ext cx="7391400" cy="4767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Sold Today</a:t>
            </a:r>
          </a:p>
          <a:p>
            <a:pPr marL="0" indent="0">
              <a:buNone/>
            </a:pPr>
            <a:r>
              <a:rPr lang="en-US" sz="2000" b="1" i="1" dirty="0" smtClean="0">
                <a:solidFill>
                  <a:schemeClr val="tx2"/>
                </a:solidFill>
              </a:rPr>
              <a:t>Signed!     {ask to add your name too}</a:t>
            </a:r>
            <a:endParaRPr lang="en-US" b="1" i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McDowell | CareerCup.com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3601" y="1376068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CareerCup.com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Interview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Videos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iPhone App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Resume Review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Mock Interviews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606140" y="3072992"/>
            <a:ext cx="701241" cy="542897"/>
            <a:chOff x="1279958" y="2365921"/>
            <a:chExt cx="701241" cy="542897"/>
          </a:xfrm>
        </p:grpSpPr>
        <p:sp>
          <p:nvSpPr>
            <p:cNvPr id="5" name="TextBox 4"/>
            <p:cNvSpPr txBox="1"/>
            <p:nvPr/>
          </p:nvSpPr>
          <p:spPr>
            <a:xfrm>
              <a:off x="1279958" y="2365921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79958" y="2539486"/>
              <a:ext cx="7012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$15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02282" y="3328076"/>
            <a:ext cx="30513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Or, stalk me online at…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witter.com/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facebook.com/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technologywoman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.com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gayle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@careercup.com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86212" y="5334000"/>
            <a:ext cx="1331024" cy="878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415" y="3857625"/>
            <a:ext cx="4114800" cy="2695575"/>
          </a:xfrm>
          <a:prstGeom prst="rect">
            <a:avLst/>
          </a:prstGeom>
          <a:ln w="28575">
            <a:solidFill>
              <a:schemeClr val="tx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3334195" y="5528597"/>
            <a:ext cx="701241" cy="542897"/>
            <a:chOff x="1279958" y="2365921"/>
            <a:chExt cx="701241" cy="542897"/>
          </a:xfrm>
        </p:grpSpPr>
        <p:sp>
          <p:nvSpPr>
            <p:cNvPr id="24" name="TextBox 23"/>
            <p:cNvSpPr txBox="1"/>
            <p:nvPr/>
          </p:nvSpPr>
          <p:spPr>
            <a:xfrm>
              <a:off x="1279958" y="2365921"/>
              <a:ext cx="701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 smtClean="0">
                  <a:solidFill>
                    <a:srgbClr val="FF0000"/>
                  </a:solidFill>
                </a:rPr>
                <a:t>today</a:t>
              </a:r>
              <a:endParaRPr lang="en-US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79958" y="2539486"/>
              <a:ext cx="7012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$25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Down Arrow 8"/>
          <p:cNvSpPr/>
          <p:nvPr/>
        </p:nvSpPr>
        <p:spPr>
          <a:xfrm rot="743286">
            <a:off x="4731819" y="2864951"/>
            <a:ext cx="304800" cy="1255651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600678" y="2362511"/>
            <a:ext cx="1600199" cy="940324"/>
          </a:xfrm>
          <a:prstGeom prst="roundRect">
            <a:avLst/>
          </a:prstGeom>
          <a:solidFill>
            <a:srgbClr val="FFCC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5 stars!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0458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1|6.7|1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1|6.7|14.8"/>
</p:tagLst>
</file>

<file path=ppt/theme/theme1.xml><?xml version="1.0" encoding="utf-8"?>
<a:theme xmlns:a="http://schemas.openxmlformats.org/drawingml/2006/main" name="Custom Design">
  <a:themeElements>
    <a:clrScheme name="CtCI Cone">
      <a:dk1>
        <a:srgbClr val="000000"/>
      </a:dk1>
      <a:lt1>
        <a:srgbClr val="FFFFFF"/>
      </a:lt1>
      <a:dk2>
        <a:srgbClr val="E4792F"/>
      </a:dk2>
      <a:lt2>
        <a:srgbClr val="9C8265"/>
      </a:lt2>
      <a:accent1>
        <a:srgbClr val="37373A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16037</TotalTime>
  <Words>2092</Words>
  <Application>Microsoft Office PowerPoint</Application>
  <PresentationFormat>On-screen Show (4:3)</PresentationFormat>
  <Paragraphs>539</Paragraphs>
  <Slides>55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Custom Design</vt:lpstr>
      <vt:lpstr>Office Theme</vt:lpstr>
      <vt:lpstr>1_Office Theme</vt:lpstr>
      <vt:lpstr>Cracking the Coding Interview</vt:lpstr>
      <vt:lpstr>My Background</vt:lpstr>
      <vt:lpstr>Slides Posted Online</vt:lpstr>
      <vt:lpstr>PowerPoint Presentation</vt:lpstr>
      <vt:lpstr>PowerPoint Presentation</vt:lpstr>
      <vt:lpstr>“Elite” Tech Companies</vt:lpstr>
      <vt:lpstr>Start-Ups</vt:lpstr>
      <vt:lpstr>PM Roles</vt:lpstr>
      <vt:lpstr>How You Are Judged</vt:lpstr>
      <vt:lpstr>PowerPoint Presentation</vt:lpstr>
      <vt:lpstr>How to Get an Interview</vt:lpstr>
      <vt:lpstr>How We Review Resumes</vt:lpstr>
      <vt:lpstr>How CS Resume Should Look</vt:lpstr>
      <vt:lpstr>Talking to Recruiters</vt:lpstr>
      <vt:lpstr>PowerPoint Presentation</vt:lpstr>
      <vt:lpstr>Communication Goals</vt:lpstr>
      <vt:lpstr>Preparing for Behavioral Qs</vt:lpstr>
      <vt:lpstr>Structure 1: Nugget First</vt:lpstr>
      <vt:lpstr>Structure 2: S.A.R.</vt:lpstr>
      <vt:lpstr>PowerPoint Presentation</vt:lpstr>
      <vt:lpstr>How to study</vt:lpstr>
      <vt:lpstr>Data Structures</vt:lpstr>
      <vt:lpstr>Algorithms</vt:lpstr>
      <vt:lpstr>Concepts</vt:lpstr>
      <vt:lpstr>How to Learn CS Fundamentals?</vt:lpstr>
      <vt:lpstr>PowerPoint Presentation</vt:lpstr>
      <vt:lpstr>Types of “Serious” Questions</vt:lpstr>
      <vt:lpstr>Product Design Questions</vt:lpstr>
      <vt:lpstr>Product Design Questions: Why?</vt:lpstr>
      <vt:lpstr>Product Design Qs: Approach</vt:lpstr>
      <vt:lpstr>Product Design Qs: Example</vt:lpstr>
      <vt:lpstr>Product Design Qs: Example</vt:lpstr>
      <vt:lpstr>Product Design Qs: Example</vt:lpstr>
      <vt:lpstr>Product Design Qs: Example</vt:lpstr>
      <vt:lpstr>Estimation Questions</vt:lpstr>
      <vt:lpstr>Estimation Qs: Why?</vt:lpstr>
      <vt:lpstr>Estimation Qs: How to Approach</vt:lpstr>
      <vt:lpstr>Estimation Qs: Example</vt:lpstr>
      <vt:lpstr>Estimation Qs: Example</vt:lpstr>
      <vt:lpstr>Estimation Qs: Example</vt:lpstr>
      <vt:lpstr>Estimation Qs: Example</vt:lpstr>
      <vt:lpstr>How to Solve Tough Problems</vt:lpstr>
      <vt:lpstr>What does a “good coder” do?</vt:lpstr>
      <vt:lpstr>Types of Interview Questions</vt:lpstr>
      <vt:lpstr>Algorithm Qs: Pattern Matching</vt:lpstr>
      <vt:lpstr>Algorithm Qs: Simplify &amp; Generalize</vt:lpstr>
      <vt:lpstr>Algorithm Qs: Base Case &amp; Build</vt:lpstr>
      <vt:lpstr>Algorithm Qs: Data Structure Brainstorm</vt:lpstr>
      <vt:lpstr>How To Solve Algorithm Questions</vt:lpstr>
      <vt:lpstr>Whew! All Done!</vt:lpstr>
      <vt:lpstr>PowerPoint Presentation</vt:lpstr>
      <vt:lpstr>PowerPoint Presentation</vt:lpstr>
      <vt:lpstr>PowerPoint Presentation</vt:lpstr>
      <vt:lpstr>After Your Interview</vt:lpstr>
      <vt:lpstr>Other 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Cracking the Technical Interview</dc:title>
  <dc:creator>Gayle Laakmann</dc:creator>
  <cp:lastModifiedBy>Gayle</cp:lastModifiedBy>
  <cp:revision>202</cp:revision>
  <dcterms:created xsi:type="dcterms:W3CDTF">2009-10-30T01:04:51Z</dcterms:created>
  <dcterms:modified xsi:type="dcterms:W3CDTF">2012-08-23T01:27:19Z</dcterms:modified>
</cp:coreProperties>
</file>