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.xml" ContentType="application/vnd.openxmlformats-officedocument.presentationml.tags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3" r:id="rId2"/>
    <p:sldMasterId id="2147483713" r:id="rId3"/>
  </p:sldMasterIdLst>
  <p:notesMasterIdLst>
    <p:notesMasterId r:id="rId52"/>
  </p:notesMasterIdLst>
  <p:handoutMasterIdLst>
    <p:handoutMasterId r:id="rId53"/>
  </p:handoutMasterIdLst>
  <p:sldIdLst>
    <p:sldId id="350" r:id="rId4"/>
    <p:sldId id="259" r:id="rId5"/>
    <p:sldId id="349" r:id="rId6"/>
    <p:sldId id="257" r:id="rId7"/>
    <p:sldId id="292" r:id="rId8"/>
    <p:sldId id="262" r:id="rId9"/>
    <p:sldId id="307" r:id="rId10"/>
    <p:sldId id="387" r:id="rId11"/>
    <p:sldId id="385" r:id="rId12"/>
    <p:sldId id="293" r:id="rId13"/>
    <p:sldId id="265" r:id="rId14"/>
    <p:sldId id="266" r:id="rId15"/>
    <p:sldId id="331" r:id="rId16"/>
    <p:sldId id="296" r:id="rId17"/>
    <p:sldId id="277" r:id="rId18"/>
    <p:sldId id="271" r:id="rId19"/>
    <p:sldId id="295" r:id="rId20"/>
    <p:sldId id="272" r:id="rId21"/>
    <p:sldId id="286" r:id="rId22"/>
    <p:sldId id="298" r:id="rId23"/>
    <p:sldId id="299" r:id="rId24"/>
    <p:sldId id="297" r:id="rId25"/>
    <p:sldId id="314" r:id="rId26"/>
    <p:sldId id="371" r:id="rId27"/>
    <p:sldId id="372" r:id="rId28"/>
    <p:sldId id="373" r:id="rId29"/>
    <p:sldId id="374" r:id="rId30"/>
    <p:sldId id="375" r:id="rId31"/>
    <p:sldId id="384" r:id="rId32"/>
    <p:sldId id="369" r:id="rId33"/>
    <p:sldId id="345" r:id="rId34"/>
    <p:sldId id="353" r:id="rId35"/>
    <p:sldId id="355" r:id="rId36"/>
    <p:sldId id="357" r:id="rId37"/>
    <p:sldId id="358" r:id="rId38"/>
    <p:sldId id="360" r:id="rId39"/>
    <p:sldId id="359" r:id="rId40"/>
    <p:sldId id="361" r:id="rId41"/>
    <p:sldId id="362" r:id="rId42"/>
    <p:sldId id="363" r:id="rId43"/>
    <p:sldId id="364" r:id="rId44"/>
    <p:sldId id="365" r:id="rId45"/>
    <p:sldId id="368" r:id="rId46"/>
    <p:sldId id="367" r:id="rId47"/>
    <p:sldId id="329" r:id="rId48"/>
    <p:sldId id="305" r:id="rId49"/>
    <p:sldId id="280" r:id="rId50"/>
    <p:sldId id="340" r:id="rId5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99FF66"/>
    <a:srgbClr val="F6F3F0"/>
    <a:srgbClr val="F4F0EC"/>
    <a:srgbClr val="E4DBD2"/>
    <a:srgbClr val="FCFBFA"/>
    <a:srgbClr val="FAF9F3"/>
    <a:srgbClr val="35446F"/>
    <a:srgbClr val="232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84" autoAdjust="0"/>
    <p:restoredTop sz="96259" autoAdjust="0"/>
  </p:normalViewPr>
  <p:slideViewPr>
    <p:cSldViewPr>
      <p:cViewPr>
        <p:scale>
          <a:sx n="82" d="100"/>
          <a:sy n="82" d="100"/>
        </p:scale>
        <p:origin x="-100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Smart</c:v>
                </c:pt>
                <c:pt idx="1">
                  <c:v>Coding</c:v>
                </c:pt>
                <c:pt idx="2">
                  <c:v>Personality</c:v>
                </c:pt>
                <c:pt idx="3">
                  <c:v>Experience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Resume</a:t>
          </a:r>
          <a:endParaRPr lang="en-US" dirty="0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Experience</a:t>
          </a:r>
          <a:endParaRPr lang="en-US" dirty="0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Applying</a:t>
          </a:r>
          <a:endParaRPr lang="en-US" dirty="0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900EF-F8D3-4AA2-916C-6D8E71FBCA84}" type="presOf" srcId="{DA4C673B-F2FF-4CFA-91AB-FC3730ABDF38}" destId="{E604C047-CD6F-4B18-8491-50C8BDDC3BAF}" srcOrd="0" destOrd="0" presId="urn:microsoft.com/office/officeart/2005/8/layout/hierarchy3"/>
    <dgm:cxn modelId="{41D501BC-6251-4A74-8EB4-CA89528BACF1}" type="presOf" srcId="{278E3363-CF67-4589-B28B-7B5BDEBC18C1}" destId="{C6D1411B-3159-4BE4-ABBF-53016628CD54}" srcOrd="0" destOrd="0" presId="urn:microsoft.com/office/officeart/2005/8/layout/hierarchy3"/>
    <dgm:cxn modelId="{4F8EAFF5-EDEC-4A0E-BF1F-A1B577B4C6A4}" type="presOf" srcId="{C098CABD-665C-4972-A41D-075FEF81E951}" destId="{E27D1E7E-62FF-4799-8CB3-75D204E56ADA}" srcOrd="1" destOrd="0" presId="urn:microsoft.com/office/officeart/2005/8/layout/hierarchy3"/>
    <dgm:cxn modelId="{C0DDFCD6-0BB3-476E-8417-0FDE8BAE9E49}" type="presOf" srcId="{AE35449C-F8F9-4D65-8622-749EE1E346E1}" destId="{5D5865F6-8672-42A5-89FD-077D7704F055}" srcOrd="0" destOrd="0" presId="urn:microsoft.com/office/officeart/2005/8/layout/hierarchy3"/>
    <dgm:cxn modelId="{91166550-256D-435D-8DA2-E0804690596F}" type="presOf" srcId="{E7AC6B4A-8002-4A99-B62F-391ECFDC8549}" destId="{6AF10EF5-5B41-4306-B6BB-9998ADDC4886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D38EC9CD-996E-4DB1-85B5-7ABE98C7639A}" type="presOf" srcId="{B993DFC4-F9B1-4199-9469-157B583F5CD1}" destId="{C44808CB-D297-41F2-8FC4-9C75CB4BB88E}" srcOrd="0" destOrd="0" presId="urn:microsoft.com/office/officeart/2005/8/layout/hierarchy3"/>
    <dgm:cxn modelId="{81EA79B8-FD68-40C7-A7D4-3F04F236D48E}" type="presOf" srcId="{F7F7D135-FDD9-40A6-A5E1-96CB022B7E03}" destId="{3BC6D78F-5E47-4C7A-A4FE-30B8A0EB8F80}" srcOrd="0" destOrd="0" presId="urn:microsoft.com/office/officeart/2005/8/layout/hierarchy3"/>
    <dgm:cxn modelId="{617B7616-7626-4A6B-8D42-84F2BDE47962}" type="presOf" srcId="{9E1FD1C5-555A-404A-A1DD-4EEC2127F2F2}" destId="{B4207C47-00B4-4461-B590-C2F287B1656E}" srcOrd="0" destOrd="0" presId="urn:microsoft.com/office/officeart/2005/8/layout/hierarchy3"/>
    <dgm:cxn modelId="{E46CF536-B4E0-4680-AEAB-CD891D8DE858}" type="presOf" srcId="{C098CABD-665C-4972-A41D-075FEF81E951}" destId="{0AE9CFE6-FD5E-4AF5-8C11-2B8B41884DC8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C99F9402-9BBA-4216-9108-7F572AF0A910}" type="presOf" srcId="{0C90153A-6210-43D0-9051-1E78C2FE77CE}" destId="{7622B17F-A963-40F4-8B7E-1C58392405CB}" srcOrd="0" destOrd="0" presId="urn:microsoft.com/office/officeart/2005/8/layout/hierarchy3"/>
    <dgm:cxn modelId="{617EFD1D-46E1-4CDB-AD58-46A860C18C6D}" type="presOf" srcId="{E7AC6B4A-8002-4A99-B62F-391ECFDC8549}" destId="{942B7979-CE65-438B-8A57-1B105829A112}" srcOrd="1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E8B8492E-A7A6-48E4-A406-5707E3475F63}" type="presOf" srcId="{1488D209-7E4E-4B43-AB0F-67E9F2863338}" destId="{22D8786D-3F32-4119-903D-21ACD24D1367}" srcOrd="0" destOrd="0" presId="urn:microsoft.com/office/officeart/2005/8/layout/hierarchy3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78B677FC-1AA0-488C-A8D3-E14D68C7E5BF}" type="presOf" srcId="{11D6A9D2-6C5D-443B-B5C3-C92803DE5BE7}" destId="{84FBA35D-1C89-40EF-830C-A97BA5EB5613}" srcOrd="0" destOrd="0" presId="urn:microsoft.com/office/officeart/2005/8/layout/hierarchy3"/>
    <dgm:cxn modelId="{D9534C11-D63C-481F-9FE1-B3232DB4EAFE}" type="presParOf" srcId="{22D8786D-3F32-4119-903D-21ACD24D1367}" destId="{415BA838-6C30-4747-9C7A-C42CE3EC7A65}" srcOrd="0" destOrd="0" presId="urn:microsoft.com/office/officeart/2005/8/layout/hierarchy3"/>
    <dgm:cxn modelId="{BCE753DE-094B-424F-B5CA-BA48FBDD5ECB}" type="presParOf" srcId="{415BA838-6C30-4747-9C7A-C42CE3EC7A65}" destId="{1CBD886F-D0BB-41D8-A26C-AB0F5E9287AC}" srcOrd="0" destOrd="0" presId="urn:microsoft.com/office/officeart/2005/8/layout/hierarchy3"/>
    <dgm:cxn modelId="{AFA24B76-BE67-48CB-96EE-A8A639A31601}" type="presParOf" srcId="{1CBD886F-D0BB-41D8-A26C-AB0F5E9287AC}" destId="{0AE9CFE6-FD5E-4AF5-8C11-2B8B41884DC8}" srcOrd="0" destOrd="0" presId="urn:microsoft.com/office/officeart/2005/8/layout/hierarchy3"/>
    <dgm:cxn modelId="{CD4EC933-F396-49A0-8A80-ED10BC2A7B13}" type="presParOf" srcId="{1CBD886F-D0BB-41D8-A26C-AB0F5E9287AC}" destId="{E27D1E7E-62FF-4799-8CB3-75D204E56ADA}" srcOrd="1" destOrd="0" presId="urn:microsoft.com/office/officeart/2005/8/layout/hierarchy3"/>
    <dgm:cxn modelId="{F052EBA5-A128-4B53-BBB1-D4537939E30A}" type="presParOf" srcId="{415BA838-6C30-4747-9C7A-C42CE3EC7A65}" destId="{554E7D68-ED5F-4827-ABA5-7F3226607C8C}" srcOrd="1" destOrd="0" presId="urn:microsoft.com/office/officeart/2005/8/layout/hierarchy3"/>
    <dgm:cxn modelId="{DEEC337F-8C15-4235-AACB-0E1774137BAB}" type="presParOf" srcId="{554E7D68-ED5F-4827-ABA5-7F3226607C8C}" destId="{84FBA35D-1C89-40EF-830C-A97BA5EB5613}" srcOrd="0" destOrd="0" presId="urn:microsoft.com/office/officeart/2005/8/layout/hierarchy3"/>
    <dgm:cxn modelId="{67E27631-56E7-40D8-8C6E-555F36B45E76}" type="presParOf" srcId="{554E7D68-ED5F-4827-ABA5-7F3226607C8C}" destId="{E604C047-CD6F-4B18-8491-50C8BDDC3BAF}" srcOrd="1" destOrd="0" presId="urn:microsoft.com/office/officeart/2005/8/layout/hierarchy3"/>
    <dgm:cxn modelId="{2816E9A1-7D45-43BD-A9B1-C754033E89DF}" type="presParOf" srcId="{554E7D68-ED5F-4827-ABA5-7F3226607C8C}" destId="{7622B17F-A963-40F4-8B7E-1C58392405CB}" srcOrd="2" destOrd="0" presId="urn:microsoft.com/office/officeart/2005/8/layout/hierarchy3"/>
    <dgm:cxn modelId="{0313D306-F38C-49A1-81AA-509D3065C2C2}" type="presParOf" srcId="{554E7D68-ED5F-4827-ABA5-7F3226607C8C}" destId="{5D5865F6-8672-42A5-89FD-077D7704F055}" srcOrd="3" destOrd="0" presId="urn:microsoft.com/office/officeart/2005/8/layout/hierarchy3"/>
    <dgm:cxn modelId="{9F8A31BD-853B-455B-AB04-595780F5D6EA}" type="presParOf" srcId="{22D8786D-3F32-4119-903D-21ACD24D1367}" destId="{8981B652-9714-4596-A0FE-941ECBCB84C0}" srcOrd="1" destOrd="0" presId="urn:microsoft.com/office/officeart/2005/8/layout/hierarchy3"/>
    <dgm:cxn modelId="{C3FFAB3E-C08A-460F-BFE1-94E3F84D5D2C}" type="presParOf" srcId="{8981B652-9714-4596-A0FE-941ECBCB84C0}" destId="{0E7DEB56-2DC6-4B08-8D36-8508DC83FA94}" srcOrd="0" destOrd="0" presId="urn:microsoft.com/office/officeart/2005/8/layout/hierarchy3"/>
    <dgm:cxn modelId="{F1F8EECC-B43F-4A23-AFBD-4546AAAFE053}" type="presParOf" srcId="{0E7DEB56-2DC6-4B08-8D36-8508DC83FA94}" destId="{6AF10EF5-5B41-4306-B6BB-9998ADDC4886}" srcOrd="0" destOrd="0" presId="urn:microsoft.com/office/officeart/2005/8/layout/hierarchy3"/>
    <dgm:cxn modelId="{879B5594-213B-4405-9733-9A2A49097DF0}" type="presParOf" srcId="{0E7DEB56-2DC6-4B08-8D36-8508DC83FA94}" destId="{942B7979-CE65-438B-8A57-1B105829A112}" srcOrd="1" destOrd="0" presId="urn:microsoft.com/office/officeart/2005/8/layout/hierarchy3"/>
    <dgm:cxn modelId="{A34492D1-ECAE-4C06-9BFD-B788D250FC35}" type="presParOf" srcId="{8981B652-9714-4596-A0FE-941ECBCB84C0}" destId="{C10A2186-88DD-4010-9424-A5B541B24D7C}" srcOrd="1" destOrd="0" presId="urn:microsoft.com/office/officeart/2005/8/layout/hierarchy3"/>
    <dgm:cxn modelId="{5D2D745F-1F5C-4D81-8D58-CA2A67CB78BF}" type="presParOf" srcId="{C10A2186-88DD-4010-9424-A5B541B24D7C}" destId="{C44808CB-D297-41F2-8FC4-9C75CB4BB88E}" srcOrd="0" destOrd="0" presId="urn:microsoft.com/office/officeart/2005/8/layout/hierarchy3"/>
    <dgm:cxn modelId="{7DF828B4-027C-4038-AFA7-FFBC796BECB8}" type="presParOf" srcId="{C10A2186-88DD-4010-9424-A5B541B24D7C}" destId="{B4207C47-00B4-4461-B590-C2F287B1656E}" srcOrd="1" destOrd="0" presId="urn:microsoft.com/office/officeart/2005/8/layout/hierarchy3"/>
    <dgm:cxn modelId="{DCEC4B4D-952C-4C4B-A492-FE5EC95E0D9A}" type="presParOf" srcId="{C10A2186-88DD-4010-9424-A5B541B24D7C}" destId="{3BC6D78F-5E47-4C7A-A4FE-30B8A0EB8F80}" srcOrd="2" destOrd="0" presId="urn:microsoft.com/office/officeart/2005/8/layout/hierarchy3"/>
    <dgm:cxn modelId="{47EACACD-1DB9-4362-9C11-5BB820ED6DAE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Soft Skills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Tech Skills</a:t>
          </a:r>
          <a:endParaRPr lang="en-US" dirty="0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CB47E-0C54-44F7-8EF7-ABDB8A1157BF}" type="presOf" srcId="{9E1FD1C5-555A-404A-A1DD-4EEC2127F2F2}" destId="{B4207C47-00B4-4461-B590-C2F287B1656E}" srcOrd="0" destOrd="0" presId="urn:microsoft.com/office/officeart/2005/8/layout/hierarchy3"/>
    <dgm:cxn modelId="{F467CD11-16D4-437F-AC07-77E51A4AFCC3}" type="presOf" srcId="{C098CABD-665C-4972-A41D-075FEF81E951}" destId="{E27D1E7E-62FF-4799-8CB3-75D204E56ADA}" srcOrd="1" destOrd="0" presId="urn:microsoft.com/office/officeart/2005/8/layout/hierarchy3"/>
    <dgm:cxn modelId="{0BE17D2A-0BD6-4535-B656-2B4B7B3FB856}" type="presOf" srcId="{11D6A9D2-6C5D-443B-B5C3-C92803DE5BE7}" destId="{84FBA35D-1C89-40EF-830C-A97BA5EB5613}" srcOrd="0" destOrd="0" presId="urn:microsoft.com/office/officeart/2005/8/layout/hierarchy3"/>
    <dgm:cxn modelId="{685B37EE-431E-4917-9ECD-4FCCC7003826}" type="presOf" srcId="{F7F7D135-FDD9-40A6-A5E1-96CB022B7E03}" destId="{3BC6D78F-5E47-4C7A-A4FE-30B8A0EB8F80}" srcOrd="0" destOrd="0" presId="urn:microsoft.com/office/officeart/2005/8/layout/hierarchy3"/>
    <dgm:cxn modelId="{75724CD3-8526-40B3-BCF6-CE3EB99E102D}" type="presOf" srcId="{0C90153A-6210-43D0-9051-1E78C2FE77CE}" destId="{7622B17F-A963-40F4-8B7E-1C58392405CB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04AD54AA-0F3F-4252-AE89-31E755F65DF9}" type="presOf" srcId="{DA4C673B-F2FF-4CFA-91AB-FC3730ABDF38}" destId="{E604C047-CD6F-4B18-8491-50C8BDDC3BAF}" srcOrd="0" destOrd="0" presId="urn:microsoft.com/office/officeart/2005/8/layout/hierarchy3"/>
    <dgm:cxn modelId="{2D359C08-D066-40CB-817D-3659E8BBAC96}" type="presOf" srcId="{AE35449C-F8F9-4D65-8622-749EE1E346E1}" destId="{5D5865F6-8672-42A5-89FD-077D7704F055}" srcOrd="0" destOrd="0" presId="urn:microsoft.com/office/officeart/2005/8/layout/hierarchy3"/>
    <dgm:cxn modelId="{219CDCBB-1785-43AC-8C58-551B51BDDB39}" type="presOf" srcId="{E7AC6B4A-8002-4A99-B62F-391ECFDC8549}" destId="{6AF10EF5-5B41-4306-B6BB-9998ADDC4886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2C860DD2-AACB-4876-AECD-AD557E6D9E72}" type="presOf" srcId="{C098CABD-665C-4972-A41D-075FEF81E951}" destId="{0AE9CFE6-FD5E-4AF5-8C11-2B8B41884DC8}" srcOrd="0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0EC9EF73-3273-4790-B88C-F418C5C610BE}" type="presOf" srcId="{E7AC6B4A-8002-4A99-B62F-391ECFDC8549}" destId="{942B7979-CE65-438B-8A57-1B105829A112}" srcOrd="1" destOrd="0" presId="urn:microsoft.com/office/officeart/2005/8/layout/hierarchy3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C2E1A10F-7D2B-4FE4-B5BC-35AADF92C761}" type="presOf" srcId="{B993DFC4-F9B1-4199-9469-157B583F5CD1}" destId="{C44808CB-D297-41F2-8FC4-9C75CB4BB88E}" srcOrd="0" destOrd="0" presId="urn:microsoft.com/office/officeart/2005/8/layout/hierarchy3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54A8DD2E-8856-489A-AE1E-E2DE0B9F9E4C}" type="presOf" srcId="{278E3363-CF67-4589-B28B-7B5BDEBC18C1}" destId="{C6D1411B-3159-4BE4-ABBF-53016628CD54}" srcOrd="0" destOrd="0" presId="urn:microsoft.com/office/officeart/2005/8/layout/hierarchy3"/>
    <dgm:cxn modelId="{0DC0DF7D-7146-4C20-81F3-EFCF78CEE3AD}" type="presOf" srcId="{1488D209-7E4E-4B43-AB0F-67E9F2863338}" destId="{22D8786D-3F32-4119-903D-21ACD24D1367}" srcOrd="0" destOrd="0" presId="urn:microsoft.com/office/officeart/2005/8/layout/hierarchy3"/>
    <dgm:cxn modelId="{DDEE7CC6-02A1-430D-8488-A726D4D3B36C}" type="presParOf" srcId="{22D8786D-3F32-4119-903D-21ACD24D1367}" destId="{415BA838-6C30-4747-9C7A-C42CE3EC7A65}" srcOrd="0" destOrd="0" presId="urn:microsoft.com/office/officeart/2005/8/layout/hierarchy3"/>
    <dgm:cxn modelId="{7E4FC551-9112-49FE-8B45-A0CC1A7489F1}" type="presParOf" srcId="{415BA838-6C30-4747-9C7A-C42CE3EC7A65}" destId="{1CBD886F-D0BB-41D8-A26C-AB0F5E9287AC}" srcOrd="0" destOrd="0" presId="urn:microsoft.com/office/officeart/2005/8/layout/hierarchy3"/>
    <dgm:cxn modelId="{6270CDB2-7D4E-46F9-9C75-144C1B9BBB1E}" type="presParOf" srcId="{1CBD886F-D0BB-41D8-A26C-AB0F5E9287AC}" destId="{0AE9CFE6-FD5E-4AF5-8C11-2B8B41884DC8}" srcOrd="0" destOrd="0" presId="urn:microsoft.com/office/officeart/2005/8/layout/hierarchy3"/>
    <dgm:cxn modelId="{8D0C8CB8-CA0D-46CE-9BCC-0E11DDBA2A07}" type="presParOf" srcId="{1CBD886F-D0BB-41D8-A26C-AB0F5E9287AC}" destId="{E27D1E7E-62FF-4799-8CB3-75D204E56ADA}" srcOrd="1" destOrd="0" presId="urn:microsoft.com/office/officeart/2005/8/layout/hierarchy3"/>
    <dgm:cxn modelId="{C831B486-388E-4C4A-A69B-A1688800868A}" type="presParOf" srcId="{415BA838-6C30-4747-9C7A-C42CE3EC7A65}" destId="{554E7D68-ED5F-4827-ABA5-7F3226607C8C}" srcOrd="1" destOrd="0" presId="urn:microsoft.com/office/officeart/2005/8/layout/hierarchy3"/>
    <dgm:cxn modelId="{75226FAC-D3AA-47D0-B888-950B1C5721EC}" type="presParOf" srcId="{554E7D68-ED5F-4827-ABA5-7F3226607C8C}" destId="{84FBA35D-1C89-40EF-830C-A97BA5EB5613}" srcOrd="0" destOrd="0" presId="urn:microsoft.com/office/officeart/2005/8/layout/hierarchy3"/>
    <dgm:cxn modelId="{0D7DA64E-F8C7-4EBA-8620-8F54ECDB19F1}" type="presParOf" srcId="{554E7D68-ED5F-4827-ABA5-7F3226607C8C}" destId="{E604C047-CD6F-4B18-8491-50C8BDDC3BAF}" srcOrd="1" destOrd="0" presId="urn:microsoft.com/office/officeart/2005/8/layout/hierarchy3"/>
    <dgm:cxn modelId="{1E98850B-61D4-45B4-8FED-E3E30F46CB12}" type="presParOf" srcId="{554E7D68-ED5F-4827-ABA5-7F3226607C8C}" destId="{7622B17F-A963-40F4-8B7E-1C58392405CB}" srcOrd="2" destOrd="0" presId="urn:microsoft.com/office/officeart/2005/8/layout/hierarchy3"/>
    <dgm:cxn modelId="{D5D9688E-CE6A-4F4C-B5C2-ECCD88B34F6B}" type="presParOf" srcId="{554E7D68-ED5F-4827-ABA5-7F3226607C8C}" destId="{5D5865F6-8672-42A5-89FD-077D7704F055}" srcOrd="3" destOrd="0" presId="urn:microsoft.com/office/officeart/2005/8/layout/hierarchy3"/>
    <dgm:cxn modelId="{459260EC-B6B9-4697-A25C-0E313C24473F}" type="presParOf" srcId="{22D8786D-3F32-4119-903D-21ACD24D1367}" destId="{8981B652-9714-4596-A0FE-941ECBCB84C0}" srcOrd="1" destOrd="0" presId="urn:microsoft.com/office/officeart/2005/8/layout/hierarchy3"/>
    <dgm:cxn modelId="{848EC470-0715-4E78-8F3A-FDA711E6129F}" type="presParOf" srcId="{8981B652-9714-4596-A0FE-941ECBCB84C0}" destId="{0E7DEB56-2DC6-4B08-8D36-8508DC83FA94}" srcOrd="0" destOrd="0" presId="urn:microsoft.com/office/officeart/2005/8/layout/hierarchy3"/>
    <dgm:cxn modelId="{5E773A1B-D69C-4374-A4A7-0395FFBF138F}" type="presParOf" srcId="{0E7DEB56-2DC6-4B08-8D36-8508DC83FA94}" destId="{6AF10EF5-5B41-4306-B6BB-9998ADDC4886}" srcOrd="0" destOrd="0" presId="urn:microsoft.com/office/officeart/2005/8/layout/hierarchy3"/>
    <dgm:cxn modelId="{0FADDC23-1600-4B02-8B49-098AD6DAE4F4}" type="presParOf" srcId="{0E7DEB56-2DC6-4B08-8D36-8508DC83FA94}" destId="{942B7979-CE65-438B-8A57-1B105829A112}" srcOrd="1" destOrd="0" presId="urn:microsoft.com/office/officeart/2005/8/layout/hierarchy3"/>
    <dgm:cxn modelId="{5BDFB9E1-0493-45EC-98CC-2DCBDAAE1362}" type="presParOf" srcId="{8981B652-9714-4596-A0FE-941ECBCB84C0}" destId="{C10A2186-88DD-4010-9424-A5B541B24D7C}" srcOrd="1" destOrd="0" presId="urn:microsoft.com/office/officeart/2005/8/layout/hierarchy3"/>
    <dgm:cxn modelId="{8EC0198E-107D-4C8F-B868-49344A12D370}" type="presParOf" srcId="{C10A2186-88DD-4010-9424-A5B541B24D7C}" destId="{C44808CB-D297-41F2-8FC4-9C75CB4BB88E}" srcOrd="0" destOrd="0" presId="urn:microsoft.com/office/officeart/2005/8/layout/hierarchy3"/>
    <dgm:cxn modelId="{442BE2AF-3BC0-40C8-8D7B-EF22FDA9E09B}" type="presParOf" srcId="{C10A2186-88DD-4010-9424-A5B541B24D7C}" destId="{B4207C47-00B4-4461-B590-C2F287B1656E}" srcOrd="1" destOrd="0" presId="urn:microsoft.com/office/officeart/2005/8/layout/hierarchy3"/>
    <dgm:cxn modelId="{8C23603F-B8E4-4231-8701-5028838CFFA4}" type="presParOf" srcId="{C10A2186-88DD-4010-9424-A5B541B24D7C}" destId="{3BC6D78F-5E47-4C7A-A4FE-30B8A0EB8F80}" srcOrd="2" destOrd="0" presId="urn:microsoft.com/office/officeart/2005/8/layout/hierarchy3"/>
    <dgm:cxn modelId="{8EA66337-B3B4-4A35-9B1E-1BB3BDCE9177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12700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9525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12700"/>
      </dgm:spPr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86794EA-E205-4AAE-AE98-B34C8397A8FA}" type="presOf" srcId="{CB8397A8-5B9F-454C-BE63-2ECC74199F2A}" destId="{A45D161F-6F7D-409B-81F6-7699440F2949}" srcOrd="0" destOrd="0" presId="urn:microsoft.com/office/officeart/2005/8/layout/lProcess1"/>
    <dgm:cxn modelId="{31046AFB-9FAB-4409-9BD4-28146403EFBF}" type="presOf" srcId="{659E370A-DEF4-4DE5-AF17-81440F7B5DCB}" destId="{BB0C5B26-B0B5-44B7-A767-7B5DC1D65743}" srcOrd="0" destOrd="0" presId="urn:microsoft.com/office/officeart/2005/8/layout/lProcess1"/>
    <dgm:cxn modelId="{855E693B-3C36-4131-936E-924DCDDAB2F1}" type="presOf" srcId="{791674B3-954E-4F0C-A10C-BCC9F2E2B3BF}" destId="{501C362F-6C82-479E-BAAB-96018EC2D17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0542BD5A-0F5E-4FB9-B2B3-A76BC675E9C8}" type="presOf" srcId="{5DFA18C9-1DAF-4897-AE0C-85881E65D949}" destId="{C44C27AC-4807-45FA-A692-25E612A4529D}" srcOrd="0" destOrd="0" presId="urn:microsoft.com/office/officeart/2005/8/layout/lProcess1"/>
    <dgm:cxn modelId="{8CD899CE-2DB6-4063-A292-0FF12DBFDD72}" type="presParOf" srcId="{501C362F-6C82-479E-BAAB-96018EC2D17D}" destId="{AE9199F6-041D-4389-88FF-33645BC9D2FD}" srcOrd="0" destOrd="0" presId="urn:microsoft.com/office/officeart/2005/8/layout/lProcess1"/>
    <dgm:cxn modelId="{CA7111B1-D697-4D16-903C-2F035AB556E4}" type="presParOf" srcId="{AE9199F6-041D-4389-88FF-33645BC9D2FD}" destId="{A45D161F-6F7D-409B-81F6-7699440F2949}" srcOrd="0" destOrd="0" presId="urn:microsoft.com/office/officeart/2005/8/layout/lProcess1"/>
    <dgm:cxn modelId="{DE7E9FCD-5EF6-40CA-88E4-FE60488F8CD1}" type="presParOf" srcId="{501C362F-6C82-479E-BAAB-96018EC2D17D}" destId="{B160FA30-C936-4B5E-8C2B-22432E694C2B}" srcOrd="1" destOrd="0" presId="urn:microsoft.com/office/officeart/2005/8/layout/lProcess1"/>
    <dgm:cxn modelId="{3883DDB4-500A-4688-AB19-3A5165B08A33}" type="presParOf" srcId="{501C362F-6C82-479E-BAAB-96018EC2D17D}" destId="{154D82C3-7336-41CF-8ED8-03FC857DD280}" srcOrd="2" destOrd="0" presId="urn:microsoft.com/office/officeart/2005/8/layout/lProcess1"/>
    <dgm:cxn modelId="{23A5B993-C525-4E15-9896-D2D396D642DB}" type="presParOf" srcId="{154D82C3-7336-41CF-8ED8-03FC857DD280}" destId="{BB0C5B26-B0B5-44B7-A767-7B5DC1D65743}" srcOrd="0" destOrd="0" presId="urn:microsoft.com/office/officeart/2005/8/layout/lProcess1"/>
    <dgm:cxn modelId="{9C6C70B4-C926-4A08-BA97-024471773D5D}" type="presParOf" srcId="{501C362F-6C82-479E-BAAB-96018EC2D17D}" destId="{452CC6E8-366F-401A-849C-6B66A109FCCE}" srcOrd="3" destOrd="0" presId="urn:microsoft.com/office/officeart/2005/8/layout/lProcess1"/>
    <dgm:cxn modelId="{6EDACCD5-0A87-482A-8E46-8513C08F4F63}" type="presParOf" srcId="{501C362F-6C82-479E-BAAB-96018EC2D17D}" destId="{5A67C3BB-F53F-4812-9899-01ED295B3923}" srcOrd="4" destOrd="0" presId="urn:microsoft.com/office/officeart/2005/8/layout/lProcess1"/>
    <dgm:cxn modelId="{C0889072-DFE0-4926-8BC8-227E9ACFCEB8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22D86426-3263-42D2-B2EC-890E9365B35B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D21999C-4B0F-4034-AD9C-C92A60D970D3}" type="presOf" srcId="{CB8397A8-5B9F-454C-BE63-2ECC74199F2A}" destId="{A45D161F-6F7D-409B-81F6-7699440F2949}" srcOrd="0" destOrd="0" presId="urn:microsoft.com/office/officeart/2005/8/layout/lProcess1"/>
    <dgm:cxn modelId="{2C35A129-FA85-4B6B-9E17-1DEC664AA5C7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0FFED9A-933F-4A12-9B9C-1D7BB6E56D6F}" type="presOf" srcId="{659E370A-DEF4-4DE5-AF17-81440F7B5DCB}" destId="{BB0C5B26-B0B5-44B7-A767-7B5DC1D65743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5B65B08C-7B5B-4D96-8C4E-76E1820DE807}" type="presOf" srcId="{FA6EE126-C93F-4062-9B48-3775A4102FE5}" destId="{CB0767A7-331F-4204-8192-2C3843F9D3B3}" srcOrd="0" destOrd="0" presId="urn:microsoft.com/office/officeart/2005/8/layout/lProcess1"/>
    <dgm:cxn modelId="{A399B229-F72F-47F5-B924-F5B6C790EE80}" type="presOf" srcId="{68A6589C-8D1E-47A6-AF46-ECA8951E9615}" destId="{EA00BC00-1DF0-4E8C-83B4-B2F18FD70701}" srcOrd="0" destOrd="0" presId="urn:microsoft.com/office/officeart/2005/8/layout/lProcess1"/>
    <dgm:cxn modelId="{288F33B0-D661-44C9-BCAC-2D2CD73A91C8}" type="presOf" srcId="{5DFA18C9-1DAF-4897-AE0C-85881E65D949}" destId="{C44C27AC-4807-45FA-A692-25E612A4529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6E14348-61AC-4E5F-A5F5-F845FFD75911}" type="presOf" srcId="{791674B3-954E-4F0C-A10C-BCC9F2E2B3BF}" destId="{501C362F-6C82-479E-BAAB-96018EC2D17D}" srcOrd="0" destOrd="0" presId="urn:microsoft.com/office/officeart/2005/8/layout/lProcess1"/>
    <dgm:cxn modelId="{FF18DC06-787F-4048-9E25-313B840E7E81}" type="presOf" srcId="{3E660341-B987-4CED-858C-DA017AE2532E}" destId="{31DE5E52-756C-4501-9539-C65C70BD5630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C9AB9B1-6527-4425-9A80-7700560CFBDA}" type="presOf" srcId="{44F08AAB-7C8C-46C2-AF05-DACA6962BC1D}" destId="{F0DF9F73-E064-414E-832F-775AAF8E74CC}" srcOrd="0" destOrd="0" presId="urn:microsoft.com/office/officeart/2005/8/layout/lProcess1"/>
    <dgm:cxn modelId="{8A9111D3-AEE1-4F0E-8A96-281A0CE78E53}" type="presOf" srcId="{86CB855A-D7E4-4B4C-A96F-DB06B9EA6358}" destId="{CB291814-AD01-4311-BAFA-C0526895174D}" srcOrd="0" destOrd="0" presId="urn:microsoft.com/office/officeart/2005/8/layout/lProcess1"/>
    <dgm:cxn modelId="{C459F18F-F636-4C2A-9C96-59DDD4738594}" type="presOf" srcId="{9F88AA06-5EFE-44EB-AB83-0A1D85311304}" destId="{F6E4AE46-FF99-4F80-B123-9B92B9C5D848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5BC0522-46C4-4B27-BB02-B983DD58CB9C}" type="presParOf" srcId="{501C362F-6C82-479E-BAAB-96018EC2D17D}" destId="{AE9199F6-041D-4389-88FF-33645BC9D2FD}" srcOrd="0" destOrd="0" presId="urn:microsoft.com/office/officeart/2005/8/layout/lProcess1"/>
    <dgm:cxn modelId="{E8687AB3-E87A-4DFD-A402-E2991875E14B}" type="presParOf" srcId="{AE9199F6-041D-4389-88FF-33645BC9D2FD}" destId="{A45D161F-6F7D-409B-81F6-7699440F2949}" srcOrd="0" destOrd="0" presId="urn:microsoft.com/office/officeart/2005/8/layout/lProcess1"/>
    <dgm:cxn modelId="{2C6181EE-C2C6-4134-9760-A69B0327D5D6}" type="presParOf" srcId="{AE9199F6-041D-4389-88FF-33645BC9D2FD}" destId="{61A9B283-3A84-4C25-A9E9-269759053A3A}" srcOrd="1" destOrd="0" presId="urn:microsoft.com/office/officeart/2005/8/layout/lProcess1"/>
    <dgm:cxn modelId="{B7F2AB56-E1E4-42E5-AF97-52B9BF2D1713}" type="presParOf" srcId="{AE9199F6-041D-4389-88FF-33645BC9D2FD}" destId="{EA00BC00-1DF0-4E8C-83B4-B2F18FD70701}" srcOrd="2" destOrd="0" presId="urn:microsoft.com/office/officeart/2005/8/layout/lProcess1"/>
    <dgm:cxn modelId="{C75DC203-77CF-48DD-9F91-64A09AF24F4A}" type="presParOf" srcId="{AE9199F6-041D-4389-88FF-33645BC9D2FD}" destId="{CB291814-AD01-4311-BAFA-C0526895174D}" srcOrd="3" destOrd="0" presId="urn:microsoft.com/office/officeart/2005/8/layout/lProcess1"/>
    <dgm:cxn modelId="{65EC342C-46FD-48DE-BA09-8487E09934BD}" type="presParOf" srcId="{AE9199F6-041D-4389-88FF-33645BC9D2FD}" destId="{31DE5E52-756C-4501-9539-C65C70BD5630}" srcOrd="4" destOrd="0" presId="urn:microsoft.com/office/officeart/2005/8/layout/lProcess1"/>
    <dgm:cxn modelId="{78187D92-AA8E-4C0A-BA91-C31B4EC7369A}" type="presParOf" srcId="{AE9199F6-041D-4389-88FF-33645BC9D2FD}" destId="{F6E4AE46-FF99-4F80-B123-9B92B9C5D848}" srcOrd="5" destOrd="0" presId="urn:microsoft.com/office/officeart/2005/8/layout/lProcess1"/>
    <dgm:cxn modelId="{1CC840FF-6D92-41E2-ACAE-10E29A4A57D0}" type="presParOf" srcId="{AE9199F6-041D-4389-88FF-33645BC9D2FD}" destId="{CB0767A7-331F-4204-8192-2C3843F9D3B3}" srcOrd="6" destOrd="0" presId="urn:microsoft.com/office/officeart/2005/8/layout/lProcess1"/>
    <dgm:cxn modelId="{780C9108-C404-479B-B860-4ABAB21C412D}" type="presParOf" srcId="{AE9199F6-041D-4389-88FF-33645BC9D2FD}" destId="{F0DF9F73-E064-414E-832F-775AAF8E74CC}" srcOrd="7" destOrd="0" presId="urn:microsoft.com/office/officeart/2005/8/layout/lProcess1"/>
    <dgm:cxn modelId="{B6B19CE8-F877-4979-ACD4-143A19C4B268}" type="presParOf" srcId="{AE9199F6-041D-4389-88FF-33645BC9D2FD}" destId="{43971FC1-FA83-4B09-B187-A923CCBD10B4}" srcOrd="8" destOrd="0" presId="urn:microsoft.com/office/officeart/2005/8/layout/lProcess1"/>
    <dgm:cxn modelId="{DF170099-3CF7-4CD8-BF8D-754A561A26FB}" type="presParOf" srcId="{501C362F-6C82-479E-BAAB-96018EC2D17D}" destId="{B160FA30-C936-4B5E-8C2B-22432E694C2B}" srcOrd="1" destOrd="0" presId="urn:microsoft.com/office/officeart/2005/8/layout/lProcess1"/>
    <dgm:cxn modelId="{727B33FD-4CAF-496B-B732-47EDAC659DCC}" type="presParOf" srcId="{501C362F-6C82-479E-BAAB-96018EC2D17D}" destId="{154D82C3-7336-41CF-8ED8-03FC857DD280}" srcOrd="2" destOrd="0" presId="urn:microsoft.com/office/officeart/2005/8/layout/lProcess1"/>
    <dgm:cxn modelId="{46BF5D19-8A01-47AE-8474-A7DE6494414D}" type="presParOf" srcId="{154D82C3-7336-41CF-8ED8-03FC857DD280}" destId="{BB0C5B26-B0B5-44B7-A767-7B5DC1D65743}" srcOrd="0" destOrd="0" presId="urn:microsoft.com/office/officeart/2005/8/layout/lProcess1"/>
    <dgm:cxn modelId="{12BD29E5-99C7-455D-B8FA-184F776BEEF6}" type="presParOf" srcId="{501C362F-6C82-479E-BAAB-96018EC2D17D}" destId="{452CC6E8-366F-401A-849C-6B66A109FCCE}" srcOrd="3" destOrd="0" presId="urn:microsoft.com/office/officeart/2005/8/layout/lProcess1"/>
    <dgm:cxn modelId="{64F660ED-8D0B-4ED3-88A5-52CBDF8799E6}" type="presParOf" srcId="{501C362F-6C82-479E-BAAB-96018EC2D17D}" destId="{5A67C3BB-F53F-4812-9899-01ED295B3923}" srcOrd="4" destOrd="0" presId="urn:microsoft.com/office/officeart/2005/8/layout/lProcess1"/>
    <dgm:cxn modelId="{81D8ABFD-A2F2-436E-A0EB-DED4F16AD15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F4FF598-4E75-40CD-A31F-10CD3AA6C349}" type="presOf" srcId="{791674B3-954E-4F0C-A10C-BCC9F2E2B3BF}" destId="{501C362F-6C82-479E-BAAB-96018EC2D17D}" srcOrd="0" destOrd="0" presId="urn:microsoft.com/office/officeart/2005/8/layout/lProcess1"/>
    <dgm:cxn modelId="{B447641D-B35F-4A19-A0DF-B94D52886DD4}" type="presOf" srcId="{7C742665-F034-47F2-89BF-DD9978D2DA03}" destId="{61A9B283-3A84-4C25-A9E9-269759053A3A}" srcOrd="0" destOrd="0" presId="urn:microsoft.com/office/officeart/2005/8/layout/lProcess1"/>
    <dgm:cxn modelId="{B97A1A3F-12A7-421F-984E-06FE5A78603E}" type="presOf" srcId="{68A6589C-8D1E-47A6-AF46-ECA8951E9615}" destId="{EA00BC00-1DF0-4E8C-83B4-B2F18FD70701}" srcOrd="0" destOrd="0" presId="urn:microsoft.com/office/officeart/2005/8/layout/lProcess1"/>
    <dgm:cxn modelId="{AF6CE007-10CB-4336-9946-BAF1D188436A}" type="presOf" srcId="{2B3A8FDE-1DE4-4F33-800D-B0D80182D42C}" destId="{43971FC1-FA83-4B09-B187-A923CCBD10B4}" srcOrd="0" destOrd="0" presId="urn:microsoft.com/office/officeart/2005/8/layout/lProcess1"/>
    <dgm:cxn modelId="{642CF07D-36DF-4F00-BF02-3538A3809068}" type="presOf" srcId="{3E660341-B987-4CED-858C-DA017AE2532E}" destId="{31DE5E52-756C-4501-9539-C65C70BD5630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950FF8F-9E97-4991-B314-27AA7EE9CBCB}" type="presOf" srcId="{5DFA18C9-1DAF-4897-AE0C-85881E65D949}" destId="{C44C27AC-4807-45FA-A692-25E612A4529D}" srcOrd="0" destOrd="0" presId="urn:microsoft.com/office/officeart/2005/8/layout/lProcess1"/>
    <dgm:cxn modelId="{5AFBADD0-280F-4C84-AD5E-15D1A8E0E55F}" type="presOf" srcId="{659E370A-DEF4-4DE5-AF17-81440F7B5DCB}" destId="{BB0C5B26-B0B5-44B7-A767-7B5DC1D65743}" srcOrd="0" destOrd="0" presId="urn:microsoft.com/office/officeart/2005/8/layout/lProcess1"/>
    <dgm:cxn modelId="{0D74FD23-D566-41E2-BBC1-A1F55DAE6EF0}" type="presOf" srcId="{86CB855A-D7E4-4B4C-A96F-DB06B9EA6358}" destId="{CB291814-AD01-4311-BAFA-C0526895174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1B4B7123-3CC6-4621-9017-8419200079F7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9CA4CFA-90BA-4BCE-B93D-CC2CE5FCDC5E}" type="presOf" srcId="{CB8397A8-5B9F-454C-BE63-2ECC74199F2A}" destId="{A45D161F-6F7D-409B-81F6-7699440F2949}" srcOrd="0" destOrd="0" presId="urn:microsoft.com/office/officeart/2005/8/layout/lProcess1"/>
    <dgm:cxn modelId="{82C6688E-6D33-4FF8-A3F1-3A1DBF232CF8}" type="presOf" srcId="{44F08AAB-7C8C-46C2-AF05-DACA6962BC1D}" destId="{F0DF9F73-E064-414E-832F-775AAF8E74CC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DB07040A-A7E4-4DAA-8769-07DD1ACF85AF}" type="presOf" srcId="{FA6EE126-C93F-4062-9B48-3775A4102FE5}" destId="{CB0767A7-331F-4204-8192-2C3843F9D3B3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98F5F93E-538E-45CB-B277-B64C5CE996A4}" type="presParOf" srcId="{501C362F-6C82-479E-BAAB-96018EC2D17D}" destId="{AE9199F6-041D-4389-88FF-33645BC9D2FD}" srcOrd="0" destOrd="0" presId="urn:microsoft.com/office/officeart/2005/8/layout/lProcess1"/>
    <dgm:cxn modelId="{0E5B9C2C-8A8A-4171-A92F-FB0057557E43}" type="presParOf" srcId="{AE9199F6-041D-4389-88FF-33645BC9D2FD}" destId="{A45D161F-6F7D-409B-81F6-7699440F2949}" srcOrd="0" destOrd="0" presId="urn:microsoft.com/office/officeart/2005/8/layout/lProcess1"/>
    <dgm:cxn modelId="{5D9C204A-6684-4B28-BD6D-83EF14A5B427}" type="presParOf" srcId="{AE9199F6-041D-4389-88FF-33645BC9D2FD}" destId="{61A9B283-3A84-4C25-A9E9-269759053A3A}" srcOrd="1" destOrd="0" presId="urn:microsoft.com/office/officeart/2005/8/layout/lProcess1"/>
    <dgm:cxn modelId="{B3D9867E-4590-443A-9CFC-7D60133B3F6B}" type="presParOf" srcId="{AE9199F6-041D-4389-88FF-33645BC9D2FD}" destId="{EA00BC00-1DF0-4E8C-83B4-B2F18FD70701}" srcOrd="2" destOrd="0" presId="urn:microsoft.com/office/officeart/2005/8/layout/lProcess1"/>
    <dgm:cxn modelId="{E73A798F-3FE3-4974-9D12-6EE022BFA802}" type="presParOf" srcId="{AE9199F6-041D-4389-88FF-33645BC9D2FD}" destId="{CB291814-AD01-4311-BAFA-C0526895174D}" srcOrd="3" destOrd="0" presId="urn:microsoft.com/office/officeart/2005/8/layout/lProcess1"/>
    <dgm:cxn modelId="{32DD9056-2E2F-41AC-B252-E0CEF04D3CD3}" type="presParOf" srcId="{AE9199F6-041D-4389-88FF-33645BC9D2FD}" destId="{31DE5E52-756C-4501-9539-C65C70BD5630}" srcOrd="4" destOrd="0" presId="urn:microsoft.com/office/officeart/2005/8/layout/lProcess1"/>
    <dgm:cxn modelId="{FD3EA4FC-1967-4653-A630-295E5B3AE412}" type="presParOf" srcId="{AE9199F6-041D-4389-88FF-33645BC9D2FD}" destId="{F6E4AE46-FF99-4F80-B123-9B92B9C5D848}" srcOrd="5" destOrd="0" presId="urn:microsoft.com/office/officeart/2005/8/layout/lProcess1"/>
    <dgm:cxn modelId="{5999D833-0B5C-40C6-8428-7283B4B33E24}" type="presParOf" srcId="{AE9199F6-041D-4389-88FF-33645BC9D2FD}" destId="{CB0767A7-331F-4204-8192-2C3843F9D3B3}" srcOrd="6" destOrd="0" presId="urn:microsoft.com/office/officeart/2005/8/layout/lProcess1"/>
    <dgm:cxn modelId="{5A3E25F3-CF6C-4258-9E16-E24767CEF3F8}" type="presParOf" srcId="{AE9199F6-041D-4389-88FF-33645BC9D2FD}" destId="{F0DF9F73-E064-414E-832F-775AAF8E74CC}" srcOrd="7" destOrd="0" presId="urn:microsoft.com/office/officeart/2005/8/layout/lProcess1"/>
    <dgm:cxn modelId="{6B3E849A-B06F-4A66-A43C-39D2438E86C1}" type="presParOf" srcId="{AE9199F6-041D-4389-88FF-33645BC9D2FD}" destId="{43971FC1-FA83-4B09-B187-A923CCBD10B4}" srcOrd="8" destOrd="0" presId="urn:microsoft.com/office/officeart/2005/8/layout/lProcess1"/>
    <dgm:cxn modelId="{C5867072-AAAB-47A0-BD91-298197F7A394}" type="presParOf" srcId="{501C362F-6C82-479E-BAAB-96018EC2D17D}" destId="{B160FA30-C936-4B5E-8C2B-22432E694C2B}" srcOrd="1" destOrd="0" presId="urn:microsoft.com/office/officeart/2005/8/layout/lProcess1"/>
    <dgm:cxn modelId="{134DEF80-94AC-4E0B-929E-956FAEE9E4D0}" type="presParOf" srcId="{501C362F-6C82-479E-BAAB-96018EC2D17D}" destId="{154D82C3-7336-41CF-8ED8-03FC857DD280}" srcOrd="2" destOrd="0" presId="urn:microsoft.com/office/officeart/2005/8/layout/lProcess1"/>
    <dgm:cxn modelId="{147A34C5-AC39-47D8-9391-C94095880C85}" type="presParOf" srcId="{154D82C3-7336-41CF-8ED8-03FC857DD280}" destId="{BB0C5B26-B0B5-44B7-A767-7B5DC1D65743}" srcOrd="0" destOrd="0" presId="urn:microsoft.com/office/officeart/2005/8/layout/lProcess1"/>
    <dgm:cxn modelId="{546A9C09-682D-4E42-93C4-B94170DAB731}" type="presParOf" srcId="{501C362F-6C82-479E-BAAB-96018EC2D17D}" destId="{452CC6E8-366F-401A-849C-6B66A109FCCE}" srcOrd="3" destOrd="0" presId="urn:microsoft.com/office/officeart/2005/8/layout/lProcess1"/>
    <dgm:cxn modelId="{226F76A6-45BC-4E7C-A951-FFFBCB10E6A7}" type="presParOf" srcId="{501C362F-6C82-479E-BAAB-96018EC2D17D}" destId="{5A67C3BB-F53F-4812-9899-01ED295B3923}" srcOrd="4" destOrd="0" presId="urn:microsoft.com/office/officeart/2005/8/layout/lProcess1"/>
    <dgm:cxn modelId="{581A5B5B-8AB5-4027-8342-E9C0CFAA54CB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6EB2650-92C0-4804-9A4C-5E8B325A413A}" type="presOf" srcId="{3E660341-B987-4CED-858C-DA017AE2532E}" destId="{31DE5E52-756C-4501-9539-C65C70BD5630}" srcOrd="0" destOrd="0" presId="urn:microsoft.com/office/officeart/2005/8/layout/lProcess1"/>
    <dgm:cxn modelId="{D3415D43-D5E9-4411-94F7-C341A4B9671C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E806517-C7E7-4E44-A1E5-6284A2BBC39F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C7E768C7-68C3-4905-9B08-365AA1D7E5B9}" type="presOf" srcId="{791674B3-954E-4F0C-A10C-BCC9F2E2B3BF}" destId="{501C362F-6C82-479E-BAAB-96018EC2D17D}" srcOrd="0" destOrd="0" presId="urn:microsoft.com/office/officeart/2005/8/layout/lProcess1"/>
    <dgm:cxn modelId="{23383357-CF62-4DBD-97DC-3ED939655592}" type="presOf" srcId="{2B3A8FDE-1DE4-4F33-800D-B0D80182D42C}" destId="{43971FC1-FA83-4B09-B187-A923CCBD10B4}" srcOrd="0" destOrd="0" presId="urn:microsoft.com/office/officeart/2005/8/layout/lProcess1"/>
    <dgm:cxn modelId="{B36A2C4F-38D0-459C-A5CB-DAA1CA80E867}" type="presOf" srcId="{9F88AA06-5EFE-44EB-AB83-0A1D85311304}" destId="{F6E4AE46-FF99-4F80-B123-9B92B9C5D848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5569388-2736-4F6B-9DD3-6AAF3425436B}" type="presOf" srcId="{44F08AAB-7C8C-46C2-AF05-DACA6962BC1D}" destId="{F0DF9F73-E064-414E-832F-775AAF8E74CC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EC276345-26B0-4A04-B3C7-2EB70327AC29}" type="presOf" srcId="{659E370A-DEF4-4DE5-AF17-81440F7B5DCB}" destId="{BB0C5B26-B0B5-44B7-A767-7B5DC1D65743}" srcOrd="0" destOrd="0" presId="urn:microsoft.com/office/officeart/2005/8/layout/lProcess1"/>
    <dgm:cxn modelId="{55FEC3AB-5B1A-4A3F-9D2E-3A7E5BA7A559}" type="presOf" srcId="{86CB855A-D7E4-4B4C-A96F-DB06B9EA6358}" destId="{CB291814-AD01-4311-BAFA-C0526895174D}" srcOrd="0" destOrd="0" presId="urn:microsoft.com/office/officeart/2005/8/layout/lProcess1"/>
    <dgm:cxn modelId="{7157D69F-36ED-4F07-9C84-A073B5467C59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01200CF6-EAC9-4AD5-90EF-29A48A2583F7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204BE72-C146-4686-9D73-049C602F2DB9}" type="presOf" srcId="{68A6589C-8D1E-47A6-AF46-ECA8951E9615}" destId="{EA00BC00-1DF0-4E8C-83B4-B2F18FD70701}" srcOrd="0" destOrd="0" presId="urn:microsoft.com/office/officeart/2005/8/layout/lProcess1"/>
    <dgm:cxn modelId="{3890A79F-AB56-4442-831A-578DAAB92B4F}" type="presParOf" srcId="{501C362F-6C82-479E-BAAB-96018EC2D17D}" destId="{AE9199F6-041D-4389-88FF-33645BC9D2FD}" srcOrd="0" destOrd="0" presId="urn:microsoft.com/office/officeart/2005/8/layout/lProcess1"/>
    <dgm:cxn modelId="{0F453846-EB38-4C77-B621-5A2C90A9408E}" type="presParOf" srcId="{AE9199F6-041D-4389-88FF-33645BC9D2FD}" destId="{A45D161F-6F7D-409B-81F6-7699440F2949}" srcOrd="0" destOrd="0" presId="urn:microsoft.com/office/officeart/2005/8/layout/lProcess1"/>
    <dgm:cxn modelId="{3CBE1E10-D8CC-4B30-9D92-472AD60AA21F}" type="presParOf" srcId="{AE9199F6-041D-4389-88FF-33645BC9D2FD}" destId="{61A9B283-3A84-4C25-A9E9-269759053A3A}" srcOrd="1" destOrd="0" presId="urn:microsoft.com/office/officeart/2005/8/layout/lProcess1"/>
    <dgm:cxn modelId="{E1511289-507B-4E1B-AFC6-957F03E349BC}" type="presParOf" srcId="{AE9199F6-041D-4389-88FF-33645BC9D2FD}" destId="{EA00BC00-1DF0-4E8C-83B4-B2F18FD70701}" srcOrd="2" destOrd="0" presId="urn:microsoft.com/office/officeart/2005/8/layout/lProcess1"/>
    <dgm:cxn modelId="{DAE98B45-EBA8-4F08-9722-5F73C1520086}" type="presParOf" srcId="{AE9199F6-041D-4389-88FF-33645BC9D2FD}" destId="{CB291814-AD01-4311-BAFA-C0526895174D}" srcOrd="3" destOrd="0" presId="urn:microsoft.com/office/officeart/2005/8/layout/lProcess1"/>
    <dgm:cxn modelId="{59BAB7CC-C7FF-460B-AC3B-12B932E5E19F}" type="presParOf" srcId="{AE9199F6-041D-4389-88FF-33645BC9D2FD}" destId="{31DE5E52-756C-4501-9539-C65C70BD5630}" srcOrd="4" destOrd="0" presId="urn:microsoft.com/office/officeart/2005/8/layout/lProcess1"/>
    <dgm:cxn modelId="{930753FD-86CE-4923-9E42-C1966AF0F046}" type="presParOf" srcId="{AE9199F6-041D-4389-88FF-33645BC9D2FD}" destId="{F6E4AE46-FF99-4F80-B123-9B92B9C5D848}" srcOrd="5" destOrd="0" presId="urn:microsoft.com/office/officeart/2005/8/layout/lProcess1"/>
    <dgm:cxn modelId="{325157EF-7648-44F4-88AC-264EA3A24E8C}" type="presParOf" srcId="{AE9199F6-041D-4389-88FF-33645BC9D2FD}" destId="{CB0767A7-331F-4204-8192-2C3843F9D3B3}" srcOrd="6" destOrd="0" presId="urn:microsoft.com/office/officeart/2005/8/layout/lProcess1"/>
    <dgm:cxn modelId="{E39CFCF1-163B-4CA4-97E9-F92482E99340}" type="presParOf" srcId="{AE9199F6-041D-4389-88FF-33645BC9D2FD}" destId="{F0DF9F73-E064-414E-832F-775AAF8E74CC}" srcOrd="7" destOrd="0" presId="urn:microsoft.com/office/officeart/2005/8/layout/lProcess1"/>
    <dgm:cxn modelId="{342323BD-24D2-466C-9AAC-2D25D93AD3B8}" type="presParOf" srcId="{AE9199F6-041D-4389-88FF-33645BC9D2FD}" destId="{43971FC1-FA83-4B09-B187-A923CCBD10B4}" srcOrd="8" destOrd="0" presId="urn:microsoft.com/office/officeart/2005/8/layout/lProcess1"/>
    <dgm:cxn modelId="{6BCF0D33-164F-4DF6-90B5-BFFD666DCBD9}" type="presParOf" srcId="{501C362F-6C82-479E-BAAB-96018EC2D17D}" destId="{B160FA30-C936-4B5E-8C2B-22432E694C2B}" srcOrd="1" destOrd="0" presId="urn:microsoft.com/office/officeart/2005/8/layout/lProcess1"/>
    <dgm:cxn modelId="{496213A4-2D47-4A92-A5EB-41F1CF955BD0}" type="presParOf" srcId="{501C362F-6C82-479E-BAAB-96018EC2D17D}" destId="{154D82C3-7336-41CF-8ED8-03FC857DD280}" srcOrd="2" destOrd="0" presId="urn:microsoft.com/office/officeart/2005/8/layout/lProcess1"/>
    <dgm:cxn modelId="{CDDFAACB-13BC-4106-9915-2E9F5A496851}" type="presParOf" srcId="{154D82C3-7336-41CF-8ED8-03FC857DD280}" destId="{BB0C5B26-B0B5-44B7-A767-7B5DC1D65743}" srcOrd="0" destOrd="0" presId="urn:microsoft.com/office/officeart/2005/8/layout/lProcess1"/>
    <dgm:cxn modelId="{67CC46FC-BB0B-42B0-AE1F-2627C1D3EAA4}" type="presParOf" srcId="{501C362F-6C82-479E-BAAB-96018EC2D17D}" destId="{452CC6E8-366F-401A-849C-6B66A109FCCE}" srcOrd="3" destOrd="0" presId="urn:microsoft.com/office/officeart/2005/8/layout/lProcess1"/>
    <dgm:cxn modelId="{F73E1FCC-0C46-4F04-9384-E1502F7205FA}" type="presParOf" srcId="{501C362F-6C82-479E-BAAB-96018EC2D17D}" destId="{5A67C3BB-F53F-4812-9899-01ED295B3923}" srcOrd="4" destOrd="0" presId="urn:microsoft.com/office/officeart/2005/8/layout/lProcess1"/>
    <dgm:cxn modelId="{8F567D51-55BE-4923-A1B3-2C08E79CA80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AF4724B-12A0-4F75-9B0D-0ED17DF38055}" type="presOf" srcId="{FA6EE126-C93F-4062-9B48-3775A4102FE5}" destId="{CB0767A7-331F-4204-8192-2C3843F9D3B3}" srcOrd="0" destOrd="0" presId="urn:microsoft.com/office/officeart/2005/8/layout/lProcess1"/>
    <dgm:cxn modelId="{7503974B-3E7A-4BA2-8795-05CAD7D92272}" type="presOf" srcId="{2B3A8FDE-1DE4-4F33-800D-B0D80182D42C}" destId="{43971FC1-FA83-4B09-B187-A923CCBD10B4}" srcOrd="0" destOrd="0" presId="urn:microsoft.com/office/officeart/2005/8/layout/lProcess1"/>
    <dgm:cxn modelId="{84CD28DF-AEF7-49F8-8066-9099AC77095C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411E5D3F-789E-41CA-8BD0-3426328FD01D}" type="presOf" srcId="{CB8397A8-5B9F-454C-BE63-2ECC74199F2A}" destId="{A45D161F-6F7D-409B-81F6-7699440F2949}" srcOrd="0" destOrd="0" presId="urn:microsoft.com/office/officeart/2005/8/layout/lProcess1"/>
    <dgm:cxn modelId="{368944DB-F686-40C3-A712-6097477ABE26}" type="presOf" srcId="{9F88AA06-5EFE-44EB-AB83-0A1D85311304}" destId="{F6E4AE46-FF99-4F80-B123-9B92B9C5D848}" srcOrd="0" destOrd="0" presId="urn:microsoft.com/office/officeart/2005/8/layout/lProcess1"/>
    <dgm:cxn modelId="{50E89DC3-80AC-4E17-A3FA-64FB34BE5E2E}" type="presOf" srcId="{3E660341-B987-4CED-858C-DA017AE2532E}" destId="{31DE5E52-756C-4501-9539-C65C70BD5630}" srcOrd="0" destOrd="0" presId="urn:microsoft.com/office/officeart/2005/8/layout/lProcess1"/>
    <dgm:cxn modelId="{5E016383-1AA2-4BA0-8164-062C1BD1FE84}" type="presOf" srcId="{791674B3-954E-4F0C-A10C-BCC9F2E2B3BF}" destId="{501C362F-6C82-479E-BAAB-96018EC2D17D}" srcOrd="0" destOrd="0" presId="urn:microsoft.com/office/officeart/2005/8/layout/lProcess1"/>
    <dgm:cxn modelId="{DF39F643-C72A-46FD-8FAF-669F5AC2A3B8}" type="presOf" srcId="{44F08AAB-7C8C-46C2-AF05-DACA6962BC1D}" destId="{F0DF9F73-E064-414E-832F-775AAF8E74CC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CA3497B-02B3-4EF4-8AA2-2AB247ED09F2}" type="presOf" srcId="{86CB855A-D7E4-4B4C-A96F-DB06B9EA6358}" destId="{CB291814-AD01-4311-BAFA-C0526895174D}" srcOrd="0" destOrd="0" presId="urn:microsoft.com/office/officeart/2005/8/layout/lProcess1"/>
    <dgm:cxn modelId="{E683BFE3-DA80-4592-B314-522BC79DF39A}" type="presOf" srcId="{5DFA18C9-1DAF-4897-AE0C-85881E65D949}" destId="{C44C27AC-4807-45FA-A692-25E612A4529D}" srcOrd="0" destOrd="0" presId="urn:microsoft.com/office/officeart/2005/8/layout/lProcess1"/>
    <dgm:cxn modelId="{84629487-89FF-4ABD-ADF0-09A4F38EE065}" type="presOf" srcId="{68A6589C-8D1E-47A6-AF46-ECA8951E9615}" destId="{EA00BC00-1DF0-4E8C-83B4-B2F18FD70701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2222C3B9-C281-4FE8-B355-08CB3BAD7D60}" type="presOf" srcId="{7C742665-F034-47F2-89BF-DD9978D2DA03}" destId="{61A9B283-3A84-4C25-A9E9-269759053A3A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15910A3-DBFD-41D9-94BA-00173FACC87F}" type="presParOf" srcId="{501C362F-6C82-479E-BAAB-96018EC2D17D}" destId="{AE9199F6-041D-4389-88FF-33645BC9D2FD}" srcOrd="0" destOrd="0" presId="urn:microsoft.com/office/officeart/2005/8/layout/lProcess1"/>
    <dgm:cxn modelId="{E55869A9-C513-4E3B-8D28-DB72501B993B}" type="presParOf" srcId="{AE9199F6-041D-4389-88FF-33645BC9D2FD}" destId="{A45D161F-6F7D-409B-81F6-7699440F2949}" srcOrd="0" destOrd="0" presId="urn:microsoft.com/office/officeart/2005/8/layout/lProcess1"/>
    <dgm:cxn modelId="{F7302306-D17D-427A-969E-C2C0B5D0D84C}" type="presParOf" srcId="{AE9199F6-041D-4389-88FF-33645BC9D2FD}" destId="{61A9B283-3A84-4C25-A9E9-269759053A3A}" srcOrd="1" destOrd="0" presId="urn:microsoft.com/office/officeart/2005/8/layout/lProcess1"/>
    <dgm:cxn modelId="{ED501D44-1983-48AD-9BA7-80B1EFDDC62E}" type="presParOf" srcId="{AE9199F6-041D-4389-88FF-33645BC9D2FD}" destId="{EA00BC00-1DF0-4E8C-83B4-B2F18FD70701}" srcOrd="2" destOrd="0" presId="urn:microsoft.com/office/officeart/2005/8/layout/lProcess1"/>
    <dgm:cxn modelId="{3369193F-A93C-4E14-B776-1FA43C0D56ED}" type="presParOf" srcId="{AE9199F6-041D-4389-88FF-33645BC9D2FD}" destId="{CB291814-AD01-4311-BAFA-C0526895174D}" srcOrd="3" destOrd="0" presId="urn:microsoft.com/office/officeart/2005/8/layout/lProcess1"/>
    <dgm:cxn modelId="{D63E422C-2E76-45E0-BA44-85E7114F2EE9}" type="presParOf" srcId="{AE9199F6-041D-4389-88FF-33645BC9D2FD}" destId="{31DE5E52-756C-4501-9539-C65C70BD5630}" srcOrd="4" destOrd="0" presId="urn:microsoft.com/office/officeart/2005/8/layout/lProcess1"/>
    <dgm:cxn modelId="{F9A2DE2F-E6A1-44E3-9DDF-D08E949E3CA2}" type="presParOf" srcId="{AE9199F6-041D-4389-88FF-33645BC9D2FD}" destId="{F6E4AE46-FF99-4F80-B123-9B92B9C5D848}" srcOrd="5" destOrd="0" presId="urn:microsoft.com/office/officeart/2005/8/layout/lProcess1"/>
    <dgm:cxn modelId="{073155E1-B371-4C49-9F28-DB5E762451B0}" type="presParOf" srcId="{AE9199F6-041D-4389-88FF-33645BC9D2FD}" destId="{CB0767A7-331F-4204-8192-2C3843F9D3B3}" srcOrd="6" destOrd="0" presId="urn:microsoft.com/office/officeart/2005/8/layout/lProcess1"/>
    <dgm:cxn modelId="{DE98BD50-9EC9-471C-93A2-5E9F307E48A7}" type="presParOf" srcId="{AE9199F6-041D-4389-88FF-33645BC9D2FD}" destId="{F0DF9F73-E064-414E-832F-775AAF8E74CC}" srcOrd="7" destOrd="0" presId="urn:microsoft.com/office/officeart/2005/8/layout/lProcess1"/>
    <dgm:cxn modelId="{AEFA7D2D-D792-4E49-A3FD-0DF3E9043D20}" type="presParOf" srcId="{AE9199F6-041D-4389-88FF-33645BC9D2FD}" destId="{43971FC1-FA83-4B09-B187-A923CCBD10B4}" srcOrd="8" destOrd="0" presId="urn:microsoft.com/office/officeart/2005/8/layout/lProcess1"/>
    <dgm:cxn modelId="{3F27E2F1-170B-41DF-BA77-4BC069872A3A}" type="presParOf" srcId="{501C362F-6C82-479E-BAAB-96018EC2D17D}" destId="{B160FA30-C936-4B5E-8C2B-22432E694C2B}" srcOrd="1" destOrd="0" presId="urn:microsoft.com/office/officeart/2005/8/layout/lProcess1"/>
    <dgm:cxn modelId="{6E0998EE-51CB-4DC0-80DC-858248DBBC8E}" type="presParOf" srcId="{501C362F-6C82-479E-BAAB-96018EC2D17D}" destId="{154D82C3-7336-41CF-8ED8-03FC857DD280}" srcOrd="2" destOrd="0" presId="urn:microsoft.com/office/officeart/2005/8/layout/lProcess1"/>
    <dgm:cxn modelId="{96C2B086-D23F-4567-8BE3-033B2F3059B0}" type="presParOf" srcId="{154D82C3-7336-41CF-8ED8-03FC857DD280}" destId="{BB0C5B26-B0B5-44B7-A767-7B5DC1D65743}" srcOrd="0" destOrd="0" presId="urn:microsoft.com/office/officeart/2005/8/layout/lProcess1"/>
    <dgm:cxn modelId="{90CE58B8-6B60-4786-A973-972BE66808D5}" type="presParOf" srcId="{501C362F-6C82-479E-BAAB-96018EC2D17D}" destId="{452CC6E8-366F-401A-849C-6B66A109FCCE}" srcOrd="3" destOrd="0" presId="urn:microsoft.com/office/officeart/2005/8/layout/lProcess1"/>
    <dgm:cxn modelId="{55702F84-54DE-4AE6-A64C-179605B039C6}" type="presParOf" srcId="{501C362F-6C82-479E-BAAB-96018EC2D17D}" destId="{5A67C3BB-F53F-4812-9899-01ED295B3923}" srcOrd="4" destOrd="0" presId="urn:microsoft.com/office/officeart/2005/8/layout/lProcess1"/>
    <dgm:cxn modelId="{CEBA1372-4CC3-46FA-9A7D-20921029270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797639B-4103-4565-AF62-BAD79E43595B}" type="presOf" srcId="{86CB855A-D7E4-4B4C-A96F-DB06B9EA6358}" destId="{CB291814-AD01-4311-BAFA-C0526895174D}" srcOrd="0" destOrd="0" presId="urn:microsoft.com/office/officeart/2005/8/layout/lProcess1"/>
    <dgm:cxn modelId="{BABDC73C-4E68-4890-804D-2DB011A1DD6F}" type="presOf" srcId="{CB8397A8-5B9F-454C-BE63-2ECC74199F2A}" destId="{A45D161F-6F7D-409B-81F6-7699440F2949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A1260502-A4AE-47DB-B218-FD398ECAEDF9}" type="presOf" srcId="{44F08AAB-7C8C-46C2-AF05-DACA6962BC1D}" destId="{F0DF9F73-E064-414E-832F-775AAF8E74CC}" srcOrd="0" destOrd="0" presId="urn:microsoft.com/office/officeart/2005/8/layout/lProcess1"/>
    <dgm:cxn modelId="{F2185156-3C4F-41E0-9261-18F176BFAC46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EAC37714-59E9-4EE9-93AA-96129671438C}" type="presOf" srcId="{5DFA18C9-1DAF-4897-AE0C-85881E65D949}" destId="{C44C27AC-4807-45FA-A692-25E612A4529D}" srcOrd="0" destOrd="0" presId="urn:microsoft.com/office/officeart/2005/8/layout/lProcess1"/>
    <dgm:cxn modelId="{D184A4FB-A79F-45EA-A33C-1B447B135172}" type="presOf" srcId="{659E370A-DEF4-4DE5-AF17-81440F7B5DCB}" destId="{BB0C5B26-B0B5-44B7-A767-7B5DC1D65743}" srcOrd="0" destOrd="0" presId="urn:microsoft.com/office/officeart/2005/8/layout/lProcess1"/>
    <dgm:cxn modelId="{6D382DA3-EC4B-4D98-BD05-71B4AC16B009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833F140-F275-49CD-8DF5-36B7C38825B6}" type="presOf" srcId="{791674B3-954E-4F0C-A10C-BCC9F2E2B3BF}" destId="{501C362F-6C82-479E-BAAB-96018EC2D17D}" srcOrd="0" destOrd="0" presId="urn:microsoft.com/office/officeart/2005/8/layout/lProcess1"/>
    <dgm:cxn modelId="{B3D7723A-DB00-42A6-B1BC-318B39785587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7D73B47-C482-4849-9054-0376293ADF6E}" type="presOf" srcId="{3E660341-B987-4CED-858C-DA017AE2532E}" destId="{31DE5E52-756C-4501-9539-C65C70BD5630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A8D58B25-B8D2-4956-8AEB-6DCE8A962FCE}" type="presOf" srcId="{2B3A8FDE-1DE4-4F33-800D-B0D80182D42C}" destId="{43971FC1-FA83-4B09-B187-A923CCBD10B4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2967368-1E88-4F26-BBEF-2B6DE04DAC73}" type="presOf" srcId="{68A6589C-8D1E-47A6-AF46-ECA8951E9615}" destId="{EA00BC00-1DF0-4E8C-83B4-B2F18FD70701}" srcOrd="0" destOrd="0" presId="urn:microsoft.com/office/officeart/2005/8/layout/lProcess1"/>
    <dgm:cxn modelId="{04DA5012-BC11-4E04-BE7C-1FB7DCA1E8AD}" type="presParOf" srcId="{501C362F-6C82-479E-BAAB-96018EC2D17D}" destId="{AE9199F6-041D-4389-88FF-33645BC9D2FD}" srcOrd="0" destOrd="0" presId="urn:microsoft.com/office/officeart/2005/8/layout/lProcess1"/>
    <dgm:cxn modelId="{0C018E93-361A-4A23-BA1E-7E552D9B1296}" type="presParOf" srcId="{AE9199F6-041D-4389-88FF-33645BC9D2FD}" destId="{A45D161F-6F7D-409B-81F6-7699440F2949}" srcOrd="0" destOrd="0" presId="urn:microsoft.com/office/officeart/2005/8/layout/lProcess1"/>
    <dgm:cxn modelId="{9380B635-3FF3-47F2-9F04-7EA4EDC78BBB}" type="presParOf" srcId="{AE9199F6-041D-4389-88FF-33645BC9D2FD}" destId="{61A9B283-3A84-4C25-A9E9-269759053A3A}" srcOrd="1" destOrd="0" presId="urn:microsoft.com/office/officeart/2005/8/layout/lProcess1"/>
    <dgm:cxn modelId="{D60CA7CC-5F0F-47C8-B3F9-8B6992904835}" type="presParOf" srcId="{AE9199F6-041D-4389-88FF-33645BC9D2FD}" destId="{EA00BC00-1DF0-4E8C-83B4-B2F18FD70701}" srcOrd="2" destOrd="0" presId="urn:microsoft.com/office/officeart/2005/8/layout/lProcess1"/>
    <dgm:cxn modelId="{A624200D-B390-4CC3-AA27-4AD60F33DF4B}" type="presParOf" srcId="{AE9199F6-041D-4389-88FF-33645BC9D2FD}" destId="{CB291814-AD01-4311-BAFA-C0526895174D}" srcOrd="3" destOrd="0" presId="urn:microsoft.com/office/officeart/2005/8/layout/lProcess1"/>
    <dgm:cxn modelId="{84309BFD-B027-43F0-BBF8-58ABFDA28938}" type="presParOf" srcId="{AE9199F6-041D-4389-88FF-33645BC9D2FD}" destId="{31DE5E52-756C-4501-9539-C65C70BD5630}" srcOrd="4" destOrd="0" presId="urn:microsoft.com/office/officeart/2005/8/layout/lProcess1"/>
    <dgm:cxn modelId="{C8843F35-7627-4E83-A70A-9AED5B7C6D73}" type="presParOf" srcId="{AE9199F6-041D-4389-88FF-33645BC9D2FD}" destId="{F6E4AE46-FF99-4F80-B123-9B92B9C5D848}" srcOrd="5" destOrd="0" presId="urn:microsoft.com/office/officeart/2005/8/layout/lProcess1"/>
    <dgm:cxn modelId="{E955BC44-665C-4C45-A022-D49FD7D7385B}" type="presParOf" srcId="{AE9199F6-041D-4389-88FF-33645BC9D2FD}" destId="{CB0767A7-331F-4204-8192-2C3843F9D3B3}" srcOrd="6" destOrd="0" presId="urn:microsoft.com/office/officeart/2005/8/layout/lProcess1"/>
    <dgm:cxn modelId="{3BBEEEB7-9A40-4AF5-BC6C-25D58C50DAF4}" type="presParOf" srcId="{AE9199F6-041D-4389-88FF-33645BC9D2FD}" destId="{F0DF9F73-E064-414E-832F-775AAF8E74CC}" srcOrd="7" destOrd="0" presId="urn:microsoft.com/office/officeart/2005/8/layout/lProcess1"/>
    <dgm:cxn modelId="{C5B00311-0242-482E-9E80-9D518B82AA69}" type="presParOf" srcId="{AE9199F6-041D-4389-88FF-33645BC9D2FD}" destId="{43971FC1-FA83-4B09-B187-A923CCBD10B4}" srcOrd="8" destOrd="0" presId="urn:microsoft.com/office/officeart/2005/8/layout/lProcess1"/>
    <dgm:cxn modelId="{209CEECE-211F-4AD5-9ADD-181E98017A37}" type="presParOf" srcId="{501C362F-6C82-479E-BAAB-96018EC2D17D}" destId="{B160FA30-C936-4B5E-8C2B-22432E694C2B}" srcOrd="1" destOrd="0" presId="urn:microsoft.com/office/officeart/2005/8/layout/lProcess1"/>
    <dgm:cxn modelId="{D5463875-E08D-469E-BB3F-1F3D9128CC40}" type="presParOf" srcId="{501C362F-6C82-479E-BAAB-96018EC2D17D}" destId="{154D82C3-7336-41CF-8ED8-03FC857DD280}" srcOrd="2" destOrd="0" presId="urn:microsoft.com/office/officeart/2005/8/layout/lProcess1"/>
    <dgm:cxn modelId="{286A8178-7853-4870-B2B0-7005C1EB7DA7}" type="presParOf" srcId="{154D82C3-7336-41CF-8ED8-03FC857DD280}" destId="{BB0C5B26-B0B5-44B7-A767-7B5DC1D65743}" srcOrd="0" destOrd="0" presId="urn:microsoft.com/office/officeart/2005/8/layout/lProcess1"/>
    <dgm:cxn modelId="{0BECA8BB-426E-418A-8EF0-0D4F24C24450}" type="presParOf" srcId="{501C362F-6C82-479E-BAAB-96018EC2D17D}" destId="{452CC6E8-366F-401A-849C-6B66A109FCCE}" srcOrd="3" destOrd="0" presId="urn:microsoft.com/office/officeart/2005/8/layout/lProcess1"/>
    <dgm:cxn modelId="{6C96614F-6910-45C7-B3D1-B03C80DBD433}" type="presParOf" srcId="{501C362F-6C82-479E-BAAB-96018EC2D17D}" destId="{5A67C3BB-F53F-4812-9899-01ED295B3923}" srcOrd="4" destOrd="0" presId="urn:microsoft.com/office/officeart/2005/8/layout/lProcess1"/>
    <dgm:cxn modelId="{7424DA0B-8002-4994-A8A6-3D11DB5037A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F6AD474C-78B6-4C92-8C85-969150AB4693}" type="presOf" srcId="{9F88AA06-5EFE-44EB-AB83-0A1D85311304}" destId="{F6E4AE46-FF99-4F80-B123-9B92B9C5D848}" srcOrd="0" destOrd="0" presId="urn:microsoft.com/office/officeart/2005/8/layout/lProcess1"/>
    <dgm:cxn modelId="{AA11BC7D-A70D-47CE-A444-089A2C34DDF2}" type="presOf" srcId="{3E660341-B987-4CED-858C-DA017AE2532E}" destId="{31DE5E52-756C-4501-9539-C65C70BD5630}" srcOrd="0" destOrd="0" presId="urn:microsoft.com/office/officeart/2005/8/layout/lProcess1"/>
    <dgm:cxn modelId="{6A94CA0C-6D4E-44FA-952C-61019E01A6CD}" type="presOf" srcId="{791674B3-954E-4F0C-A10C-BCC9F2E2B3BF}" destId="{501C362F-6C82-479E-BAAB-96018EC2D17D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C3217BD2-EFA6-4CD4-A94C-83F40F501FDC}" type="presOf" srcId="{68A6589C-8D1E-47A6-AF46-ECA8951E9615}" destId="{EA00BC00-1DF0-4E8C-83B4-B2F18FD70701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D76C70C4-912D-474E-9178-CB1237323B45}" type="presOf" srcId="{CB8397A8-5B9F-454C-BE63-2ECC74199F2A}" destId="{A45D161F-6F7D-409B-81F6-7699440F2949}" srcOrd="0" destOrd="0" presId="urn:microsoft.com/office/officeart/2005/8/layout/lProcess1"/>
    <dgm:cxn modelId="{EEB832E9-54D2-4B86-8425-7F5BC05F9446}" type="presOf" srcId="{86CB855A-D7E4-4B4C-A96F-DB06B9EA6358}" destId="{CB291814-AD01-4311-BAFA-C0526895174D}" srcOrd="0" destOrd="0" presId="urn:microsoft.com/office/officeart/2005/8/layout/lProcess1"/>
    <dgm:cxn modelId="{020D699E-2873-4C56-86E9-4AC30BC773AC}" type="presOf" srcId="{7C742665-F034-47F2-89BF-DD9978D2DA03}" destId="{61A9B283-3A84-4C25-A9E9-269759053A3A}" srcOrd="0" destOrd="0" presId="urn:microsoft.com/office/officeart/2005/8/layout/lProcess1"/>
    <dgm:cxn modelId="{8095F502-6D7A-45A3-B285-EB00242E0A1B}" type="presOf" srcId="{44F08AAB-7C8C-46C2-AF05-DACA6962BC1D}" destId="{F0DF9F73-E064-414E-832F-775AAF8E74CC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85F473FE-A291-49D7-B0CC-44B49AD4DA31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CC16AE5E-DFE6-4CCB-BB0D-37D88AF99AED}" type="presOf" srcId="{5DFA18C9-1DAF-4897-AE0C-85881E65D949}" destId="{C44C27AC-4807-45FA-A692-25E612A4529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CE99A4B5-2EB4-4D0B-9215-A5E35009D1FF}" type="presOf" srcId="{659E370A-DEF4-4DE5-AF17-81440F7B5DCB}" destId="{BB0C5B26-B0B5-44B7-A767-7B5DC1D65743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905C3F90-96BC-4352-8D69-06A6AFB0B7BE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B51014A-CDD6-4DF1-8176-6AFBFD6B7900}" type="presParOf" srcId="{501C362F-6C82-479E-BAAB-96018EC2D17D}" destId="{AE9199F6-041D-4389-88FF-33645BC9D2FD}" srcOrd="0" destOrd="0" presId="urn:microsoft.com/office/officeart/2005/8/layout/lProcess1"/>
    <dgm:cxn modelId="{4E585878-2C2F-4C0D-B222-AD781AB53574}" type="presParOf" srcId="{AE9199F6-041D-4389-88FF-33645BC9D2FD}" destId="{A45D161F-6F7D-409B-81F6-7699440F2949}" srcOrd="0" destOrd="0" presId="urn:microsoft.com/office/officeart/2005/8/layout/lProcess1"/>
    <dgm:cxn modelId="{B2803FC3-FF8E-4D80-9488-CF0E2E4ADCE7}" type="presParOf" srcId="{AE9199F6-041D-4389-88FF-33645BC9D2FD}" destId="{61A9B283-3A84-4C25-A9E9-269759053A3A}" srcOrd="1" destOrd="0" presId="urn:microsoft.com/office/officeart/2005/8/layout/lProcess1"/>
    <dgm:cxn modelId="{91720D0C-AA03-4619-9C6C-9F075B907538}" type="presParOf" srcId="{AE9199F6-041D-4389-88FF-33645BC9D2FD}" destId="{EA00BC00-1DF0-4E8C-83B4-B2F18FD70701}" srcOrd="2" destOrd="0" presId="urn:microsoft.com/office/officeart/2005/8/layout/lProcess1"/>
    <dgm:cxn modelId="{698EA08A-69E4-4FE7-94E2-7EC070AABFB4}" type="presParOf" srcId="{AE9199F6-041D-4389-88FF-33645BC9D2FD}" destId="{CB291814-AD01-4311-BAFA-C0526895174D}" srcOrd="3" destOrd="0" presId="urn:microsoft.com/office/officeart/2005/8/layout/lProcess1"/>
    <dgm:cxn modelId="{8EF5DB52-D839-4CC2-ACAB-55BF8AC0751D}" type="presParOf" srcId="{AE9199F6-041D-4389-88FF-33645BC9D2FD}" destId="{31DE5E52-756C-4501-9539-C65C70BD5630}" srcOrd="4" destOrd="0" presId="urn:microsoft.com/office/officeart/2005/8/layout/lProcess1"/>
    <dgm:cxn modelId="{D498F14B-9427-4076-B212-249B6522F0B5}" type="presParOf" srcId="{AE9199F6-041D-4389-88FF-33645BC9D2FD}" destId="{F6E4AE46-FF99-4F80-B123-9B92B9C5D848}" srcOrd="5" destOrd="0" presId="urn:microsoft.com/office/officeart/2005/8/layout/lProcess1"/>
    <dgm:cxn modelId="{7F85F20D-7332-43D4-9FFF-89F7B9F47CD9}" type="presParOf" srcId="{AE9199F6-041D-4389-88FF-33645BC9D2FD}" destId="{CB0767A7-331F-4204-8192-2C3843F9D3B3}" srcOrd="6" destOrd="0" presId="urn:microsoft.com/office/officeart/2005/8/layout/lProcess1"/>
    <dgm:cxn modelId="{0F0299FD-C2F4-46CF-80F3-E5E7D15130C2}" type="presParOf" srcId="{AE9199F6-041D-4389-88FF-33645BC9D2FD}" destId="{F0DF9F73-E064-414E-832F-775AAF8E74CC}" srcOrd="7" destOrd="0" presId="urn:microsoft.com/office/officeart/2005/8/layout/lProcess1"/>
    <dgm:cxn modelId="{609F8DC9-AA02-4BB9-AE18-2A866133EC70}" type="presParOf" srcId="{AE9199F6-041D-4389-88FF-33645BC9D2FD}" destId="{43971FC1-FA83-4B09-B187-A923CCBD10B4}" srcOrd="8" destOrd="0" presId="urn:microsoft.com/office/officeart/2005/8/layout/lProcess1"/>
    <dgm:cxn modelId="{E6592476-4D85-4CAE-A995-2AADA68A7423}" type="presParOf" srcId="{501C362F-6C82-479E-BAAB-96018EC2D17D}" destId="{B160FA30-C936-4B5E-8C2B-22432E694C2B}" srcOrd="1" destOrd="0" presId="urn:microsoft.com/office/officeart/2005/8/layout/lProcess1"/>
    <dgm:cxn modelId="{3E4C968E-3820-4C3C-8344-BA44EA8BC079}" type="presParOf" srcId="{501C362F-6C82-479E-BAAB-96018EC2D17D}" destId="{154D82C3-7336-41CF-8ED8-03FC857DD280}" srcOrd="2" destOrd="0" presId="urn:microsoft.com/office/officeart/2005/8/layout/lProcess1"/>
    <dgm:cxn modelId="{4E90237F-0350-4269-8DE5-F0AF05F58FF8}" type="presParOf" srcId="{154D82C3-7336-41CF-8ED8-03FC857DD280}" destId="{BB0C5B26-B0B5-44B7-A767-7B5DC1D65743}" srcOrd="0" destOrd="0" presId="urn:microsoft.com/office/officeart/2005/8/layout/lProcess1"/>
    <dgm:cxn modelId="{A4BF41B7-9C00-47A8-A350-09472C842732}" type="presParOf" srcId="{501C362F-6C82-479E-BAAB-96018EC2D17D}" destId="{452CC6E8-366F-401A-849C-6B66A109FCCE}" srcOrd="3" destOrd="0" presId="urn:microsoft.com/office/officeart/2005/8/layout/lProcess1"/>
    <dgm:cxn modelId="{A87536E0-5CD8-4404-8648-1CB065C2E146}" type="presParOf" srcId="{501C362F-6C82-479E-BAAB-96018EC2D17D}" destId="{5A67C3BB-F53F-4812-9899-01ED295B3923}" srcOrd="4" destOrd="0" presId="urn:microsoft.com/office/officeart/2005/8/layout/lProcess1"/>
    <dgm:cxn modelId="{36C23BA7-700F-4002-83DB-7E1E745125C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5CD9C533-DDEF-40C7-A0C2-8FB7A2786E1D}" type="presOf" srcId="{659E370A-DEF4-4DE5-AF17-81440F7B5DCB}" destId="{BB0C5B26-B0B5-44B7-A767-7B5DC1D65743}" srcOrd="0" destOrd="0" presId="urn:microsoft.com/office/officeart/2005/8/layout/lProcess1"/>
    <dgm:cxn modelId="{71EDE844-17BA-494D-B831-69C1C1AB5F34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8D8F6BA8-DF81-438C-8A69-17F5639C99E2}" type="presOf" srcId="{791674B3-954E-4F0C-A10C-BCC9F2E2B3BF}" destId="{501C362F-6C82-479E-BAAB-96018EC2D17D}" srcOrd="0" destOrd="0" presId="urn:microsoft.com/office/officeart/2005/8/layout/lProcess1"/>
    <dgm:cxn modelId="{BCA48CAE-3468-463C-BD64-96815C903B32}" type="presOf" srcId="{5DFA18C9-1DAF-4897-AE0C-85881E65D949}" destId="{C44C27AC-4807-45FA-A692-25E612A4529D}" srcOrd="0" destOrd="0" presId="urn:microsoft.com/office/officeart/2005/8/layout/lProcess1"/>
    <dgm:cxn modelId="{E7D33ECB-C2C1-4104-8F79-60B39C6C7E17}" type="presParOf" srcId="{501C362F-6C82-479E-BAAB-96018EC2D17D}" destId="{AE9199F6-041D-4389-88FF-33645BC9D2FD}" srcOrd="0" destOrd="0" presId="urn:microsoft.com/office/officeart/2005/8/layout/lProcess1"/>
    <dgm:cxn modelId="{FE944404-6311-49B5-A1D4-4F11862E0598}" type="presParOf" srcId="{AE9199F6-041D-4389-88FF-33645BC9D2FD}" destId="{A45D161F-6F7D-409B-81F6-7699440F2949}" srcOrd="0" destOrd="0" presId="urn:microsoft.com/office/officeart/2005/8/layout/lProcess1"/>
    <dgm:cxn modelId="{9F5463B5-9DAD-4EA7-BCB5-10280DB50D7E}" type="presParOf" srcId="{501C362F-6C82-479E-BAAB-96018EC2D17D}" destId="{B160FA30-C936-4B5E-8C2B-22432E694C2B}" srcOrd="1" destOrd="0" presId="urn:microsoft.com/office/officeart/2005/8/layout/lProcess1"/>
    <dgm:cxn modelId="{11B57F83-2621-45B6-8B70-31646FD65D9A}" type="presParOf" srcId="{501C362F-6C82-479E-BAAB-96018EC2D17D}" destId="{154D82C3-7336-41CF-8ED8-03FC857DD280}" srcOrd="2" destOrd="0" presId="urn:microsoft.com/office/officeart/2005/8/layout/lProcess1"/>
    <dgm:cxn modelId="{C28368C6-ECD7-4292-AB76-47E769F89737}" type="presParOf" srcId="{154D82C3-7336-41CF-8ED8-03FC857DD280}" destId="{BB0C5B26-B0B5-44B7-A767-7B5DC1D65743}" srcOrd="0" destOrd="0" presId="urn:microsoft.com/office/officeart/2005/8/layout/lProcess1"/>
    <dgm:cxn modelId="{C28EFE6F-0218-4BF9-9C0D-E5EDDF9C31EF}" type="presParOf" srcId="{501C362F-6C82-479E-BAAB-96018EC2D17D}" destId="{452CC6E8-366F-401A-849C-6B66A109FCCE}" srcOrd="3" destOrd="0" presId="urn:microsoft.com/office/officeart/2005/8/layout/lProcess1"/>
    <dgm:cxn modelId="{DCDFAD71-7EDD-4B62-A7B4-49915CF5110C}" type="presParOf" srcId="{501C362F-6C82-479E-BAAB-96018EC2D17D}" destId="{5A67C3BB-F53F-4812-9899-01ED295B3923}" srcOrd="4" destOrd="0" presId="urn:microsoft.com/office/officeart/2005/8/layout/lProcess1"/>
    <dgm:cxn modelId="{57E2209C-84D9-4FE3-9A5F-A635716138CC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22178B70-3880-4E1E-B259-E90CAA1A141E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62C5D260-6837-45FF-9670-49CB7439AEA6}" type="presOf" srcId="{CB8397A8-5B9F-454C-BE63-2ECC74199F2A}" destId="{A45D161F-6F7D-409B-81F6-7699440F2949}" srcOrd="0" destOrd="0" presId="urn:microsoft.com/office/officeart/2005/8/layout/lProcess1"/>
    <dgm:cxn modelId="{A6A67AE7-DA9A-4BB6-A67A-E190A3307552}" type="presOf" srcId="{791674B3-954E-4F0C-A10C-BCC9F2E2B3BF}" destId="{501C362F-6C82-479E-BAAB-96018EC2D17D}" srcOrd="0" destOrd="0" presId="urn:microsoft.com/office/officeart/2005/8/layout/lProcess1"/>
    <dgm:cxn modelId="{D4599DE3-4E65-45AD-ADEB-82AC6F724FFF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3942898-61C5-477C-85E4-C2980AD90027}" type="presParOf" srcId="{501C362F-6C82-479E-BAAB-96018EC2D17D}" destId="{AE9199F6-041D-4389-88FF-33645BC9D2FD}" srcOrd="0" destOrd="0" presId="urn:microsoft.com/office/officeart/2005/8/layout/lProcess1"/>
    <dgm:cxn modelId="{40F28F6B-9245-40CA-A475-9F8EDD4EA5B0}" type="presParOf" srcId="{AE9199F6-041D-4389-88FF-33645BC9D2FD}" destId="{A45D161F-6F7D-409B-81F6-7699440F2949}" srcOrd="0" destOrd="0" presId="urn:microsoft.com/office/officeart/2005/8/layout/lProcess1"/>
    <dgm:cxn modelId="{61C031E4-862A-43A8-AE78-3E5DDBFE5B72}" type="presParOf" srcId="{501C362F-6C82-479E-BAAB-96018EC2D17D}" destId="{B160FA30-C936-4B5E-8C2B-22432E694C2B}" srcOrd="1" destOrd="0" presId="urn:microsoft.com/office/officeart/2005/8/layout/lProcess1"/>
    <dgm:cxn modelId="{958E4524-093F-4EE7-865B-11692574E69D}" type="presParOf" srcId="{501C362F-6C82-479E-BAAB-96018EC2D17D}" destId="{154D82C3-7336-41CF-8ED8-03FC857DD280}" srcOrd="2" destOrd="0" presId="urn:microsoft.com/office/officeart/2005/8/layout/lProcess1"/>
    <dgm:cxn modelId="{6683EA31-96B0-4116-96E7-A8CBE28166D0}" type="presParOf" srcId="{154D82C3-7336-41CF-8ED8-03FC857DD280}" destId="{BB0C5B26-B0B5-44B7-A767-7B5DC1D65743}" srcOrd="0" destOrd="0" presId="urn:microsoft.com/office/officeart/2005/8/layout/lProcess1"/>
    <dgm:cxn modelId="{C3F6202A-CF17-4197-AD73-04FFEA9FE5F5}" type="presParOf" srcId="{501C362F-6C82-479E-BAAB-96018EC2D17D}" destId="{452CC6E8-366F-401A-849C-6B66A109FCCE}" srcOrd="3" destOrd="0" presId="urn:microsoft.com/office/officeart/2005/8/layout/lProcess1"/>
    <dgm:cxn modelId="{4DBBF258-E616-45EE-9659-AF92951FE320}" type="presParOf" srcId="{501C362F-6C82-479E-BAAB-96018EC2D17D}" destId="{5A67C3BB-F53F-4812-9899-01ED295B3923}" srcOrd="4" destOrd="0" presId="urn:microsoft.com/office/officeart/2005/8/layout/lProcess1"/>
    <dgm:cxn modelId="{C26B3C20-09C8-4085-B0F2-B79D9EA7963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A1BFEAFB-C8FC-49C8-9C1F-99B7D1FA04B6}" type="presOf" srcId="{CB8397A8-5B9F-454C-BE63-2ECC74199F2A}" destId="{A45D161F-6F7D-409B-81F6-7699440F2949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DE5BBA6C-0B64-4ED3-87DE-8CD60D9C8CDD}" type="presOf" srcId="{791674B3-954E-4F0C-A10C-BCC9F2E2B3BF}" destId="{501C362F-6C82-479E-BAAB-96018EC2D17D}" srcOrd="0" destOrd="0" presId="urn:microsoft.com/office/officeart/2005/8/layout/lProcess1"/>
    <dgm:cxn modelId="{CCB430FD-41FA-4BDD-AC92-E8D48C8C7D72}" type="presOf" srcId="{5DFA18C9-1DAF-4897-AE0C-85881E65D949}" destId="{C44C27AC-4807-45FA-A692-25E612A4529D}" srcOrd="0" destOrd="0" presId="urn:microsoft.com/office/officeart/2005/8/layout/lProcess1"/>
    <dgm:cxn modelId="{EBA2FB76-68C7-4C55-B9F3-07F9BCD100BC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598BDCA-99F0-4D42-BAAC-1D14DD079F2C}" type="presParOf" srcId="{501C362F-6C82-479E-BAAB-96018EC2D17D}" destId="{AE9199F6-041D-4389-88FF-33645BC9D2FD}" srcOrd="0" destOrd="0" presId="urn:microsoft.com/office/officeart/2005/8/layout/lProcess1"/>
    <dgm:cxn modelId="{4F7D50F8-FF0E-4BA3-BB17-544051BD84A3}" type="presParOf" srcId="{AE9199F6-041D-4389-88FF-33645BC9D2FD}" destId="{A45D161F-6F7D-409B-81F6-7699440F2949}" srcOrd="0" destOrd="0" presId="urn:microsoft.com/office/officeart/2005/8/layout/lProcess1"/>
    <dgm:cxn modelId="{F7938C04-E11A-4A6A-B93F-AD01D0D66A4F}" type="presParOf" srcId="{501C362F-6C82-479E-BAAB-96018EC2D17D}" destId="{B160FA30-C936-4B5E-8C2B-22432E694C2B}" srcOrd="1" destOrd="0" presId="urn:microsoft.com/office/officeart/2005/8/layout/lProcess1"/>
    <dgm:cxn modelId="{197B1CBD-3847-4DB6-ADE1-9F1E9FA232F8}" type="presParOf" srcId="{501C362F-6C82-479E-BAAB-96018EC2D17D}" destId="{154D82C3-7336-41CF-8ED8-03FC857DD280}" srcOrd="2" destOrd="0" presId="urn:microsoft.com/office/officeart/2005/8/layout/lProcess1"/>
    <dgm:cxn modelId="{15738CFE-2C90-4531-A59B-80DF7DD88A4A}" type="presParOf" srcId="{154D82C3-7336-41CF-8ED8-03FC857DD280}" destId="{BB0C5B26-B0B5-44B7-A767-7B5DC1D65743}" srcOrd="0" destOrd="0" presId="urn:microsoft.com/office/officeart/2005/8/layout/lProcess1"/>
    <dgm:cxn modelId="{379DE261-5F4D-4AEB-B58B-BCFCD51C422C}" type="presParOf" srcId="{501C362F-6C82-479E-BAAB-96018EC2D17D}" destId="{452CC6E8-366F-401A-849C-6B66A109FCCE}" srcOrd="3" destOrd="0" presId="urn:microsoft.com/office/officeart/2005/8/layout/lProcess1"/>
    <dgm:cxn modelId="{CB0EC178-4390-42CF-BB85-9405ED22F479}" type="presParOf" srcId="{501C362F-6C82-479E-BAAB-96018EC2D17D}" destId="{5A67C3BB-F53F-4812-9899-01ED295B3923}" srcOrd="4" destOrd="0" presId="urn:microsoft.com/office/officeart/2005/8/layout/lProcess1"/>
    <dgm:cxn modelId="{F41463C6-88EC-4ACA-B750-77857A2D833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BED92135-AE61-4EAF-9E5B-6A25CCA0AEF7}" type="presOf" srcId="{CB8397A8-5B9F-454C-BE63-2ECC74199F2A}" destId="{A45D161F-6F7D-409B-81F6-7699440F2949}" srcOrd="0" destOrd="0" presId="urn:microsoft.com/office/officeart/2005/8/layout/lProcess1"/>
    <dgm:cxn modelId="{E3D5B133-079D-4E12-8DAC-3944FB4E4836}" type="presOf" srcId="{5DFA18C9-1DAF-4897-AE0C-85881E65D949}" destId="{C44C27AC-4807-45FA-A692-25E612A4529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6955F0DC-307B-4013-A56D-D904A1B8B0B0}" type="presOf" srcId="{659E370A-DEF4-4DE5-AF17-81440F7B5DCB}" destId="{BB0C5B26-B0B5-44B7-A767-7B5DC1D65743}" srcOrd="0" destOrd="0" presId="urn:microsoft.com/office/officeart/2005/8/layout/lProcess1"/>
    <dgm:cxn modelId="{4F7A347B-26D3-4C4F-BC21-481AAAAA0283}" type="presOf" srcId="{791674B3-954E-4F0C-A10C-BCC9F2E2B3BF}" destId="{501C362F-6C82-479E-BAAB-96018EC2D17D}" srcOrd="0" destOrd="0" presId="urn:microsoft.com/office/officeart/2005/8/layout/lProcess1"/>
    <dgm:cxn modelId="{80F94575-7F56-4A9A-8F5C-4A50CD7918E6}" type="presParOf" srcId="{501C362F-6C82-479E-BAAB-96018EC2D17D}" destId="{AE9199F6-041D-4389-88FF-33645BC9D2FD}" srcOrd="0" destOrd="0" presId="urn:microsoft.com/office/officeart/2005/8/layout/lProcess1"/>
    <dgm:cxn modelId="{346C4048-A0B5-4C7C-B461-8964C42E507C}" type="presParOf" srcId="{AE9199F6-041D-4389-88FF-33645BC9D2FD}" destId="{A45D161F-6F7D-409B-81F6-7699440F2949}" srcOrd="0" destOrd="0" presId="urn:microsoft.com/office/officeart/2005/8/layout/lProcess1"/>
    <dgm:cxn modelId="{C09D597A-0AB9-4AC2-882D-B25B570FDCD6}" type="presParOf" srcId="{501C362F-6C82-479E-BAAB-96018EC2D17D}" destId="{B160FA30-C936-4B5E-8C2B-22432E694C2B}" srcOrd="1" destOrd="0" presId="urn:microsoft.com/office/officeart/2005/8/layout/lProcess1"/>
    <dgm:cxn modelId="{54ACDF68-5592-47EA-A87F-9B99A537AB73}" type="presParOf" srcId="{501C362F-6C82-479E-BAAB-96018EC2D17D}" destId="{154D82C3-7336-41CF-8ED8-03FC857DD280}" srcOrd="2" destOrd="0" presId="urn:microsoft.com/office/officeart/2005/8/layout/lProcess1"/>
    <dgm:cxn modelId="{A1989025-C127-4DC8-83F2-62AAE4F49CA4}" type="presParOf" srcId="{154D82C3-7336-41CF-8ED8-03FC857DD280}" destId="{BB0C5B26-B0B5-44B7-A767-7B5DC1D65743}" srcOrd="0" destOrd="0" presId="urn:microsoft.com/office/officeart/2005/8/layout/lProcess1"/>
    <dgm:cxn modelId="{D36E77DB-5888-4F61-A0AD-8C6129BD3CCB}" type="presParOf" srcId="{501C362F-6C82-479E-BAAB-96018EC2D17D}" destId="{452CC6E8-366F-401A-849C-6B66A109FCCE}" srcOrd="3" destOrd="0" presId="urn:microsoft.com/office/officeart/2005/8/layout/lProcess1"/>
    <dgm:cxn modelId="{72809ED8-532C-4BE6-8D3F-B06F0D7468D6}" type="presParOf" srcId="{501C362F-6C82-479E-BAAB-96018EC2D17D}" destId="{5A67C3BB-F53F-4812-9899-01ED295B3923}" srcOrd="4" destOrd="0" presId="urn:microsoft.com/office/officeart/2005/8/layout/lProcess1"/>
    <dgm:cxn modelId="{28AE0E39-1FEF-4E10-84AB-5A08371141B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EC41E1BA-7037-4113-A46C-E17111D24EF5}" type="presOf" srcId="{44F08AAB-7C8C-46C2-AF05-DACA6962BC1D}" destId="{F0DF9F73-E064-414E-832F-775AAF8E74CC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2B07F81-091A-48AF-85F9-A29DC7F0201C}" type="presOf" srcId="{2B3A8FDE-1DE4-4F33-800D-B0D80182D42C}" destId="{43971FC1-FA83-4B09-B187-A923CCBD10B4}" srcOrd="0" destOrd="0" presId="urn:microsoft.com/office/officeart/2005/8/layout/lProcess1"/>
    <dgm:cxn modelId="{3DB11050-F0D2-4866-80B1-C73E5FA0DB4A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BB02452E-144C-4167-824A-73D3F42F1DCB}" type="presOf" srcId="{5DFA18C9-1DAF-4897-AE0C-85881E65D949}" destId="{C44C27AC-4807-45FA-A692-25E612A4529D}" srcOrd="0" destOrd="0" presId="urn:microsoft.com/office/officeart/2005/8/layout/lProcess1"/>
    <dgm:cxn modelId="{C21E4D87-AA28-4EAC-8C4C-12B071C2611F}" type="presOf" srcId="{9F88AA06-5EFE-44EB-AB83-0A1D85311304}" destId="{F6E4AE46-FF99-4F80-B123-9B92B9C5D848}" srcOrd="0" destOrd="0" presId="urn:microsoft.com/office/officeart/2005/8/layout/lProcess1"/>
    <dgm:cxn modelId="{FAF6582C-CDAF-4FD9-A533-61E46260FB6B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89FF362-7680-4BA8-A4C2-9419875952A6}" type="presOf" srcId="{3E660341-B987-4CED-858C-DA017AE2532E}" destId="{31DE5E52-756C-4501-9539-C65C70BD5630}" srcOrd="0" destOrd="0" presId="urn:microsoft.com/office/officeart/2005/8/layout/lProcess1"/>
    <dgm:cxn modelId="{234C733D-4E2F-4A89-B872-9D12BB93C526}" type="presOf" srcId="{86CB855A-D7E4-4B4C-A96F-DB06B9EA6358}" destId="{CB291814-AD01-4311-BAFA-C0526895174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A2059438-4A8E-496B-B239-38949E4EA384}" type="presOf" srcId="{791674B3-954E-4F0C-A10C-BCC9F2E2B3BF}" destId="{501C362F-6C82-479E-BAAB-96018EC2D17D}" srcOrd="0" destOrd="0" presId="urn:microsoft.com/office/officeart/2005/8/layout/lProcess1"/>
    <dgm:cxn modelId="{4070C1B7-B137-416D-9BB2-4601A2858FF5}" type="presOf" srcId="{68A6589C-8D1E-47A6-AF46-ECA8951E9615}" destId="{EA00BC00-1DF0-4E8C-83B4-B2F18FD70701}" srcOrd="0" destOrd="0" presId="urn:microsoft.com/office/officeart/2005/8/layout/lProcess1"/>
    <dgm:cxn modelId="{54943F45-B0C6-490B-B4D1-016EC931F8AF}" type="presOf" srcId="{CB8397A8-5B9F-454C-BE63-2ECC74199F2A}" destId="{A45D161F-6F7D-409B-81F6-7699440F2949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978EFC17-E454-4F86-9F92-165CE2E8525F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8254B06-E1D0-43C2-B70E-59348AB54291}" type="presParOf" srcId="{501C362F-6C82-479E-BAAB-96018EC2D17D}" destId="{AE9199F6-041D-4389-88FF-33645BC9D2FD}" srcOrd="0" destOrd="0" presId="urn:microsoft.com/office/officeart/2005/8/layout/lProcess1"/>
    <dgm:cxn modelId="{FBF1A309-9076-4EC9-B9C6-D0A31A6EF604}" type="presParOf" srcId="{AE9199F6-041D-4389-88FF-33645BC9D2FD}" destId="{A45D161F-6F7D-409B-81F6-7699440F2949}" srcOrd="0" destOrd="0" presId="urn:microsoft.com/office/officeart/2005/8/layout/lProcess1"/>
    <dgm:cxn modelId="{E5FDE81C-E6AC-495A-BF04-38FD755DEFAA}" type="presParOf" srcId="{AE9199F6-041D-4389-88FF-33645BC9D2FD}" destId="{61A9B283-3A84-4C25-A9E9-269759053A3A}" srcOrd="1" destOrd="0" presId="urn:microsoft.com/office/officeart/2005/8/layout/lProcess1"/>
    <dgm:cxn modelId="{5579C073-0573-4A46-ADC2-9BB1501F0769}" type="presParOf" srcId="{AE9199F6-041D-4389-88FF-33645BC9D2FD}" destId="{EA00BC00-1DF0-4E8C-83B4-B2F18FD70701}" srcOrd="2" destOrd="0" presId="urn:microsoft.com/office/officeart/2005/8/layout/lProcess1"/>
    <dgm:cxn modelId="{8B6FA350-0E30-4B93-B194-47170E86DE63}" type="presParOf" srcId="{AE9199F6-041D-4389-88FF-33645BC9D2FD}" destId="{CB291814-AD01-4311-BAFA-C0526895174D}" srcOrd="3" destOrd="0" presId="urn:microsoft.com/office/officeart/2005/8/layout/lProcess1"/>
    <dgm:cxn modelId="{C0022797-36ED-4EFD-8F1F-95B37FD2AB49}" type="presParOf" srcId="{AE9199F6-041D-4389-88FF-33645BC9D2FD}" destId="{31DE5E52-756C-4501-9539-C65C70BD5630}" srcOrd="4" destOrd="0" presId="urn:microsoft.com/office/officeart/2005/8/layout/lProcess1"/>
    <dgm:cxn modelId="{4E55EE61-3895-4D7B-8647-B471E6E25B65}" type="presParOf" srcId="{AE9199F6-041D-4389-88FF-33645BC9D2FD}" destId="{F6E4AE46-FF99-4F80-B123-9B92B9C5D848}" srcOrd="5" destOrd="0" presId="urn:microsoft.com/office/officeart/2005/8/layout/lProcess1"/>
    <dgm:cxn modelId="{D00A92DC-E22C-4E49-A013-0B514CE843D4}" type="presParOf" srcId="{AE9199F6-041D-4389-88FF-33645BC9D2FD}" destId="{CB0767A7-331F-4204-8192-2C3843F9D3B3}" srcOrd="6" destOrd="0" presId="urn:microsoft.com/office/officeart/2005/8/layout/lProcess1"/>
    <dgm:cxn modelId="{B452567D-437B-451F-9738-68CF3051E7C7}" type="presParOf" srcId="{AE9199F6-041D-4389-88FF-33645BC9D2FD}" destId="{F0DF9F73-E064-414E-832F-775AAF8E74CC}" srcOrd="7" destOrd="0" presId="urn:microsoft.com/office/officeart/2005/8/layout/lProcess1"/>
    <dgm:cxn modelId="{5B56C8D2-6D4B-40C1-85D4-13682B77D855}" type="presParOf" srcId="{AE9199F6-041D-4389-88FF-33645BC9D2FD}" destId="{43971FC1-FA83-4B09-B187-A923CCBD10B4}" srcOrd="8" destOrd="0" presId="urn:microsoft.com/office/officeart/2005/8/layout/lProcess1"/>
    <dgm:cxn modelId="{63423AFF-1872-4B4A-B9E2-19D5FC62A0BF}" type="presParOf" srcId="{501C362F-6C82-479E-BAAB-96018EC2D17D}" destId="{B160FA30-C936-4B5E-8C2B-22432E694C2B}" srcOrd="1" destOrd="0" presId="urn:microsoft.com/office/officeart/2005/8/layout/lProcess1"/>
    <dgm:cxn modelId="{B28B5936-779E-4D75-9118-0B3BDA5B6122}" type="presParOf" srcId="{501C362F-6C82-479E-BAAB-96018EC2D17D}" destId="{154D82C3-7336-41CF-8ED8-03FC857DD280}" srcOrd="2" destOrd="0" presId="urn:microsoft.com/office/officeart/2005/8/layout/lProcess1"/>
    <dgm:cxn modelId="{0F413832-7D2B-44D4-88D5-94AA9E4434CC}" type="presParOf" srcId="{154D82C3-7336-41CF-8ED8-03FC857DD280}" destId="{BB0C5B26-B0B5-44B7-A767-7B5DC1D65743}" srcOrd="0" destOrd="0" presId="urn:microsoft.com/office/officeart/2005/8/layout/lProcess1"/>
    <dgm:cxn modelId="{26993A7D-0F44-40C9-83C5-069762623CF8}" type="presParOf" srcId="{501C362F-6C82-479E-BAAB-96018EC2D17D}" destId="{452CC6E8-366F-401A-849C-6B66A109FCCE}" srcOrd="3" destOrd="0" presId="urn:microsoft.com/office/officeart/2005/8/layout/lProcess1"/>
    <dgm:cxn modelId="{391A2919-1F11-4C2B-BB43-D06F4B1D2B0B}" type="presParOf" srcId="{501C362F-6C82-479E-BAAB-96018EC2D17D}" destId="{5A67C3BB-F53F-4812-9899-01ED295B3923}" srcOrd="4" destOrd="0" presId="urn:microsoft.com/office/officeart/2005/8/layout/lProcess1"/>
    <dgm:cxn modelId="{B75B65A2-5C01-491B-A65E-43D15594DD6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Process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Evaluation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Structure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Applying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Experience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Resume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Soft Skills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Tech Skills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3381" y="126057"/>
          <a:ext cx="2344340" cy="58608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0547" y="143223"/>
        <a:ext cx="2310008" cy="551753"/>
      </dsp:txXfrm>
    </dsp:sp>
    <dsp:sp modelId="{BB0C5B26-B0B5-44B7-A767-7B5DC1D65743}">
      <dsp:nvSpPr>
        <dsp:cNvPr id="0" name=""/>
        <dsp:cNvSpPr/>
      </dsp:nvSpPr>
      <dsp:spPr>
        <a:xfrm>
          <a:off x="2675929" y="126057"/>
          <a:ext cx="2344340" cy="58608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095" y="143223"/>
        <a:ext cx="2310008" cy="551753"/>
      </dsp:txXfrm>
    </dsp:sp>
    <dsp:sp modelId="{C44C27AC-4807-45FA-A692-25E612A4529D}">
      <dsp:nvSpPr>
        <dsp:cNvPr id="0" name=""/>
        <dsp:cNvSpPr/>
      </dsp:nvSpPr>
      <dsp:spPr>
        <a:xfrm>
          <a:off x="5348477" y="126057"/>
          <a:ext cx="2344340" cy="58608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12700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643" y="143223"/>
        <a:ext cx="2310008" cy="5517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3769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</a:t>
          </a:r>
          <a:r>
            <a:rPr lang="en-US" sz="1800" b="1" kern="1200" smtClean="0"/>
            <a:t>&amp; Algorithms</a:t>
          </a:r>
          <a:endParaRPr lang="en-US" sz="1800" b="1" kern="1200" dirty="0"/>
        </a:p>
      </dsp:txBody>
      <dsp:txXfrm>
        <a:off x="20933" y="158369"/>
        <a:ext cx="2309776" cy="551698"/>
      </dsp:txXfrm>
    </dsp:sp>
    <dsp:sp modelId="{BB0C5B26-B0B5-44B7-A767-7B5DC1D65743}">
      <dsp:nvSpPr>
        <dsp:cNvPr id="0" name=""/>
        <dsp:cNvSpPr/>
      </dsp:nvSpPr>
      <dsp:spPr>
        <a:xfrm>
          <a:off x="2676047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211" y="158369"/>
        <a:ext cx="2309776" cy="551698"/>
      </dsp:txXfrm>
    </dsp:sp>
    <dsp:sp modelId="{C44C27AC-4807-45FA-A692-25E612A4529D}">
      <dsp:nvSpPr>
        <dsp:cNvPr id="0" name=""/>
        <dsp:cNvSpPr/>
      </dsp:nvSpPr>
      <dsp:spPr>
        <a:xfrm>
          <a:off x="5348326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490" y="158369"/>
        <a:ext cx="2309776" cy="5516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3769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</a:t>
          </a:r>
          <a:r>
            <a:rPr lang="en-US" sz="1800" b="1" kern="1200" smtClean="0"/>
            <a:t>&amp; Algorithms</a:t>
          </a:r>
          <a:endParaRPr lang="en-US" sz="1800" b="1" kern="1200" dirty="0"/>
        </a:p>
      </dsp:txBody>
      <dsp:txXfrm>
        <a:off x="20933" y="158369"/>
        <a:ext cx="2309776" cy="551698"/>
      </dsp:txXfrm>
    </dsp:sp>
    <dsp:sp modelId="{BB0C5B26-B0B5-44B7-A767-7B5DC1D65743}">
      <dsp:nvSpPr>
        <dsp:cNvPr id="0" name=""/>
        <dsp:cNvSpPr/>
      </dsp:nvSpPr>
      <dsp:spPr>
        <a:xfrm>
          <a:off x="2676047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211" y="158369"/>
        <a:ext cx="2309776" cy="551698"/>
      </dsp:txXfrm>
    </dsp:sp>
    <dsp:sp modelId="{C44C27AC-4807-45FA-A692-25E612A4529D}">
      <dsp:nvSpPr>
        <dsp:cNvPr id="0" name=""/>
        <dsp:cNvSpPr/>
      </dsp:nvSpPr>
      <dsp:spPr>
        <a:xfrm>
          <a:off x="5348326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490" y="158369"/>
        <a:ext cx="2309776" cy="55169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3769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</a:t>
          </a:r>
          <a:r>
            <a:rPr lang="en-US" sz="1800" b="1" kern="1200" smtClean="0"/>
            <a:t>&amp; Algorithms</a:t>
          </a:r>
          <a:endParaRPr lang="en-US" sz="1800" b="1" kern="1200" dirty="0"/>
        </a:p>
      </dsp:txBody>
      <dsp:txXfrm>
        <a:off x="20933" y="158369"/>
        <a:ext cx="2309776" cy="551698"/>
      </dsp:txXfrm>
    </dsp:sp>
    <dsp:sp modelId="{BB0C5B26-B0B5-44B7-A767-7B5DC1D65743}">
      <dsp:nvSpPr>
        <dsp:cNvPr id="0" name=""/>
        <dsp:cNvSpPr/>
      </dsp:nvSpPr>
      <dsp:spPr>
        <a:xfrm>
          <a:off x="2676047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211" y="158369"/>
        <a:ext cx="2309776" cy="551698"/>
      </dsp:txXfrm>
    </dsp:sp>
    <dsp:sp modelId="{C44C27AC-4807-45FA-A692-25E612A4529D}">
      <dsp:nvSpPr>
        <dsp:cNvPr id="0" name=""/>
        <dsp:cNvSpPr/>
      </dsp:nvSpPr>
      <dsp:spPr>
        <a:xfrm>
          <a:off x="5348326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490" y="158369"/>
        <a:ext cx="2309776" cy="55169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3769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</a:t>
          </a:r>
          <a:r>
            <a:rPr lang="en-US" sz="1800" b="1" kern="1200" smtClean="0"/>
            <a:t>&amp; Algorithms</a:t>
          </a:r>
          <a:endParaRPr lang="en-US" sz="1800" b="1" kern="1200" dirty="0"/>
        </a:p>
      </dsp:txBody>
      <dsp:txXfrm>
        <a:off x="20933" y="158369"/>
        <a:ext cx="2309776" cy="551698"/>
      </dsp:txXfrm>
    </dsp:sp>
    <dsp:sp modelId="{BB0C5B26-B0B5-44B7-A767-7B5DC1D65743}">
      <dsp:nvSpPr>
        <dsp:cNvPr id="0" name=""/>
        <dsp:cNvSpPr/>
      </dsp:nvSpPr>
      <dsp:spPr>
        <a:xfrm>
          <a:off x="2676047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211" y="158369"/>
        <a:ext cx="2309776" cy="551698"/>
      </dsp:txXfrm>
    </dsp:sp>
    <dsp:sp modelId="{C44C27AC-4807-45FA-A692-25E612A4529D}">
      <dsp:nvSpPr>
        <dsp:cNvPr id="0" name=""/>
        <dsp:cNvSpPr/>
      </dsp:nvSpPr>
      <dsp:spPr>
        <a:xfrm>
          <a:off x="5348326" y="141205"/>
          <a:ext cx="2344104" cy="58602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490" y="158369"/>
        <a:ext cx="2309776" cy="55169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0.49806</cdr:x>
      <cdr:y>0.4209</cdr:y>
    </cdr:from>
    <cdr:to>
      <cdr:x>0.65852</cdr:x>
      <cdr:y>0.56634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6162" y="1905000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Intelligence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0.29135</cdr:x>
      <cdr:y>0.46604</cdr:y>
    </cdr:from>
    <cdr:to>
      <cdr:x>0.4518</cdr:x>
      <cdr:y>0.61148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55703" y="2109283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Coding</a:t>
          </a:r>
        </a:p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Skills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0.0559</cdr:x>
      <cdr:y>0.0959</cdr:y>
    </cdr:from>
    <cdr:to>
      <cdr:x>0.33148</cdr:x>
      <cdr:y>0.24128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2810" y="434051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Personality</a:t>
          </a:r>
          <a:endParaRPr lang="en-US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0.22249</cdr:x>
      <cdr:y>0</cdr:y>
    </cdr:from>
    <cdr:to>
      <cdr:x>0.49806</cdr:x>
      <cdr:y>0.14537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2562" y="0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Experience</a:t>
          </a:r>
          <a:endParaRPr lang="en-US" sz="28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12199C-3ECF-49EC-8C01-9A4C0302620D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E54A2-5AA7-498A-9DF2-1208687680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1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7921E8-E275-4884-8E14-F3AE1FA1C82A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D58AC4-F2C5-4FEE-B31C-55DCA191B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Hashtables</a:t>
            </a:r>
            <a:r>
              <a:rPr lang="en-US" dirty="0" smtClean="0"/>
              <a:t> – super important!!!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 manipulation</a:t>
            </a:r>
            <a:r>
              <a:rPr lang="en-US" baseline="0" dirty="0" smtClean="0"/>
              <a:t> – super important!</a:t>
            </a:r>
          </a:p>
          <a:p>
            <a:r>
              <a:rPr lang="en-US" baseline="0" dirty="0" smtClean="0"/>
              <a:t>Recursion: how does recursion impact space and time?</a:t>
            </a:r>
            <a:br>
              <a:rPr lang="en-US" baseline="0" dirty="0" smtClean="0"/>
            </a:br>
            <a:r>
              <a:rPr lang="en-US" baseline="0" dirty="0" smtClean="0"/>
              <a:t>Practice converting from iterative into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130425"/>
            <a:ext cx="9296400" cy="1470025"/>
          </a:xfrm>
          <a:solidFill>
            <a:schemeClr val="bg2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48768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Gayle Laakmann</a:t>
            </a:r>
            <a:r>
              <a:rPr lang="en-US" b="1" baseline="0" dirty="0" smtClean="0"/>
              <a:t> McDowell</a:t>
            </a:r>
          </a:p>
          <a:p>
            <a:pPr algn="ctr"/>
            <a:r>
              <a:rPr lang="en-US" baseline="0" dirty="0" smtClean="0"/>
              <a:t>Founder / CEO, CareerCup.com</a:t>
            </a:r>
          </a:p>
          <a:p>
            <a:pPr algn="ctr"/>
            <a:r>
              <a:rPr lang="en-US" baseline="0" dirty="0" smtClean="0"/>
              <a:t>Author of </a:t>
            </a:r>
            <a:r>
              <a:rPr lang="en-US" u="sng" baseline="0" dirty="0" smtClean="0"/>
              <a:t>The Google Resume</a:t>
            </a:r>
            <a:r>
              <a:rPr lang="en-US" u="none" baseline="0" dirty="0" smtClean="0"/>
              <a:t> and </a:t>
            </a:r>
            <a:r>
              <a:rPr lang="en-US" u="sng" baseline="0" dirty="0" smtClean="0"/>
              <a:t>Cracking the Coding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248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286000" cy="381000"/>
          </a:xfrm>
        </p:spPr>
        <p:txBody>
          <a:bodyPr/>
          <a:lstStyle>
            <a:lvl1pPr>
              <a:defRPr lang="en-US" sz="1200" b="1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7790" y="12539"/>
            <a:ext cx="2895600" cy="365125"/>
          </a:xfrm>
        </p:spPr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371600" y="2133600"/>
            <a:ext cx="6400800" cy="1371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0" y="2247900"/>
            <a:ext cx="6096000" cy="11811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4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" y="6338829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Process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2751" y="6182915"/>
            <a:ext cx="137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08026" y="6182915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2954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551703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661611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9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03828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1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22482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9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7013173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77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1054044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0183386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9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05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1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5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9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9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ch Interview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2036946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0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ech Interview - Produc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308373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1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ch Interview - Est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3384890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ech Interview - Techn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5876261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01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5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13981"/>
            <a:ext cx="5105400" cy="25527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91759"/>
          </a:xfrm>
          <a:prstGeom prst="rect">
            <a:avLst/>
          </a:prstGeom>
          <a:solidFill>
            <a:srgbClr val="F6F3F0">
              <a:alpha val="6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3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61ACCD-4F0D-4E0C-A8EC-4EAF75EB6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75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10/4/2012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10" r:id="rId7"/>
    <p:sldLayoutId id="2147483711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10/4/2012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8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5" r:id="rId2"/>
    <p:sldLayoutId id="2147483733" r:id="rId3"/>
    <p:sldLayoutId id="214748373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logywoman.com/" TargetMode="Externa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1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1470025"/>
          </a:xfrm>
        </p:spPr>
        <p:txBody>
          <a:bodyPr/>
          <a:lstStyle/>
          <a:p>
            <a:r>
              <a:rPr lang="en-US" b="1" dirty="0" smtClean="0"/>
              <a:t>Cracking the Coding Interview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8077200" cy="1295401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Advice and Strategies for Software Engineering and PM Interviews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356350"/>
            <a:ext cx="3124200" cy="365125"/>
          </a:xfrm>
        </p:spPr>
        <p:txBody>
          <a:bodyPr/>
          <a:lstStyle/>
          <a:p>
            <a:r>
              <a:rPr lang="en-US" dirty="0" smtClean="0"/>
              <a:t>McDowell | CareerCup.com | </a:t>
            </a:r>
            <a:r>
              <a:rPr lang="en-US" dirty="0" err="1" smtClean="0"/>
              <a:t>Palantir</a:t>
            </a:r>
            <a:endParaRPr lang="en-US" dirty="0" smtClean="0"/>
          </a:p>
          <a:p>
            <a:r>
              <a:rPr lang="en-US" dirty="0" smtClean="0"/>
              <a:t>Oct 2012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876800"/>
            <a:ext cx="8077200" cy="1295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Gayle Laakmann McDowell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Founder / CEO, CareerCup.com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Author of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Google Resume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Cracking the Coding Interview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Engineer @ </a:t>
            </a:r>
            <a:r>
              <a:rPr lang="en-US" dirty="0" smtClean="0"/>
              <a:t>Google, Microsoft &amp; </a:t>
            </a:r>
            <a:r>
              <a:rPr lang="en-US" dirty="0" smtClean="0"/>
              <a:t>Apple</a:t>
            </a:r>
          </a:p>
          <a:p>
            <a:pPr lvl="1"/>
            <a:r>
              <a:rPr lang="en-US" dirty="0" smtClean="0"/>
              <a:t>3 Years on Google Hiring Committee</a:t>
            </a:r>
          </a:p>
          <a:p>
            <a:pPr lvl="1"/>
            <a:r>
              <a:rPr lang="en-US" dirty="0" smtClean="0"/>
              <a:t>Interviewed 150+ candidates</a:t>
            </a:r>
          </a:p>
          <a:p>
            <a:r>
              <a:rPr lang="en-US" dirty="0" smtClean="0"/>
              <a:t>Founder of CareerCup.com</a:t>
            </a:r>
          </a:p>
          <a:p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Cracking the Coding Interview </a:t>
            </a:r>
          </a:p>
          <a:p>
            <a:pPr lvl="1"/>
            <a:r>
              <a:rPr lang="en-US" dirty="0" smtClean="0"/>
              <a:t>The Google Resume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02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Slides Posted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posted at:</a:t>
            </a:r>
          </a:p>
          <a:p>
            <a:pPr marL="0" indent="0" algn="ctr">
              <a:buNone/>
            </a:pPr>
            <a:r>
              <a:rPr lang="en-US" sz="4000" u="sng" dirty="0" smtClean="0">
                <a:hlinkClick r:id="rId2"/>
              </a:rPr>
              <a:t>www.technologywoman.com</a:t>
            </a:r>
            <a:endParaRPr lang="en-US" sz="4000" u="sng" dirty="0" smtClean="0"/>
          </a:p>
          <a:p>
            <a:pPr marL="0" indent="0" algn="ctr">
              <a:buNone/>
            </a:pPr>
            <a:r>
              <a:rPr lang="en-US" sz="4000" dirty="0" smtClean="0"/>
              <a:t>Click “Speaking Engagements”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0977387"/>
              </p:ext>
            </p:extLst>
          </p:nvPr>
        </p:nvGraphicFramePr>
        <p:xfrm>
          <a:off x="1371600" y="762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199524"/>
              </p:ext>
            </p:extLst>
          </p:nvPr>
        </p:nvGraphicFramePr>
        <p:xfrm>
          <a:off x="1447800" y="3429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832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Interview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287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 Company Evaluation </a:t>
            </a:r>
            <a:r>
              <a:rPr lang="en-US" dirty="0" smtClean="0"/>
              <a:t>(</a:t>
            </a:r>
            <a:r>
              <a:rPr lang="en-US" dirty="0" err="1" smtClean="0"/>
              <a:t>Devs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282602"/>
              </p:ext>
            </p:extLst>
          </p:nvPr>
        </p:nvGraphicFramePr>
        <p:xfrm>
          <a:off x="1143000" y="1600200"/>
          <a:ext cx="7543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34000" y="4191000"/>
            <a:ext cx="35052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Testing </a:t>
            </a:r>
            <a:r>
              <a:rPr lang="en-US" sz="3600" b="1" i="1" dirty="0" smtClean="0">
                <a:solidFill>
                  <a:schemeClr val="tx1"/>
                </a:solidFill>
              </a:rPr>
              <a:t>aptitude</a:t>
            </a:r>
            <a:r>
              <a:rPr lang="en-US" sz="3600" i="1" dirty="0" smtClean="0">
                <a:solidFill>
                  <a:schemeClr val="tx1"/>
                </a:solidFill>
              </a:rPr>
              <a:t>, not knowledge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Start-Ups </a:t>
            </a:r>
            <a:r>
              <a:rPr lang="en-US" dirty="0" smtClean="0"/>
              <a:t>(</a:t>
            </a:r>
            <a:r>
              <a:rPr lang="en-US" dirty="0" err="1" smtClean="0"/>
              <a:t>Devs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“Hit the ground running”</a:t>
            </a:r>
          </a:p>
          <a:p>
            <a:pPr lvl="1"/>
            <a:r>
              <a:rPr lang="en-US" dirty="0" smtClean="0"/>
              <a:t>Do you know “their” technologies?</a:t>
            </a:r>
          </a:p>
          <a:p>
            <a:r>
              <a:rPr lang="en-US" dirty="0" smtClean="0"/>
              <a:t>Entrepreneurial</a:t>
            </a:r>
          </a:p>
          <a:p>
            <a:pPr lvl="1"/>
            <a:r>
              <a:rPr lang="en-US" dirty="0" smtClean="0"/>
              <a:t>Have you started things? </a:t>
            </a:r>
          </a:p>
          <a:p>
            <a:pPr lvl="1"/>
            <a:r>
              <a:rPr lang="en-US" dirty="0" smtClean="0"/>
              <a:t>How much direction do you need?</a:t>
            </a:r>
          </a:p>
          <a:p>
            <a:r>
              <a:rPr lang="en-US" dirty="0" smtClean="0"/>
              <a:t>Personality</a:t>
            </a:r>
          </a:p>
          <a:p>
            <a:pPr lvl="1"/>
            <a:r>
              <a:rPr lang="en-US" dirty="0" smtClean="0"/>
              <a:t>Will you fit with the team?</a:t>
            </a:r>
          </a:p>
          <a:p>
            <a:pPr lvl="1"/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400800" y="4419600"/>
            <a:ext cx="1905000" cy="12857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but…</a:t>
            </a: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it varies!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PMs (Microsoft) &amp; APMs (Google)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User-Focused Thinking</a:t>
            </a:r>
          </a:p>
          <a:p>
            <a:r>
              <a:rPr lang="en-US" dirty="0" smtClean="0"/>
              <a:t>Passion for Technology</a:t>
            </a:r>
          </a:p>
          <a:p>
            <a:r>
              <a:rPr lang="en-US" dirty="0" smtClean="0"/>
              <a:t>Analytical Skills</a:t>
            </a:r>
          </a:p>
          <a:p>
            <a:r>
              <a:rPr lang="en-US" dirty="0"/>
              <a:t>Technical Skills </a:t>
            </a:r>
            <a:r>
              <a:rPr lang="en-US" sz="2000" dirty="0"/>
              <a:t>(position dependent</a:t>
            </a:r>
            <a:r>
              <a:rPr lang="en-US" sz="2000" dirty="0" smtClean="0"/>
              <a:t>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Are Judged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53587" y="1301187"/>
            <a:ext cx="7048501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did you do </a:t>
            </a:r>
            <a:r>
              <a:rPr lang="en-US" sz="3600" b="1" dirty="0" smtClean="0"/>
              <a:t>RELATIVE</a:t>
            </a:r>
            <a:endParaRPr lang="en-US" sz="3600" dirty="0" smtClean="0"/>
          </a:p>
          <a:p>
            <a:pPr algn="ctr"/>
            <a:r>
              <a:rPr lang="en-US" sz="3600" dirty="0" smtClean="0"/>
              <a:t>to other candidates on </a:t>
            </a:r>
          </a:p>
          <a:p>
            <a:pPr algn="ctr"/>
            <a:r>
              <a:rPr lang="en-US" sz="3600" dirty="0" smtClean="0"/>
              <a:t>the </a:t>
            </a:r>
            <a:r>
              <a:rPr lang="en-US" sz="3600" b="1" dirty="0" smtClean="0"/>
              <a:t>SAME</a:t>
            </a:r>
            <a:r>
              <a:rPr lang="en-US" sz="3600" dirty="0" smtClean="0"/>
              <a:t> question?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683" y="4800600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33528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564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Resumes &amp; Application Process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Get an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something!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Make a kick-ass resume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76400" y="2209800"/>
            <a:ext cx="6629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Got a weekend free?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13703" y="3962400"/>
            <a:ext cx="66294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It’s really not that hard.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 Review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5943600" cy="48768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Pull resume out of giant stack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Spot-check: company names, positions, projects, schools.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Skim bullets </a:t>
            </a:r>
            <a:r>
              <a:rPr lang="en-US" sz="2800" dirty="0" smtClean="0"/>
              <a:t>for coding / impact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81020" y="4185885"/>
            <a:ext cx="2286000" cy="685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80546" y="4185885"/>
            <a:ext cx="2286000" cy="6858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Reject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 rot="18900000">
            <a:off x="4350146" y="3642279"/>
            <a:ext cx="252730" cy="5555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700000">
            <a:off x="3707841" y="3635725"/>
            <a:ext cx="234196" cy="55557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3000" y="5073274"/>
            <a:ext cx="6172200" cy="102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z="2800" dirty="0" smtClean="0"/>
              <a:t>Go to next resume &amp; whine about how many more you have left.</a:t>
            </a:r>
            <a:endParaRPr lang="en-US" sz="2800" dirty="0"/>
          </a:p>
        </p:txBody>
      </p:sp>
      <p:sp>
        <p:nvSpPr>
          <p:cNvPr id="19" name="Right Brace 18"/>
          <p:cNvSpPr/>
          <p:nvPr/>
        </p:nvSpPr>
        <p:spPr>
          <a:xfrm>
            <a:off x="6858000" y="1594410"/>
            <a:ext cx="381000" cy="2049343"/>
          </a:xfrm>
          <a:prstGeom prst="rightBrace">
            <a:avLst>
              <a:gd name="adj1" fmla="val 84282"/>
              <a:gd name="adj2" fmla="val 49553"/>
            </a:avLst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315200" y="1788937"/>
            <a:ext cx="1707747" cy="1660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“Glanced at,” not read.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15 – 30 seconds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6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92" y="0"/>
            <a:ext cx="513260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011392" cy="81164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How CS Resume Should Look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307" y="2737734"/>
            <a:ext cx="2743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Short (1 – 2 line bullets)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15418" y="4901235"/>
            <a:ext cx="3170781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 – 4 Projects</a:t>
            </a:r>
          </a:p>
          <a:p>
            <a:pPr algn="ctr"/>
            <a:r>
              <a:rPr lang="en-US" dirty="0" smtClean="0"/>
              <a:t>Courses &amp; independent</a:t>
            </a:r>
          </a:p>
          <a:p>
            <a:pPr algn="ctr"/>
            <a:r>
              <a:rPr lang="en-US" dirty="0" smtClean="0"/>
              <a:t>Finished or unfinished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86240" y="6003403"/>
            <a:ext cx="2757267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List of Technical Skills</a:t>
            </a:r>
          </a:p>
          <a:p>
            <a:pPr algn="ctr"/>
            <a:r>
              <a:rPr lang="en-US" dirty="0" smtClean="0"/>
              <a:t>Short! Cut the “fluff.”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2173" y="4103868"/>
            <a:ext cx="27432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GPA</a:t>
            </a:r>
            <a:r>
              <a:rPr lang="en-US" dirty="0"/>
              <a:t> </a:t>
            </a:r>
            <a:r>
              <a:rPr lang="en-US" dirty="0" smtClean="0"/>
              <a:t>if at least 3.0</a:t>
            </a:r>
          </a:p>
          <a:p>
            <a:pPr algn="ctr"/>
            <a:r>
              <a:rPr lang="en-US" dirty="0" smtClean="0"/>
              <a:t>max (in-major, overall)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186240" y="1143000"/>
            <a:ext cx="2743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One Page Only!</a:t>
            </a:r>
          </a:p>
          <a:p>
            <a:pPr algn="ctr"/>
            <a:r>
              <a:rPr lang="en-US" dirty="0" smtClean="0"/>
              <a:t>Unless &gt; 10 years exp.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15419" y="1940367"/>
            <a:ext cx="3170781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 Real Resume Format</a:t>
            </a:r>
          </a:p>
          <a:p>
            <a:pPr algn="ctr"/>
            <a:r>
              <a:rPr lang="en-US" dirty="0" smtClean="0"/>
              <a:t>with organized columns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715419" y="3404886"/>
            <a:ext cx="3170781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Accomplishments</a:t>
            </a:r>
          </a:p>
          <a:p>
            <a:pPr algn="ctr"/>
            <a:r>
              <a:rPr lang="en-US" dirty="0" smtClean="0"/>
              <a:t>not responsibilities</a:t>
            </a:r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>
            <a:off x="3119377" y="4218168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274065">
            <a:off x="3129370" y="6364591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943600" y="588253"/>
            <a:ext cx="3048000" cy="996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Observe: No Objective!</a:t>
            </a:r>
          </a:p>
          <a:p>
            <a:pPr algn="ctr"/>
            <a:r>
              <a:rPr lang="en-US" dirty="0" smtClean="0"/>
              <a:t>Objectives / summaries are almost always useless.</a:t>
            </a:r>
            <a:endParaRPr lang="en-US" dirty="0"/>
          </a:p>
        </p:txBody>
      </p:sp>
      <p:sp>
        <p:nvSpPr>
          <p:cNvPr id="45" name="Right Arrow 44"/>
          <p:cNvSpPr/>
          <p:nvPr/>
        </p:nvSpPr>
        <p:spPr>
          <a:xfrm rot="12766037">
            <a:off x="5103216" y="493652"/>
            <a:ext cx="761999" cy="21813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7" grpId="0" animBg="1"/>
      <p:bldP spid="29" grpId="0" animBg="1"/>
      <p:bldP spid="33" grpId="0" animBg="1"/>
      <p:bldP spid="39" grpId="0" animBg="1"/>
      <p:bldP spid="38" grpId="0" animBg="1"/>
      <p:bldP spid="43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30480" y="4114800"/>
            <a:ext cx="9174480" cy="776068"/>
          </a:xfrm>
        </p:spPr>
        <p:txBody>
          <a:bodyPr/>
          <a:lstStyle/>
          <a:p>
            <a:r>
              <a:rPr lang="en-US" dirty="0" smtClean="0"/>
              <a:t>Behavioral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Goals of Your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 the question.</a:t>
            </a:r>
          </a:p>
          <a:p>
            <a:r>
              <a:rPr lang="en-US" dirty="0" smtClean="0"/>
              <a:t>Deliver a </a:t>
            </a:r>
            <a:r>
              <a:rPr lang="en-US" b="1" i="1" u="sng" dirty="0" smtClean="0"/>
              <a:t>good</a:t>
            </a:r>
            <a:r>
              <a:rPr lang="en-US" b="1" dirty="0" smtClean="0"/>
              <a:t> </a:t>
            </a:r>
            <a:r>
              <a:rPr lang="en-US" dirty="0" smtClean="0"/>
              <a:t>answer.</a:t>
            </a:r>
          </a:p>
          <a:p>
            <a:r>
              <a:rPr lang="en-US" dirty="0" smtClean="0"/>
              <a:t>Communicate </a:t>
            </a:r>
            <a:r>
              <a:rPr lang="en-US" dirty="0" smtClean="0"/>
              <a:t>well.</a:t>
            </a:r>
          </a:p>
          <a:p>
            <a:pPr lvl="1"/>
            <a:r>
              <a:rPr lang="en-US" dirty="0" smtClean="0"/>
              <a:t>Nugget </a:t>
            </a:r>
            <a:r>
              <a:rPr lang="en-US" dirty="0" smtClean="0"/>
              <a:t>First</a:t>
            </a:r>
          </a:p>
          <a:p>
            <a:pPr lvl="1"/>
            <a:r>
              <a:rPr lang="en-US" dirty="0" smtClean="0"/>
              <a:t>S.A.R.: Situation, Action, </a:t>
            </a:r>
            <a:r>
              <a:rPr lang="en-US" dirty="0" smtClean="0"/>
              <a:t>Result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Preparing for Behavioral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Preparation Grid for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87159"/>
              </p:ext>
            </p:extLst>
          </p:nvPr>
        </p:nvGraphicFramePr>
        <p:xfrm>
          <a:off x="1828800" y="2286000"/>
          <a:ext cx="6819899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8804"/>
                <a:gridCol w="2427796"/>
                <a:gridCol w="2273299"/>
              </a:tblGrid>
              <a:tr h="5486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OS Project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Amazon Intern.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Enjoyed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Hated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Most Challenging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Hardest Bug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70658" y="5105400"/>
            <a:ext cx="7315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+ Behavioral Grid [for PM &amp; less tech. </a:t>
            </a:r>
            <a:r>
              <a:rPr lang="en-US" sz="2800" smtClean="0"/>
              <a:t>roles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Interview Prep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the basics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Complex algorithms generally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unnecessary.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Practice solving questions</a:t>
            </a:r>
          </a:p>
          <a:p>
            <a:pPr lvl="1"/>
            <a:r>
              <a:rPr lang="en-US" sz="2700" dirty="0">
                <a:solidFill>
                  <a:schemeClr val="accent2">
                    <a:lumMod val="75000"/>
                  </a:schemeClr>
                </a:solidFill>
              </a:rPr>
              <a:t>Don’t 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memorize!</a:t>
            </a: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See: </a:t>
            </a:r>
            <a:r>
              <a:rPr lang="en-US" sz="2700" dirty="0" err="1" smtClean="0">
                <a:solidFill>
                  <a:schemeClr val="accent2">
                    <a:lumMod val="75000"/>
                  </a:schemeClr>
                </a:solidFill>
              </a:rPr>
              <a:t>CtCI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 &amp; CareerCup.com</a:t>
            </a:r>
          </a:p>
          <a:p>
            <a:r>
              <a:rPr lang="en-US" dirty="0" smtClean="0"/>
              <a:t>Push yourself!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Write </a:t>
            </a:r>
            <a:r>
              <a:rPr lang="en-US" dirty="0"/>
              <a:t>code on </a:t>
            </a:r>
            <a:r>
              <a:rPr lang="en-US" dirty="0" smtClean="0"/>
              <a:t>paper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implement</a:t>
            </a:r>
          </a:p>
          <a:p>
            <a:r>
              <a:rPr lang="en-US" dirty="0" smtClean="0"/>
              <a:t>When to use (pros / cons)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97982"/>
              </p:ext>
            </p:extLst>
          </p:nvPr>
        </p:nvGraphicFramePr>
        <p:xfrm>
          <a:off x="1676400" y="3043764"/>
          <a:ext cx="70866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62200"/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 Lists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Stacks 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Queues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Heaps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Hashtables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>
            <a:off x="6477000" y="5024964"/>
            <a:ext cx="2034143" cy="677706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2895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Implementation</a:t>
            </a:r>
          </a:p>
          <a:p>
            <a:r>
              <a:rPr lang="en-US" sz="2400" dirty="0" smtClean="0"/>
              <a:t>Space vs. Time Complexity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38582"/>
              </p:ext>
            </p:extLst>
          </p:nvPr>
        </p:nvGraphicFramePr>
        <p:xfrm>
          <a:off x="4038600" y="1676400"/>
          <a:ext cx="4648200" cy="3543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24100"/>
                <a:gridCol w="2324100"/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Quick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Merge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Tree Insert / Find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Binary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Breadth-First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Depth-First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 rot="8991685">
            <a:off x="4083935" y="2583688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H="1">
            <a:off x="6400800" y="4112398"/>
            <a:ext cx="2133600" cy="9168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a concept – know how to code!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32164"/>
              </p:ext>
            </p:extLst>
          </p:nvPr>
        </p:nvGraphicFramePr>
        <p:xfrm>
          <a:off x="1371600" y="2909104"/>
          <a:ext cx="73152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38400"/>
                <a:gridCol w="2438400"/>
                <a:gridCol w="2438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Threading</a:t>
                      </a:r>
                      <a:endParaRPr lang="en-US" sz="2400" b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Big-O </a:t>
                      </a:r>
                    </a:p>
                    <a:p>
                      <a:pPr algn="ctr"/>
                      <a:r>
                        <a:rPr lang="en-US" sz="2400" b="1" dirty="0" smtClean="0"/>
                        <a:t>Time</a:t>
                      </a:r>
                      <a:r>
                        <a:rPr lang="en-US" sz="2400" b="1" baseline="0" dirty="0" smtClean="0"/>
                        <a:t> / Space</a:t>
                      </a:r>
                      <a:endParaRPr lang="en-US" sz="2400" b="1" dirty="0"/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</a:t>
                      </a:r>
                    </a:p>
                    <a:p>
                      <a:pPr algn="ctr"/>
                      <a:r>
                        <a:rPr lang="en-US" sz="2400" b="0" dirty="0" smtClean="0"/>
                        <a:t>Management</a:t>
                      </a:r>
                      <a:endParaRPr lang="en-US" sz="2400" b="0" dirty="0"/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Recursion</a:t>
                      </a:r>
                      <a:endParaRPr lang="en-US" sz="2400" b="1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Probability </a:t>
                      </a:r>
                      <a:r>
                        <a:rPr lang="en-US" sz="2400" baseline="0" dirty="0" smtClean="0"/>
                        <a:t>+ </a:t>
                      </a:r>
                      <a:r>
                        <a:rPr lang="en-US" sz="2400" baseline="0" dirty="0" err="1" smtClean="0"/>
                        <a:t>Combinatorics</a:t>
                      </a:r>
                      <a:endParaRPr lang="en-US" sz="2400" b="1" dirty="0" smtClean="0"/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Bit Manipulation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reeform 9"/>
          <p:cNvSpPr/>
          <p:nvPr/>
        </p:nvSpPr>
        <p:spPr>
          <a:xfrm flipH="1">
            <a:off x="1447800" y="4661704"/>
            <a:ext cx="2133600" cy="685800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8991685">
            <a:off x="3919552" y="2738250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9800000">
            <a:off x="6398798" y="4405213"/>
            <a:ext cx="2084558" cy="1370867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  <a:gd name="connsiteX0" fmla="*/ 577394 w 2180549"/>
              <a:gd name="connsiteY0" fmla="*/ 38440 h 686445"/>
              <a:gd name="connsiteX1" fmla="*/ 214369 w 2180549"/>
              <a:gd name="connsiteY1" fmla="*/ 43298 h 686445"/>
              <a:gd name="connsiteX2" fmla="*/ 26534 w 2180549"/>
              <a:gd name="connsiteY2" fmla="*/ 264609 h 686445"/>
              <a:gd name="connsiteX3" fmla="*/ 795842 w 2180549"/>
              <a:gd name="connsiteY3" fmla="*/ 513105 h 686445"/>
              <a:gd name="connsiteX4" fmla="*/ 1490049 w 2180549"/>
              <a:gd name="connsiteY4" fmla="*/ 672870 h 686445"/>
              <a:gd name="connsiteX5" fmla="*/ 1913541 w 2180549"/>
              <a:gd name="connsiteY5" fmla="*/ 654736 h 686445"/>
              <a:gd name="connsiteX6" fmla="*/ 2178320 w 2180549"/>
              <a:gd name="connsiteY6" fmla="*/ 469769 h 686445"/>
              <a:gd name="connsiteX7" fmla="*/ 1770005 w 2180549"/>
              <a:gd name="connsiteY7" fmla="*/ 276239 h 686445"/>
              <a:gd name="connsiteX8" fmla="*/ 851479 w 2180549"/>
              <a:gd name="connsiteY8" fmla="*/ 47918 h 686445"/>
              <a:gd name="connsiteX9" fmla="*/ 474946 w 2180549"/>
              <a:gd name="connsiteY9" fmla="*/ 1049 h 686445"/>
              <a:gd name="connsiteX10" fmla="*/ 277141 w 2180549"/>
              <a:gd name="connsiteY10" fmla="*/ 70994 h 686445"/>
              <a:gd name="connsiteX0" fmla="*/ 577394 w 2192745"/>
              <a:gd name="connsiteY0" fmla="*/ 38440 h 716609"/>
              <a:gd name="connsiteX1" fmla="*/ 214369 w 2192745"/>
              <a:gd name="connsiteY1" fmla="*/ 43298 h 716609"/>
              <a:gd name="connsiteX2" fmla="*/ 26534 w 2192745"/>
              <a:gd name="connsiteY2" fmla="*/ 264609 h 716609"/>
              <a:gd name="connsiteX3" fmla="*/ 795842 w 2192745"/>
              <a:gd name="connsiteY3" fmla="*/ 513105 h 716609"/>
              <a:gd name="connsiteX4" fmla="*/ 1490049 w 2192745"/>
              <a:gd name="connsiteY4" fmla="*/ 672870 h 716609"/>
              <a:gd name="connsiteX5" fmla="*/ 2042616 w 2192745"/>
              <a:gd name="connsiteY5" fmla="*/ 702023 h 716609"/>
              <a:gd name="connsiteX6" fmla="*/ 2178320 w 2192745"/>
              <a:gd name="connsiteY6" fmla="*/ 469769 h 716609"/>
              <a:gd name="connsiteX7" fmla="*/ 1770005 w 2192745"/>
              <a:gd name="connsiteY7" fmla="*/ 276239 h 716609"/>
              <a:gd name="connsiteX8" fmla="*/ 851479 w 2192745"/>
              <a:gd name="connsiteY8" fmla="*/ 47918 h 716609"/>
              <a:gd name="connsiteX9" fmla="*/ 474946 w 2192745"/>
              <a:gd name="connsiteY9" fmla="*/ 1049 h 716609"/>
              <a:gd name="connsiteX10" fmla="*/ 277141 w 2192745"/>
              <a:gd name="connsiteY10" fmla="*/ 70994 h 716609"/>
              <a:gd name="connsiteX0" fmla="*/ 420914 w 2036265"/>
              <a:gd name="connsiteY0" fmla="*/ 38440 h 716609"/>
              <a:gd name="connsiteX1" fmla="*/ 57889 w 2036265"/>
              <a:gd name="connsiteY1" fmla="*/ 43298 h 716609"/>
              <a:gd name="connsiteX2" fmla="*/ 60911 w 2036265"/>
              <a:gd name="connsiteY2" fmla="*/ 267287 h 716609"/>
              <a:gd name="connsiteX3" fmla="*/ 639362 w 2036265"/>
              <a:gd name="connsiteY3" fmla="*/ 513105 h 716609"/>
              <a:gd name="connsiteX4" fmla="*/ 1333569 w 2036265"/>
              <a:gd name="connsiteY4" fmla="*/ 672870 h 716609"/>
              <a:gd name="connsiteX5" fmla="*/ 1886136 w 2036265"/>
              <a:gd name="connsiteY5" fmla="*/ 702023 h 716609"/>
              <a:gd name="connsiteX6" fmla="*/ 2021840 w 2036265"/>
              <a:gd name="connsiteY6" fmla="*/ 469769 h 716609"/>
              <a:gd name="connsiteX7" fmla="*/ 1613525 w 2036265"/>
              <a:gd name="connsiteY7" fmla="*/ 276239 h 716609"/>
              <a:gd name="connsiteX8" fmla="*/ 694999 w 2036265"/>
              <a:gd name="connsiteY8" fmla="*/ 47918 h 716609"/>
              <a:gd name="connsiteX9" fmla="*/ 318466 w 2036265"/>
              <a:gd name="connsiteY9" fmla="*/ 1049 h 716609"/>
              <a:gd name="connsiteX10" fmla="*/ 120661 w 2036265"/>
              <a:gd name="connsiteY10" fmla="*/ 70994 h 716609"/>
              <a:gd name="connsiteX0" fmla="*/ 603214 w 2046465"/>
              <a:gd name="connsiteY0" fmla="*/ 101490 h 716609"/>
              <a:gd name="connsiteX1" fmla="*/ 68089 w 2046465"/>
              <a:gd name="connsiteY1" fmla="*/ 43298 h 716609"/>
              <a:gd name="connsiteX2" fmla="*/ 71111 w 2046465"/>
              <a:gd name="connsiteY2" fmla="*/ 267287 h 716609"/>
              <a:gd name="connsiteX3" fmla="*/ 649562 w 2046465"/>
              <a:gd name="connsiteY3" fmla="*/ 513105 h 716609"/>
              <a:gd name="connsiteX4" fmla="*/ 1343769 w 2046465"/>
              <a:gd name="connsiteY4" fmla="*/ 672870 h 716609"/>
              <a:gd name="connsiteX5" fmla="*/ 1896336 w 2046465"/>
              <a:gd name="connsiteY5" fmla="*/ 702023 h 716609"/>
              <a:gd name="connsiteX6" fmla="*/ 2032040 w 2046465"/>
              <a:gd name="connsiteY6" fmla="*/ 469769 h 716609"/>
              <a:gd name="connsiteX7" fmla="*/ 1623725 w 2046465"/>
              <a:gd name="connsiteY7" fmla="*/ 276239 h 716609"/>
              <a:gd name="connsiteX8" fmla="*/ 705199 w 2046465"/>
              <a:gd name="connsiteY8" fmla="*/ 47918 h 716609"/>
              <a:gd name="connsiteX9" fmla="*/ 328666 w 2046465"/>
              <a:gd name="connsiteY9" fmla="*/ 1049 h 716609"/>
              <a:gd name="connsiteX10" fmla="*/ 130861 w 2046465"/>
              <a:gd name="connsiteY10" fmla="*/ 70994 h 716609"/>
              <a:gd name="connsiteX0" fmla="*/ 603214 w 2046465"/>
              <a:gd name="connsiteY0" fmla="*/ 105370 h 720489"/>
              <a:gd name="connsiteX1" fmla="*/ 68089 w 2046465"/>
              <a:gd name="connsiteY1" fmla="*/ 47178 h 720489"/>
              <a:gd name="connsiteX2" fmla="*/ 71111 w 2046465"/>
              <a:gd name="connsiteY2" fmla="*/ 271167 h 720489"/>
              <a:gd name="connsiteX3" fmla="*/ 649562 w 2046465"/>
              <a:gd name="connsiteY3" fmla="*/ 516985 h 720489"/>
              <a:gd name="connsiteX4" fmla="*/ 1343769 w 2046465"/>
              <a:gd name="connsiteY4" fmla="*/ 676750 h 720489"/>
              <a:gd name="connsiteX5" fmla="*/ 1896336 w 2046465"/>
              <a:gd name="connsiteY5" fmla="*/ 705903 h 720489"/>
              <a:gd name="connsiteX6" fmla="*/ 2032040 w 2046465"/>
              <a:gd name="connsiteY6" fmla="*/ 473649 h 720489"/>
              <a:gd name="connsiteX7" fmla="*/ 1623725 w 2046465"/>
              <a:gd name="connsiteY7" fmla="*/ 280119 h 720489"/>
              <a:gd name="connsiteX8" fmla="*/ 705199 w 2046465"/>
              <a:gd name="connsiteY8" fmla="*/ 51798 h 720489"/>
              <a:gd name="connsiteX9" fmla="*/ 328666 w 2046465"/>
              <a:gd name="connsiteY9" fmla="*/ 4929 h 720489"/>
              <a:gd name="connsiteX10" fmla="*/ 152521 w 2046465"/>
              <a:gd name="connsiteY10" fmla="*/ 134160 h 720489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705199 w 2046465"/>
              <a:gd name="connsiteY8" fmla="*/ 52359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1062540 w 2046465"/>
              <a:gd name="connsiteY8" fmla="*/ 122142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511983 w 2046465"/>
              <a:gd name="connsiteY8" fmla="*/ 26679 h 721050"/>
              <a:gd name="connsiteX9" fmla="*/ 328666 w 2046465"/>
              <a:gd name="connsiteY9" fmla="*/ 5490 h 721050"/>
              <a:gd name="connsiteX10" fmla="*/ 152521 w 2046465"/>
              <a:gd name="connsiteY10" fmla="*/ 134721 h 721050"/>
              <a:gd name="connsiteX0" fmla="*/ 603214 w 2044514"/>
              <a:gd name="connsiteY0" fmla="*/ 105931 h 721050"/>
              <a:gd name="connsiteX1" fmla="*/ 68089 w 2044514"/>
              <a:gd name="connsiteY1" fmla="*/ 47739 h 721050"/>
              <a:gd name="connsiteX2" fmla="*/ 71111 w 2044514"/>
              <a:gd name="connsiteY2" fmla="*/ 271728 h 721050"/>
              <a:gd name="connsiteX3" fmla="*/ 649562 w 2044514"/>
              <a:gd name="connsiteY3" fmla="*/ 517546 h 721050"/>
              <a:gd name="connsiteX4" fmla="*/ 1343769 w 2044514"/>
              <a:gd name="connsiteY4" fmla="*/ 677311 h 721050"/>
              <a:gd name="connsiteX5" fmla="*/ 1896336 w 2044514"/>
              <a:gd name="connsiteY5" fmla="*/ 706464 h 721050"/>
              <a:gd name="connsiteX6" fmla="*/ 2032040 w 2044514"/>
              <a:gd name="connsiteY6" fmla="*/ 474210 h 721050"/>
              <a:gd name="connsiteX7" fmla="*/ 1653313 w 2044514"/>
              <a:gd name="connsiteY7" fmla="*/ 249950 h 721050"/>
              <a:gd name="connsiteX8" fmla="*/ 511983 w 2044514"/>
              <a:gd name="connsiteY8" fmla="*/ 26679 h 721050"/>
              <a:gd name="connsiteX9" fmla="*/ 328666 w 2044514"/>
              <a:gd name="connsiteY9" fmla="*/ 5490 h 721050"/>
              <a:gd name="connsiteX10" fmla="*/ 152521 w 2044514"/>
              <a:gd name="connsiteY10" fmla="*/ 134721 h 721050"/>
              <a:gd name="connsiteX0" fmla="*/ 603214 w 2044514"/>
              <a:gd name="connsiteY0" fmla="*/ 81591 h 696710"/>
              <a:gd name="connsiteX1" fmla="*/ 68089 w 2044514"/>
              <a:gd name="connsiteY1" fmla="*/ 23399 h 696710"/>
              <a:gd name="connsiteX2" fmla="*/ 71111 w 2044514"/>
              <a:gd name="connsiteY2" fmla="*/ 247388 h 696710"/>
              <a:gd name="connsiteX3" fmla="*/ 649562 w 2044514"/>
              <a:gd name="connsiteY3" fmla="*/ 493206 h 696710"/>
              <a:gd name="connsiteX4" fmla="*/ 1343769 w 2044514"/>
              <a:gd name="connsiteY4" fmla="*/ 652971 h 696710"/>
              <a:gd name="connsiteX5" fmla="*/ 1896336 w 2044514"/>
              <a:gd name="connsiteY5" fmla="*/ 682124 h 696710"/>
              <a:gd name="connsiteX6" fmla="*/ 2032040 w 2044514"/>
              <a:gd name="connsiteY6" fmla="*/ 449870 h 696710"/>
              <a:gd name="connsiteX7" fmla="*/ 1653313 w 2044514"/>
              <a:gd name="connsiteY7" fmla="*/ 225610 h 696710"/>
              <a:gd name="connsiteX8" fmla="*/ 511983 w 2044514"/>
              <a:gd name="connsiteY8" fmla="*/ 2339 h 696710"/>
              <a:gd name="connsiteX9" fmla="*/ 152521 w 2044514"/>
              <a:gd name="connsiteY9" fmla="*/ 110381 h 696710"/>
              <a:gd name="connsiteX0" fmla="*/ 603214 w 2044514"/>
              <a:gd name="connsiteY0" fmla="*/ 64032 h 679151"/>
              <a:gd name="connsiteX1" fmla="*/ 68089 w 2044514"/>
              <a:gd name="connsiteY1" fmla="*/ 5840 h 679151"/>
              <a:gd name="connsiteX2" fmla="*/ 71111 w 2044514"/>
              <a:gd name="connsiteY2" fmla="*/ 229829 h 679151"/>
              <a:gd name="connsiteX3" fmla="*/ 649562 w 2044514"/>
              <a:gd name="connsiteY3" fmla="*/ 475647 h 679151"/>
              <a:gd name="connsiteX4" fmla="*/ 1343769 w 2044514"/>
              <a:gd name="connsiteY4" fmla="*/ 635412 h 679151"/>
              <a:gd name="connsiteX5" fmla="*/ 1896336 w 2044514"/>
              <a:gd name="connsiteY5" fmla="*/ 664565 h 679151"/>
              <a:gd name="connsiteX6" fmla="*/ 2032040 w 2044514"/>
              <a:gd name="connsiteY6" fmla="*/ 432311 h 679151"/>
              <a:gd name="connsiteX7" fmla="*/ 1653313 w 2044514"/>
              <a:gd name="connsiteY7" fmla="*/ 208051 h 679151"/>
              <a:gd name="connsiteX8" fmla="*/ 873840 w 2044514"/>
              <a:gd name="connsiteY8" fmla="*/ 23206 h 679151"/>
              <a:gd name="connsiteX9" fmla="*/ 152521 w 2044514"/>
              <a:gd name="connsiteY9" fmla="*/ 92822 h 679151"/>
              <a:gd name="connsiteX0" fmla="*/ 546050 w 1987350"/>
              <a:gd name="connsiteY0" fmla="*/ 44273 h 659392"/>
              <a:gd name="connsiteX1" fmla="*/ 209603 w 1987350"/>
              <a:gd name="connsiteY1" fmla="*/ 39306 h 659392"/>
              <a:gd name="connsiteX2" fmla="*/ 13947 w 1987350"/>
              <a:gd name="connsiteY2" fmla="*/ 210070 h 659392"/>
              <a:gd name="connsiteX3" fmla="*/ 592398 w 1987350"/>
              <a:gd name="connsiteY3" fmla="*/ 455888 h 659392"/>
              <a:gd name="connsiteX4" fmla="*/ 1286605 w 1987350"/>
              <a:gd name="connsiteY4" fmla="*/ 615653 h 659392"/>
              <a:gd name="connsiteX5" fmla="*/ 1839172 w 1987350"/>
              <a:gd name="connsiteY5" fmla="*/ 644806 h 659392"/>
              <a:gd name="connsiteX6" fmla="*/ 1974876 w 1987350"/>
              <a:gd name="connsiteY6" fmla="*/ 412552 h 659392"/>
              <a:gd name="connsiteX7" fmla="*/ 1596149 w 1987350"/>
              <a:gd name="connsiteY7" fmla="*/ 188292 h 659392"/>
              <a:gd name="connsiteX8" fmla="*/ 816676 w 1987350"/>
              <a:gd name="connsiteY8" fmla="*/ 3447 h 659392"/>
              <a:gd name="connsiteX9" fmla="*/ 95357 w 1987350"/>
              <a:gd name="connsiteY9" fmla="*/ 73063 h 659392"/>
              <a:gd name="connsiteX0" fmla="*/ 546050 w 1987350"/>
              <a:gd name="connsiteY0" fmla="*/ 17471 h 632590"/>
              <a:gd name="connsiteX1" fmla="*/ 209603 w 1987350"/>
              <a:gd name="connsiteY1" fmla="*/ 12504 h 632590"/>
              <a:gd name="connsiteX2" fmla="*/ 13947 w 1987350"/>
              <a:gd name="connsiteY2" fmla="*/ 183268 h 632590"/>
              <a:gd name="connsiteX3" fmla="*/ 592398 w 1987350"/>
              <a:gd name="connsiteY3" fmla="*/ 429086 h 632590"/>
              <a:gd name="connsiteX4" fmla="*/ 1286605 w 1987350"/>
              <a:gd name="connsiteY4" fmla="*/ 588851 h 632590"/>
              <a:gd name="connsiteX5" fmla="*/ 1839172 w 1987350"/>
              <a:gd name="connsiteY5" fmla="*/ 618004 h 632590"/>
              <a:gd name="connsiteX6" fmla="*/ 1974876 w 1987350"/>
              <a:gd name="connsiteY6" fmla="*/ 385750 h 632590"/>
              <a:gd name="connsiteX7" fmla="*/ 1596149 w 1987350"/>
              <a:gd name="connsiteY7" fmla="*/ 161490 h 632590"/>
              <a:gd name="connsiteX8" fmla="*/ 820385 w 1987350"/>
              <a:gd name="connsiteY8" fmla="*/ 20796 h 632590"/>
              <a:gd name="connsiteX9" fmla="*/ 95357 w 1987350"/>
              <a:gd name="connsiteY9" fmla="*/ 46261 h 632590"/>
              <a:gd name="connsiteX0" fmla="*/ 545166 w 1986466"/>
              <a:gd name="connsiteY0" fmla="*/ 3993 h 619112"/>
              <a:gd name="connsiteX1" fmla="*/ 216539 w 1986466"/>
              <a:gd name="connsiteY1" fmla="*/ 49574 h 619112"/>
              <a:gd name="connsiteX2" fmla="*/ 13063 w 1986466"/>
              <a:gd name="connsiteY2" fmla="*/ 169790 h 619112"/>
              <a:gd name="connsiteX3" fmla="*/ 591514 w 1986466"/>
              <a:gd name="connsiteY3" fmla="*/ 415608 h 619112"/>
              <a:gd name="connsiteX4" fmla="*/ 1285721 w 1986466"/>
              <a:gd name="connsiteY4" fmla="*/ 575373 h 619112"/>
              <a:gd name="connsiteX5" fmla="*/ 1838288 w 1986466"/>
              <a:gd name="connsiteY5" fmla="*/ 604526 h 619112"/>
              <a:gd name="connsiteX6" fmla="*/ 1973992 w 1986466"/>
              <a:gd name="connsiteY6" fmla="*/ 372272 h 619112"/>
              <a:gd name="connsiteX7" fmla="*/ 1595265 w 1986466"/>
              <a:gd name="connsiteY7" fmla="*/ 148012 h 619112"/>
              <a:gd name="connsiteX8" fmla="*/ 819501 w 1986466"/>
              <a:gd name="connsiteY8" fmla="*/ 7318 h 619112"/>
              <a:gd name="connsiteX9" fmla="*/ 94473 w 1986466"/>
              <a:gd name="connsiteY9" fmla="*/ 32783 h 6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466" h="619112">
                <a:moveTo>
                  <a:pt x="545166" y="3993"/>
                </a:moveTo>
                <a:cubicBezTo>
                  <a:pt x="489315" y="-2800"/>
                  <a:pt x="305223" y="21941"/>
                  <a:pt x="216539" y="49574"/>
                </a:cubicBezTo>
                <a:cubicBezTo>
                  <a:pt x="127855" y="77207"/>
                  <a:pt x="-49433" y="108784"/>
                  <a:pt x="13063" y="169790"/>
                </a:cubicBezTo>
                <a:cubicBezTo>
                  <a:pt x="75559" y="230796"/>
                  <a:pt x="379404" y="348011"/>
                  <a:pt x="591514" y="415608"/>
                </a:cubicBezTo>
                <a:cubicBezTo>
                  <a:pt x="803624" y="483205"/>
                  <a:pt x="1077926" y="543887"/>
                  <a:pt x="1285721" y="575373"/>
                </a:cubicBezTo>
                <a:cubicBezTo>
                  <a:pt x="1493516" y="606859"/>
                  <a:pt x="1723576" y="638376"/>
                  <a:pt x="1838288" y="604526"/>
                </a:cubicBezTo>
                <a:cubicBezTo>
                  <a:pt x="1953000" y="570676"/>
                  <a:pt x="2014496" y="448358"/>
                  <a:pt x="1973992" y="372272"/>
                </a:cubicBezTo>
                <a:cubicBezTo>
                  <a:pt x="1933488" y="296186"/>
                  <a:pt x="1787680" y="208838"/>
                  <a:pt x="1595265" y="148012"/>
                </a:cubicBezTo>
                <a:cubicBezTo>
                  <a:pt x="1402850" y="87186"/>
                  <a:pt x="1035344" y="53183"/>
                  <a:pt x="819501" y="7318"/>
                </a:cubicBezTo>
                <a:cubicBezTo>
                  <a:pt x="569369" y="-11887"/>
                  <a:pt x="169361" y="10274"/>
                  <a:pt x="94473" y="3278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Mastering the Interview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“Serious”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Product Design Questions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Estimation Questions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Software Engineering Questions</a:t>
            </a:r>
          </a:p>
          <a:p>
            <a:pPr marL="914400" lvl="1" indent="-514350"/>
            <a:r>
              <a:rPr lang="en-US" dirty="0" smtClean="0"/>
              <a:t>Coding &amp; Algorithms</a:t>
            </a:r>
          </a:p>
          <a:p>
            <a:pPr marL="914400" lvl="1" indent="-514350"/>
            <a:r>
              <a:rPr lang="en-US" dirty="0" smtClean="0"/>
              <a:t>Object Oriented Design</a:t>
            </a:r>
          </a:p>
          <a:p>
            <a:pPr marL="914400" lvl="1" indent="-514350"/>
            <a:r>
              <a:rPr lang="en-US" dirty="0" smtClean="0"/>
              <a:t>Scalability</a:t>
            </a:r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would you design an </a:t>
            </a:r>
          </a:p>
          <a:p>
            <a:pPr algn="ctr" fontAlgn="t"/>
            <a:r>
              <a:rPr lang="en-US" sz="2800" b="1" dirty="0" smtClean="0"/>
              <a:t>calculator for the blind?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Design an </a:t>
            </a:r>
            <a:r>
              <a:rPr lang="en-US" sz="2800" b="1" dirty="0" smtClean="0"/>
              <a:t>elevator</a:t>
            </a:r>
            <a:r>
              <a:rPr lang="en-US" sz="2800" dirty="0" smtClean="0"/>
              <a:t> for a building.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b="1" dirty="0" smtClean="0"/>
              <a:t>Pick a Google product. </a:t>
            </a:r>
          </a:p>
          <a:p>
            <a:pPr algn="ctr" fontAlgn="t"/>
            <a:r>
              <a:rPr lang="en-US" sz="2800" dirty="0" smtClean="0"/>
              <a:t>How would </a:t>
            </a:r>
            <a:r>
              <a:rPr lang="en-US" sz="2800" smtClean="0"/>
              <a:t>you </a:t>
            </a:r>
            <a:r>
              <a:rPr lang="en-US" sz="2800" b="1" smtClean="0"/>
              <a:t>improve</a:t>
            </a:r>
            <a:r>
              <a:rPr lang="en-US" sz="2800" smtClean="0"/>
              <a:t> it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 Design </a:t>
            </a:r>
            <a:r>
              <a:rPr lang="en-US" dirty="0" smtClean="0"/>
              <a:t>Questions: Why?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&amp; Structured Thinking</a:t>
            </a:r>
          </a:p>
          <a:p>
            <a:r>
              <a:rPr lang="en-US" dirty="0" smtClean="0"/>
              <a:t>Ability to understand the user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Business instincts /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 </a:t>
            </a:r>
            <a:r>
              <a:rPr lang="en-US" dirty="0" smtClean="0"/>
              <a:t>Design Qs: Approach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user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 the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Solve piece by piece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8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Questions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many </a:t>
            </a:r>
            <a:r>
              <a:rPr lang="en-US" sz="2800" b="1" dirty="0" smtClean="0"/>
              <a:t>tennis balls </a:t>
            </a:r>
          </a:p>
          <a:p>
            <a:pPr algn="ctr" fontAlgn="t"/>
            <a:r>
              <a:rPr lang="en-US" sz="2800" dirty="0" smtClean="0"/>
              <a:t>can fit in an SUV?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</a:t>
            </a:r>
            <a:r>
              <a:rPr lang="en-US" sz="2800" b="1" dirty="0" smtClean="0"/>
              <a:t>money does Gmail make from ads </a:t>
            </a:r>
            <a:r>
              <a:rPr lang="en-US" sz="2800" dirty="0" smtClean="0"/>
              <a:t>every year?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do </a:t>
            </a:r>
            <a:r>
              <a:rPr lang="en-US" sz="2800" b="1" dirty="0" smtClean="0"/>
              <a:t>New Yorkers </a:t>
            </a:r>
          </a:p>
          <a:p>
            <a:pPr algn="ctr" fontAlgn="t"/>
            <a:r>
              <a:rPr lang="en-US" sz="2800" b="1" dirty="0" smtClean="0"/>
              <a:t>spend on electricity</a:t>
            </a:r>
            <a:r>
              <a:rPr lang="en-US" sz="2800" dirty="0" smtClean="0"/>
              <a:t> each year?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45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08"/>
    </mc:Choice>
    <mc:Fallback xmlns="">
      <p:transition spd="slow" advTm="46908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Why?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</a:t>
            </a:r>
            <a:r>
              <a:rPr lang="en-US" dirty="0" smtClean="0"/>
              <a:t>Solving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Basic </a:t>
            </a:r>
            <a:r>
              <a:rPr lang="en-US" dirty="0" smtClean="0"/>
              <a:t>Quantitative Skills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72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Qs: How to Approach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lvl="1"/>
            <a:r>
              <a:rPr lang="en-US" dirty="0" smtClean="0"/>
              <a:t>Don’t make assumptions (yet)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Outline / Structure Your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Break down the components</a:t>
            </a:r>
          </a:p>
          <a:p>
            <a:pPr lvl="1"/>
            <a:r>
              <a:rPr lang="en-US" dirty="0" smtClean="0"/>
              <a:t>Assume numbers when necessary</a:t>
            </a:r>
          </a:p>
          <a:p>
            <a:pPr lvl="1"/>
            <a:r>
              <a:rPr lang="en-US" dirty="0" smtClean="0"/>
              <a:t>State assumptions explicitly</a:t>
            </a:r>
          </a:p>
          <a:p>
            <a:pPr lvl="1"/>
            <a:r>
              <a:rPr lang="en-US" dirty="0" smtClean="0"/>
              <a:t>Round numbers to make your math easier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Sanity Check</a:t>
            </a:r>
            <a:endParaRPr lang="en-US" dirty="0"/>
          </a:p>
          <a:p>
            <a:pPr lvl="1"/>
            <a:r>
              <a:rPr lang="en-US" dirty="0" smtClean="0"/>
              <a:t>Do your numbers make sense?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826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Questions!</a:t>
            </a:r>
          </a:p>
          <a:p>
            <a:pPr marL="914400" lvl="1" indent="-514350"/>
            <a:r>
              <a:rPr lang="en-US" sz="3100" dirty="0"/>
              <a:t>Questions are more ambiguous than they appear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Talk out loud</a:t>
            </a:r>
          </a:p>
          <a:p>
            <a:pPr marL="914400" lvl="1" indent="-514350"/>
            <a:r>
              <a:rPr lang="en-US" sz="3100" dirty="0"/>
              <a:t>Show us how you think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critically</a:t>
            </a:r>
          </a:p>
          <a:p>
            <a:pPr marL="914400" lvl="1" indent="-514350"/>
            <a:r>
              <a:rPr lang="en-US" sz="3100" dirty="0"/>
              <a:t>Does your algorithm really work? What’s the space and time complexity?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slowly and methodically</a:t>
            </a:r>
          </a:p>
          <a:p>
            <a:pPr marL="914400" lvl="1" indent="-514350"/>
            <a:r>
              <a:rPr lang="en-US" sz="3100" dirty="0"/>
              <a:t>It’s not a 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code</a:t>
            </a:r>
          </a:p>
          <a:p>
            <a:pPr marL="914400" lvl="1" indent="-514350"/>
            <a:r>
              <a:rPr lang="en-US" sz="3100" dirty="0"/>
              <a:t>And make CAREFUL fixes.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096000" y="4724400"/>
            <a:ext cx="2895600" cy="15905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If you’ve heard a question before, admit it.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a “good coder”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Be methodical. Don’t try to rush.</a:t>
            </a:r>
          </a:p>
          <a:p>
            <a:pPr marL="514350" indent="-514350"/>
            <a:r>
              <a:rPr lang="en-US" dirty="0" smtClean="0"/>
              <a:t>Reasonably Bug Free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/>
              <a:t>Thorough testing (and careful fixing)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/>
              <a:t>Check for error conditions</a:t>
            </a:r>
          </a:p>
          <a:p>
            <a:pPr marL="514350" indent="-514350"/>
            <a:r>
              <a:rPr lang="en-US" dirty="0" smtClean="0"/>
              <a:t>Clean coding	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/>
              <a:t>Use other functions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/>
              <a:t>Good use of data structures (</a:t>
            </a:r>
            <a:r>
              <a:rPr lang="en-US" sz="2400" dirty="0"/>
              <a:t>define </a:t>
            </a:r>
            <a:r>
              <a:rPr lang="en-US" sz="2400" dirty="0"/>
              <a:t>own if useful)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/>
              <a:t>Concise and readable</a:t>
            </a: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Types of Interview Questions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7224919"/>
              </p:ext>
            </p:extLst>
          </p:nvPr>
        </p:nvGraphicFramePr>
        <p:xfrm>
          <a:off x="1219200" y="1219200"/>
          <a:ext cx="76962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371600" y="2154338"/>
            <a:ext cx="2057401" cy="12088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“Reverse a Linked List”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14800" y="2154337"/>
            <a:ext cx="1981200" cy="120883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Parking Lot”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81800" y="2154338"/>
            <a:ext cx="1981200" cy="12088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</a:t>
            </a:r>
          </a:p>
          <a:p>
            <a:pPr algn="ctr"/>
            <a:r>
              <a:rPr lang="en-US" dirty="0" smtClean="0"/>
              <a:t>Web Crawler”</a:t>
            </a:r>
            <a:endParaRPr lang="en-US" dirty="0"/>
          </a:p>
        </p:txBody>
      </p:sp>
      <p:sp>
        <p:nvSpPr>
          <p:cNvPr id="13" name="AutoShape 2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6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0" descr="data:image/jpg;base64,/9j/4AAQSkZJRgABAQAAAQABAAD/2wBDAAkGBwgHBgkIBwgKCgkLDRYPDQwMDRsUFRAWIB0iIiAdHx8kKDQsJCYxJx8fLT0tMTU3Ojo6Iys/RD84QzQ5Ojf/2wBDAQoKCg0MDRoPDxo3JR8lNzc3Nzc3Nzc3Nzc3Nzc3Nzc3Nzc3Nzc3Nzc3Nzc3Nzc3Nzc3Nzc3Nzc3Nzc3Nzc3Nzf/wAARCABoAPoDASIAAhEBAxEB/8QAHAABAAIDAQEBAAAAAAAAAAAAAAYHAQIFAwQI/8QAQhAAAQMDAgMEBwMKBQUBAAAAAQACAwQFEQYhEjFRE0FhgQciMnGRocEUI0IVFjNSYnJzsbLRNTZT4fAkQ2OSotL/xAAaAQEAAwEBAQAAAAAAAAAAAAAAAgMEAQUG/8QALREAAgICAQMDAgYCAwAAAAAAAAECAwQRMRIhQQUTMiJhFDNCUYGRI3GhwdH/2gAMAwEAAhEDEQA/ALxREQBFqXYXLr9S2W3OLay50sTxzYZAXDyG67GLl2SONpcnWRRka+0uXY/K0Wf4b/8A8roUWpLNXkNpLnSyPJwGdoA74HBU3TYltxf9HFOL8nWRatdkLZVkgiIgCIiAIiIAiIgCIiAIiIAiIgCIuXW32hpJDC6USTjnFHu4e/p5rjkktsjKSittnURRG4ekC20EzIZaSsfK9wa1kbWEknYY9ZSekqDUQMkfE+FzhkxyEcTfA4JHzUYzjP4sjXbCz4vZ7oiKZYEREAREQDK5t7vFLaKYzVL98HhYDu5fZUzMp6eSaQ4YxpcfJUfrG6VV/v0VtZI5pmd95wn9GwbkDy+a0Y9KsblL4oqssa0lyzsVF7u+r5pBFUuorW13CXx/j8Gj8R6k7D37LrWzR1vDQY7Y2d3fLVHtCfHB9UeQXZ0pYoo6aJxjDI2ANjjA2aByUtaxrBhrQAk8mT7Q7L7HY1Jc92QmbRdJMzDrZQj92BrfmAFFr9oGanY6W3NcwjfsXuLmH3Z3HzVwrR7GvaQ4A56rleTbW9xkdlVCXKPz3QasvunKttPTSzGQO4TRy5e1x6cJ5eRCvax18twttPPUxNhqHMBliY/jDHd4z3qK1+iqd19luLDJNUzO9t+MRt5YaANtts81LrZQtoadsbTlTysiN0k0tEKa3BNbPtRYKwT0WUuNkXn2jM44hnplbZ8EGjZFhZQBFg81jiGOa43oGyLXiC2HJE9gIiLoCLXKIDZc29xudbakteW4idv5LoZ3XxXp2LTVn/xEKMviyFnxZRFR2h1pQsMhcWztOSemT9Fe1mjcyijLiSSFRbPX17Sg/wCoT/8AJV9W8Yo48fqrPh/l7MmB+SfUi1WC9rRkkAeK1G43RahwIB6rOUBlFjiWOIICP60qzTWsMBx2jt/cBn+eFUOhovyjq6rmk34WADPdl39mqf8ApZqn01NQhg2k7Rp+DVBPRdI1mqZ43f8AciDh44d/uvUhXrB6l5MjlvI0XtSxiKBjGjYAL2WrcYGFsvLNYRFjIQDARZytSUBytQXynstGZpjxPweBnLPj7lB4Jbpqdrau5V9TS0Uu8NJSHgc9vVx7ge7mT4Lgek27SVtQ2EOIbPKGDwZnA/v5qy9MUEbabtXMBPJo6DuWeL91vfCPStj+Erjr5Pz/AOEWqtHw9kX0JrIJO57pe0B94P8AcKNx6p1Dpm4GCaQvEZHFBK4uY9vVpO48vhsruLdlAfSjYI6i3R3GJmJYH4cQNyxx/vhRuq1Hqh2aLcDLdliqv+qMu3fx/JJ9M6go9R21lZROIOeGWJ3tRu7wf79665OBklUJ6O7vLZNWx05J7Cs+6e3u4ubT8dvNXTeKwQURe04JaSq7cxVYzufgzZeJ7OR7ceGcu8X+U1v2C3va2Th4pJXco29f7DvXyMpXVA4nSVlQ/wDXdJgeQAUf0gx9zuVXLKSS+fB9wGw+ZVnQwsiYGsaAFXjUK6tWX/VJ9/svskZ5z6XqPghEsldb3+3MGE4BzuPoV1bLqXtahtHXENkdtHIOTj0Piu9WUkdTC5kjAQQq31DSOpmvGTxRu5heflRl6ffGyp/TLleC6vV0XGXKLPz35UU1Rqx9vqI7daomVFwmdwNDj6rT4+4ZJ6YXtaL86q0ua4/pmRHiP7Y2/mqxoKl1Rr6NhcSBE9rc9ds/LK+rxa4zrdz4R51smpKCJrLT3uaMyTakmM5/BTwcMQ8BggkeKh961LfLdI+kqJ6lkzdw9tQ/Dx1G6uOho4oadg4QTjc9VD/ShYY6q0troYwJqd4yR3tdsR8cFaMPI3aozS0/siu6r6dxOBpds147OsdqO9VEIOJKZkzoi13eHODzt7sZ6qxLk4/m/UAtLcR4GSSfid1UXoruD6HVc9Id4poS4tP6zXDH9RVxX8g2SqI5cH1CzeoJxnKLEGnS2UdSb69pv4jv6Sr7otqVn7qoOi/z7TfxHf0lXZc6o0dgklZs8sDWnxOy8zGaVW2R9Ng51qK8s4OqNV1DK2O0WPgNXK7hMrjswD2j7h3n4LmjTbKxvHV19yrqk7um7XgaD4N3wPiozpV7rhrGtJz6kbWM8AXb/wAlY1fqeyWJjaXtu3qsYFPTN43uPTZSg1OPXYe/cp02ezjrWvPn+fsV3d/y3pepa+kq52xneOTr+y5vI/8AOSsDQerYtU26RszWMrachs8Y5Ho4DocH3FRbU4vuqoGxyUkNpo2u4m9ueKZ5wceqPeeeF6+j7SxsVe6phM0j5G8Ej3uwHDOeQ5bjxXKYyU24/Ell3VzojGevcXlf9kv/ADcJpIYPtPDw0z6eRzWfpGuB5jPPPCfIjvXdpmOip4o3uDnMYGlwGMkDmvRvshZWo8khfpTt5q9NGoY3L6SQSHrwnId/MHyVOWeuNmv1JcD7Eb/vMd7Ts75fyX6QqoGVNPJDKwPZI0tc08iDzC/PurrDNYLrJTSBzoHkmCQ/ib094/3Xsen2xnVKiRiyIuM1Yj9A0U7KililjcHNc0EOHIjqF9CqH0aa0ZQMjs13l4afOKadx2Z+w49w6Hu5clbjXBwBaQQRkELzb6JUT6ZGmuxTjtGs0nZRveWudwjOGDJPuCiFy1Lf45sUOnnthH4ql7WuPlxbfNTFfFUWyCodxSZKhXNR5WyUk350Qu5a9rLfTOdPDSNmZs6M5OD5FdPROoq/UNvkrK5tJDHJkQRw8RccEglxJwNxsPBQH0n0kVNV1AiGPWH8gpJ6HY2usFO49wf/AFuW/KrrjTGUVyZ6ZSdj2+CutYzF1TE5uQYsZHQgq99LTsqLRBNGQWyMDgR47/VVD6TbJJa7zLMGH7JVOL43Y2a482/UeHuKlfogvzJ7ebRO8CemH3efxR93w5fBfP47cJuEj6f1KCuohfDgstczUkQmsdaxwyOxcfhuujlcDW91gtlhnMzwHytLGgnn1+S12NKL2ePjxcrYpfuikXRlut6GOIbtqGv27sb/AEVw3qRzrdADn1oiP+fFVpoi1zXO+Pu07CGvJbACO7O7voPPwVt3ygc+0t7MZkiHFgd4xuF5eZiytwpQXPZ/0z0cvIjLL34XYiHo9cIbnVQnY8QeB1yMfRWZlVPb6ltvvMVYw4YTwyDHdnn5K1IJWzRMkYQWuGQQcgq30y9W0KPlGC+DjLZ6KDa7a2KOoecDLQfkpwXAd6q/0hXA3CuFtoXBz3kdo4fgb1VPq0PdjXXHlyO40uluX2PbREEldperpWO4XTsk7MnkCSeE/EAqtWVc9s1BFWSscJ6ab7yM7HnhzfhkK7tE24UdA0BpDQ0NaD0AXK1roWlvMpq4w6KoI3kj5npkcivosC+NFftT+LMN9bnJSjyiXWauguFtp6qlkbJDIwFrgdiuRr+5QUGmqkzuAMmGsBPM5BPwAKgdrorho2J7zcqoQvcGmMMw3iwTnG47l8Nsr/zm1TJ+UnOqBDHxQRSnIc7PMjoOeOStrx1H/MpbiiErG30Nd2a+je1VEl3kuk0ZZ2+GxNPPgzni89se5W9fhixVIP6n1C8LHaG0Y7WTBldvnC+jUX+DVX7n1WHIsdnVKRZKKhU0v2KNof8APlL/ABHf0lW/qnLdLukHJhY53uzj6qoaAZ13TEcu0d/SVeVRSR19llpJfYlhLD4ZHNYsddVLRD0magoyfhlGaWfAdXOp6tvHDVgx8JcQHHmAcEZ5FW9RWGGl/wAMoqeka/2jFGASOhPNUfdqSqtd1kgnLoqqnkyHDw3Dh8irn0LrClv9DHBM9kVxjaBJCTjj/ab1B6dy5jTXwlyj6X1Wifa6t7izu09ohYeKX7x3UroRxMjGGNAWc7LR00bZWxukaHvB4WcW5xzwFtPCPVEHJEBhcfUdhpb3RPgqYmuBG3UHqD3FdlF1Nxe0GtlA33Q1ztczzSH7RDnZrjwuH0PyWbHqvUum2iEQ1DoG7djPC57B+6Ry8ir3npoZwRIxp8lyqjTlHKSWt4T4bLYs6bj0zSkvuUfh473HsQyh9KkkoDZrBUOf3mAuPyLfqul+e13qY/8AodK1oPc6odwNHxA/mu43TjG+zM8D94r3jsMLfaeT5qp21eK1/bJqEvMipNTWPUN/rH1FfJSU/aEExxuL8eQ2+anvo2tUlotsdI97n9mD65bjOSTy81KIbVSxcowT4r7GRsjGGNA9yjbfOxafB2FcY8HPv1nprzQvpqqJkjXDGHBVHcNCXO0V7am0Vb4zG7ijLshzT4OH1Cu9aSQxyDD2ArNOuM+Uaqcmyn4Mre33fXDoWxSy2gkDHayA8XvwB9F5T6bmudUKi+1z7pUD2YWt4IW+XMjw2HgVYn5Opc57Jq9oqaKP2GALntrySeVP9KS/0jjWCyto29rI0ceNhjku65gc0tI2K2RWGYg+pNMPfI6oovVcTkgDYr4bNXXy2D7O3snRg7NlJwPdtsrFIDhg8l88lFTyHL4m59yyzw6nLrS0/t2LFZLWiLVNZc66LgnrIKdjuYpmlzj8cBeNp0410/E2MtjzxOc/d0h6kqXsoadnKML3DQ0YAU68eEJdXL/d9zjm2tHnBEyCJrIxhoXFver7LZyWVVT2kucdlCOI56dMrmekG+vttE6GFxb6nFIQcEg8gopoG3vrY2XJzA+sqcuErhnsmZwA3ptuSvQjTGNfuWeeEZ3OTk4x8HWv+opb7a5oKLTN0c14yyd7WxgHuO/NVZK2tt1c180ctLVNPGxw2IPUEL9AxWUHeeVziepXxXvSFDcqN8UkYd3g94PUHqr6M5VfT0/SV2Udfffc5Ho/1229FttuhbHcA37t7dmzgc8dHeHf3dFJNVW+quVpkpaSrbTcZ9dxj4yW9BuMe9UPe6Or0tfIwHETUsrHxvG2RkEHz5fFfoa21Aq6RryPiq8+iEZJw4kKm7IOEilRou5QXFtRFcXCRj8tkEByD/7KztKG4xRFtzuUla/k0fZ2RNaPLcnzUj+zw/6bfgtmxRs9loHuXnxrjHgshTCHxIjrjR9Nf4hLw8FQwepIz2h4eI8FVNXo++UE/wByYpOE5a7iLHDy/wB1+h8L5pqOnl/SRNPkuTphN7Z6FGbdStRfYpu3M1jIBDNe5KWLkSJnyOx4AfUhWDpK2x0DCYu2nnl3mq6lxdJJ4Z7h0A2XfZbKRhyIW/BfWyNkYwxoA8F2NajwQuyZ28/8LRkchlZRFYZwiIgCIiAIiIAiIgCIiAIiIAiIgCIiALCysYQFTemGKphqopcO+yzxhvEB7LxnbzGD8Vv6Jr/Qw04tdZKyGoZkQl5w17egPUZ5Kxr1aqe60MlLVRtkjeMFrhkKqLt6OHQTudSTSsZnIa4cY+hXoQvqspVVvbXDMzrnGblDyXMDsvKpqIaeF01RKyKJgy57zgAe9VBRWbUFMwRQ36qgYO5hkx8OLC6sOmftj2Ou9dcro4HIjllLY/hkn5hUSqpj+vf8FinN/pOHfcaw1aayljJttM9o7QjaQt5NHvO56BW5YoXQ0DGv54XNtdjawR8cMcMUYwyKNoa1o8ApE0BoAHIKu233GtcLglCHSjKIiqJhERAEREAREQBERAEREAREQBERAEREAREQBERAEREAREQBauY13tAFEQHmaaEnJjb8FsyKNp9VjR7giLgN8LKIugIiIAiIgCIiAIiI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Types of Interview 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777328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8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Algorithm Qs: Pattern Matching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579"/>
            <a:ext cx="5029200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Write code to reverse the order of words in a sentence.</a:t>
            </a:r>
          </a:p>
          <a:p>
            <a:r>
              <a:rPr lang="en-US" sz="2000" dirty="0" smtClean="0"/>
              <a:t>    “dogs are cute”</a:t>
            </a:r>
          </a:p>
          <a:p>
            <a:r>
              <a:rPr lang="en-US" sz="2000" dirty="0" smtClean="0"/>
              <a:t>    “cute are dogs”</a:t>
            </a:r>
          </a:p>
          <a:p>
            <a:endParaRPr lang="en-US" sz="2000" dirty="0"/>
          </a:p>
          <a:p>
            <a:r>
              <a:rPr lang="en-US" sz="2000" i="1" dirty="0" smtClean="0"/>
              <a:t>Similar to: reverse characters in a string.</a:t>
            </a:r>
          </a:p>
          <a:p>
            <a:r>
              <a:rPr lang="en-US" sz="2000" dirty="0" smtClean="0"/>
              <a:t>    </a:t>
            </a:r>
            <a:r>
              <a:rPr lang="en-US" sz="2000" i="1" dirty="0" smtClean="0"/>
              <a:t>“dogs are cute”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“</a:t>
            </a:r>
            <a:r>
              <a:rPr lang="en-US" sz="2000" i="1" dirty="0" err="1" smtClean="0"/>
              <a:t>etuc</a:t>
            </a:r>
            <a:r>
              <a:rPr lang="en-US" sz="2000" i="1" dirty="0" smtClean="0"/>
              <a:t> era </a:t>
            </a:r>
            <a:r>
              <a:rPr lang="en-US" sz="2000" i="1" dirty="0" err="1" smtClean="0"/>
              <a:t>sgod</a:t>
            </a:r>
            <a:r>
              <a:rPr lang="en-US" sz="2000" i="1" dirty="0" smtClean="0"/>
              <a:t>”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Reverse full string, then reverse each word.</a:t>
            </a:r>
            <a:endParaRPr lang="en-US" sz="2000" b="1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71800" y="25146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96311662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199" y="1282865"/>
            <a:ext cx="7722243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81400" y="257440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Simplify </a:t>
            </a:r>
            <a:r>
              <a:rPr lang="en-US" sz="3000" b="1" dirty="0" smtClean="0"/>
              <a:t>&amp; Generalize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81400" y="337595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200" y="3733800"/>
            <a:ext cx="2362200" cy="1600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248139"/>
            <a:ext cx="7722243" cy="1841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302"/>
            <a:ext cx="5055242" cy="4108817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figure out if you can build a ransom note (array of strings) from a magazine (array of strings).</a:t>
            </a:r>
          </a:p>
          <a:p>
            <a:endParaRPr lang="en-US" sz="2000" dirty="0"/>
          </a:p>
          <a:p>
            <a:r>
              <a:rPr lang="en-US" sz="2000" i="1" dirty="0" smtClean="0"/>
              <a:t>Simplify: what if we used characters instead of strings?</a:t>
            </a:r>
          </a:p>
          <a:p>
            <a:r>
              <a:rPr lang="en-US" sz="2000" i="1" dirty="0" smtClean="0"/>
              <a:t>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/>
              <a:t> Build array of character frequencies.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i="1" dirty="0" smtClean="0"/>
              <a:t>Generalize: how we can extend answer to words?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</a:t>
            </a:r>
            <a:r>
              <a:rPr lang="en-US" sz="2000" dirty="0" err="1" smtClean="0"/>
              <a:t>hashtable</a:t>
            </a:r>
            <a:r>
              <a:rPr lang="en-US" sz="2000" dirty="0" smtClean="0"/>
              <a:t> from word to frequency.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238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Base </a:t>
            </a:r>
            <a:r>
              <a:rPr lang="en-US" sz="3000" b="1" dirty="0" smtClean="0"/>
              <a:t>Case &amp; Build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77542" y="4191000"/>
            <a:ext cx="30865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199" y="4518950"/>
            <a:ext cx="2362201" cy="838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447800"/>
            <a:ext cx="7722243" cy="24268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print subsets of set.</a:t>
            </a:r>
          </a:p>
          <a:p>
            <a:r>
              <a:rPr lang="en-US" sz="2000" dirty="0" smtClean="0"/>
              <a:t>    {a, b, c} 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{}, </a:t>
            </a:r>
            <a:r>
              <a:rPr lang="en-US" sz="2000" dirty="0"/>
              <a:t>{a}, {b}, {c}, {a, b}, 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     {a</a:t>
            </a:r>
            <a:r>
              <a:rPr lang="en-US" sz="2000" dirty="0"/>
              <a:t>, c</a:t>
            </a:r>
            <a:r>
              <a:rPr lang="en-US" sz="2000" dirty="0" smtClean="0"/>
              <a:t>}, {</a:t>
            </a:r>
            <a:r>
              <a:rPr lang="en-US" sz="2000" dirty="0"/>
              <a:t>b, c},  {a, b, c</a:t>
            </a:r>
            <a:r>
              <a:rPr lang="en-US" sz="2000" dirty="0" smtClean="0"/>
              <a:t>}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i="1" dirty="0" smtClean="0"/>
              <a:t>S({})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</a:t>
            </a:r>
          </a:p>
          <a:p>
            <a:r>
              <a:rPr lang="en-US" sz="2000" i="1" dirty="0" smtClean="0">
                <a:sym typeface="Wingdings" pitchFamily="2" charset="2"/>
              </a:rPr>
              <a:t>S({a})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</a:t>
            </a:r>
          </a:p>
          <a:p>
            <a:r>
              <a:rPr lang="en-US" sz="2000" i="1" dirty="0" smtClean="0">
                <a:sym typeface="Wingdings" pitchFamily="2" charset="2"/>
              </a:rPr>
              <a:t>S({a, b})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{a}, {b}, {a, b}</a:t>
            </a:r>
          </a:p>
          <a:p>
            <a:r>
              <a:rPr lang="en-US" sz="2000" i="1" dirty="0" smtClean="0">
                <a:sym typeface="Wingdings" pitchFamily="2" charset="2"/>
              </a:rPr>
              <a:t>S({a, b, c})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?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S(n) by cloning S(n-1) and adding n to the cloned sets.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630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Data Structure Brainstorm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49530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219199" y="1282864"/>
            <a:ext cx="7722243" cy="3365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There are 10^10 possible phone #s. Explain how you could efficiently implement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assignSpecificNum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dirty="0" smtClean="0"/>
              <a:t> </a:t>
            </a:r>
            <a:r>
              <a:rPr lang="en-US" sz="2000" dirty="0" smtClean="0"/>
              <a:t>and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assignAnyAvailableNum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i="1" dirty="0" smtClean="0"/>
              <a:t>Array (sorted)? Too slow to remove num.</a:t>
            </a:r>
          </a:p>
          <a:p>
            <a:r>
              <a:rPr lang="en-US" sz="2000" i="1" dirty="0" smtClean="0"/>
              <a:t>Linked list? Too slow to find specific num.</a:t>
            </a:r>
          </a:p>
          <a:p>
            <a:r>
              <a:rPr lang="en-US" sz="2000" i="1" dirty="0" smtClean="0"/>
              <a:t>Hash table? Can’t iterate through free </a:t>
            </a:r>
            <a:r>
              <a:rPr lang="en-US" sz="2000" i="1" dirty="0" err="1" smtClean="0"/>
              <a:t>nums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Tree? Ah-ha!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Store free #s in BST. Remove when taken.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2083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25348386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How To Solve Algorithm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91000" y="2373123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Compare to similar problems.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3221248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first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simplified / tweaked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412021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for n = 1, and build solution for n = 2.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92229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 to apply data structure to solve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48100" y="2557789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48100" y="3408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48100" y="430488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8100" y="510696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16727"/>
            <a:ext cx="50552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objects in the system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How are the objects related to each other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operations?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181600" y="213360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18667" y="1238494"/>
            <a:ext cx="2819400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00241902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77000" y="1282865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6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4923566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64613"/>
            <a:ext cx="49790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Is it a single restaurant, or part of a chain?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Guest, Party, Table, Server, Host, …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Server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are both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Employees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Party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is seated at a </a:t>
            </a:r>
            <a:r>
              <a:rPr lang="en-US" sz="2000" b="1" i="1" u="sng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able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by 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en-US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876800" y="215241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Arrow Callout 3"/>
          <p:cNvSpPr/>
          <p:nvPr/>
        </p:nvSpPr>
        <p:spPr>
          <a:xfrm>
            <a:off x="1219200" y="2377152"/>
            <a:ext cx="2667000" cy="3801041"/>
          </a:xfrm>
          <a:prstGeom prst="rightArrowCallout">
            <a:avLst>
              <a:gd name="adj1" fmla="val 6425"/>
              <a:gd name="adj2" fmla="val 7513"/>
              <a:gd name="adj3" fmla="val 8636"/>
              <a:gd name="adj4" fmla="val 879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would you design the data structures and objects for a </a:t>
            </a:r>
            <a:r>
              <a:rPr lang="en-US" sz="2400" b="1" dirty="0" smtClean="0"/>
              <a:t>restaurant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451921" y="1432712"/>
            <a:ext cx="2615879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2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44699"/>
            <a:ext cx="5046560" cy="380104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Pretend there wasn’t so much data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&amp; solve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Go back to the real problem.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breaks?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Solve the issues you just found.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772400" y="2133600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51451"/>
            <a:ext cx="4979042" cy="410881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Do the words need to be in a specific order? 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Assume everything can fit on one machine.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Must split up data across machines.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Divide hash table by file or by keyword?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848600" y="2144071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Arrow Callout 9"/>
          <p:cNvSpPr/>
          <p:nvPr/>
        </p:nvSpPr>
        <p:spPr>
          <a:xfrm>
            <a:off x="1219200" y="2351451"/>
            <a:ext cx="2667000" cy="4108817"/>
          </a:xfrm>
          <a:prstGeom prst="rightArrowCallout">
            <a:avLst>
              <a:gd name="adj1" fmla="val 10644"/>
              <a:gd name="adj2" fmla="val 8309"/>
              <a:gd name="adj3" fmla="val 8106"/>
              <a:gd name="adj4" fmla="val 877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Given millions of documents, find all documents which contain a list of words.</a:t>
            </a:r>
            <a:endParaRPr lang="en-US" sz="24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Rectangle 15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3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Whew! All Done!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0" name="Cloud Callout 9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9921071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78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7" name="Cloud Callout 16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loud 13"/>
          <p:cNvSpPr/>
          <p:nvPr/>
        </p:nvSpPr>
        <p:spPr>
          <a:xfrm>
            <a:off x="7473387" y="4156410"/>
            <a:ext cx="1518213" cy="5807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&lt;/Gulp&gt;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9083" y="2247272"/>
            <a:ext cx="5104917" cy="415352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68730" y="685800"/>
            <a:ext cx="5029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Evaluation is </a:t>
            </a:r>
            <a:r>
              <a:rPr lang="en-US" sz="2800" b="1" dirty="0" smtClean="0"/>
              <a:t>RELATIVE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not absolute.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72565" y="4717961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494" y="3332966"/>
            <a:ext cx="3352801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15427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371600" y="1697620"/>
            <a:ext cx="7261184" cy="1828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So RELAX!</a:t>
            </a:r>
          </a:p>
          <a:p>
            <a:pPr algn="ctr"/>
            <a:r>
              <a:rPr lang="en-US" sz="3600" dirty="0" smtClean="0"/>
              <a:t>Interviews are supposed to be hard!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038600"/>
            <a:ext cx="72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 makes mistakes.  </a:t>
            </a:r>
          </a:p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Everyone!</a:t>
            </a: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Your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Follow-up with your recruiter 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response != rejection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You have </a:t>
            </a:r>
            <a:r>
              <a:rPr lang="en-US" i="1" dirty="0" smtClean="0"/>
              <a:t>no idea </a:t>
            </a:r>
            <a:r>
              <a:rPr lang="en-US" dirty="0" smtClean="0"/>
              <a:t>how well/poorly you did.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Seriously. I know you think you do. But you don’t.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Lots of randomness.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So if you fail, get up and try again.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6019800" y="1376068"/>
            <a:ext cx="0" cy="483645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73" y="2670276"/>
            <a:ext cx="3399905" cy="2597150"/>
          </a:xfrm>
          <a:prstGeom prst="rect">
            <a:avLst/>
          </a:prstGeom>
          <a:ln>
            <a:prstDash val="lg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Other Resources</a:t>
            </a:r>
            <a:endParaRPr lang="en-US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350025"/>
            <a:ext cx="7391400" cy="4767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Sold Today</a:t>
            </a: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2"/>
                </a:solidFill>
              </a:rPr>
              <a:t>Signed!     {ask to add your name too}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3601" y="1376068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CareerCup.com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Interview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Videos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iPhone App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Resume Review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Mock Interviews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06140" y="3072992"/>
            <a:ext cx="701241" cy="542897"/>
            <a:chOff x="1279958" y="2365921"/>
            <a:chExt cx="701241" cy="542897"/>
          </a:xfrm>
        </p:grpSpPr>
        <p:sp>
          <p:nvSpPr>
            <p:cNvPr id="5" name="TextBox 4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02282" y="3328076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Or,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follow me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online at…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witter.com/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facebook.com/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technologywoman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.com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@careercup.com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86212" y="5334000"/>
            <a:ext cx="1331024" cy="878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15" y="3857625"/>
            <a:ext cx="4114800" cy="2695575"/>
          </a:xfrm>
          <a:prstGeom prst="rect">
            <a:avLst/>
          </a:prstGeom>
          <a:ln w="28575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334195" y="5528597"/>
            <a:ext cx="701241" cy="542897"/>
            <a:chOff x="1279958" y="2365921"/>
            <a:chExt cx="701241" cy="542897"/>
          </a:xfrm>
        </p:grpSpPr>
        <p:sp>
          <p:nvSpPr>
            <p:cNvPr id="24" name="TextBox 23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Down Arrow 8"/>
          <p:cNvSpPr/>
          <p:nvPr/>
        </p:nvSpPr>
        <p:spPr>
          <a:xfrm rot="743286">
            <a:off x="4731819" y="2864951"/>
            <a:ext cx="304800" cy="1255651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600678" y="2362511"/>
            <a:ext cx="1600199" cy="940324"/>
          </a:xfrm>
          <a:prstGeom prst="roundRect">
            <a:avLst/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5 stars!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45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heme/theme1.xml><?xml version="1.0" encoding="utf-8"?>
<a:theme xmlns:a="http://schemas.openxmlformats.org/drawingml/2006/main" name="Custom Design">
  <a:themeElements>
    <a:clrScheme name="CtCI Cone">
      <a:dk1>
        <a:srgbClr val="000000"/>
      </a:dk1>
      <a:lt1>
        <a:srgbClr val="FFFFFF"/>
      </a:lt1>
      <a:dk2>
        <a:srgbClr val="E4792F"/>
      </a:dk2>
      <a:lt2>
        <a:srgbClr val="9C8265"/>
      </a:lt2>
      <a:accent1>
        <a:srgbClr val="37373A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15834</TotalTime>
  <Words>1859</Words>
  <Application>Microsoft Office PowerPoint</Application>
  <PresentationFormat>On-screen Show (4:3)</PresentationFormat>
  <Paragraphs>501</Paragraphs>
  <Slides>48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Custom Design</vt:lpstr>
      <vt:lpstr>Office Theme</vt:lpstr>
      <vt:lpstr>1_Office Theme</vt:lpstr>
      <vt:lpstr>Cracking the Coding Interview</vt:lpstr>
      <vt:lpstr>My Background</vt:lpstr>
      <vt:lpstr>Slides Posted Online</vt:lpstr>
      <vt:lpstr>PowerPoint Presentation</vt:lpstr>
      <vt:lpstr>PowerPoint Presentation</vt:lpstr>
      <vt:lpstr>Big Company Evaluation (Devs)</vt:lpstr>
      <vt:lpstr>Start-Ups (Devs)</vt:lpstr>
      <vt:lpstr>PMs (Microsoft) &amp; APMs (Google)</vt:lpstr>
      <vt:lpstr>How You Are Judged</vt:lpstr>
      <vt:lpstr>PowerPoint Presentation</vt:lpstr>
      <vt:lpstr>How to Get an Interview</vt:lpstr>
      <vt:lpstr>How We Review Resumes</vt:lpstr>
      <vt:lpstr>How CS Resume Should Look</vt:lpstr>
      <vt:lpstr>PowerPoint Presentation</vt:lpstr>
      <vt:lpstr>Goals of Your Answer</vt:lpstr>
      <vt:lpstr>Preparing for Behavioral Qs</vt:lpstr>
      <vt:lpstr>PowerPoint Presentation</vt:lpstr>
      <vt:lpstr>How to study</vt:lpstr>
      <vt:lpstr>Data Structures</vt:lpstr>
      <vt:lpstr>Algorithms</vt:lpstr>
      <vt:lpstr>Concepts</vt:lpstr>
      <vt:lpstr>PowerPoint Presentation</vt:lpstr>
      <vt:lpstr>Types of “Serious” Questions</vt:lpstr>
      <vt:lpstr>Product Design Questions</vt:lpstr>
      <vt:lpstr>Product Design Questions: Why?</vt:lpstr>
      <vt:lpstr>Product Design Qs: Approach</vt:lpstr>
      <vt:lpstr>Estimation Questions</vt:lpstr>
      <vt:lpstr>Estimation Qs: Why?</vt:lpstr>
      <vt:lpstr>Estimation Qs: How to Approach</vt:lpstr>
      <vt:lpstr>Technical Questions</vt:lpstr>
      <vt:lpstr>What does a “good coder” do?</vt:lpstr>
      <vt:lpstr>Types of Interview Questions</vt:lpstr>
      <vt:lpstr>Types of Interview Questions</vt:lpstr>
      <vt:lpstr>Algorithm Qs: Pattern Matching</vt:lpstr>
      <vt:lpstr>Algorithm Qs: Simplify &amp; Generalize</vt:lpstr>
      <vt:lpstr>Algorithm Qs: Base Case &amp; Build</vt:lpstr>
      <vt:lpstr>Algorithm Qs: Data Structure Brainstorm</vt:lpstr>
      <vt:lpstr>How To Solve Algorithm Questions</vt:lpstr>
      <vt:lpstr>Object Oriented Design</vt:lpstr>
      <vt:lpstr>Object Oriented Design</vt:lpstr>
      <vt:lpstr>System Design</vt:lpstr>
      <vt:lpstr>System Design</vt:lpstr>
      <vt:lpstr>Whew! All Done!</vt:lpstr>
      <vt:lpstr>PowerPoint Presentation</vt:lpstr>
      <vt:lpstr>PowerPoint Presentation</vt:lpstr>
      <vt:lpstr>PowerPoint Presentation</vt:lpstr>
      <vt:lpstr>After Your Interview</vt:lpstr>
      <vt:lpstr>Other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Technical Interview</dc:title>
  <dc:creator>Gayle Laakmann</dc:creator>
  <cp:lastModifiedBy>Gayle</cp:lastModifiedBy>
  <cp:revision>197</cp:revision>
  <dcterms:created xsi:type="dcterms:W3CDTF">2009-10-30T01:04:51Z</dcterms:created>
  <dcterms:modified xsi:type="dcterms:W3CDTF">2012-10-05T00:01:43Z</dcterms:modified>
</cp:coreProperties>
</file>