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7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8" r:id="rId16"/>
    <p:sldId id="281" r:id="rId17"/>
    <p:sldId id="282" r:id="rId18"/>
    <p:sldId id="283" r:id="rId19"/>
    <p:sldId id="284" r:id="rId20"/>
    <p:sldId id="285" r:id="rId21"/>
    <p:sldId id="279" r:id="rId22"/>
    <p:sldId id="291" r:id="rId23"/>
    <p:sldId id="292" r:id="rId24"/>
    <p:sldId id="286" r:id="rId25"/>
    <p:sldId id="287" r:id="rId26"/>
    <p:sldId id="28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28" d="100"/>
          <a:sy n="128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A6483108-D30D-4F14-8F5A-C23B9E0B1479}" type="datetimeFigureOut">
              <a:rPr lang="en-US" smtClean="0"/>
              <a:t>6/8/2012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CB326851-2111-42E2-A4E5-DBE71161B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518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024C8A6F-3F0E-4F79-A688-9F9E356DAC53}" type="datetimeFigureOut">
              <a:rPr lang="en-US" smtClean="0"/>
              <a:t>6/8/2012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CC5C2C53-CF12-4D13-A7AF-09DFC2726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825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A1F35-608E-44FD-8F9D-C9ACCC2AE8F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32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DA9F-8873-4190-A167-EC9468A59AB1}" type="datetime1">
              <a:rPr lang="en-US" smtClean="0"/>
              <a:t>6/8/2012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81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0A947-D01D-4CD7-B642-2CBC8FCC7D1B}" type="datetime1">
              <a:rPr lang="en-US" smtClean="0"/>
              <a:t>6/8/2012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33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8838-623A-4B67-B0D7-BA39382D46C0}" type="datetime1">
              <a:rPr lang="en-US" smtClean="0"/>
              <a:t>6/8/2012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2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CE12-BD0F-45A2-97C6-B9507BE241EE}" type="datetime1">
              <a:rPr lang="en-US" smtClean="0"/>
              <a:t>6/8/2012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901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1C234-922A-4409-AB52-1F74D76236DF}" type="datetime1">
              <a:rPr lang="en-US" smtClean="0"/>
              <a:t>6/8/2012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7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95B7-FAA3-4C98-9B25-BEE9F746FEFE}" type="datetime1">
              <a:rPr lang="en-US" smtClean="0"/>
              <a:t>6/8/2012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BFFD2-0C2F-4511-98C4-8C5ADACB0B0C}" type="datetime1">
              <a:rPr lang="en-US" smtClean="0"/>
              <a:t>6/8/2012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18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28A5-1765-4402-A0B2-942359F49BDE}" type="datetime1">
              <a:rPr lang="en-US" smtClean="0"/>
              <a:t>6/8/2012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25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66CF5-3EBB-4300-9870-294A29516230}" type="datetime1">
              <a:rPr lang="en-US" smtClean="0"/>
              <a:t>6/8/2012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76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74257-BE48-4F66-875F-B56373DF6912}" type="datetime1">
              <a:rPr lang="en-US" smtClean="0"/>
              <a:t>6/8/2012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98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4619B-F729-4FDC-B0AA-3E8245E83E6C}" type="datetime1">
              <a:rPr lang="en-US" smtClean="0"/>
              <a:t>6/8/2012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4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B6D8A-17AC-4982-B88C-1746936B862F}" type="datetime1">
              <a:rPr lang="en-US" smtClean="0"/>
              <a:t>6/8/2012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BAA90-152F-4E3E-A888-F7B79662E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3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79587"/>
            <a:ext cx="8785225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381000"/>
            <a:ext cx="2622824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761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914400"/>
            <a:ext cx="8553450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086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304213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279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4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889000"/>
            <a:ext cx="8328025" cy="551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279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5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914400"/>
            <a:ext cx="8242300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279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6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892175"/>
            <a:ext cx="8851900" cy="528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279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7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922338"/>
            <a:ext cx="8242300" cy="540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279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8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927216"/>
            <a:ext cx="823595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279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9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825500"/>
            <a:ext cx="8242300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279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10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974724"/>
            <a:ext cx="8242300" cy="543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279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11</a:t>
            </a:fld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838200"/>
            <a:ext cx="8315325" cy="547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279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12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19150"/>
            <a:ext cx="4194175" cy="521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825500"/>
            <a:ext cx="3889375" cy="520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279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13</a:t>
            </a:fld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825500"/>
            <a:ext cx="8242300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279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14</a:t>
            </a:fld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792162"/>
            <a:ext cx="8242300" cy="560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279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15</a:t>
            </a:fld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679450"/>
            <a:ext cx="8242300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279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16</a:t>
            </a:fld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941387"/>
            <a:ext cx="8235950" cy="538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0996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17</a:t>
            </a:fld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825500"/>
            <a:ext cx="8242300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0996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18</a:t>
            </a:fld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825500"/>
            <a:ext cx="8242300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09969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19</a:t>
            </a:fld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83" y="838200"/>
            <a:ext cx="8242300" cy="560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0996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20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914400"/>
            <a:ext cx="82423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0996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21</a:t>
            </a:fld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838200"/>
            <a:ext cx="8242300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279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22</a:t>
            </a:fld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977900"/>
            <a:ext cx="8242300" cy="534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526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5C5B-7B3C-4029-8468-4854E599F009}" type="slidenum">
              <a:rPr lang="en-US" smtClean="0"/>
              <a:t>23</a:t>
            </a:fld>
            <a:endParaRPr lang="en-US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25513"/>
            <a:ext cx="8229600" cy="547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0780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24</a:t>
            </a:fld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98513"/>
            <a:ext cx="8388350" cy="560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5261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25</a:t>
            </a:fld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01700"/>
            <a:ext cx="8351837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526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AA90-152F-4E3E-A888-F7B79662E61E}" type="slidenum">
              <a:rPr lang="en-US" smtClean="0"/>
              <a:t>26</a:t>
            </a:fld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315325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526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26</Words>
  <Application>Microsoft Office PowerPoint</Application>
  <PresentationFormat>On-screen Show (4:3)</PresentationFormat>
  <Paragraphs>26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Kahn</dc:creator>
  <cp:lastModifiedBy>Matthew Kahn</cp:lastModifiedBy>
  <cp:revision>12</cp:revision>
  <cp:lastPrinted>2012-04-12T14:21:42Z</cp:lastPrinted>
  <dcterms:created xsi:type="dcterms:W3CDTF">2012-01-18T19:28:59Z</dcterms:created>
  <dcterms:modified xsi:type="dcterms:W3CDTF">2012-06-08T13:48:07Z</dcterms:modified>
</cp:coreProperties>
</file>