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65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943C-4D28-415C-B251-428D5561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07C51B-2DDA-4853-8ED4-9B0D04D67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ECC7F-B253-439A-92CF-78E598C3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90ADF-85C8-4657-B35D-AE0416C41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6A72C-CF00-42F1-84E2-A805452AC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0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F2F9D-1115-4570-BB7E-337F34769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18CD2-FF5B-4A63-9FE4-1D634D835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EFB5B-AE78-4861-A5B5-63DBC732B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00C14-F248-4D48-A220-3AB7A2C85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54EF9-CD51-4EAD-86DA-395F7548A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3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E6CA93-C999-4A95-BC62-B9F15DE4F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30AFF-CD8C-47F1-9F46-E2F7629AB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44CEE-25A7-4629-A6B7-106BA5F72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BD8CB-5CE1-4BB3-9438-9BEA9709E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9309B-2DF1-44EA-B5BF-1A07C2F1B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49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DA4E4-31AB-43F2-90EF-EF333002C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1DD47-9B76-450B-9510-67458B444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A0970-A2FB-46FD-9EC1-C07AED088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460E8-DA91-4F90-8F4A-D9BAB5B2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B80AC-4124-48FA-820A-808634FA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0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8B9DD-453C-4557-B402-4A83D11CB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07E50E-8FB6-492D-9E1D-EE4FF34B0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1EAA0-8A27-4C76-8B5E-DBE388737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29B2B-BB0D-462A-AD0B-A6D4AB0B8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34424-5EEA-4669-9C82-06A6A908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BE841-F441-4CE3-A779-DBCBA50F6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3963D-5A35-4008-838C-E2DF58ACD2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BA922-B947-4D32-A5EA-A2C6F35BE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2627B2-34EA-4DFF-9888-0863AA9D5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B620FB-B5DF-4EF6-B9FB-083786B9E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D5E62-2003-4B8F-9E0C-AA7554D0A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62A6D-8A22-49B1-8343-B8C487ED9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1299A-FE06-474D-B68A-DA37428CC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505526-881A-495C-BF72-862DB61B6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0BDCBA-ED5E-4B34-8474-08F9F17C1E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D003B3-34AF-41CA-B544-4FFADC783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739F72-3E55-4248-B918-845F773F3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5552F8-DF04-49A2-B440-D3A6842CF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D9694C-41AD-4EFF-A766-F107C018C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51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691DF-8FEF-4488-9F9C-E3015E924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401DDF-1BB6-4064-8BFC-C8FA54701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C33638-53E6-4BD7-94E8-9D3EE4E02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585872-85BB-4863-9340-D98475836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5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D9BE1E-0F3E-47FB-A6D3-F6207A495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4F696-C506-42A4-9363-0E7A385BA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795DF-7BA8-409C-88AB-C7754CE7C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963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C7539-BCC4-4A82-9F3F-44FF70089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A843B-7BF9-44DF-B8F8-54967F80D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A983C8-7A37-451F-8837-16A6DB457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AD88DB-3671-4B3E-A944-85CD45A80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88B19-CE24-4AEA-96A0-CA6853A60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B981F2-525A-452A-91D4-8B0B71CC9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3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5F1B9-9907-4CA8-89C0-6F5B0D46E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E838F-B8AE-42B4-BE53-D275F7D944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7EF15-AC68-4C8F-82E1-507615C6E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5FDC92-D47A-4E9D-A32A-7AA894EBB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1567F-6D92-4898-AAC9-5B2F2AA82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A7BEE-85A2-4D0C-BEE5-4BE8B94E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5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A823BB-FE70-47A7-B8F5-FDA660BFD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D4D49-F26A-4634-9F9C-306F69E55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DE332-F1B9-4177-9988-5709AD9519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84F9F-A2B8-44EB-BE6C-72DBBAB788FB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FAE9E-5448-449F-B7FA-86E261A85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8A9D2-FB91-4DBE-977D-749FA843E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2391A-CFEF-466B-BB24-B230FCB34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6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61F0A-DA7E-4722-9DF0-B4AE6B837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FBD2A9-112C-4533-BE3C-1731F8A63B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257F32-72D3-4EB8-B9A7-F091EFD6A7EE}"/>
              </a:ext>
            </a:extLst>
          </p:cNvPr>
          <p:cNvSpPr/>
          <p:nvPr/>
        </p:nvSpPr>
        <p:spPr>
          <a:xfrm>
            <a:off x="0" y="-11784"/>
            <a:ext cx="12192000" cy="6858000"/>
          </a:xfrm>
          <a:prstGeom prst="rect">
            <a:avLst/>
          </a:prstGeom>
          <a:solidFill>
            <a:srgbClr val="7465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A44F27A-590E-452E-8DA6-5ACA1A75D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-11784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B1BDCA-EDC1-4772-B433-D5B7A1714940}"/>
              </a:ext>
            </a:extLst>
          </p:cNvPr>
          <p:cNvSpPr txBox="1"/>
          <p:nvPr/>
        </p:nvSpPr>
        <p:spPr>
          <a:xfrm>
            <a:off x="1834692" y="5257800"/>
            <a:ext cx="8522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venir Next LT Pro Demi" panose="020B0704020202020204" pitchFamily="34" charset="0"/>
              </a:rPr>
              <a:t>tree-free toilet paper</a:t>
            </a:r>
          </a:p>
        </p:txBody>
      </p:sp>
    </p:spTree>
    <p:extLst>
      <p:ext uri="{BB962C8B-B14F-4D97-AF65-F5344CB8AC3E}">
        <p14:creationId xmlns:p14="http://schemas.microsoft.com/office/powerpoint/2010/main" val="43064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Demi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VanHimbergen</dc:creator>
  <cp:lastModifiedBy>David VanHimbergen</cp:lastModifiedBy>
  <cp:revision>1</cp:revision>
  <dcterms:created xsi:type="dcterms:W3CDTF">2022-02-22T16:13:29Z</dcterms:created>
  <dcterms:modified xsi:type="dcterms:W3CDTF">2022-02-22T22:15:20Z</dcterms:modified>
</cp:coreProperties>
</file>