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56" r:id="rId2"/>
    <p:sldId id="336" r:id="rId3"/>
    <p:sldId id="398" r:id="rId4"/>
    <p:sldId id="337" r:id="rId5"/>
    <p:sldId id="342" r:id="rId6"/>
    <p:sldId id="339" r:id="rId7"/>
    <p:sldId id="343" r:id="rId8"/>
    <p:sldId id="341" r:id="rId9"/>
    <p:sldId id="344" r:id="rId10"/>
    <p:sldId id="259" r:id="rId11"/>
    <p:sldId id="345" r:id="rId12"/>
    <p:sldId id="346" r:id="rId13"/>
    <p:sldId id="347" r:id="rId14"/>
    <p:sldId id="348" r:id="rId15"/>
    <p:sldId id="349" r:id="rId16"/>
    <p:sldId id="350" r:id="rId17"/>
    <p:sldId id="351" r:id="rId18"/>
    <p:sldId id="352" r:id="rId19"/>
    <p:sldId id="353" r:id="rId20"/>
    <p:sldId id="354" r:id="rId21"/>
    <p:sldId id="355" r:id="rId22"/>
    <p:sldId id="384" r:id="rId23"/>
    <p:sldId id="357" r:id="rId24"/>
    <p:sldId id="362" r:id="rId25"/>
    <p:sldId id="363" r:id="rId26"/>
    <p:sldId id="358" r:id="rId27"/>
    <p:sldId id="359" r:id="rId28"/>
    <p:sldId id="360" r:id="rId29"/>
    <p:sldId id="361" r:id="rId30"/>
    <p:sldId id="366" r:id="rId31"/>
    <p:sldId id="367" r:id="rId32"/>
    <p:sldId id="386" r:id="rId33"/>
    <p:sldId id="368" r:id="rId34"/>
    <p:sldId id="369" r:id="rId35"/>
    <p:sldId id="260" r:id="rId36"/>
    <p:sldId id="261" r:id="rId37"/>
    <p:sldId id="370" r:id="rId38"/>
    <p:sldId id="385" r:id="rId39"/>
    <p:sldId id="263" r:id="rId40"/>
    <p:sldId id="262" r:id="rId41"/>
    <p:sldId id="372" r:id="rId42"/>
    <p:sldId id="373" r:id="rId43"/>
    <p:sldId id="374" r:id="rId44"/>
    <p:sldId id="264" r:id="rId45"/>
    <p:sldId id="375" r:id="rId46"/>
    <p:sldId id="265" r:id="rId47"/>
    <p:sldId id="376" r:id="rId48"/>
    <p:sldId id="377" r:id="rId49"/>
    <p:sldId id="378" r:id="rId50"/>
    <p:sldId id="266" r:id="rId51"/>
    <p:sldId id="380" r:id="rId52"/>
    <p:sldId id="381" r:id="rId53"/>
    <p:sldId id="383" r:id="rId54"/>
    <p:sldId id="392" r:id="rId55"/>
    <p:sldId id="388" r:id="rId56"/>
    <p:sldId id="387" r:id="rId57"/>
    <p:sldId id="267" r:id="rId58"/>
    <p:sldId id="389" r:id="rId59"/>
    <p:sldId id="390" r:id="rId60"/>
    <p:sldId id="391" r:id="rId61"/>
    <p:sldId id="268" r:id="rId62"/>
    <p:sldId id="393" r:id="rId63"/>
    <p:sldId id="397" r:id="rId64"/>
    <p:sldId id="395" r:id="rId65"/>
    <p:sldId id="396"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00"/>
    <a:srgbClr val="006600"/>
    <a:srgbClr val="00FF00"/>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84121" autoAdjust="0"/>
  </p:normalViewPr>
  <p:slideViewPr>
    <p:cSldViewPr snapToGrid="0">
      <p:cViewPr>
        <p:scale>
          <a:sx n="75" d="100"/>
          <a:sy n="75" d="100"/>
        </p:scale>
        <p:origin x="1224" y="384"/>
      </p:cViewPr>
      <p:guideLst/>
    </p:cSldViewPr>
  </p:slideViewPr>
  <p:notesTextViewPr>
    <p:cViewPr>
      <p:scale>
        <a:sx n="75" d="100"/>
        <a:sy n="75" d="100"/>
      </p:scale>
      <p:origin x="0" y="0"/>
    </p:cViewPr>
  </p:notesTextViewPr>
  <p:sorterViewPr>
    <p:cViewPr>
      <p:scale>
        <a:sx n="200" d="100"/>
        <a:sy n="200" d="100"/>
      </p:scale>
      <p:origin x="0" y="-6186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1C0B80-12B0-4379-A2B0-7777363BAC00}" type="datetimeFigureOut">
              <a:rPr lang="en-US" smtClean="0"/>
              <a:t>3/14/2019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C91AB4-456C-4418-A30E-4D702BFD589E}" type="slidenum">
              <a:rPr lang="en-US" smtClean="0"/>
              <a:t>‹#›</a:t>
            </a:fld>
            <a:endParaRPr lang="en-US"/>
          </a:p>
        </p:txBody>
      </p:sp>
    </p:spTree>
    <p:extLst>
      <p:ext uri="{BB962C8B-B14F-4D97-AF65-F5344CB8AC3E}">
        <p14:creationId xmlns:p14="http://schemas.microsoft.com/office/powerpoint/2010/main" val="2566384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Arithmetic_mean"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en.wikipedia.org/wiki/Binary_logarithm"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important readout signal appears to be intracellular [Ca2+], which correlates with electrical activity due to voltage dependent Ca2+ channels and buffering mechanisms that average out fluctuations in time and space (</a:t>
            </a:r>
            <a:r>
              <a:rPr lang="en-US" dirty="0" err="1" smtClean="0"/>
              <a:t>Berridge</a:t>
            </a:r>
            <a:r>
              <a:rPr lang="en-US" dirty="0" smtClean="0"/>
              <a:t> 1998; Wheeler et al., 2012). Moreover, long-term changes in [Ca2+] are found to regulate many ion channel types.</a:t>
            </a:r>
            <a:endParaRPr lang="en-US" dirty="0"/>
          </a:p>
        </p:txBody>
      </p:sp>
      <p:sp>
        <p:nvSpPr>
          <p:cNvPr id="4" name="Slide Number Placeholder 3"/>
          <p:cNvSpPr>
            <a:spLocks noGrp="1"/>
          </p:cNvSpPr>
          <p:nvPr>
            <p:ph type="sldNum" sz="quarter" idx="10"/>
          </p:nvPr>
        </p:nvSpPr>
        <p:spPr/>
        <p:txBody>
          <a:bodyPr/>
          <a:lstStyle/>
          <a:p>
            <a:fld id="{14C91AB4-456C-4418-A30E-4D702BFD589E}" type="slidenum">
              <a:rPr lang="en-US" smtClean="0"/>
              <a:t>23</a:t>
            </a:fld>
            <a:endParaRPr lang="en-US"/>
          </a:p>
        </p:txBody>
      </p:sp>
    </p:spTree>
    <p:extLst>
      <p:ext uri="{BB962C8B-B14F-4D97-AF65-F5344CB8AC3E}">
        <p14:creationId xmlns:p14="http://schemas.microsoft.com/office/powerpoint/2010/main" val="95124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 the concentration of mRNA for channel protein g and ax and </a:t>
            </a:r>
            <a:r>
              <a:rPr lang="en-US" dirty="0" err="1" smtClean="0"/>
              <a:t>bx</a:t>
            </a:r>
            <a:r>
              <a:rPr lang="en-US" dirty="0" smtClean="0"/>
              <a:t> are synthesis and degradation rates; dots denote time derivatives. </a:t>
            </a:r>
          </a:p>
          <a:p>
            <a:endParaRPr lang="en-US" dirty="0" smtClean="0"/>
          </a:p>
          <a:p>
            <a:r>
              <a:rPr lang="en-US" dirty="0" smtClean="0"/>
              <a:t>Many important transcription factors such as CREB are known to be Ca2+ dependent or dependent on other Ca2+-sensing enzymes</a:t>
            </a:r>
          </a:p>
          <a:p>
            <a:endParaRPr lang="en-US" dirty="0" smtClean="0"/>
          </a:p>
          <a:p>
            <a:r>
              <a:rPr lang="en-US" dirty="0" smtClean="0"/>
              <a:t>A technical message of this work is that a canonical model of channel expression can be interpreted as a well-known control law: the integral controller. Integral control has been suggested as a mechanism of neuronal homeostasis based on the available molecular machinery for integrating Ca2+ signals in neurons</a:t>
            </a:r>
            <a:endParaRPr lang="en-US" dirty="0"/>
          </a:p>
        </p:txBody>
      </p:sp>
      <p:sp>
        <p:nvSpPr>
          <p:cNvPr id="4" name="Slide Number Placeholder 3"/>
          <p:cNvSpPr>
            <a:spLocks noGrp="1"/>
          </p:cNvSpPr>
          <p:nvPr>
            <p:ph type="sldNum" sz="quarter" idx="10"/>
          </p:nvPr>
        </p:nvSpPr>
        <p:spPr/>
        <p:txBody>
          <a:bodyPr/>
          <a:lstStyle/>
          <a:p>
            <a:fld id="{14C91AB4-456C-4418-A30E-4D702BFD589E}" type="slidenum">
              <a:rPr lang="en-US" smtClean="0"/>
              <a:t>24</a:t>
            </a:fld>
            <a:endParaRPr lang="en-US"/>
          </a:p>
        </p:txBody>
      </p:sp>
    </p:spTree>
    <p:extLst>
      <p:ext uri="{BB962C8B-B14F-4D97-AF65-F5344CB8AC3E}">
        <p14:creationId xmlns:p14="http://schemas.microsoft.com/office/powerpoint/2010/main" val="716861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 clonazepam; blue= tiagabine; black = control</a:t>
            </a:r>
          </a:p>
        </p:txBody>
      </p:sp>
      <p:sp>
        <p:nvSpPr>
          <p:cNvPr id="4" name="Slide Number Placeholder 3"/>
          <p:cNvSpPr>
            <a:spLocks noGrp="1"/>
          </p:cNvSpPr>
          <p:nvPr>
            <p:ph type="sldNum" sz="quarter" idx="10"/>
          </p:nvPr>
        </p:nvSpPr>
        <p:spPr/>
        <p:txBody>
          <a:bodyPr/>
          <a:lstStyle/>
          <a:p>
            <a:fld id="{14C91AB4-456C-4418-A30E-4D702BFD589E}" type="slidenum">
              <a:rPr lang="en-US" smtClean="0"/>
              <a:t>44</a:t>
            </a:fld>
            <a:endParaRPr lang="en-US"/>
          </a:p>
        </p:txBody>
      </p:sp>
    </p:spTree>
    <p:extLst>
      <p:ext uri="{BB962C8B-B14F-4D97-AF65-F5344CB8AC3E}">
        <p14:creationId xmlns:p14="http://schemas.microsoft.com/office/powerpoint/2010/main" val="2759917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zebrafish scn1Lab gene shares a 77% identity with human SCN1A and is expressed in the CNS.</a:t>
            </a:r>
          </a:p>
          <a:p>
            <a:endParaRPr lang="en-US" dirty="0" smtClean="0"/>
          </a:p>
          <a:p>
            <a:r>
              <a:rPr lang="en-US" dirty="0" smtClean="0"/>
              <a:t>These types of screens are based on inducing random point mutations using the alkylating agent N-ethyl-N-</a:t>
            </a:r>
            <a:r>
              <a:rPr lang="en-US" dirty="0" err="1" smtClean="0"/>
              <a:t>nitrosourea</a:t>
            </a:r>
            <a:r>
              <a:rPr lang="en-US" dirty="0" smtClean="0"/>
              <a:t>; the resulting mutations are typically loss-of-function and recessive</a:t>
            </a:r>
          </a:p>
          <a:p>
            <a:endParaRPr lang="en-US" dirty="0" smtClean="0"/>
          </a:p>
          <a:p>
            <a:r>
              <a:rPr lang="en-US" dirty="0" smtClean="0"/>
              <a:t>methionine (M) to arginine (R) mutation</a:t>
            </a:r>
          </a:p>
          <a:p>
            <a:endParaRPr lang="en-US" dirty="0" smtClean="0"/>
          </a:p>
          <a:p>
            <a:r>
              <a:rPr lang="en-US" dirty="0" smtClean="0"/>
              <a:t>Arrow =</a:t>
            </a:r>
            <a:r>
              <a:rPr lang="en-US" baseline="0" dirty="0" smtClean="0"/>
              <a:t> heart.</a:t>
            </a:r>
          </a:p>
          <a:p>
            <a:endParaRPr lang="en-US" baseline="0" dirty="0" smtClean="0"/>
          </a:p>
          <a:p>
            <a:r>
              <a:rPr lang="en-US" baseline="0" dirty="0" smtClean="0"/>
              <a:t>E = </a:t>
            </a:r>
            <a:endParaRPr lang="en-US" dirty="0"/>
          </a:p>
        </p:txBody>
      </p:sp>
      <p:sp>
        <p:nvSpPr>
          <p:cNvPr id="4" name="Slide Number Placeholder 3"/>
          <p:cNvSpPr>
            <a:spLocks noGrp="1"/>
          </p:cNvSpPr>
          <p:nvPr>
            <p:ph type="sldNum" sz="quarter" idx="10"/>
          </p:nvPr>
        </p:nvSpPr>
        <p:spPr/>
        <p:txBody>
          <a:bodyPr/>
          <a:lstStyle/>
          <a:p>
            <a:fld id="{14C91AB4-456C-4418-A30E-4D702BFD589E}" type="slidenum">
              <a:rPr lang="en-US" smtClean="0"/>
              <a:t>48</a:t>
            </a:fld>
            <a:endParaRPr lang="en-US"/>
          </a:p>
        </p:txBody>
      </p:sp>
    </p:spTree>
    <p:extLst>
      <p:ext uri="{BB962C8B-B14F-4D97-AF65-F5344CB8AC3E}">
        <p14:creationId xmlns:p14="http://schemas.microsoft.com/office/powerpoint/2010/main" val="2628610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a:t>
            </a:r>
            <a:r>
              <a:rPr lang="en-US" dirty="0" err="1"/>
              <a:t>arrary</a:t>
            </a:r>
            <a:r>
              <a:rPr lang="en-US" dirty="0"/>
              <a:t> </a:t>
            </a:r>
            <a:r>
              <a:rPr lang="en-US" dirty="0" smtClean="0"/>
              <a:t>analysis</a:t>
            </a:r>
            <a:r>
              <a:rPr lang="en-US" baseline="0" dirty="0" smtClean="0"/>
              <a:t>: </a:t>
            </a:r>
            <a:r>
              <a:rPr lang="en-US" dirty="0" smtClean="0"/>
              <a:t>investigation of transcriptional changes</a:t>
            </a:r>
          </a:p>
          <a:p>
            <a:endParaRPr lang="en-US" dirty="0" smtClean="0"/>
          </a:p>
          <a:p>
            <a:r>
              <a:rPr lang="en-US" dirty="0" smtClean="0"/>
              <a:t>B44,000 probes (Fig. 2a,b). Hierarchical clustering analyses showed that B2.5% (1,099) of these probes (see Supplementary Data 1) were differentially expressed between mutants and sibling controls at 5 </a:t>
            </a:r>
            <a:r>
              <a:rPr lang="en-US" dirty="0" err="1" smtClean="0"/>
              <a:t>dpf</a:t>
            </a:r>
            <a:endParaRPr lang="en-US" dirty="0" smtClean="0"/>
          </a:p>
          <a:p>
            <a:endParaRPr lang="en-US" dirty="0" smtClean="0"/>
          </a:p>
          <a:p>
            <a:r>
              <a:rPr lang="en-US" dirty="0" smtClean="0"/>
              <a:t>these differences were modest as 90% (990/1,099) of the identified genes exhibited fold-changes between 0.8 and 2.0.</a:t>
            </a:r>
          </a:p>
          <a:p>
            <a:endParaRPr lang="en-US" dirty="0" smtClean="0"/>
          </a:p>
          <a:p>
            <a:r>
              <a:rPr lang="en-US" b="1" dirty="0" smtClean="0"/>
              <a:t>B</a:t>
            </a:r>
            <a:r>
              <a:rPr lang="en-US" b="0" dirty="0" smtClean="0"/>
              <a:t>: MA plot.</a:t>
            </a:r>
            <a:r>
              <a:rPr lang="en-US" b="0" baseline="0" dirty="0" smtClean="0"/>
              <a:t> </a:t>
            </a:r>
            <a:r>
              <a:rPr lang="en-US" sz="1200" b="0" i="0" kern="1200" dirty="0" smtClean="0">
                <a:solidFill>
                  <a:schemeClr val="tx1"/>
                </a:solidFill>
                <a:effectLst/>
                <a:latin typeface="+mn-lt"/>
                <a:ea typeface="+mn-ea"/>
                <a:cs typeface="+mn-cs"/>
              </a:rPr>
              <a:t>The plot visualizes the differences between measurements taken in two samples, by transforming the data onto M (log ratio) and A (</a:t>
            </a:r>
            <a:r>
              <a:rPr lang="en-US" sz="1200" b="0" i="0" u="none" strike="noStrike" kern="1200" dirty="0" smtClean="0">
                <a:solidFill>
                  <a:schemeClr val="tx1"/>
                </a:solidFill>
                <a:effectLst/>
                <a:latin typeface="+mn-lt"/>
                <a:ea typeface="+mn-ea"/>
                <a:cs typeface="+mn-cs"/>
                <a:hlinkClick r:id="rId3" tooltip="Arithmetic mean"/>
              </a:rPr>
              <a:t>mean average</a:t>
            </a:r>
            <a:r>
              <a:rPr lang="en-US" sz="1200" b="0" i="0" kern="1200" dirty="0" smtClean="0">
                <a:solidFill>
                  <a:schemeClr val="tx1"/>
                </a:solidFill>
                <a:effectLst/>
                <a:latin typeface="+mn-lt"/>
                <a:ea typeface="+mn-ea"/>
                <a:cs typeface="+mn-cs"/>
              </a:rPr>
              <a:t>) scales, then plotting these values.  M is, therefore, the </a:t>
            </a:r>
            <a:r>
              <a:rPr lang="en-US" sz="1200" b="0" i="0" u="none" strike="noStrike" kern="1200" dirty="0" smtClean="0">
                <a:solidFill>
                  <a:schemeClr val="tx1"/>
                </a:solidFill>
                <a:effectLst/>
                <a:latin typeface="+mn-lt"/>
                <a:ea typeface="+mn-ea"/>
                <a:cs typeface="+mn-cs"/>
                <a:hlinkClick r:id="rId4" tooltip="Binary logarithm"/>
              </a:rPr>
              <a:t>binary logarithm</a:t>
            </a:r>
            <a:r>
              <a:rPr lang="en-US" sz="1200" b="0" i="0" kern="1200" dirty="0" smtClean="0">
                <a:solidFill>
                  <a:schemeClr val="tx1"/>
                </a:solidFill>
                <a:effectLst/>
                <a:latin typeface="+mn-lt"/>
                <a:ea typeface="+mn-ea"/>
                <a:cs typeface="+mn-cs"/>
              </a:rPr>
              <a:t> of the intensity ratio (or difference between log intensities) and A is the average log intensity for a dot in the plot. </a:t>
            </a:r>
            <a:endParaRPr lang="en-US" b="1" dirty="0"/>
          </a:p>
        </p:txBody>
      </p:sp>
      <p:sp>
        <p:nvSpPr>
          <p:cNvPr id="4" name="Slide Number Placeholder 3"/>
          <p:cNvSpPr>
            <a:spLocks noGrp="1"/>
          </p:cNvSpPr>
          <p:nvPr>
            <p:ph type="sldNum" sz="quarter" idx="10"/>
          </p:nvPr>
        </p:nvSpPr>
        <p:spPr/>
        <p:txBody>
          <a:bodyPr/>
          <a:lstStyle/>
          <a:p>
            <a:fld id="{14C91AB4-456C-4418-A30E-4D702BFD589E}" type="slidenum">
              <a:rPr lang="en-US" smtClean="0"/>
              <a:t>49</a:t>
            </a:fld>
            <a:endParaRPr lang="en-US"/>
          </a:p>
        </p:txBody>
      </p:sp>
    </p:spTree>
    <p:extLst>
      <p:ext uri="{BB962C8B-B14F-4D97-AF65-F5344CB8AC3E}">
        <p14:creationId xmlns:p14="http://schemas.microsoft.com/office/powerpoint/2010/main" val="2767219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C91AB4-456C-4418-A30E-4D702BFD589E}" type="slidenum">
              <a:rPr lang="en-US" smtClean="0"/>
              <a:t>50</a:t>
            </a:fld>
            <a:endParaRPr lang="en-US"/>
          </a:p>
        </p:txBody>
      </p:sp>
    </p:spTree>
    <p:extLst>
      <p:ext uri="{BB962C8B-B14F-4D97-AF65-F5344CB8AC3E}">
        <p14:creationId xmlns:p14="http://schemas.microsoft.com/office/powerpoint/2010/main" val="1619209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Electrophysiological assay of known AEDs: fish </a:t>
            </a:r>
            <a:r>
              <a:rPr lang="en-US" dirty="0" smtClean="0"/>
              <a:t>validation</a:t>
            </a:r>
          </a:p>
          <a:p>
            <a:endParaRPr lang="en-US" dirty="0" smtClean="0"/>
          </a:p>
          <a:p>
            <a:r>
              <a:rPr lang="en-US" dirty="0" smtClean="0"/>
              <a:t>All drugs were bath applied at a concentration of 1 </a:t>
            </a:r>
            <a:r>
              <a:rPr lang="en-US" dirty="0" err="1" smtClean="0"/>
              <a:t>mM</a:t>
            </a:r>
            <a:r>
              <a:rPr lang="en-US" dirty="0" smtClean="0"/>
              <a:t>;</a:t>
            </a:r>
            <a:endParaRPr lang="en-US" dirty="0"/>
          </a:p>
        </p:txBody>
      </p:sp>
      <p:sp>
        <p:nvSpPr>
          <p:cNvPr id="4" name="Slide Number Placeholder 3"/>
          <p:cNvSpPr>
            <a:spLocks noGrp="1"/>
          </p:cNvSpPr>
          <p:nvPr>
            <p:ph type="sldNum" sz="quarter" idx="10"/>
          </p:nvPr>
        </p:nvSpPr>
        <p:spPr/>
        <p:txBody>
          <a:bodyPr/>
          <a:lstStyle/>
          <a:p>
            <a:fld id="{14C91AB4-456C-4418-A30E-4D702BFD589E}" type="slidenum">
              <a:rPr lang="en-US" smtClean="0"/>
              <a:t>51</a:t>
            </a:fld>
            <a:endParaRPr lang="en-US"/>
          </a:p>
        </p:txBody>
      </p:sp>
    </p:spTree>
    <p:extLst>
      <p:ext uri="{BB962C8B-B14F-4D97-AF65-F5344CB8AC3E}">
        <p14:creationId xmlns:p14="http://schemas.microsoft.com/office/powerpoint/2010/main" val="9154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Locomotor assay for high throughput drug screen. D/E only </a:t>
            </a:r>
            <a:r>
              <a:rPr lang="en-US" dirty="0" err="1"/>
              <a:t>chemozol</a:t>
            </a:r>
            <a:r>
              <a:rPr lang="en-US" dirty="0"/>
              <a:t> reduced swimming and electrographic seizures. </a:t>
            </a:r>
            <a:endParaRPr lang="en-US" dirty="0" smtClean="0"/>
          </a:p>
          <a:p>
            <a:endParaRPr lang="en-US" dirty="0"/>
          </a:p>
          <a:p>
            <a:r>
              <a:rPr lang="en-US" dirty="0" smtClean="0"/>
              <a:t>we designed a relatively high-throughput phenotype-based strategy to screen chemical libraries for compounds that reduce mutant </a:t>
            </a:r>
            <a:r>
              <a:rPr lang="en-US" dirty="0" err="1" smtClean="0"/>
              <a:t>behaviour</a:t>
            </a:r>
            <a:r>
              <a:rPr lang="en-US" dirty="0" smtClean="0"/>
              <a:t> to Stage 0 (very little swim activity) or Stage I (increased, but non-convulsive, swim activity), for example, </a:t>
            </a:r>
            <a:r>
              <a:rPr lang="en-US" dirty="0" err="1" smtClean="0"/>
              <a:t>behaviour</a:t>
            </a:r>
            <a:r>
              <a:rPr lang="en-US" dirty="0" smtClean="0"/>
              <a:t> equivalent to that seen in normal WT controls.</a:t>
            </a:r>
            <a:endParaRPr lang="en-US" dirty="0"/>
          </a:p>
        </p:txBody>
      </p:sp>
      <p:sp>
        <p:nvSpPr>
          <p:cNvPr id="4" name="Slide Number Placeholder 3"/>
          <p:cNvSpPr>
            <a:spLocks noGrp="1"/>
          </p:cNvSpPr>
          <p:nvPr>
            <p:ph type="sldNum" sz="quarter" idx="10"/>
          </p:nvPr>
        </p:nvSpPr>
        <p:spPr/>
        <p:txBody>
          <a:bodyPr/>
          <a:lstStyle/>
          <a:p>
            <a:fld id="{14C91AB4-456C-4418-A30E-4D702BFD589E}" type="slidenum">
              <a:rPr lang="en-US" smtClean="0"/>
              <a:t>52</a:t>
            </a:fld>
            <a:endParaRPr lang="en-US"/>
          </a:p>
        </p:txBody>
      </p:sp>
    </p:spTree>
    <p:extLst>
      <p:ext uri="{BB962C8B-B14F-4D97-AF65-F5344CB8AC3E}">
        <p14:creationId xmlns:p14="http://schemas.microsoft.com/office/powerpoint/2010/main" val="2393231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8658AE-CBC7-49E0-B4E1-EB8D1E2255C8}" type="slidenum">
              <a:rPr lang="en-US" smtClean="0"/>
              <a:t>56</a:t>
            </a:fld>
            <a:endParaRPr lang="en-US"/>
          </a:p>
        </p:txBody>
      </p:sp>
    </p:spTree>
    <p:extLst>
      <p:ext uri="{BB962C8B-B14F-4D97-AF65-F5344CB8AC3E}">
        <p14:creationId xmlns:p14="http://schemas.microsoft.com/office/powerpoint/2010/main" val="2822416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06C0C6D-EF80-418E-A772-5A9E0A94AC0E}" type="datetimeFigureOut">
              <a:rPr lang="en-US" smtClean="0"/>
              <a:t>3/14/2019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6CFD42-61F4-41CC-9EA7-2D04C1A5BBAD}" type="slidenum">
              <a:rPr lang="en-US" smtClean="0"/>
              <a:t>‹#›</a:t>
            </a:fld>
            <a:endParaRPr lang="en-US"/>
          </a:p>
        </p:txBody>
      </p:sp>
    </p:spTree>
    <p:extLst>
      <p:ext uri="{BB962C8B-B14F-4D97-AF65-F5344CB8AC3E}">
        <p14:creationId xmlns:p14="http://schemas.microsoft.com/office/powerpoint/2010/main" val="3349949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6C0C6D-EF80-418E-A772-5A9E0A94AC0E}" type="datetimeFigureOut">
              <a:rPr lang="en-US" smtClean="0"/>
              <a:t>3/14/2019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6CFD42-61F4-41CC-9EA7-2D04C1A5BBAD}" type="slidenum">
              <a:rPr lang="en-US" smtClean="0"/>
              <a:t>‹#›</a:t>
            </a:fld>
            <a:endParaRPr lang="en-US"/>
          </a:p>
        </p:txBody>
      </p:sp>
    </p:spTree>
    <p:extLst>
      <p:ext uri="{BB962C8B-B14F-4D97-AF65-F5344CB8AC3E}">
        <p14:creationId xmlns:p14="http://schemas.microsoft.com/office/powerpoint/2010/main" val="4283838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6C0C6D-EF80-418E-A772-5A9E0A94AC0E}" type="datetimeFigureOut">
              <a:rPr lang="en-US" smtClean="0"/>
              <a:t>3/14/2019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6CFD42-61F4-41CC-9EA7-2D04C1A5BBAD}" type="slidenum">
              <a:rPr lang="en-US" smtClean="0"/>
              <a:t>‹#›</a:t>
            </a:fld>
            <a:endParaRPr lang="en-US"/>
          </a:p>
        </p:txBody>
      </p:sp>
    </p:spTree>
    <p:extLst>
      <p:ext uri="{BB962C8B-B14F-4D97-AF65-F5344CB8AC3E}">
        <p14:creationId xmlns:p14="http://schemas.microsoft.com/office/powerpoint/2010/main" val="3459550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6C0C6D-EF80-418E-A772-5A9E0A94AC0E}" type="datetimeFigureOut">
              <a:rPr lang="en-US" smtClean="0"/>
              <a:t>3/14/2019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6CFD42-61F4-41CC-9EA7-2D04C1A5BBAD}" type="slidenum">
              <a:rPr lang="en-US" smtClean="0"/>
              <a:t>‹#›</a:t>
            </a:fld>
            <a:endParaRPr lang="en-US"/>
          </a:p>
        </p:txBody>
      </p:sp>
    </p:spTree>
    <p:extLst>
      <p:ext uri="{BB962C8B-B14F-4D97-AF65-F5344CB8AC3E}">
        <p14:creationId xmlns:p14="http://schemas.microsoft.com/office/powerpoint/2010/main" val="2322716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06C0C6D-EF80-418E-A772-5A9E0A94AC0E}" type="datetimeFigureOut">
              <a:rPr lang="en-US" smtClean="0"/>
              <a:t>3/14/2019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6CFD42-61F4-41CC-9EA7-2D04C1A5BBAD}" type="slidenum">
              <a:rPr lang="en-US" smtClean="0"/>
              <a:t>‹#›</a:t>
            </a:fld>
            <a:endParaRPr lang="en-US"/>
          </a:p>
        </p:txBody>
      </p:sp>
    </p:spTree>
    <p:extLst>
      <p:ext uri="{BB962C8B-B14F-4D97-AF65-F5344CB8AC3E}">
        <p14:creationId xmlns:p14="http://schemas.microsoft.com/office/powerpoint/2010/main" val="1218381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6C0C6D-EF80-418E-A772-5A9E0A94AC0E}" type="datetimeFigureOut">
              <a:rPr lang="en-US" smtClean="0"/>
              <a:t>3/14/2019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6CFD42-61F4-41CC-9EA7-2D04C1A5BBAD}" type="slidenum">
              <a:rPr lang="en-US" smtClean="0"/>
              <a:t>‹#›</a:t>
            </a:fld>
            <a:endParaRPr lang="en-US"/>
          </a:p>
        </p:txBody>
      </p:sp>
    </p:spTree>
    <p:extLst>
      <p:ext uri="{BB962C8B-B14F-4D97-AF65-F5344CB8AC3E}">
        <p14:creationId xmlns:p14="http://schemas.microsoft.com/office/powerpoint/2010/main" val="268445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6C0C6D-EF80-418E-A772-5A9E0A94AC0E}" type="datetimeFigureOut">
              <a:rPr lang="en-US" smtClean="0"/>
              <a:t>3/14/2019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6CFD42-61F4-41CC-9EA7-2D04C1A5BBAD}" type="slidenum">
              <a:rPr lang="en-US" smtClean="0"/>
              <a:t>‹#›</a:t>
            </a:fld>
            <a:endParaRPr lang="en-US"/>
          </a:p>
        </p:txBody>
      </p:sp>
    </p:spTree>
    <p:extLst>
      <p:ext uri="{BB962C8B-B14F-4D97-AF65-F5344CB8AC3E}">
        <p14:creationId xmlns:p14="http://schemas.microsoft.com/office/powerpoint/2010/main" val="4154845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6C0C6D-EF80-418E-A772-5A9E0A94AC0E}" type="datetimeFigureOut">
              <a:rPr lang="en-US" smtClean="0"/>
              <a:t>3/14/2019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6CFD42-61F4-41CC-9EA7-2D04C1A5BBAD}" type="slidenum">
              <a:rPr lang="en-US" smtClean="0"/>
              <a:t>‹#›</a:t>
            </a:fld>
            <a:endParaRPr lang="en-US"/>
          </a:p>
        </p:txBody>
      </p:sp>
    </p:spTree>
    <p:extLst>
      <p:ext uri="{BB962C8B-B14F-4D97-AF65-F5344CB8AC3E}">
        <p14:creationId xmlns:p14="http://schemas.microsoft.com/office/powerpoint/2010/main" val="2194677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6C0C6D-EF80-418E-A772-5A9E0A94AC0E}" type="datetimeFigureOut">
              <a:rPr lang="en-US" smtClean="0"/>
              <a:t>3/14/2019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6CFD42-61F4-41CC-9EA7-2D04C1A5BBAD}" type="slidenum">
              <a:rPr lang="en-US" smtClean="0"/>
              <a:t>‹#›</a:t>
            </a:fld>
            <a:endParaRPr lang="en-US"/>
          </a:p>
        </p:txBody>
      </p:sp>
    </p:spTree>
    <p:extLst>
      <p:ext uri="{BB962C8B-B14F-4D97-AF65-F5344CB8AC3E}">
        <p14:creationId xmlns:p14="http://schemas.microsoft.com/office/powerpoint/2010/main" val="2121403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6C0C6D-EF80-418E-A772-5A9E0A94AC0E}" type="datetimeFigureOut">
              <a:rPr lang="en-US" smtClean="0"/>
              <a:t>3/14/2019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6CFD42-61F4-41CC-9EA7-2D04C1A5BBAD}" type="slidenum">
              <a:rPr lang="en-US" smtClean="0"/>
              <a:t>‹#›</a:t>
            </a:fld>
            <a:endParaRPr lang="en-US"/>
          </a:p>
        </p:txBody>
      </p:sp>
    </p:spTree>
    <p:extLst>
      <p:ext uri="{BB962C8B-B14F-4D97-AF65-F5344CB8AC3E}">
        <p14:creationId xmlns:p14="http://schemas.microsoft.com/office/powerpoint/2010/main" val="3310595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6C0C6D-EF80-418E-A772-5A9E0A94AC0E}" type="datetimeFigureOut">
              <a:rPr lang="en-US" smtClean="0"/>
              <a:t>3/14/2019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6CFD42-61F4-41CC-9EA7-2D04C1A5BBAD}" type="slidenum">
              <a:rPr lang="en-US" smtClean="0"/>
              <a:t>‹#›</a:t>
            </a:fld>
            <a:endParaRPr lang="en-US"/>
          </a:p>
        </p:txBody>
      </p:sp>
    </p:spTree>
    <p:extLst>
      <p:ext uri="{BB962C8B-B14F-4D97-AF65-F5344CB8AC3E}">
        <p14:creationId xmlns:p14="http://schemas.microsoft.com/office/powerpoint/2010/main" val="4226704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6C0C6D-EF80-418E-A772-5A9E0A94AC0E}" type="datetimeFigureOut">
              <a:rPr lang="en-US" smtClean="0"/>
              <a:t>3/14/2019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CFD42-61F4-41CC-9EA7-2D04C1A5BBAD}" type="slidenum">
              <a:rPr lang="en-US" smtClean="0"/>
              <a:t>‹#›</a:t>
            </a:fld>
            <a:endParaRPr lang="en-US"/>
          </a:p>
        </p:txBody>
      </p:sp>
    </p:spTree>
    <p:extLst>
      <p:ext uri="{BB962C8B-B14F-4D97-AF65-F5344CB8AC3E}">
        <p14:creationId xmlns:p14="http://schemas.microsoft.com/office/powerpoint/2010/main" val="12167975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9.png"/><Relationship Id="rId5" Type="http://schemas.microsoft.com/office/2007/relationships/hdphoto" Target="../media/hdphoto2.wdp"/><Relationship Id="rId4" Type="http://schemas.openxmlformats.org/officeDocument/2006/relationships/image" Target="../media/image38.png"/><Relationship Id="rId9" Type="http://schemas.microsoft.com/office/2007/relationships/hdphoto" Target="../media/hdphoto4.wdp"/></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gif"/></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9HiKwTm755o" TargetMode="External"/><Relationship Id="rId2" Type="http://schemas.openxmlformats.org/officeDocument/2006/relationships/image" Target="../media/image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19245" y="888520"/>
            <a:ext cx="5926347" cy="5357004"/>
          </a:xfrm>
          <a:prstGeom prst="roundRect">
            <a:avLst/>
          </a:prstGeom>
          <a:solidFill>
            <a:schemeClr val="tx1"/>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6162" y="1337094"/>
            <a:ext cx="1902267" cy="2301808"/>
          </a:xfrm>
          <a:prstGeom prst="rect">
            <a:avLst/>
          </a:prstGeom>
        </p:spPr>
      </p:pic>
      <p:sp>
        <p:nvSpPr>
          <p:cNvPr id="2" name="TextBox 1"/>
          <p:cNvSpPr txBox="1"/>
          <p:nvPr/>
        </p:nvSpPr>
        <p:spPr>
          <a:xfrm>
            <a:off x="11640455" y="6356292"/>
            <a:ext cx="312906" cy="400110"/>
          </a:xfrm>
          <a:prstGeom prst="rect">
            <a:avLst/>
          </a:prstGeom>
          <a:noFill/>
        </p:spPr>
        <p:txBody>
          <a:bodyPr wrap="none" rtlCol="0">
            <a:spAutoFit/>
          </a:bodyPr>
          <a:lstStyle/>
          <a:p>
            <a:r>
              <a:rPr lang="en-US" sz="2000" dirty="0">
                <a:latin typeface="Goudy Old Style" panose="02020502050305020303" pitchFamily="18" charset="0"/>
              </a:rPr>
              <a:t>1</a:t>
            </a:r>
          </a:p>
        </p:txBody>
      </p:sp>
      <p:sp>
        <p:nvSpPr>
          <p:cNvPr id="6" name="TextBox 5">
            <a:extLst>
              <a:ext uri="{FF2B5EF4-FFF2-40B4-BE49-F238E27FC236}">
                <a16:creationId xmlns:a16="http://schemas.microsoft.com/office/drawing/2014/main" id="{E3794831-80A4-469F-8108-11F27E734478}"/>
              </a:ext>
            </a:extLst>
          </p:cNvPr>
          <p:cNvSpPr txBox="1"/>
          <p:nvPr/>
        </p:nvSpPr>
        <p:spPr>
          <a:xfrm>
            <a:off x="4965953" y="157179"/>
            <a:ext cx="2032929" cy="769441"/>
          </a:xfrm>
          <a:prstGeom prst="rect">
            <a:avLst/>
          </a:prstGeom>
          <a:noFill/>
        </p:spPr>
        <p:txBody>
          <a:bodyPr wrap="none" rtlCol="0">
            <a:spAutoFit/>
          </a:bodyPr>
          <a:lstStyle/>
          <a:p>
            <a:r>
              <a:rPr lang="en-US" sz="4400" dirty="0">
                <a:latin typeface="Goudy Old Style" panose="02020502050305020303" pitchFamily="18" charset="0"/>
                <a:cs typeface="Courier New" panose="02070309020205020404" pitchFamily="49" charset="0"/>
              </a:rPr>
              <a:t>Epilepsy</a:t>
            </a:r>
          </a:p>
        </p:txBody>
      </p:sp>
    </p:spTree>
    <p:extLst>
      <p:ext uri="{BB962C8B-B14F-4D97-AF65-F5344CB8AC3E}">
        <p14:creationId xmlns:p14="http://schemas.microsoft.com/office/powerpoint/2010/main" val="3684290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Freeform 106"/>
          <p:cNvSpPr/>
          <p:nvPr/>
        </p:nvSpPr>
        <p:spPr>
          <a:xfrm>
            <a:off x="582138" y="1892911"/>
            <a:ext cx="6323487" cy="3777995"/>
          </a:xfrm>
          <a:custGeom>
            <a:avLst/>
            <a:gdLst>
              <a:gd name="connsiteX0" fmla="*/ 2351577 w 2351577"/>
              <a:gd name="connsiteY0" fmla="*/ 0 h 2670426"/>
              <a:gd name="connsiteX1" fmla="*/ 1132377 w 2351577"/>
              <a:gd name="connsiteY1" fmla="*/ 283029 h 2670426"/>
              <a:gd name="connsiteX2" fmla="*/ 283291 w 2351577"/>
              <a:gd name="connsiteY2" fmla="*/ 925286 h 2670426"/>
              <a:gd name="connsiteX3" fmla="*/ 11148 w 2351577"/>
              <a:gd name="connsiteY3" fmla="*/ 1796143 h 2670426"/>
              <a:gd name="connsiteX4" fmla="*/ 98234 w 2351577"/>
              <a:gd name="connsiteY4" fmla="*/ 2144486 h 2670426"/>
              <a:gd name="connsiteX5" fmla="*/ 511891 w 2351577"/>
              <a:gd name="connsiteY5" fmla="*/ 2558143 h 2670426"/>
              <a:gd name="connsiteX6" fmla="*/ 1132377 w 2351577"/>
              <a:gd name="connsiteY6" fmla="*/ 2667000 h 2670426"/>
              <a:gd name="connsiteX7" fmla="*/ 1393634 w 2351577"/>
              <a:gd name="connsiteY7" fmla="*/ 2645229 h 2670426"/>
              <a:gd name="connsiteX8" fmla="*/ 1393634 w 2351577"/>
              <a:gd name="connsiteY8" fmla="*/ 2645229 h 2670426"/>
              <a:gd name="connsiteX0" fmla="*/ 2351577 w 2351577"/>
              <a:gd name="connsiteY0" fmla="*/ 0 h 2670426"/>
              <a:gd name="connsiteX1" fmla="*/ 1132377 w 2351577"/>
              <a:gd name="connsiteY1" fmla="*/ 283029 h 2670426"/>
              <a:gd name="connsiteX2" fmla="*/ 283291 w 2351577"/>
              <a:gd name="connsiteY2" fmla="*/ 925286 h 2670426"/>
              <a:gd name="connsiteX3" fmla="*/ 11148 w 2351577"/>
              <a:gd name="connsiteY3" fmla="*/ 1796143 h 2670426"/>
              <a:gd name="connsiteX4" fmla="*/ 98234 w 2351577"/>
              <a:gd name="connsiteY4" fmla="*/ 2144486 h 2670426"/>
              <a:gd name="connsiteX5" fmla="*/ 511891 w 2351577"/>
              <a:gd name="connsiteY5" fmla="*/ 2558143 h 2670426"/>
              <a:gd name="connsiteX6" fmla="*/ 1132377 w 2351577"/>
              <a:gd name="connsiteY6" fmla="*/ 2667000 h 2670426"/>
              <a:gd name="connsiteX7" fmla="*/ 1393634 w 2351577"/>
              <a:gd name="connsiteY7" fmla="*/ 2645229 h 2670426"/>
              <a:gd name="connsiteX8" fmla="*/ 1393634 w 2351577"/>
              <a:gd name="connsiteY8" fmla="*/ 2645229 h 2670426"/>
              <a:gd name="connsiteX0" fmla="*/ 2265286 w 2265286"/>
              <a:gd name="connsiteY0" fmla="*/ 0 h 2670426"/>
              <a:gd name="connsiteX1" fmla="*/ 1046086 w 2265286"/>
              <a:gd name="connsiteY1" fmla="*/ 283029 h 2670426"/>
              <a:gd name="connsiteX2" fmla="*/ 197000 w 2265286"/>
              <a:gd name="connsiteY2" fmla="*/ 925286 h 2670426"/>
              <a:gd name="connsiteX3" fmla="*/ 11943 w 2265286"/>
              <a:gd name="connsiteY3" fmla="*/ 2144486 h 2670426"/>
              <a:gd name="connsiteX4" fmla="*/ 425600 w 2265286"/>
              <a:gd name="connsiteY4" fmla="*/ 2558143 h 2670426"/>
              <a:gd name="connsiteX5" fmla="*/ 1046086 w 2265286"/>
              <a:gd name="connsiteY5" fmla="*/ 2667000 h 2670426"/>
              <a:gd name="connsiteX6" fmla="*/ 1307343 w 2265286"/>
              <a:gd name="connsiteY6" fmla="*/ 2645229 h 2670426"/>
              <a:gd name="connsiteX7" fmla="*/ 1307343 w 2265286"/>
              <a:gd name="connsiteY7" fmla="*/ 2645229 h 2670426"/>
              <a:gd name="connsiteX0" fmla="*/ 2400270 w 2400270"/>
              <a:gd name="connsiteY0" fmla="*/ 0 h 2670426"/>
              <a:gd name="connsiteX1" fmla="*/ 1181070 w 2400270"/>
              <a:gd name="connsiteY1" fmla="*/ 283029 h 2670426"/>
              <a:gd name="connsiteX2" fmla="*/ 331984 w 2400270"/>
              <a:gd name="connsiteY2" fmla="*/ 925286 h 2670426"/>
              <a:gd name="connsiteX3" fmla="*/ 5413 w 2400270"/>
              <a:gd name="connsiteY3" fmla="*/ 1937657 h 2670426"/>
              <a:gd name="connsiteX4" fmla="*/ 560584 w 2400270"/>
              <a:gd name="connsiteY4" fmla="*/ 2558143 h 2670426"/>
              <a:gd name="connsiteX5" fmla="*/ 1181070 w 2400270"/>
              <a:gd name="connsiteY5" fmla="*/ 2667000 h 2670426"/>
              <a:gd name="connsiteX6" fmla="*/ 1442327 w 2400270"/>
              <a:gd name="connsiteY6" fmla="*/ 2645229 h 2670426"/>
              <a:gd name="connsiteX7" fmla="*/ 1442327 w 2400270"/>
              <a:gd name="connsiteY7" fmla="*/ 2645229 h 2670426"/>
              <a:gd name="connsiteX0" fmla="*/ 5056384 w 5056384"/>
              <a:gd name="connsiteY0" fmla="*/ 2387299 h 2456039"/>
              <a:gd name="connsiteX1" fmla="*/ 1181070 w 5056384"/>
              <a:gd name="connsiteY1" fmla="*/ 68642 h 2456039"/>
              <a:gd name="connsiteX2" fmla="*/ 331984 w 5056384"/>
              <a:gd name="connsiteY2" fmla="*/ 710899 h 2456039"/>
              <a:gd name="connsiteX3" fmla="*/ 5413 w 5056384"/>
              <a:gd name="connsiteY3" fmla="*/ 1723270 h 2456039"/>
              <a:gd name="connsiteX4" fmla="*/ 560584 w 5056384"/>
              <a:gd name="connsiteY4" fmla="*/ 2343756 h 2456039"/>
              <a:gd name="connsiteX5" fmla="*/ 1181070 w 5056384"/>
              <a:gd name="connsiteY5" fmla="*/ 2452613 h 2456039"/>
              <a:gd name="connsiteX6" fmla="*/ 1442327 w 5056384"/>
              <a:gd name="connsiteY6" fmla="*/ 2430842 h 2456039"/>
              <a:gd name="connsiteX7" fmla="*/ 1442327 w 5056384"/>
              <a:gd name="connsiteY7" fmla="*/ 2430842 h 2456039"/>
              <a:gd name="connsiteX0" fmla="*/ 5056384 w 5533357"/>
              <a:gd name="connsiteY0" fmla="*/ 2343071 h 2411811"/>
              <a:gd name="connsiteX1" fmla="*/ 5328526 w 5533357"/>
              <a:gd name="connsiteY1" fmla="*/ 1515757 h 2411811"/>
              <a:gd name="connsiteX2" fmla="*/ 1181070 w 5533357"/>
              <a:gd name="connsiteY2" fmla="*/ 24414 h 2411811"/>
              <a:gd name="connsiteX3" fmla="*/ 331984 w 5533357"/>
              <a:gd name="connsiteY3" fmla="*/ 666671 h 2411811"/>
              <a:gd name="connsiteX4" fmla="*/ 5413 w 5533357"/>
              <a:gd name="connsiteY4" fmla="*/ 1679042 h 2411811"/>
              <a:gd name="connsiteX5" fmla="*/ 560584 w 5533357"/>
              <a:gd name="connsiteY5" fmla="*/ 2299528 h 2411811"/>
              <a:gd name="connsiteX6" fmla="*/ 1181070 w 5533357"/>
              <a:gd name="connsiteY6" fmla="*/ 2408385 h 2411811"/>
              <a:gd name="connsiteX7" fmla="*/ 1442327 w 5533357"/>
              <a:gd name="connsiteY7" fmla="*/ 2386614 h 2411811"/>
              <a:gd name="connsiteX8" fmla="*/ 1442327 w 5533357"/>
              <a:gd name="connsiteY8" fmla="*/ 2386614 h 2411811"/>
              <a:gd name="connsiteX0" fmla="*/ 5056384 w 5533357"/>
              <a:gd name="connsiteY0" fmla="*/ 2435353 h 2504093"/>
              <a:gd name="connsiteX1" fmla="*/ 5328526 w 5533357"/>
              <a:gd name="connsiteY1" fmla="*/ 1608039 h 2504093"/>
              <a:gd name="connsiteX2" fmla="*/ 3956926 w 5533357"/>
              <a:gd name="connsiteY2" fmla="*/ 149353 h 2504093"/>
              <a:gd name="connsiteX3" fmla="*/ 1181070 w 5533357"/>
              <a:gd name="connsiteY3" fmla="*/ 116696 h 2504093"/>
              <a:gd name="connsiteX4" fmla="*/ 331984 w 5533357"/>
              <a:gd name="connsiteY4" fmla="*/ 758953 h 2504093"/>
              <a:gd name="connsiteX5" fmla="*/ 5413 w 5533357"/>
              <a:gd name="connsiteY5" fmla="*/ 1771324 h 2504093"/>
              <a:gd name="connsiteX6" fmla="*/ 560584 w 5533357"/>
              <a:gd name="connsiteY6" fmla="*/ 2391810 h 2504093"/>
              <a:gd name="connsiteX7" fmla="*/ 1181070 w 5533357"/>
              <a:gd name="connsiteY7" fmla="*/ 2500667 h 2504093"/>
              <a:gd name="connsiteX8" fmla="*/ 1442327 w 5533357"/>
              <a:gd name="connsiteY8" fmla="*/ 2478896 h 2504093"/>
              <a:gd name="connsiteX9" fmla="*/ 1442327 w 5533357"/>
              <a:gd name="connsiteY9" fmla="*/ 2478896 h 2504093"/>
              <a:gd name="connsiteX0" fmla="*/ 5056384 w 5533357"/>
              <a:gd name="connsiteY0" fmla="*/ 2601845 h 2670585"/>
              <a:gd name="connsiteX1" fmla="*/ 5328526 w 5533357"/>
              <a:gd name="connsiteY1" fmla="*/ 1774531 h 2670585"/>
              <a:gd name="connsiteX2" fmla="*/ 3956926 w 5533357"/>
              <a:gd name="connsiteY2" fmla="*/ 315845 h 2670585"/>
              <a:gd name="connsiteX3" fmla="*/ 2607097 w 5533357"/>
              <a:gd name="connsiteY3" fmla="*/ 159 h 2670585"/>
              <a:gd name="connsiteX4" fmla="*/ 1181070 w 5533357"/>
              <a:gd name="connsiteY4" fmla="*/ 283188 h 2670585"/>
              <a:gd name="connsiteX5" fmla="*/ 331984 w 5533357"/>
              <a:gd name="connsiteY5" fmla="*/ 925445 h 2670585"/>
              <a:gd name="connsiteX6" fmla="*/ 5413 w 5533357"/>
              <a:gd name="connsiteY6" fmla="*/ 1937816 h 2670585"/>
              <a:gd name="connsiteX7" fmla="*/ 560584 w 5533357"/>
              <a:gd name="connsiteY7" fmla="*/ 2558302 h 2670585"/>
              <a:gd name="connsiteX8" fmla="*/ 1181070 w 5533357"/>
              <a:gd name="connsiteY8" fmla="*/ 2667159 h 2670585"/>
              <a:gd name="connsiteX9" fmla="*/ 1442327 w 5533357"/>
              <a:gd name="connsiteY9" fmla="*/ 2645388 h 2670585"/>
              <a:gd name="connsiteX10" fmla="*/ 1442327 w 5533357"/>
              <a:gd name="connsiteY10" fmla="*/ 2645388 h 2670585"/>
              <a:gd name="connsiteX0" fmla="*/ 5056384 w 5341219"/>
              <a:gd name="connsiteY0" fmla="*/ 2601845 h 2670585"/>
              <a:gd name="connsiteX1" fmla="*/ 5099926 w 5341219"/>
              <a:gd name="connsiteY1" fmla="*/ 1447959 h 2670585"/>
              <a:gd name="connsiteX2" fmla="*/ 3956926 w 5341219"/>
              <a:gd name="connsiteY2" fmla="*/ 315845 h 2670585"/>
              <a:gd name="connsiteX3" fmla="*/ 2607097 w 5341219"/>
              <a:gd name="connsiteY3" fmla="*/ 159 h 2670585"/>
              <a:gd name="connsiteX4" fmla="*/ 1181070 w 5341219"/>
              <a:gd name="connsiteY4" fmla="*/ 283188 h 2670585"/>
              <a:gd name="connsiteX5" fmla="*/ 331984 w 5341219"/>
              <a:gd name="connsiteY5" fmla="*/ 925445 h 2670585"/>
              <a:gd name="connsiteX6" fmla="*/ 5413 w 5341219"/>
              <a:gd name="connsiteY6" fmla="*/ 1937816 h 2670585"/>
              <a:gd name="connsiteX7" fmla="*/ 560584 w 5341219"/>
              <a:gd name="connsiteY7" fmla="*/ 2558302 h 2670585"/>
              <a:gd name="connsiteX8" fmla="*/ 1181070 w 5341219"/>
              <a:gd name="connsiteY8" fmla="*/ 2667159 h 2670585"/>
              <a:gd name="connsiteX9" fmla="*/ 1442327 w 5341219"/>
              <a:gd name="connsiteY9" fmla="*/ 2645388 h 2670585"/>
              <a:gd name="connsiteX10" fmla="*/ 1442327 w 5341219"/>
              <a:gd name="connsiteY10" fmla="*/ 2645388 h 2670585"/>
              <a:gd name="connsiteX0" fmla="*/ 4097379 w 5238296"/>
              <a:gd name="connsiteY0" fmla="*/ 3806177 h 3806177"/>
              <a:gd name="connsiteX1" fmla="*/ 5099926 w 5238296"/>
              <a:gd name="connsiteY1" fmla="*/ 1447959 h 3806177"/>
              <a:gd name="connsiteX2" fmla="*/ 3956926 w 5238296"/>
              <a:gd name="connsiteY2" fmla="*/ 315845 h 3806177"/>
              <a:gd name="connsiteX3" fmla="*/ 2607097 w 5238296"/>
              <a:gd name="connsiteY3" fmla="*/ 159 h 3806177"/>
              <a:gd name="connsiteX4" fmla="*/ 1181070 w 5238296"/>
              <a:gd name="connsiteY4" fmla="*/ 283188 h 3806177"/>
              <a:gd name="connsiteX5" fmla="*/ 331984 w 5238296"/>
              <a:gd name="connsiteY5" fmla="*/ 925445 h 3806177"/>
              <a:gd name="connsiteX6" fmla="*/ 5413 w 5238296"/>
              <a:gd name="connsiteY6" fmla="*/ 1937816 h 3806177"/>
              <a:gd name="connsiteX7" fmla="*/ 560584 w 5238296"/>
              <a:gd name="connsiteY7" fmla="*/ 2558302 h 3806177"/>
              <a:gd name="connsiteX8" fmla="*/ 1181070 w 5238296"/>
              <a:gd name="connsiteY8" fmla="*/ 2667159 h 3806177"/>
              <a:gd name="connsiteX9" fmla="*/ 1442327 w 5238296"/>
              <a:gd name="connsiteY9" fmla="*/ 2645388 h 3806177"/>
              <a:gd name="connsiteX10" fmla="*/ 1442327 w 5238296"/>
              <a:gd name="connsiteY10" fmla="*/ 2645388 h 3806177"/>
              <a:gd name="connsiteX0" fmla="*/ 4097379 w 5100699"/>
              <a:gd name="connsiteY0" fmla="*/ 3806177 h 3806177"/>
              <a:gd name="connsiteX1" fmla="*/ 3356619 w 5100699"/>
              <a:gd name="connsiteY1" fmla="*/ 2894697 h 3806177"/>
              <a:gd name="connsiteX2" fmla="*/ 5099926 w 5100699"/>
              <a:gd name="connsiteY2" fmla="*/ 1447959 h 3806177"/>
              <a:gd name="connsiteX3" fmla="*/ 3956926 w 5100699"/>
              <a:gd name="connsiteY3" fmla="*/ 315845 h 3806177"/>
              <a:gd name="connsiteX4" fmla="*/ 2607097 w 5100699"/>
              <a:gd name="connsiteY4" fmla="*/ 159 h 3806177"/>
              <a:gd name="connsiteX5" fmla="*/ 1181070 w 5100699"/>
              <a:gd name="connsiteY5" fmla="*/ 283188 h 3806177"/>
              <a:gd name="connsiteX6" fmla="*/ 331984 w 5100699"/>
              <a:gd name="connsiteY6" fmla="*/ 925445 h 3806177"/>
              <a:gd name="connsiteX7" fmla="*/ 5413 w 5100699"/>
              <a:gd name="connsiteY7" fmla="*/ 1937816 h 3806177"/>
              <a:gd name="connsiteX8" fmla="*/ 560584 w 5100699"/>
              <a:gd name="connsiteY8" fmla="*/ 2558302 h 3806177"/>
              <a:gd name="connsiteX9" fmla="*/ 1181070 w 5100699"/>
              <a:gd name="connsiteY9" fmla="*/ 2667159 h 3806177"/>
              <a:gd name="connsiteX10" fmla="*/ 1442327 w 5100699"/>
              <a:gd name="connsiteY10" fmla="*/ 2645388 h 3806177"/>
              <a:gd name="connsiteX11" fmla="*/ 1442327 w 5100699"/>
              <a:gd name="connsiteY11" fmla="*/ 2645388 h 3806177"/>
              <a:gd name="connsiteX0" fmla="*/ 4097379 w 5115596"/>
              <a:gd name="connsiteY0" fmla="*/ 3806177 h 3806177"/>
              <a:gd name="connsiteX1" fmla="*/ 3356619 w 5115596"/>
              <a:gd name="connsiteY1" fmla="*/ 2894697 h 3806177"/>
              <a:gd name="connsiteX2" fmla="*/ 4672464 w 5115596"/>
              <a:gd name="connsiteY2" fmla="*/ 2772034 h 3806177"/>
              <a:gd name="connsiteX3" fmla="*/ 5099926 w 5115596"/>
              <a:gd name="connsiteY3" fmla="*/ 1447959 h 3806177"/>
              <a:gd name="connsiteX4" fmla="*/ 3956926 w 5115596"/>
              <a:gd name="connsiteY4" fmla="*/ 315845 h 3806177"/>
              <a:gd name="connsiteX5" fmla="*/ 2607097 w 5115596"/>
              <a:gd name="connsiteY5" fmla="*/ 159 h 3806177"/>
              <a:gd name="connsiteX6" fmla="*/ 1181070 w 5115596"/>
              <a:gd name="connsiteY6" fmla="*/ 283188 h 3806177"/>
              <a:gd name="connsiteX7" fmla="*/ 331984 w 5115596"/>
              <a:gd name="connsiteY7" fmla="*/ 925445 h 3806177"/>
              <a:gd name="connsiteX8" fmla="*/ 5413 w 5115596"/>
              <a:gd name="connsiteY8" fmla="*/ 1937816 h 3806177"/>
              <a:gd name="connsiteX9" fmla="*/ 560584 w 5115596"/>
              <a:gd name="connsiteY9" fmla="*/ 2558302 h 3806177"/>
              <a:gd name="connsiteX10" fmla="*/ 1181070 w 5115596"/>
              <a:gd name="connsiteY10" fmla="*/ 2667159 h 3806177"/>
              <a:gd name="connsiteX11" fmla="*/ 1442327 w 5115596"/>
              <a:gd name="connsiteY11" fmla="*/ 2645388 h 3806177"/>
              <a:gd name="connsiteX12" fmla="*/ 1442327 w 5115596"/>
              <a:gd name="connsiteY12" fmla="*/ 2645388 h 3806177"/>
              <a:gd name="connsiteX0" fmla="*/ 4097379 w 5115596"/>
              <a:gd name="connsiteY0" fmla="*/ 3806177 h 3806177"/>
              <a:gd name="connsiteX1" fmla="*/ 3356619 w 5115596"/>
              <a:gd name="connsiteY1" fmla="*/ 2894697 h 3806177"/>
              <a:gd name="connsiteX2" fmla="*/ 4672464 w 5115596"/>
              <a:gd name="connsiteY2" fmla="*/ 2772034 h 3806177"/>
              <a:gd name="connsiteX3" fmla="*/ 5099926 w 5115596"/>
              <a:gd name="connsiteY3" fmla="*/ 1447959 h 3806177"/>
              <a:gd name="connsiteX4" fmla="*/ 3956926 w 5115596"/>
              <a:gd name="connsiteY4" fmla="*/ 315845 h 3806177"/>
              <a:gd name="connsiteX5" fmla="*/ 2607097 w 5115596"/>
              <a:gd name="connsiteY5" fmla="*/ 159 h 3806177"/>
              <a:gd name="connsiteX6" fmla="*/ 1181070 w 5115596"/>
              <a:gd name="connsiteY6" fmla="*/ 283188 h 3806177"/>
              <a:gd name="connsiteX7" fmla="*/ 331984 w 5115596"/>
              <a:gd name="connsiteY7" fmla="*/ 925445 h 3806177"/>
              <a:gd name="connsiteX8" fmla="*/ 5413 w 5115596"/>
              <a:gd name="connsiteY8" fmla="*/ 1937816 h 3806177"/>
              <a:gd name="connsiteX9" fmla="*/ 560584 w 5115596"/>
              <a:gd name="connsiteY9" fmla="*/ 2558302 h 3806177"/>
              <a:gd name="connsiteX10" fmla="*/ 1181070 w 5115596"/>
              <a:gd name="connsiteY10" fmla="*/ 2667159 h 3806177"/>
              <a:gd name="connsiteX11" fmla="*/ 1442327 w 5115596"/>
              <a:gd name="connsiteY11" fmla="*/ 2645388 h 3806177"/>
              <a:gd name="connsiteX12" fmla="*/ 1442327 w 5115596"/>
              <a:gd name="connsiteY12" fmla="*/ 2645388 h 3806177"/>
              <a:gd name="connsiteX0" fmla="*/ 4097379 w 5115596"/>
              <a:gd name="connsiteY0" fmla="*/ 3806177 h 3806177"/>
              <a:gd name="connsiteX1" fmla="*/ 3356619 w 5115596"/>
              <a:gd name="connsiteY1" fmla="*/ 2894697 h 3806177"/>
              <a:gd name="connsiteX2" fmla="*/ 4672464 w 5115596"/>
              <a:gd name="connsiteY2" fmla="*/ 2772034 h 3806177"/>
              <a:gd name="connsiteX3" fmla="*/ 5099926 w 5115596"/>
              <a:gd name="connsiteY3" fmla="*/ 1447959 h 3806177"/>
              <a:gd name="connsiteX4" fmla="*/ 3956926 w 5115596"/>
              <a:gd name="connsiteY4" fmla="*/ 315845 h 3806177"/>
              <a:gd name="connsiteX5" fmla="*/ 2607097 w 5115596"/>
              <a:gd name="connsiteY5" fmla="*/ 159 h 3806177"/>
              <a:gd name="connsiteX6" fmla="*/ 1181070 w 5115596"/>
              <a:gd name="connsiteY6" fmla="*/ 283188 h 3806177"/>
              <a:gd name="connsiteX7" fmla="*/ 331984 w 5115596"/>
              <a:gd name="connsiteY7" fmla="*/ 925445 h 3806177"/>
              <a:gd name="connsiteX8" fmla="*/ 5413 w 5115596"/>
              <a:gd name="connsiteY8" fmla="*/ 1937816 h 3806177"/>
              <a:gd name="connsiteX9" fmla="*/ 560584 w 5115596"/>
              <a:gd name="connsiteY9" fmla="*/ 2558302 h 3806177"/>
              <a:gd name="connsiteX10" fmla="*/ 1181070 w 5115596"/>
              <a:gd name="connsiteY10" fmla="*/ 2667159 h 3806177"/>
              <a:gd name="connsiteX11" fmla="*/ 1442327 w 5115596"/>
              <a:gd name="connsiteY11" fmla="*/ 2645388 h 3806177"/>
              <a:gd name="connsiteX12" fmla="*/ 1442327 w 5115596"/>
              <a:gd name="connsiteY12" fmla="*/ 2645388 h 3806177"/>
              <a:gd name="connsiteX0" fmla="*/ 4097379 w 5115596"/>
              <a:gd name="connsiteY0" fmla="*/ 3806177 h 3806177"/>
              <a:gd name="connsiteX1" fmla="*/ 3356619 w 5115596"/>
              <a:gd name="connsiteY1" fmla="*/ 2894697 h 3806177"/>
              <a:gd name="connsiteX2" fmla="*/ 4672464 w 5115596"/>
              <a:gd name="connsiteY2" fmla="*/ 2772034 h 3806177"/>
              <a:gd name="connsiteX3" fmla="*/ 5099926 w 5115596"/>
              <a:gd name="connsiteY3" fmla="*/ 1447959 h 3806177"/>
              <a:gd name="connsiteX4" fmla="*/ 3956926 w 5115596"/>
              <a:gd name="connsiteY4" fmla="*/ 315845 h 3806177"/>
              <a:gd name="connsiteX5" fmla="*/ 2607097 w 5115596"/>
              <a:gd name="connsiteY5" fmla="*/ 159 h 3806177"/>
              <a:gd name="connsiteX6" fmla="*/ 1181070 w 5115596"/>
              <a:gd name="connsiteY6" fmla="*/ 283188 h 3806177"/>
              <a:gd name="connsiteX7" fmla="*/ 331984 w 5115596"/>
              <a:gd name="connsiteY7" fmla="*/ 925445 h 3806177"/>
              <a:gd name="connsiteX8" fmla="*/ 5413 w 5115596"/>
              <a:gd name="connsiteY8" fmla="*/ 1937816 h 3806177"/>
              <a:gd name="connsiteX9" fmla="*/ 560584 w 5115596"/>
              <a:gd name="connsiteY9" fmla="*/ 2558302 h 3806177"/>
              <a:gd name="connsiteX10" fmla="*/ 1181070 w 5115596"/>
              <a:gd name="connsiteY10" fmla="*/ 2667159 h 3806177"/>
              <a:gd name="connsiteX11" fmla="*/ 1442327 w 5115596"/>
              <a:gd name="connsiteY11" fmla="*/ 2645388 h 3806177"/>
              <a:gd name="connsiteX12" fmla="*/ 1442327 w 5115596"/>
              <a:gd name="connsiteY12" fmla="*/ 2645388 h 3806177"/>
              <a:gd name="connsiteX0" fmla="*/ 4097379 w 5163705"/>
              <a:gd name="connsiteY0" fmla="*/ 3806177 h 3806177"/>
              <a:gd name="connsiteX1" fmla="*/ 3356619 w 5163705"/>
              <a:gd name="connsiteY1" fmla="*/ 2894697 h 3806177"/>
              <a:gd name="connsiteX2" fmla="*/ 4672464 w 5163705"/>
              <a:gd name="connsiteY2" fmla="*/ 2772034 h 3806177"/>
              <a:gd name="connsiteX3" fmla="*/ 5099926 w 5163705"/>
              <a:gd name="connsiteY3" fmla="*/ 1447959 h 3806177"/>
              <a:gd name="connsiteX4" fmla="*/ 3956926 w 5163705"/>
              <a:gd name="connsiteY4" fmla="*/ 315845 h 3806177"/>
              <a:gd name="connsiteX5" fmla="*/ 2607097 w 5163705"/>
              <a:gd name="connsiteY5" fmla="*/ 159 h 3806177"/>
              <a:gd name="connsiteX6" fmla="*/ 1181070 w 5163705"/>
              <a:gd name="connsiteY6" fmla="*/ 283188 h 3806177"/>
              <a:gd name="connsiteX7" fmla="*/ 331984 w 5163705"/>
              <a:gd name="connsiteY7" fmla="*/ 925445 h 3806177"/>
              <a:gd name="connsiteX8" fmla="*/ 5413 w 5163705"/>
              <a:gd name="connsiteY8" fmla="*/ 1937816 h 3806177"/>
              <a:gd name="connsiteX9" fmla="*/ 560584 w 5163705"/>
              <a:gd name="connsiteY9" fmla="*/ 2558302 h 3806177"/>
              <a:gd name="connsiteX10" fmla="*/ 1181070 w 5163705"/>
              <a:gd name="connsiteY10" fmla="*/ 2667159 h 3806177"/>
              <a:gd name="connsiteX11" fmla="*/ 1442327 w 5163705"/>
              <a:gd name="connsiteY11" fmla="*/ 2645388 h 3806177"/>
              <a:gd name="connsiteX12" fmla="*/ 1442327 w 5163705"/>
              <a:gd name="connsiteY12" fmla="*/ 2645388 h 3806177"/>
              <a:gd name="connsiteX0" fmla="*/ 4097379 w 5163705"/>
              <a:gd name="connsiteY0" fmla="*/ 3806177 h 3806177"/>
              <a:gd name="connsiteX1" fmla="*/ 3356619 w 5163705"/>
              <a:gd name="connsiteY1" fmla="*/ 2894697 h 3806177"/>
              <a:gd name="connsiteX2" fmla="*/ 4672464 w 5163705"/>
              <a:gd name="connsiteY2" fmla="*/ 2772034 h 3806177"/>
              <a:gd name="connsiteX3" fmla="*/ 5099926 w 5163705"/>
              <a:gd name="connsiteY3" fmla="*/ 1325295 h 3806177"/>
              <a:gd name="connsiteX4" fmla="*/ 3956926 w 5163705"/>
              <a:gd name="connsiteY4" fmla="*/ 315845 h 3806177"/>
              <a:gd name="connsiteX5" fmla="*/ 2607097 w 5163705"/>
              <a:gd name="connsiteY5" fmla="*/ 159 h 3806177"/>
              <a:gd name="connsiteX6" fmla="*/ 1181070 w 5163705"/>
              <a:gd name="connsiteY6" fmla="*/ 283188 h 3806177"/>
              <a:gd name="connsiteX7" fmla="*/ 331984 w 5163705"/>
              <a:gd name="connsiteY7" fmla="*/ 925445 h 3806177"/>
              <a:gd name="connsiteX8" fmla="*/ 5413 w 5163705"/>
              <a:gd name="connsiteY8" fmla="*/ 1937816 h 3806177"/>
              <a:gd name="connsiteX9" fmla="*/ 560584 w 5163705"/>
              <a:gd name="connsiteY9" fmla="*/ 2558302 h 3806177"/>
              <a:gd name="connsiteX10" fmla="*/ 1181070 w 5163705"/>
              <a:gd name="connsiteY10" fmla="*/ 2667159 h 3806177"/>
              <a:gd name="connsiteX11" fmla="*/ 1442327 w 5163705"/>
              <a:gd name="connsiteY11" fmla="*/ 2645388 h 3806177"/>
              <a:gd name="connsiteX12" fmla="*/ 1442327 w 5163705"/>
              <a:gd name="connsiteY12" fmla="*/ 2645388 h 380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63705" h="3806177">
                <a:moveTo>
                  <a:pt x="4097379" y="3806177"/>
                </a:moveTo>
                <a:cubicBezTo>
                  <a:pt x="4115168" y="3765776"/>
                  <a:pt x="3189528" y="3287733"/>
                  <a:pt x="3356619" y="2894697"/>
                </a:cubicBezTo>
                <a:cubicBezTo>
                  <a:pt x="3409720" y="2621979"/>
                  <a:pt x="4381913" y="3013157"/>
                  <a:pt x="4672464" y="2772034"/>
                </a:cubicBezTo>
                <a:cubicBezTo>
                  <a:pt x="4963015" y="2530911"/>
                  <a:pt x="5308569" y="1575666"/>
                  <a:pt x="5099926" y="1325295"/>
                </a:cubicBezTo>
                <a:cubicBezTo>
                  <a:pt x="4891283" y="1074924"/>
                  <a:pt x="4648169" y="564402"/>
                  <a:pt x="3956926" y="315845"/>
                </a:cubicBezTo>
                <a:cubicBezTo>
                  <a:pt x="3508798" y="47331"/>
                  <a:pt x="3069740" y="5602"/>
                  <a:pt x="2607097" y="159"/>
                </a:cubicBezTo>
                <a:cubicBezTo>
                  <a:pt x="2144454" y="-5284"/>
                  <a:pt x="1560256" y="128974"/>
                  <a:pt x="1181070" y="283188"/>
                </a:cubicBezTo>
                <a:cubicBezTo>
                  <a:pt x="801885" y="437402"/>
                  <a:pt x="527927" y="649674"/>
                  <a:pt x="331984" y="925445"/>
                </a:cubicBezTo>
                <a:cubicBezTo>
                  <a:pt x="136041" y="1201216"/>
                  <a:pt x="-32687" y="1665673"/>
                  <a:pt x="5413" y="1937816"/>
                </a:cubicBezTo>
                <a:cubicBezTo>
                  <a:pt x="43513" y="2209959"/>
                  <a:pt x="364641" y="2436745"/>
                  <a:pt x="560584" y="2558302"/>
                </a:cubicBezTo>
                <a:cubicBezTo>
                  <a:pt x="756527" y="2679859"/>
                  <a:pt x="1034113" y="2652645"/>
                  <a:pt x="1181070" y="2667159"/>
                </a:cubicBezTo>
                <a:cubicBezTo>
                  <a:pt x="1328027" y="2681673"/>
                  <a:pt x="1442327" y="2645388"/>
                  <a:pt x="1442327" y="2645388"/>
                </a:cubicBezTo>
                <a:lnTo>
                  <a:pt x="1442327" y="2645388"/>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08" name="Freeform 107"/>
          <p:cNvSpPr/>
          <p:nvPr/>
        </p:nvSpPr>
        <p:spPr>
          <a:xfrm>
            <a:off x="2041809" y="4529516"/>
            <a:ext cx="3092350" cy="1433134"/>
          </a:xfrm>
          <a:custGeom>
            <a:avLst/>
            <a:gdLst>
              <a:gd name="connsiteX0" fmla="*/ 0 w 2721428"/>
              <a:gd name="connsiteY0" fmla="*/ 0 h 1643743"/>
              <a:gd name="connsiteX1" fmla="*/ 141514 w 2721428"/>
              <a:gd name="connsiteY1" fmla="*/ 195943 h 1643743"/>
              <a:gd name="connsiteX2" fmla="*/ 740228 w 2721428"/>
              <a:gd name="connsiteY2" fmla="*/ 457200 h 1643743"/>
              <a:gd name="connsiteX3" fmla="*/ 1284514 w 2721428"/>
              <a:gd name="connsiteY3" fmla="*/ 315686 h 1643743"/>
              <a:gd name="connsiteX4" fmla="*/ 1393371 w 2721428"/>
              <a:gd name="connsiteY4" fmla="*/ 653143 h 1643743"/>
              <a:gd name="connsiteX5" fmla="*/ 1632857 w 2721428"/>
              <a:gd name="connsiteY5" fmla="*/ 925286 h 1643743"/>
              <a:gd name="connsiteX6" fmla="*/ 1937657 w 2721428"/>
              <a:gd name="connsiteY6" fmla="*/ 968829 h 1643743"/>
              <a:gd name="connsiteX7" fmla="*/ 2721428 w 2721428"/>
              <a:gd name="connsiteY7" fmla="*/ 1643743 h 1643743"/>
              <a:gd name="connsiteX0" fmla="*/ 0 w 2525187"/>
              <a:gd name="connsiteY0" fmla="*/ 0 h 1443826"/>
              <a:gd name="connsiteX1" fmla="*/ 141514 w 2525187"/>
              <a:gd name="connsiteY1" fmla="*/ 195943 h 1443826"/>
              <a:gd name="connsiteX2" fmla="*/ 740228 w 2525187"/>
              <a:gd name="connsiteY2" fmla="*/ 457200 h 1443826"/>
              <a:gd name="connsiteX3" fmla="*/ 1284514 w 2525187"/>
              <a:gd name="connsiteY3" fmla="*/ 315686 h 1443826"/>
              <a:gd name="connsiteX4" fmla="*/ 1393371 w 2525187"/>
              <a:gd name="connsiteY4" fmla="*/ 653143 h 1443826"/>
              <a:gd name="connsiteX5" fmla="*/ 1632857 w 2525187"/>
              <a:gd name="connsiteY5" fmla="*/ 925286 h 1443826"/>
              <a:gd name="connsiteX6" fmla="*/ 1937657 w 2525187"/>
              <a:gd name="connsiteY6" fmla="*/ 968829 h 1443826"/>
              <a:gd name="connsiteX7" fmla="*/ 2525187 w 2525187"/>
              <a:gd name="connsiteY7" fmla="*/ 1443826 h 1443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5187" h="1443826">
                <a:moveTo>
                  <a:pt x="0" y="0"/>
                </a:moveTo>
                <a:cubicBezTo>
                  <a:pt x="9071" y="59871"/>
                  <a:pt x="18143" y="119743"/>
                  <a:pt x="141514" y="195943"/>
                </a:cubicBezTo>
                <a:cubicBezTo>
                  <a:pt x="264885" y="272143"/>
                  <a:pt x="549728" y="437243"/>
                  <a:pt x="740228" y="457200"/>
                </a:cubicBezTo>
                <a:cubicBezTo>
                  <a:pt x="930728" y="477157"/>
                  <a:pt x="1175657" y="283029"/>
                  <a:pt x="1284514" y="315686"/>
                </a:cubicBezTo>
                <a:cubicBezTo>
                  <a:pt x="1393371" y="348343"/>
                  <a:pt x="1335314" y="551543"/>
                  <a:pt x="1393371" y="653143"/>
                </a:cubicBezTo>
                <a:cubicBezTo>
                  <a:pt x="1451428" y="754743"/>
                  <a:pt x="1542143" y="872672"/>
                  <a:pt x="1632857" y="925286"/>
                </a:cubicBezTo>
                <a:cubicBezTo>
                  <a:pt x="1723571" y="977900"/>
                  <a:pt x="1756229" y="849086"/>
                  <a:pt x="1937657" y="968829"/>
                </a:cubicBezTo>
                <a:cubicBezTo>
                  <a:pt x="2119086" y="1088572"/>
                  <a:pt x="2224016" y="1166240"/>
                  <a:pt x="2525187" y="1443826"/>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nvGrpSpPr>
          <p:cNvPr id="236" name="Group 235"/>
          <p:cNvGrpSpPr/>
          <p:nvPr/>
        </p:nvGrpSpPr>
        <p:grpSpPr>
          <a:xfrm>
            <a:off x="1136413" y="2398056"/>
            <a:ext cx="5383175" cy="1908093"/>
            <a:chOff x="1136413" y="2398056"/>
            <a:chExt cx="5383175" cy="1908093"/>
          </a:xfrm>
        </p:grpSpPr>
        <p:sp>
          <p:nvSpPr>
            <p:cNvPr id="102" name="TextBox 101"/>
            <p:cNvSpPr txBox="1"/>
            <p:nvPr/>
          </p:nvSpPr>
          <p:spPr>
            <a:xfrm>
              <a:off x="1252195" y="2398056"/>
              <a:ext cx="1541128" cy="646331"/>
            </a:xfrm>
            <a:prstGeom prst="rect">
              <a:avLst/>
            </a:prstGeom>
            <a:noFill/>
          </p:spPr>
          <p:txBody>
            <a:bodyPr wrap="none" rtlCol="0">
              <a:spAutoFit/>
            </a:bodyPr>
            <a:lstStyle/>
            <a:p>
              <a:r>
                <a:rPr lang="en-US" sz="3600" b="1" dirty="0">
                  <a:solidFill>
                    <a:srgbClr val="0000FF"/>
                  </a:solidFill>
                  <a:latin typeface="Goudy Old Style" panose="02020502050305020303" pitchFamily="18" charset="0"/>
                </a:rPr>
                <a:t>C</a:t>
              </a:r>
              <a:r>
                <a:rPr lang="en-US" sz="2400" b="1" dirty="0">
                  <a:solidFill>
                    <a:srgbClr val="0000FF"/>
                  </a:solidFill>
                  <a:latin typeface="Goudy Old Style" panose="02020502050305020303" pitchFamily="18" charset="0"/>
                </a:rPr>
                <a:t>ORTEX</a:t>
              </a:r>
            </a:p>
          </p:txBody>
        </p:sp>
        <p:sp>
          <p:nvSpPr>
            <p:cNvPr id="109" name="Freeform 108"/>
            <p:cNvSpPr/>
            <p:nvPr/>
          </p:nvSpPr>
          <p:spPr>
            <a:xfrm>
              <a:off x="1136413" y="2794805"/>
              <a:ext cx="5383175" cy="1511344"/>
            </a:xfrm>
            <a:custGeom>
              <a:avLst/>
              <a:gdLst>
                <a:gd name="connsiteX0" fmla="*/ 20468 w 4196228"/>
                <a:gd name="connsiteY0" fmla="*/ 1441287 h 1441287"/>
                <a:gd name="connsiteX1" fmla="*/ 73808 w 4196228"/>
                <a:gd name="connsiteY1" fmla="*/ 885027 h 1441287"/>
                <a:gd name="connsiteX2" fmla="*/ 622448 w 4196228"/>
                <a:gd name="connsiteY2" fmla="*/ 214467 h 1441287"/>
                <a:gd name="connsiteX3" fmla="*/ 2138828 w 4196228"/>
                <a:gd name="connsiteY3" fmla="*/ 1107 h 1441287"/>
                <a:gd name="connsiteX4" fmla="*/ 3388508 w 4196228"/>
                <a:gd name="connsiteY4" fmla="*/ 283047 h 1441287"/>
                <a:gd name="connsiteX5" fmla="*/ 4196228 w 4196228"/>
                <a:gd name="connsiteY5" fmla="*/ 1052667 h 1441287"/>
                <a:gd name="connsiteX0" fmla="*/ 124952 w 4300712"/>
                <a:gd name="connsiteY0" fmla="*/ 1440180 h 1440180"/>
                <a:gd name="connsiteX1" fmla="*/ 178292 w 4300712"/>
                <a:gd name="connsiteY1" fmla="*/ 883920 h 1440180"/>
                <a:gd name="connsiteX2" fmla="*/ 2243312 w 4300712"/>
                <a:gd name="connsiteY2" fmla="*/ 0 h 1440180"/>
                <a:gd name="connsiteX3" fmla="*/ 3492992 w 4300712"/>
                <a:gd name="connsiteY3" fmla="*/ 281940 h 1440180"/>
                <a:gd name="connsiteX4" fmla="*/ 4300712 w 4300712"/>
                <a:gd name="connsiteY4" fmla="*/ 1051560 h 1440180"/>
                <a:gd name="connsiteX0" fmla="*/ 216606 w 4392366"/>
                <a:gd name="connsiteY0" fmla="*/ 1159520 h 1159520"/>
                <a:gd name="connsiteX1" fmla="*/ 269946 w 4392366"/>
                <a:gd name="connsiteY1" fmla="*/ 603260 h 1159520"/>
                <a:gd name="connsiteX2" fmla="*/ 3584646 w 4392366"/>
                <a:gd name="connsiteY2" fmla="*/ 1280 h 1159520"/>
                <a:gd name="connsiteX3" fmla="*/ 4392366 w 4392366"/>
                <a:gd name="connsiteY3" fmla="*/ 770900 h 1159520"/>
                <a:gd name="connsiteX0" fmla="*/ 276150 w 4451910"/>
                <a:gd name="connsiteY0" fmla="*/ 569209 h 569209"/>
                <a:gd name="connsiteX1" fmla="*/ 329490 w 4451910"/>
                <a:gd name="connsiteY1" fmla="*/ 12949 h 569209"/>
                <a:gd name="connsiteX2" fmla="*/ 4451910 w 4451910"/>
                <a:gd name="connsiteY2" fmla="*/ 180589 h 569209"/>
                <a:gd name="connsiteX0" fmla="*/ 435 w 4176195"/>
                <a:gd name="connsiteY0" fmla="*/ 1518999 h 1518999"/>
                <a:gd name="connsiteX1" fmla="*/ 1608255 w 4176195"/>
                <a:gd name="connsiteY1" fmla="*/ 2619 h 1518999"/>
                <a:gd name="connsiteX2" fmla="*/ 4176195 w 4176195"/>
                <a:gd name="connsiteY2" fmla="*/ 1130379 h 1518999"/>
                <a:gd name="connsiteX0" fmla="*/ 43890 w 4219650"/>
                <a:gd name="connsiteY0" fmla="*/ 1528722 h 1528722"/>
                <a:gd name="connsiteX1" fmla="*/ 1651710 w 4219650"/>
                <a:gd name="connsiteY1" fmla="*/ 12342 h 1528722"/>
                <a:gd name="connsiteX2" fmla="*/ 4219650 w 4219650"/>
                <a:gd name="connsiteY2" fmla="*/ 1140102 h 1528722"/>
                <a:gd name="connsiteX0" fmla="*/ 43890 w 4219650"/>
                <a:gd name="connsiteY0" fmla="*/ 1527429 h 1527429"/>
                <a:gd name="connsiteX1" fmla="*/ 1651710 w 4219650"/>
                <a:gd name="connsiteY1" fmla="*/ 11049 h 1527429"/>
                <a:gd name="connsiteX2" fmla="*/ 4219650 w 4219650"/>
                <a:gd name="connsiteY2" fmla="*/ 1138809 h 1527429"/>
                <a:gd name="connsiteX0" fmla="*/ 94167 w 4269927"/>
                <a:gd name="connsiteY0" fmla="*/ 1527429 h 1527429"/>
                <a:gd name="connsiteX1" fmla="*/ 1701987 w 4269927"/>
                <a:gd name="connsiteY1" fmla="*/ 11049 h 1527429"/>
                <a:gd name="connsiteX2" fmla="*/ 4269927 w 4269927"/>
                <a:gd name="connsiteY2" fmla="*/ 1138809 h 1527429"/>
                <a:gd name="connsiteX0" fmla="*/ 10836 w 4377096"/>
                <a:gd name="connsiteY0" fmla="*/ 1503283 h 1503283"/>
                <a:gd name="connsiteX1" fmla="*/ 1809156 w 4377096"/>
                <a:gd name="connsiteY1" fmla="*/ 2143 h 1503283"/>
                <a:gd name="connsiteX2" fmla="*/ 4377096 w 4377096"/>
                <a:gd name="connsiteY2" fmla="*/ 1129903 h 1503283"/>
                <a:gd name="connsiteX0" fmla="*/ 23414 w 4389674"/>
                <a:gd name="connsiteY0" fmla="*/ 1510838 h 1510838"/>
                <a:gd name="connsiteX1" fmla="*/ 1821734 w 4389674"/>
                <a:gd name="connsiteY1" fmla="*/ 9698 h 1510838"/>
                <a:gd name="connsiteX2" fmla="*/ 4389674 w 4389674"/>
                <a:gd name="connsiteY2" fmla="*/ 1137458 h 1510838"/>
                <a:gd name="connsiteX0" fmla="*/ 29594 w 4395854"/>
                <a:gd name="connsiteY0" fmla="*/ 1522620 h 1522620"/>
                <a:gd name="connsiteX1" fmla="*/ 1827914 w 4395854"/>
                <a:gd name="connsiteY1" fmla="*/ 21480 h 1522620"/>
                <a:gd name="connsiteX2" fmla="*/ 4395854 w 4395854"/>
                <a:gd name="connsiteY2" fmla="*/ 1149240 h 1522620"/>
              </a:gdLst>
              <a:ahLst/>
              <a:cxnLst>
                <a:cxn ang="0">
                  <a:pos x="connsiteX0" y="connsiteY0"/>
                </a:cxn>
                <a:cxn ang="0">
                  <a:pos x="connsiteX1" y="connsiteY1"/>
                </a:cxn>
                <a:cxn ang="0">
                  <a:pos x="connsiteX2" y="connsiteY2"/>
                </a:cxn>
              </a:cxnLst>
              <a:rect l="l" t="t" r="r" b="b"/>
              <a:pathLst>
                <a:path w="4395854" h="1522620">
                  <a:moveTo>
                    <a:pt x="29594" y="1522620"/>
                  </a:moveTo>
                  <a:cubicBezTo>
                    <a:pt x="-108201" y="1308625"/>
                    <a:pt x="193424" y="236110"/>
                    <a:pt x="1827914" y="21480"/>
                  </a:cubicBezTo>
                  <a:cubicBezTo>
                    <a:pt x="3462404" y="-193150"/>
                    <a:pt x="4283776" y="1274335"/>
                    <a:pt x="4395854" y="1149240"/>
                  </a:cubicBezTo>
                </a:path>
              </a:pathLst>
            </a:custGeom>
            <a:no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
        <p:nvSpPr>
          <p:cNvPr id="115" name="Freeform 114"/>
          <p:cNvSpPr/>
          <p:nvPr/>
        </p:nvSpPr>
        <p:spPr>
          <a:xfrm>
            <a:off x="5146305" y="4697854"/>
            <a:ext cx="756233" cy="783059"/>
          </a:xfrm>
          <a:custGeom>
            <a:avLst/>
            <a:gdLst>
              <a:gd name="connsiteX0" fmla="*/ 162233 w 980768"/>
              <a:gd name="connsiteY0" fmla="*/ 0 h 781664"/>
              <a:gd name="connsiteX1" fmla="*/ 980768 w 980768"/>
              <a:gd name="connsiteY1" fmla="*/ 73741 h 781664"/>
              <a:gd name="connsiteX2" fmla="*/ 508820 w 980768"/>
              <a:gd name="connsiteY2" fmla="*/ 184354 h 781664"/>
              <a:gd name="connsiteX3" fmla="*/ 958645 w 980768"/>
              <a:gd name="connsiteY3" fmla="*/ 317090 h 781664"/>
              <a:gd name="connsiteX4" fmla="*/ 486697 w 980768"/>
              <a:gd name="connsiteY4" fmla="*/ 398206 h 781664"/>
              <a:gd name="connsiteX5" fmla="*/ 848033 w 980768"/>
              <a:gd name="connsiteY5" fmla="*/ 626806 h 781664"/>
              <a:gd name="connsiteX6" fmla="*/ 398207 w 980768"/>
              <a:gd name="connsiteY6" fmla="*/ 523567 h 781664"/>
              <a:gd name="connsiteX7" fmla="*/ 744794 w 980768"/>
              <a:gd name="connsiteY7" fmla="*/ 781664 h 781664"/>
              <a:gd name="connsiteX8" fmla="*/ 0 w 980768"/>
              <a:gd name="connsiteY8" fmla="*/ 589935 h 781664"/>
              <a:gd name="connsiteX9" fmla="*/ 0 w 980768"/>
              <a:gd name="connsiteY9" fmla="*/ 589935 h 781664"/>
              <a:gd name="connsiteX0" fmla="*/ 162233 w 980768"/>
              <a:gd name="connsiteY0" fmla="*/ 0 h 775506"/>
              <a:gd name="connsiteX1" fmla="*/ 980768 w 980768"/>
              <a:gd name="connsiteY1" fmla="*/ 73741 h 775506"/>
              <a:gd name="connsiteX2" fmla="*/ 508820 w 980768"/>
              <a:gd name="connsiteY2" fmla="*/ 184354 h 775506"/>
              <a:gd name="connsiteX3" fmla="*/ 958645 w 980768"/>
              <a:gd name="connsiteY3" fmla="*/ 317090 h 775506"/>
              <a:gd name="connsiteX4" fmla="*/ 486697 w 980768"/>
              <a:gd name="connsiteY4" fmla="*/ 398206 h 775506"/>
              <a:gd name="connsiteX5" fmla="*/ 848033 w 980768"/>
              <a:gd name="connsiteY5" fmla="*/ 626806 h 775506"/>
              <a:gd name="connsiteX6" fmla="*/ 398207 w 980768"/>
              <a:gd name="connsiteY6" fmla="*/ 523567 h 775506"/>
              <a:gd name="connsiteX7" fmla="*/ 689375 w 980768"/>
              <a:gd name="connsiteY7" fmla="*/ 775506 h 775506"/>
              <a:gd name="connsiteX8" fmla="*/ 0 w 980768"/>
              <a:gd name="connsiteY8" fmla="*/ 589935 h 775506"/>
              <a:gd name="connsiteX9" fmla="*/ 0 w 980768"/>
              <a:gd name="connsiteY9" fmla="*/ 589935 h 775506"/>
              <a:gd name="connsiteX0" fmla="*/ 162233 w 980768"/>
              <a:gd name="connsiteY0" fmla="*/ 0 h 775506"/>
              <a:gd name="connsiteX1" fmla="*/ 980768 w 980768"/>
              <a:gd name="connsiteY1" fmla="*/ 73741 h 775506"/>
              <a:gd name="connsiteX2" fmla="*/ 508820 w 980768"/>
              <a:gd name="connsiteY2" fmla="*/ 184354 h 775506"/>
              <a:gd name="connsiteX3" fmla="*/ 958645 w 980768"/>
              <a:gd name="connsiteY3" fmla="*/ 317090 h 775506"/>
              <a:gd name="connsiteX4" fmla="*/ 532879 w 980768"/>
              <a:gd name="connsiteY4" fmla="*/ 367418 h 775506"/>
              <a:gd name="connsiteX5" fmla="*/ 848033 w 980768"/>
              <a:gd name="connsiteY5" fmla="*/ 626806 h 775506"/>
              <a:gd name="connsiteX6" fmla="*/ 398207 w 980768"/>
              <a:gd name="connsiteY6" fmla="*/ 523567 h 775506"/>
              <a:gd name="connsiteX7" fmla="*/ 689375 w 980768"/>
              <a:gd name="connsiteY7" fmla="*/ 775506 h 775506"/>
              <a:gd name="connsiteX8" fmla="*/ 0 w 980768"/>
              <a:gd name="connsiteY8" fmla="*/ 589935 h 775506"/>
              <a:gd name="connsiteX9" fmla="*/ 0 w 980768"/>
              <a:gd name="connsiteY9" fmla="*/ 589935 h 775506"/>
              <a:gd name="connsiteX0" fmla="*/ 162233 w 977689"/>
              <a:gd name="connsiteY0" fmla="*/ 0 h 775506"/>
              <a:gd name="connsiteX1" fmla="*/ 977689 w 977689"/>
              <a:gd name="connsiteY1" fmla="*/ 92213 h 775506"/>
              <a:gd name="connsiteX2" fmla="*/ 508820 w 977689"/>
              <a:gd name="connsiteY2" fmla="*/ 184354 h 775506"/>
              <a:gd name="connsiteX3" fmla="*/ 958645 w 977689"/>
              <a:gd name="connsiteY3" fmla="*/ 317090 h 775506"/>
              <a:gd name="connsiteX4" fmla="*/ 532879 w 977689"/>
              <a:gd name="connsiteY4" fmla="*/ 367418 h 775506"/>
              <a:gd name="connsiteX5" fmla="*/ 848033 w 977689"/>
              <a:gd name="connsiteY5" fmla="*/ 626806 h 775506"/>
              <a:gd name="connsiteX6" fmla="*/ 398207 w 977689"/>
              <a:gd name="connsiteY6" fmla="*/ 523567 h 775506"/>
              <a:gd name="connsiteX7" fmla="*/ 689375 w 977689"/>
              <a:gd name="connsiteY7" fmla="*/ 775506 h 775506"/>
              <a:gd name="connsiteX8" fmla="*/ 0 w 977689"/>
              <a:gd name="connsiteY8" fmla="*/ 589935 h 775506"/>
              <a:gd name="connsiteX9" fmla="*/ 0 w 977689"/>
              <a:gd name="connsiteY9" fmla="*/ 589935 h 775506"/>
              <a:gd name="connsiteX0" fmla="*/ 162233 w 977689"/>
              <a:gd name="connsiteY0" fmla="*/ 0 h 775506"/>
              <a:gd name="connsiteX1" fmla="*/ 977689 w 977689"/>
              <a:gd name="connsiteY1" fmla="*/ 92213 h 775506"/>
              <a:gd name="connsiteX2" fmla="*/ 511899 w 977689"/>
              <a:gd name="connsiteY2" fmla="*/ 193591 h 775506"/>
              <a:gd name="connsiteX3" fmla="*/ 958645 w 977689"/>
              <a:gd name="connsiteY3" fmla="*/ 317090 h 775506"/>
              <a:gd name="connsiteX4" fmla="*/ 532879 w 977689"/>
              <a:gd name="connsiteY4" fmla="*/ 367418 h 775506"/>
              <a:gd name="connsiteX5" fmla="*/ 848033 w 977689"/>
              <a:gd name="connsiteY5" fmla="*/ 626806 h 775506"/>
              <a:gd name="connsiteX6" fmla="*/ 398207 w 977689"/>
              <a:gd name="connsiteY6" fmla="*/ 523567 h 775506"/>
              <a:gd name="connsiteX7" fmla="*/ 689375 w 977689"/>
              <a:gd name="connsiteY7" fmla="*/ 775506 h 775506"/>
              <a:gd name="connsiteX8" fmla="*/ 0 w 977689"/>
              <a:gd name="connsiteY8" fmla="*/ 589935 h 775506"/>
              <a:gd name="connsiteX9" fmla="*/ 0 w 977689"/>
              <a:gd name="connsiteY9" fmla="*/ 589935 h 775506"/>
              <a:gd name="connsiteX0" fmla="*/ 162233 w 977689"/>
              <a:gd name="connsiteY0" fmla="*/ 0 h 775506"/>
              <a:gd name="connsiteX1" fmla="*/ 977689 w 977689"/>
              <a:gd name="connsiteY1" fmla="*/ 92213 h 775506"/>
              <a:gd name="connsiteX2" fmla="*/ 511899 w 977689"/>
              <a:gd name="connsiteY2" fmla="*/ 193591 h 775506"/>
              <a:gd name="connsiteX3" fmla="*/ 949409 w 977689"/>
              <a:gd name="connsiteY3" fmla="*/ 369429 h 775506"/>
              <a:gd name="connsiteX4" fmla="*/ 532879 w 977689"/>
              <a:gd name="connsiteY4" fmla="*/ 367418 h 775506"/>
              <a:gd name="connsiteX5" fmla="*/ 848033 w 977689"/>
              <a:gd name="connsiteY5" fmla="*/ 626806 h 775506"/>
              <a:gd name="connsiteX6" fmla="*/ 398207 w 977689"/>
              <a:gd name="connsiteY6" fmla="*/ 523567 h 775506"/>
              <a:gd name="connsiteX7" fmla="*/ 689375 w 977689"/>
              <a:gd name="connsiteY7" fmla="*/ 775506 h 775506"/>
              <a:gd name="connsiteX8" fmla="*/ 0 w 977689"/>
              <a:gd name="connsiteY8" fmla="*/ 589935 h 775506"/>
              <a:gd name="connsiteX9" fmla="*/ 0 w 977689"/>
              <a:gd name="connsiteY9" fmla="*/ 589935 h 775506"/>
              <a:gd name="connsiteX0" fmla="*/ 162233 w 977689"/>
              <a:gd name="connsiteY0" fmla="*/ 0 h 775506"/>
              <a:gd name="connsiteX1" fmla="*/ 977689 w 977689"/>
              <a:gd name="connsiteY1" fmla="*/ 92213 h 775506"/>
              <a:gd name="connsiteX2" fmla="*/ 511899 w 977689"/>
              <a:gd name="connsiteY2" fmla="*/ 193591 h 775506"/>
              <a:gd name="connsiteX3" fmla="*/ 949409 w 977689"/>
              <a:gd name="connsiteY3" fmla="*/ 369429 h 775506"/>
              <a:gd name="connsiteX4" fmla="*/ 532879 w 977689"/>
              <a:gd name="connsiteY4" fmla="*/ 367418 h 775506"/>
              <a:gd name="connsiteX5" fmla="*/ 851112 w 977689"/>
              <a:gd name="connsiteY5" fmla="*/ 599096 h 775506"/>
              <a:gd name="connsiteX6" fmla="*/ 398207 w 977689"/>
              <a:gd name="connsiteY6" fmla="*/ 523567 h 775506"/>
              <a:gd name="connsiteX7" fmla="*/ 689375 w 977689"/>
              <a:gd name="connsiteY7" fmla="*/ 775506 h 775506"/>
              <a:gd name="connsiteX8" fmla="*/ 0 w 977689"/>
              <a:gd name="connsiteY8" fmla="*/ 589935 h 775506"/>
              <a:gd name="connsiteX9" fmla="*/ 0 w 977689"/>
              <a:gd name="connsiteY9" fmla="*/ 589935 h 775506"/>
              <a:gd name="connsiteX0" fmla="*/ 162233 w 977689"/>
              <a:gd name="connsiteY0" fmla="*/ 0 h 775506"/>
              <a:gd name="connsiteX1" fmla="*/ 977689 w 977689"/>
              <a:gd name="connsiteY1" fmla="*/ 92213 h 775506"/>
              <a:gd name="connsiteX2" fmla="*/ 511899 w 977689"/>
              <a:gd name="connsiteY2" fmla="*/ 193591 h 775506"/>
              <a:gd name="connsiteX3" fmla="*/ 949409 w 977689"/>
              <a:gd name="connsiteY3" fmla="*/ 369429 h 775506"/>
              <a:gd name="connsiteX4" fmla="*/ 474382 w 977689"/>
              <a:gd name="connsiteY4" fmla="*/ 367418 h 775506"/>
              <a:gd name="connsiteX5" fmla="*/ 851112 w 977689"/>
              <a:gd name="connsiteY5" fmla="*/ 599096 h 775506"/>
              <a:gd name="connsiteX6" fmla="*/ 398207 w 977689"/>
              <a:gd name="connsiteY6" fmla="*/ 523567 h 775506"/>
              <a:gd name="connsiteX7" fmla="*/ 689375 w 977689"/>
              <a:gd name="connsiteY7" fmla="*/ 775506 h 775506"/>
              <a:gd name="connsiteX8" fmla="*/ 0 w 977689"/>
              <a:gd name="connsiteY8" fmla="*/ 589935 h 775506"/>
              <a:gd name="connsiteX9" fmla="*/ 0 w 977689"/>
              <a:gd name="connsiteY9" fmla="*/ 589935 h 775506"/>
              <a:gd name="connsiteX0" fmla="*/ 162233 w 977689"/>
              <a:gd name="connsiteY0" fmla="*/ 0 h 787821"/>
              <a:gd name="connsiteX1" fmla="*/ 977689 w 977689"/>
              <a:gd name="connsiteY1" fmla="*/ 92213 h 787821"/>
              <a:gd name="connsiteX2" fmla="*/ 511899 w 977689"/>
              <a:gd name="connsiteY2" fmla="*/ 193591 h 787821"/>
              <a:gd name="connsiteX3" fmla="*/ 949409 w 977689"/>
              <a:gd name="connsiteY3" fmla="*/ 369429 h 787821"/>
              <a:gd name="connsiteX4" fmla="*/ 474382 w 977689"/>
              <a:gd name="connsiteY4" fmla="*/ 367418 h 787821"/>
              <a:gd name="connsiteX5" fmla="*/ 851112 w 977689"/>
              <a:gd name="connsiteY5" fmla="*/ 599096 h 787821"/>
              <a:gd name="connsiteX6" fmla="*/ 398207 w 977689"/>
              <a:gd name="connsiteY6" fmla="*/ 523567 h 787821"/>
              <a:gd name="connsiteX7" fmla="*/ 661666 w 977689"/>
              <a:gd name="connsiteY7" fmla="*/ 787821 h 787821"/>
              <a:gd name="connsiteX8" fmla="*/ 0 w 977689"/>
              <a:gd name="connsiteY8" fmla="*/ 589935 h 787821"/>
              <a:gd name="connsiteX9" fmla="*/ 0 w 977689"/>
              <a:gd name="connsiteY9" fmla="*/ 589935 h 787821"/>
              <a:gd name="connsiteX0" fmla="*/ 162233 w 977689"/>
              <a:gd name="connsiteY0" fmla="*/ 0 h 787821"/>
              <a:gd name="connsiteX1" fmla="*/ 977689 w 977689"/>
              <a:gd name="connsiteY1" fmla="*/ 92213 h 787821"/>
              <a:gd name="connsiteX2" fmla="*/ 511899 w 977689"/>
              <a:gd name="connsiteY2" fmla="*/ 193591 h 787821"/>
              <a:gd name="connsiteX3" fmla="*/ 949409 w 977689"/>
              <a:gd name="connsiteY3" fmla="*/ 369429 h 787821"/>
              <a:gd name="connsiteX4" fmla="*/ 474382 w 977689"/>
              <a:gd name="connsiteY4" fmla="*/ 367418 h 787821"/>
              <a:gd name="connsiteX5" fmla="*/ 851112 w 977689"/>
              <a:gd name="connsiteY5" fmla="*/ 599096 h 787821"/>
              <a:gd name="connsiteX6" fmla="*/ 398207 w 977689"/>
              <a:gd name="connsiteY6" fmla="*/ 511252 h 787821"/>
              <a:gd name="connsiteX7" fmla="*/ 661666 w 977689"/>
              <a:gd name="connsiteY7" fmla="*/ 787821 h 787821"/>
              <a:gd name="connsiteX8" fmla="*/ 0 w 977689"/>
              <a:gd name="connsiteY8" fmla="*/ 589935 h 787821"/>
              <a:gd name="connsiteX9" fmla="*/ 0 w 977689"/>
              <a:gd name="connsiteY9" fmla="*/ 589935 h 787821"/>
              <a:gd name="connsiteX0" fmla="*/ 162233 w 977689"/>
              <a:gd name="connsiteY0" fmla="*/ 0 h 728056"/>
              <a:gd name="connsiteX1" fmla="*/ 977689 w 977689"/>
              <a:gd name="connsiteY1" fmla="*/ 92213 h 728056"/>
              <a:gd name="connsiteX2" fmla="*/ 511899 w 977689"/>
              <a:gd name="connsiteY2" fmla="*/ 193591 h 728056"/>
              <a:gd name="connsiteX3" fmla="*/ 949409 w 977689"/>
              <a:gd name="connsiteY3" fmla="*/ 369429 h 728056"/>
              <a:gd name="connsiteX4" fmla="*/ 474382 w 977689"/>
              <a:gd name="connsiteY4" fmla="*/ 367418 h 728056"/>
              <a:gd name="connsiteX5" fmla="*/ 851112 w 977689"/>
              <a:gd name="connsiteY5" fmla="*/ 599096 h 728056"/>
              <a:gd name="connsiteX6" fmla="*/ 398207 w 977689"/>
              <a:gd name="connsiteY6" fmla="*/ 511252 h 728056"/>
              <a:gd name="connsiteX7" fmla="*/ 542137 w 977689"/>
              <a:gd name="connsiteY7" fmla="*/ 728056 h 728056"/>
              <a:gd name="connsiteX8" fmla="*/ 0 w 977689"/>
              <a:gd name="connsiteY8" fmla="*/ 589935 h 728056"/>
              <a:gd name="connsiteX9" fmla="*/ 0 w 977689"/>
              <a:gd name="connsiteY9" fmla="*/ 589935 h 728056"/>
              <a:gd name="connsiteX0" fmla="*/ 162233 w 949409"/>
              <a:gd name="connsiteY0" fmla="*/ 0 h 728056"/>
              <a:gd name="connsiteX1" fmla="*/ 798395 w 949409"/>
              <a:gd name="connsiteY1" fmla="*/ 104166 h 728056"/>
              <a:gd name="connsiteX2" fmla="*/ 511899 w 949409"/>
              <a:gd name="connsiteY2" fmla="*/ 193591 h 728056"/>
              <a:gd name="connsiteX3" fmla="*/ 949409 w 949409"/>
              <a:gd name="connsiteY3" fmla="*/ 369429 h 728056"/>
              <a:gd name="connsiteX4" fmla="*/ 474382 w 949409"/>
              <a:gd name="connsiteY4" fmla="*/ 367418 h 728056"/>
              <a:gd name="connsiteX5" fmla="*/ 851112 w 949409"/>
              <a:gd name="connsiteY5" fmla="*/ 599096 h 728056"/>
              <a:gd name="connsiteX6" fmla="*/ 398207 w 949409"/>
              <a:gd name="connsiteY6" fmla="*/ 511252 h 728056"/>
              <a:gd name="connsiteX7" fmla="*/ 542137 w 949409"/>
              <a:gd name="connsiteY7" fmla="*/ 728056 h 728056"/>
              <a:gd name="connsiteX8" fmla="*/ 0 w 949409"/>
              <a:gd name="connsiteY8" fmla="*/ 589935 h 728056"/>
              <a:gd name="connsiteX9" fmla="*/ 0 w 949409"/>
              <a:gd name="connsiteY9" fmla="*/ 589935 h 728056"/>
              <a:gd name="connsiteX0" fmla="*/ 162233 w 949409"/>
              <a:gd name="connsiteY0" fmla="*/ 0 h 728056"/>
              <a:gd name="connsiteX1" fmla="*/ 798395 w 949409"/>
              <a:gd name="connsiteY1" fmla="*/ 80260 h 728056"/>
              <a:gd name="connsiteX2" fmla="*/ 511899 w 949409"/>
              <a:gd name="connsiteY2" fmla="*/ 193591 h 728056"/>
              <a:gd name="connsiteX3" fmla="*/ 949409 w 949409"/>
              <a:gd name="connsiteY3" fmla="*/ 369429 h 728056"/>
              <a:gd name="connsiteX4" fmla="*/ 474382 w 949409"/>
              <a:gd name="connsiteY4" fmla="*/ 367418 h 728056"/>
              <a:gd name="connsiteX5" fmla="*/ 851112 w 949409"/>
              <a:gd name="connsiteY5" fmla="*/ 599096 h 728056"/>
              <a:gd name="connsiteX6" fmla="*/ 398207 w 949409"/>
              <a:gd name="connsiteY6" fmla="*/ 511252 h 728056"/>
              <a:gd name="connsiteX7" fmla="*/ 542137 w 949409"/>
              <a:gd name="connsiteY7" fmla="*/ 728056 h 728056"/>
              <a:gd name="connsiteX8" fmla="*/ 0 w 949409"/>
              <a:gd name="connsiteY8" fmla="*/ 589935 h 728056"/>
              <a:gd name="connsiteX9" fmla="*/ 0 w 949409"/>
              <a:gd name="connsiteY9" fmla="*/ 589935 h 728056"/>
              <a:gd name="connsiteX0" fmla="*/ 162233 w 949409"/>
              <a:gd name="connsiteY0" fmla="*/ 0 h 728056"/>
              <a:gd name="connsiteX1" fmla="*/ 798395 w 949409"/>
              <a:gd name="connsiteY1" fmla="*/ 80260 h 728056"/>
              <a:gd name="connsiteX2" fmla="*/ 511899 w 949409"/>
              <a:gd name="connsiteY2" fmla="*/ 193591 h 728056"/>
              <a:gd name="connsiteX3" fmla="*/ 949409 w 949409"/>
              <a:gd name="connsiteY3" fmla="*/ 369429 h 728056"/>
              <a:gd name="connsiteX4" fmla="*/ 474382 w 949409"/>
              <a:gd name="connsiteY4" fmla="*/ 367418 h 728056"/>
              <a:gd name="connsiteX5" fmla="*/ 851112 w 949409"/>
              <a:gd name="connsiteY5" fmla="*/ 599096 h 728056"/>
              <a:gd name="connsiteX6" fmla="*/ 302584 w 949409"/>
              <a:gd name="connsiteY6" fmla="*/ 493322 h 728056"/>
              <a:gd name="connsiteX7" fmla="*/ 542137 w 949409"/>
              <a:gd name="connsiteY7" fmla="*/ 728056 h 728056"/>
              <a:gd name="connsiteX8" fmla="*/ 0 w 949409"/>
              <a:gd name="connsiteY8" fmla="*/ 589935 h 728056"/>
              <a:gd name="connsiteX9" fmla="*/ 0 w 949409"/>
              <a:gd name="connsiteY9" fmla="*/ 589935 h 728056"/>
              <a:gd name="connsiteX0" fmla="*/ 162233 w 949409"/>
              <a:gd name="connsiteY0" fmla="*/ 0 h 728056"/>
              <a:gd name="connsiteX1" fmla="*/ 798395 w 949409"/>
              <a:gd name="connsiteY1" fmla="*/ 80260 h 728056"/>
              <a:gd name="connsiteX2" fmla="*/ 511899 w 949409"/>
              <a:gd name="connsiteY2" fmla="*/ 193591 h 728056"/>
              <a:gd name="connsiteX3" fmla="*/ 949409 w 949409"/>
              <a:gd name="connsiteY3" fmla="*/ 369429 h 728056"/>
              <a:gd name="connsiteX4" fmla="*/ 474382 w 949409"/>
              <a:gd name="connsiteY4" fmla="*/ 367418 h 728056"/>
              <a:gd name="connsiteX5" fmla="*/ 743536 w 949409"/>
              <a:gd name="connsiteY5" fmla="*/ 539331 h 728056"/>
              <a:gd name="connsiteX6" fmla="*/ 302584 w 949409"/>
              <a:gd name="connsiteY6" fmla="*/ 493322 h 728056"/>
              <a:gd name="connsiteX7" fmla="*/ 542137 w 949409"/>
              <a:gd name="connsiteY7" fmla="*/ 728056 h 728056"/>
              <a:gd name="connsiteX8" fmla="*/ 0 w 949409"/>
              <a:gd name="connsiteY8" fmla="*/ 589935 h 728056"/>
              <a:gd name="connsiteX9" fmla="*/ 0 w 949409"/>
              <a:gd name="connsiteY9" fmla="*/ 589935 h 728056"/>
              <a:gd name="connsiteX0" fmla="*/ 162233 w 841832"/>
              <a:gd name="connsiteY0" fmla="*/ 0 h 728056"/>
              <a:gd name="connsiteX1" fmla="*/ 798395 w 841832"/>
              <a:gd name="connsiteY1" fmla="*/ 80260 h 728056"/>
              <a:gd name="connsiteX2" fmla="*/ 511899 w 841832"/>
              <a:gd name="connsiteY2" fmla="*/ 193591 h 728056"/>
              <a:gd name="connsiteX3" fmla="*/ 841832 w 841832"/>
              <a:gd name="connsiteY3" fmla="*/ 345523 h 728056"/>
              <a:gd name="connsiteX4" fmla="*/ 474382 w 841832"/>
              <a:gd name="connsiteY4" fmla="*/ 367418 h 728056"/>
              <a:gd name="connsiteX5" fmla="*/ 743536 w 841832"/>
              <a:gd name="connsiteY5" fmla="*/ 539331 h 728056"/>
              <a:gd name="connsiteX6" fmla="*/ 302584 w 841832"/>
              <a:gd name="connsiteY6" fmla="*/ 493322 h 728056"/>
              <a:gd name="connsiteX7" fmla="*/ 542137 w 841832"/>
              <a:gd name="connsiteY7" fmla="*/ 728056 h 728056"/>
              <a:gd name="connsiteX8" fmla="*/ 0 w 841832"/>
              <a:gd name="connsiteY8" fmla="*/ 589935 h 728056"/>
              <a:gd name="connsiteX9" fmla="*/ 0 w 841832"/>
              <a:gd name="connsiteY9" fmla="*/ 589935 h 728056"/>
              <a:gd name="connsiteX0" fmla="*/ 162233 w 841832"/>
              <a:gd name="connsiteY0" fmla="*/ 0 h 740009"/>
              <a:gd name="connsiteX1" fmla="*/ 798395 w 841832"/>
              <a:gd name="connsiteY1" fmla="*/ 80260 h 740009"/>
              <a:gd name="connsiteX2" fmla="*/ 511899 w 841832"/>
              <a:gd name="connsiteY2" fmla="*/ 193591 h 740009"/>
              <a:gd name="connsiteX3" fmla="*/ 841832 w 841832"/>
              <a:gd name="connsiteY3" fmla="*/ 345523 h 740009"/>
              <a:gd name="connsiteX4" fmla="*/ 474382 w 841832"/>
              <a:gd name="connsiteY4" fmla="*/ 367418 h 740009"/>
              <a:gd name="connsiteX5" fmla="*/ 743536 w 841832"/>
              <a:gd name="connsiteY5" fmla="*/ 539331 h 740009"/>
              <a:gd name="connsiteX6" fmla="*/ 302584 w 841832"/>
              <a:gd name="connsiteY6" fmla="*/ 493322 h 740009"/>
              <a:gd name="connsiteX7" fmla="*/ 464443 w 841832"/>
              <a:gd name="connsiteY7" fmla="*/ 740009 h 740009"/>
              <a:gd name="connsiteX8" fmla="*/ 0 w 841832"/>
              <a:gd name="connsiteY8" fmla="*/ 589935 h 740009"/>
              <a:gd name="connsiteX9" fmla="*/ 0 w 841832"/>
              <a:gd name="connsiteY9" fmla="*/ 589935 h 740009"/>
              <a:gd name="connsiteX0" fmla="*/ 162233 w 841832"/>
              <a:gd name="connsiteY0" fmla="*/ 0 h 716103"/>
              <a:gd name="connsiteX1" fmla="*/ 798395 w 841832"/>
              <a:gd name="connsiteY1" fmla="*/ 80260 h 716103"/>
              <a:gd name="connsiteX2" fmla="*/ 511899 w 841832"/>
              <a:gd name="connsiteY2" fmla="*/ 193591 h 716103"/>
              <a:gd name="connsiteX3" fmla="*/ 841832 w 841832"/>
              <a:gd name="connsiteY3" fmla="*/ 345523 h 716103"/>
              <a:gd name="connsiteX4" fmla="*/ 474382 w 841832"/>
              <a:gd name="connsiteY4" fmla="*/ 367418 h 716103"/>
              <a:gd name="connsiteX5" fmla="*/ 743536 w 841832"/>
              <a:gd name="connsiteY5" fmla="*/ 539331 h 716103"/>
              <a:gd name="connsiteX6" fmla="*/ 302584 w 841832"/>
              <a:gd name="connsiteY6" fmla="*/ 493322 h 716103"/>
              <a:gd name="connsiteX7" fmla="*/ 422607 w 841832"/>
              <a:gd name="connsiteY7" fmla="*/ 716103 h 716103"/>
              <a:gd name="connsiteX8" fmla="*/ 0 w 841832"/>
              <a:gd name="connsiteY8" fmla="*/ 589935 h 716103"/>
              <a:gd name="connsiteX9" fmla="*/ 0 w 841832"/>
              <a:gd name="connsiteY9" fmla="*/ 589935 h 716103"/>
              <a:gd name="connsiteX0" fmla="*/ 162233 w 841832"/>
              <a:gd name="connsiteY0" fmla="*/ 0 h 716103"/>
              <a:gd name="connsiteX1" fmla="*/ 708747 w 841832"/>
              <a:gd name="connsiteY1" fmla="*/ 74283 h 716103"/>
              <a:gd name="connsiteX2" fmla="*/ 511899 w 841832"/>
              <a:gd name="connsiteY2" fmla="*/ 193591 h 716103"/>
              <a:gd name="connsiteX3" fmla="*/ 841832 w 841832"/>
              <a:gd name="connsiteY3" fmla="*/ 345523 h 716103"/>
              <a:gd name="connsiteX4" fmla="*/ 474382 w 841832"/>
              <a:gd name="connsiteY4" fmla="*/ 367418 h 716103"/>
              <a:gd name="connsiteX5" fmla="*/ 743536 w 841832"/>
              <a:gd name="connsiteY5" fmla="*/ 539331 h 716103"/>
              <a:gd name="connsiteX6" fmla="*/ 302584 w 841832"/>
              <a:gd name="connsiteY6" fmla="*/ 493322 h 716103"/>
              <a:gd name="connsiteX7" fmla="*/ 422607 w 841832"/>
              <a:gd name="connsiteY7" fmla="*/ 716103 h 716103"/>
              <a:gd name="connsiteX8" fmla="*/ 0 w 841832"/>
              <a:gd name="connsiteY8" fmla="*/ 589935 h 716103"/>
              <a:gd name="connsiteX9" fmla="*/ 0 w 841832"/>
              <a:gd name="connsiteY9" fmla="*/ 589935 h 716103"/>
              <a:gd name="connsiteX0" fmla="*/ 162233 w 841832"/>
              <a:gd name="connsiteY0" fmla="*/ 0 h 716103"/>
              <a:gd name="connsiteX1" fmla="*/ 708747 w 841832"/>
              <a:gd name="connsiteY1" fmla="*/ 74283 h 716103"/>
              <a:gd name="connsiteX2" fmla="*/ 511899 w 841832"/>
              <a:gd name="connsiteY2" fmla="*/ 193591 h 716103"/>
              <a:gd name="connsiteX3" fmla="*/ 841832 w 841832"/>
              <a:gd name="connsiteY3" fmla="*/ 345523 h 716103"/>
              <a:gd name="connsiteX4" fmla="*/ 402664 w 841832"/>
              <a:gd name="connsiteY4" fmla="*/ 337536 h 716103"/>
              <a:gd name="connsiteX5" fmla="*/ 743536 w 841832"/>
              <a:gd name="connsiteY5" fmla="*/ 539331 h 716103"/>
              <a:gd name="connsiteX6" fmla="*/ 302584 w 841832"/>
              <a:gd name="connsiteY6" fmla="*/ 493322 h 716103"/>
              <a:gd name="connsiteX7" fmla="*/ 422607 w 841832"/>
              <a:gd name="connsiteY7" fmla="*/ 716103 h 716103"/>
              <a:gd name="connsiteX8" fmla="*/ 0 w 841832"/>
              <a:gd name="connsiteY8" fmla="*/ 589935 h 716103"/>
              <a:gd name="connsiteX9" fmla="*/ 0 w 841832"/>
              <a:gd name="connsiteY9" fmla="*/ 589935 h 716103"/>
              <a:gd name="connsiteX0" fmla="*/ 162233 w 841832"/>
              <a:gd name="connsiteY0" fmla="*/ 0 h 716103"/>
              <a:gd name="connsiteX1" fmla="*/ 708747 w 841832"/>
              <a:gd name="connsiteY1" fmla="*/ 74283 h 716103"/>
              <a:gd name="connsiteX2" fmla="*/ 452134 w 841832"/>
              <a:gd name="connsiteY2" fmla="*/ 181638 h 716103"/>
              <a:gd name="connsiteX3" fmla="*/ 841832 w 841832"/>
              <a:gd name="connsiteY3" fmla="*/ 345523 h 716103"/>
              <a:gd name="connsiteX4" fmla="*/ 402664 w 841832"/>
              <a:gd name="connsiteY4" fmla="*/ 337536 h 716103"/>
              <a:gd name="connsiteX5" fmla="*/ 743536 w 841832"/>
              <a:gd name="connsiteY5" fmla="*/ 539331 h 716103"/>
              <a:gd name="connsiteX6" fmla="*/ 302584 w 841832"/>
              <a:gd name="connsiteY6" fmla="*/ 493322 h 716103"/>
              <a:gd name="connsiteX7" fmla="*/ 422607 w 841832"/>
              <a:gd name="connsiteY7" fmla="*/ 716103 h 716103"/>
              <a:gd name="connsiteX8" fmla="*/ 0 w 841832"/>
              <a:gd name="connsiteY8" fmla="*/ 589935 h 716103"/>
              <a:gd name="connsiteX9" fmla="*/ 0 w 841832"/>
              <a:gd name="connsiteY9" fmla="*/ 589935 h 716103"/>
              <a:gd name="connsiteX0" fmla="*/ 162233 w 841832"/>
              <a:gd name="connsiteY0" fmla="*/ 0 h 716103"/>
              <a:gd name="connsiteX1" fmla="*/ 708747 w 841832"/>
              <a:gd name="connsiteY1" fmla="*/ 74283 h 716103"/>
              <a:gd name="connsiteX2" fmla="*/ 452134 w 841832"/>
              <a:gd name="connsiteY2" fmla="*/ 181638 h 716103"/>
              <a:gd name="connsiteX3" fmla="*/ 841832 w 841832"/>
              <a:gd name="connsiteY3" fmla="*/ 345523 h 716103"/>
              <a:gd name="connsiteX4" fmla="*/ 402664 w 841832"/>
              <a:gd name="connsiteY4" fmla="*/ 337536 h 716103"/>
              <a:gd name="connsiteX5" fmla="*/ 743536 w 841832"/>
              <a:gd name="connsiteY5" fmla="*/ 539331 h 716103"/>
              <a:gd name="connsiteX6" fmla="*/ 218913 w 841832"/>
              <a:gd name="connsiteY6" fmla="*/ 451487 h 716103"/>
              <a:gd name="connsiteX7" fmla="*/ 422607 w 841832"/>
              <a:gd name="connsiteY7" fmla="*/ 716103 h 716103"/>
              <a:gd name="connsiteX8" fmla="*/ 0 w 841832"/>
              <a:gd name="connsiteY8" fmla="*/ 589935 h 716103"/>
              <a:gd name="connsiteX9" fmla="*/ 0 w 841832"/>
              <a:gd name="connsiteY9" fmla="*/ 589935 h 716103"/>
              <a:gd name="connsiteX0" fmla="*/ 162233 w 841832"/>
              <a:gd name="connsiteY0" fmla="*/ 0 h 686221"/>
              <a:gd name="connsiteX1" fmla="*/ 708747 w 841832"/>
              <a:gd name="connsiteY1" fmla="*/ 74283 h 686221"/>
              <a:gd name="connsiteX2" fmla="*/ 452134 w 841832"/>
              <a:gd name="connsiteY2" fmla="*/ 181638 h 686221"/>
              <a:gd name="connsiteX3" fmla="*/ 841832 w 841832"/>
              <a:gd name="connsiteY3" fmla="*/ 345523 h 686221"/>
              <a:gd name="connsiteX4" fmla="*/ 402664 w 841832"/>
              <a:gd name="connsiteY4" fmla="*/ 337536 h 686221"/>
              <a:gd name="connsiteX5" fmla="*/ 743536 w 841832"/>
              <a:gd name="connsiteY5" fmla="*/ 539331 h 686221"/>
              <a:gd name="connsiteX6" fmla="*/ 218913 w 841832"/>
              <a:gd name="connsiteY6" fmla="*/ 451487 h 686221"/>
              <a:gd name="connsiteX7" fmla="*/ 321007 w 841832"/>
              <a:gd name="connsiteY7" fmla="*/ 686221 h 686221"/>
              <a:gd name="connsiteX8" fmla="*/ 0 w 841832"/>
              <a:gd name="connsiteY8" fmla="*/ 589935 h 686221"/>
              <a:gd name="connsiteX9" fmla="*/ 0 w 841832"/>
              <a:gd name="connsiteY9" fmla="*/ 589935 h 686221"/>
              <a:gd name="connsiteX0" fmla="*/ 162233 w 841832"/>
              <a:gd name="connsiteY0" fmla="*/ 0 h 686221"/>
              <a:gd name="connsiteX1" fmla="*/ 708747 w 841832"/>
              <a:gd name="connsiteY1" fmla="*/ 74283 h 686221"/>
              <a:gd name="connsiteX2" fmla="*/ 452134 w 841832"/>
              <a:gd name="connsiteY2" fmla="*/ 181638 h 686221"/>
              <a:gd name="connsiteX3" fmla="*/ 841832 w 841832"/>
              <a:gd name="connsiteY3" fmla="*/ 345523 h 686221"/>
              <a:gd name="connsiteX4" fmla="*/ 402664 w 841832"/>
              <a:gd name="connsiteY4" fmla="*/ 337536 h 686221"/>
              <a:gd name="connsiteX5" fmla="*/ 582172 w 841832"/>
              <a:gd name="connsiteY5" fmla="*/ 509449 h 686221"/>
              <a:gd name="connsiteX6" fmla="*/ 218913 w 841832"/>
              <a:gd name="connsiteY6" fmla="*/ 451487 h 686221"/>
              <a:gd name="connsiteX7" fmla="*/ 321007 w 841832"/>
              <a:gd name="connsiteY7" fmla="*/ 686221 h 686221"/>
              <a:gd name="connsiteX8" fmla="*/ 0 w 841832"/>
              <a:gd name="connsiteY8" fmla="*/ 589935 h 686221"/>
              <a:gd name="connsiteX9" fmla="*/ 0 w 841832"/>
              <a:gd name="connsiteY9" fmla="*/ 589935 h 686221"/>
              <a:gd name="connsiteX0" fmla="*/ 162233 w 746208"/>
              <a:gd name="connsiteY0" fmla="*/ 0 h 686221"/>
              <a:gd name="connsiteX1" fmla="*/ 708747 w 746208"/>
              <a:gd name="connsiteY1" fmla="*/ 74283 h 686221"/>
              <a:gd name="connsiteX2" fmla="*/ 452134 w 746208"/>
              <a:gd name="connsiteY2" fmla="*/ 181638 h 686221"/>
              <a:gd name="connsiteX3" fmla="*/ 746208 w 746208"/>
              <a:gd name="connsiteY3" fmla="*/ 321618 h 686221"/>
              <a:gd name="connsiteX4" fmla="*/ 402664 w 746208"/>
              <a:gd name="connsiteY4" fmla="*/ 337536 h 686221"/>
              <a:gd name="connsiteX5" fmla="*/ 582172 w 746208"/>
              <a:gd name="connsiteY5" fmla="*/ 509449 h 686221"/>
              <a:gd name="connsiteX6" fmla="*/ 218913 w 746208"/>
              <a:gd name="connsiteY6" fmla="*/ 451487 h 686221"/>
              <a:gd name="connsiteX7" fmla="*/ 321007 w 746208"/>
              <a:gd name="connsiteY7" fmla="*/ 686221 h 686221"/>
              <a:gd name="connsiteX8" fmla="*/ 0 w 746208"/>
              <a:gd name="connsiteY8" fmla="*/ 589935 h 686221"/>
              <a:gd name="connsiteX9" fmla="*/ 0 w 746208"/>
              <a:gd name="connsiteY9" fmla="*/ 589935 h 686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6208" h="686221">
                <a:moveTo>
                  <a:pt x="162233" y="0"/>
                </a:moveTo>
                <a:lnTo>
                  <a:pt x="708747" y="74283"/>
                </a:lnTo>
                <a:lnTo>
                  <a:pt x="452134" y="181638"/>
                </a:lnTo>
                <a:lnTo>
                  <a:pt x="746208" y="321618"/>
                </a:lnTo>
                <a:lnTo>
                  <a:pt x="402664" y="337536"/>
                </a:lnTo>
                <a:lnTo>
                  <a:pt x="582172" y="509449"/>
                </a:lnTo>
                <a:lnTo>
                  <a:pt x="218913" y="451487"/>
                </a:lnTo>
                <a:lnTo>
                  <a:pt x="321007" y="686221"/>
                </a:lnTo>
                <a:lnTo>
                  <a:pt x="0" y="589935"/>
                </a:lnTo>
                <a:lnTo>
                  <a:pt x="0" y="58993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9" name="Group 218"/>
          <p:cNvGrpSpPr/>
          <p:nvPr/>
        </p:nvGrpSpPr>
        <p:grpSpPr>
          <a:xfrm>
            <a:off x="3440341" y="3540891"/>
            <a:ext cx="2336708" cy="1189891"/>
            <a:chOff x="3440341" y="3540891"/>
            <a:chExt cx="2336708" cy="1189891"/>
          </a:xfrm>
        </p:grpSpPr>
        <p:sp>
          <p:nvSpPr>
            <p:cNvPr id="110" name="Oval 109"/>
            <p:cNvSpPr/>
            <p:nvPr/>
          </p:nvSpPr>
          <p:spPr>
            <a:xfrm>
              <a:off x="3440341" y="3540891"/>
              <a:ext cx="1213092" cy="612295"/>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nvGrpSpPr>
            <p:cNvPr id="208" name="Group 207"/>
            <p:cNvGrpSpPr/>
            <p:nvPr/>
          </p:nvGrpSpPr>
          <p:grpSpPr>
            <a:xfrm>
              <a:off x="4263493" y="4015113"/>
              <a:ext cx="1513556" cy="715669"/>
              <a:chOff x="4444115" y="3778044"/>
              <a:chExt cx="1513556" cy="715669"/>
            </a:xfrm>
          </p:grpSpPr>
          <p:sp>
            <p:nvSpPr>
              <p:cNvPr id="101" name="TextBox 100"/>
              <p:cNvSpPr txBox="1"/>
              <p:nvPr/>
            </p:nvSpPr>
            <p:spPr>
              <a:xfrm>
                <a:off x="4444115" y="4032048"/>
                <a:ext cx="1513556" cy="461665"/>
              </a:xfrm>
              <a:prstGeom prst="rect">
                <a:avLst/>
              </a:prstGeom>
              <a:noFill/>
            </p:spPr>
            <p:txBody>
              <a:bodyPr wrap="none" rtlCol="0">
                <a:spAutoFit/>
              </a:bodyPr>
              <a:lstStyle/>
              <a:p>
                <a:r>
                  <a:rPr lang="en-US" sz="2400" b="1" dirty="0">
                    <a:solidFill>
                      <a:srgbClr val="FF0000"/>
                    </a:solidFill>
                    <a:latin typeface="Goudy Old Style" panose="02020502050305020303" pitchFamily="18" charset="0"/>
                  </a:rPr>
                  <a:t>T</a:t>
                </a:r>
                <a:r>
                  <a:rPr lang="en-US" b="1" dirty="0">
                    <a:solidFill>
                      <a:srgbClr val="FF0000"/>
                    </a:solidFill>
                    <a:latin typeface="Goudy Old Style" panose="02020502050305020303" pitchFamily="18" charset="0"/>
                  </a:rPr>
                  <a:t>HALAMUS</a:t>
                </a:r>
              </a:p>
            </p:txBody>
          </p:sp>
          <p:sp>
            <p:nvSpPr>
              <p:cNvPr id="196" name="TextBox 195"/>
              <p:cNvSpPr txBox="1"/>
              <p:nvPr/>
            </p:nvSpPr>
            <p:spPr>
              <a:xfrm>
                <a:off x="4623331" y="3778044"/>
                <a:ext cx="1155124" cy="461665"/>
              </a:xfrm>
              <a:prstGeom prst="rect">
                <a:avLst/>
              </a:prstGeom>
              <a:noFill/>
            </p:spPr>
            <p:txBody>
              <a:bodyPr wrap="none" rtlCol="0">
                <a:spAutoFit/>
              </a:bodyPr>
              <a:lstStyle/>
              <a:p>
                <a:r>
                  <a:rPr lang="en-US" sz="2400" b="1" dirty="0">
                    <a:solidFill>
                      <a:srgbClr val="FF0000"/>
                    </a:solidFill>
                    <a:latin typeface="Goudy Old Style" panose="02020502050305020303" pitchFamily="18" charset="0"/>
                  </a:rPr>
                  <a:t>D</a:t>
                </a:r>
                <a:r>
                  <a:rPr lang="en-US" b="1" dirty="0">
                    <a:solidFill>
                      <a:srgbClr val="FF0000"/>
                    </a:solidFill>
                    <a:latin typeface="Goudy Old Style" panose="02020502050305020303" pitchFamily="18" charset="0"/>
                  </a:rPr>
                  <a:t>ORSAL</a:t>
                </a:r>
              </a:p>
            </p:txBody>
          </p:sp>
        </p:grpSp>
      </p:grpSp>
      <p:grpSp>
        <p:nvGrpSpPr>
          <p:cNvPr id="228" name="Group 227"/>
          <p:cNvGrpSpPr/>
          <p:nvPr/>
        </p:nvGrpSpPr>
        <p:grpSpPr>
          <a:xfrm>
            <a:off x="8480786" y="1756671"/>
            <a:ext cx="2040943" cy="4451357"/>
            <a:chOff x="8772886" y="1756671"/>
            <a:chExt cx="2040943" cy="4451357"/>
          </a:xfrm>
        </p:grpSpPr>
        <p:sp>
          <p:nvSpPr>
            <p:cNvPr id="169" name="TextBox 168"/>
            <p:cNvSpPr txBox="1"/>
            <p:nvPr/>
          </p:nvSpPr>
          <p:spPr>
            <a:xfrm>
              <a:off x="9022793" y="1756671"/>
              <a:ext cx="1541128" cy="646331"/>
            </a:xfrm>
            <a:prstGeom prst="rect">
              <a:avLst/>
            </a:prstGeom>
            <a:noFill/>
          </p:spPr>
          <p:txBody>
            <a:bodyPr wrap="none" rtlCol="0">
              <a:spAutoFit/>
            </a:bodyPr>
            <a:lstStyle/>
            <a:p>
              <a:r>
                <a:rPr lang="en-US" sz="3600" b="1" dirty="0">
                  <a:solidFill>
                    <a:srgbClr val="0000FF"/>
                  </a:solidFill>
                  <a:latin typeface="Goudy Old Style" panose="02020502050305020303" pitchFamily="18" charset="0"/>
                </a:rPr>
                <a:t>C</a:t>
              </a:r>
              <a:r>
                <a:rPr lang="en-US" sz="2400" b="1" dirty="0">
                  <a:solidFill>
                    <a:srgbClr val="0000FF"/>
                  </a:solidFill>
                  <a:latin typeface="Goudy Old Style" panose="02020502050305020303" pitchFamily="18" charset="0"/>
                </a:rPr>
                <a:t>ORTEX</a:t>
              </a:r>
            </a:p>
          </p:txBody>
        </p:sp>
        <p:grpSp>
          <p:nvGrpSpPr>
            <p:cNvPr id="204" name="Group 203"/>
            <p:cNvGrpSpPr/>
            <p:nvPr/>
          </p:nvGrpSpPr>
          <p:grpSpPr>
            <a:xfrm>
              <a:off x="8798534" y="5206092"/>
              <a:ext cx="1989647" cy="1001936"/>
              <a:chOff x="8784693" y="4720665"/>
              <a:chExt cx="1989647" cy="1001936"/>
            </a:xfrm>
          </p:grpSpPr>
          <p:sp>
            <p:nvSpPr>
              <p:cNvPr id="202" name="TextBox 201"/>
              <p:cNvSpPr txBox="1"/>
              <p:nvPr/>
            </p:nvSpPr>
            <p:spPr>
              <a:xfrm>
                <a:off x="8784693" y="5076270"/>
                <a:ext cx="1989647" cy="646331"/>
              </a:xfrm>
              <a:prstGeom prst="rect">
                <a:avLst/>
              </a:prstGeom>
              <a:noFill/>
            </p:spPr>
            <p:txBody>
              <a:bodyPr wrap="none" rtlCol="0">
                <a:spAutoFit/>
              </a:bodyPr>
              <a:lstStyle/>
              <a:p>
                <a:r>
                  <a:rPr lang="en-US" sz="3600" b="1" dirty="0">
                    <a:solidFill>
                      <a:srgbClr val="FF0000"/>
                    </a:solidFill>
                    <a:latin typeface="Goudy Old Style" panose="02020502050305020303" pitchFamily="18" charset="0"/>
                  </a:rPr>
                  <a:t>T</a:t>
                </a:r>
                <a:r>
                  <a:rPr lang="en-US" sz="2400" b="1" dirty="0">
                    <a:solidFill>
                      <a:srgbClr val="FF0000"/>
                    </a:solidFill>
                    <a:latin typeface="Goudy Old Style" panose="02020502050305020303" pitchFamily="18" charset="0"/>
                  </a:rPr>
                  <a:t>HALAMUS</a:t>
                </a:r>
              </a:p>
            </p:txBody>
          </p:sp>
          <p:sp>
            <p:nvSpPr>
              <p:cNvPr id="203" name="TextBox 202"/>
              <p:cNvSpPr txBox="1"/>
              <p:nvPr/>
            </p:nvSpPr>
            <p:spPr>
              <a:xfrm>
                <a:off x="9020719" y="4720665"/>
                <a:ext cx="1517595" cy="646331"/>
              </a:xfrm>
              <a:prstGeom prst="rect">
                <a:avLst/>
              </a:prstGeom>
              <a:noFill/>
            </p:spPr>
            <p:txBody>
              <a:bodyPr wrap="none" rtlCol="0">
                <a:spAutoFit/>
              </a:bodyPr>
              <a:lstStyle/>
              <a:p>
                <a:r>
                  <a:rPr lang="en-US" sz="3600" b="1" dirty="0">
                    <a:solidFill>
                      <a:srgbClr val="FF0000"/>
                    </a:solidFill>
                    <a:latin typeface="Goudy Old Style" panose="02020502050305020303" pitchFamily="18" charset="0"/>
                  </a:rPr>
                  <a:t>D</a:t>
                </a:r>
                <a:r>
                  <a:rPr lang="en-US" sz="2400" b="1" dirty="0">
                    <a:solidFill>
                      <a:srgbClr val="FF0000"/>
                    </a:solidFill>
                    <a:latin typeface="Goudy Old Style" panose="02020502050305020303" pitchFamily="18" charset="0"/>
                  </a:rPr>
                  <a:t>ORSAL</a:t>
                </a:r>
              </a:p>
            </p:txBody>
          </p:sp>
        </p:grpSp>
        <p:grpSp>
          <p:nvGrpSpPr>
            <p:cNvPr id="207" name="Group 206"/>
            <p:cNvGrpSpPr/>
            <p:nvPr/>
          </p:nvGrpSpPr>
          <p:grpSpPr>
            <a:xfrm>
              <a:off x="8772886" y="3518398"/>
              <a:ext cx="2040943" cy="1001936"/>
              <a:chOff x="8772886" y="3416797"/>
              <a:chExt cx="2040943" cy="1001936"/>
            </a:xfrm>
          </p:grpSpPr>
          <p:sp>
            <p:nvSpPr>
              <p:cNvPr id="205" name="TextBox 204"/>
              <p:cNvSpPr txBox="1"/>
              <p:nvPr/>
            </p:nvSpPr>
            <p:spPr>
              <a:xfrm>
                <a:off x="8798534" y="3772402"/>
                <a:ext cx="1989647" cy="646331"/>
              </a:xfrm>
              <a:prstGeom prst="rect">
                <a:avLst/>
              </a:prstGeom>
              <a:noFill/>
            </p:spPr>
            <p:txBody>
              <a:bodyPr wrap="none" rtlCol="0">
                <a:spAutoFit/>
              </a:bodyPr>
              <a:lstStyle/>
              <a:p>
                <a:r>
                  <a:rPr lang="en-US" sz="3600" b="1" dirty="0">
                    <a:solidFill>
                      <a:srgbClr val="6600CC"/>
                    </a:solidFill>
                    <a:latin typeface="Goudy Old Style" panose="02020502050305020303" pitchFamily="18" charset="0"/>
                  </a:rPr>
                  <a:t>T</a:t>
                </a:r>
                <a:r>
                  <a:rPr lang="en-US" sz="2400" b="1" dirty="0">
                    <a:solidFill>
                      <a:srgbClr val="6600CC"/>
                    </a:solidFill>
                    <a:latin typeface="Goudy Old Style" panose="02020502050305020303" pitchFamily="18" charset="0"/>
                  </a:rPr>
                  <a:t>HALAMUS</a:t>
                </a:r>
              </a:p>
            </p:txBody>
          </p:sp>
          <p:sp>
            <p:nvSpPr>
              <p:cNvPr id="206" name="TextBox 205"/>
              <p:cNvSpPr txBox="1"/>
              <p:nvPr/>
            </p:nvSpPr>
            <p:spPr>
              <a:xfrm>
                <a:off x="8772886" y="3416797"/>
                <a:ext cx="2040943" cy="646331"/>
              </a:xfrm>
              <a:prstGeom prst="rect">
                <a:avLst/>
              </a:prstGeom>
              <a:noFill/>
            </p:spPr>
            <p:txBody>
              <a:bodyPr wrap="none" rtlCol="0">
                <a:spAutoFit/>
              </a:bodyPr>
              <a:lstStyle/>
              <a:p>
                <a:r>
                  <a:rPr lang="en-US" sz="3600" b="1" dirty="0">
                    <a:solidFill>
                      <a:srgbClr val="6600CC"/>
                    </a:solidFill>
                    <a:latin typeface="Goudy Old Style" panose="02020502050305020303" pitchFamily="18" charset="0"/>
                  </a:rPr>
                  <a:t>R</a:t>
                </a:r>
                <a:r>
                  <a:rPr lang="en-US" sz="2400" b="1" dirty="0">
                    <a:solidFill>
                      <a:srgbClr val="6600CC"/>
                    </a:solidFill>
                    <a:latin typeface="Goudy Old Style" panose="02020502050305020303" pitchFamily="18" charset="0"/>
                  </a:rPr>
                  <a:t>ETICULAR</a:t>
                </a:r>
              </a:p>
            </p:txBody>
          </p:sp>
        </p:grpSp>
      </p:grpSp>
      <p:grpSp>
        <p:nvGrpSpPr>
          <p:cNvPr id="220" name="Group 219"/>
          <p:cNvGrpSpPr/>
          <p:nvPr/>
        </p:nvGrpSpPr>
        <p:grpSpPr>
          <a:xfrm>
            <a:off x="1875489" y="3255614"/>
            <a:ext cx="2841979" cy="890370"/>
            <a:chOff x="1875489" y="3255614"/>
            <a:chExt cx="2841979" cy="890370"/>
          </a:xfrm>
        </p:grpSpPr>
        <p:sp>
          <p:nvSpPr>
            <p:cNvPr id="195" name="Freeform 194"/>
            <p:cNvSpPr/>
            <p:nvPr/>
          </p:nvSpPr>
          <p:spPr>
            <a:xfrm>
              <a:off x="3367081" y="3255614"/>
              <a:ext cx="1350387" cy="430762"/>
            </a:xfrm>
            <a:custGeom>
              <a:avLst/>
              <a:gdLst>
                <a:gd name="connsiteX0" fmla="*/ 99964 w 1313263"/>
                <a:gd name="connsiteY0" fmla="*/ 530249 h 559024"/>
                <a:gd name="connsiteX1" fmla="*/ 220614 w 1313263"/>
                <a:gd name="connsiteY1" fmla="*/ 444524 h 559024"/>
                <a:gd name="connsiteX2" fmla="*/ 471439 w 1313263"/>
                <a:gd name="connsiteY2" fmla="*/ 358799 h 559024"/>
                <a:gd name="connsiteX3" fmla="*/ 744489 w 1313263"/>
                <a:gd name="connsiteY3" fmla="*/ 349274 h 559024"/>
                <a:gd name="connsiteX4" fmla="*/ 969914 w 1313263"/>
                <a:gd name="connsiteY4" fmla="*/ 387374 h 559024"/>
                <a:gd name="connsiteX5" fmla="*/ 1160414 w 1313263"/>
                <a:gd name="connsiteY5" fmla="*/ 466749 h 559024"/>
                <a:gd name="connsiteX6" fmla="*/ 1249314 w 1313263"/>
                <a:gd name="connsiteY6" fmla="*/ 549299 h 559024"/>
                <a:gd name="connsiteX7" fmla="*/ 1271539 w 1313263"/>
                <a:gd name="connsiteY7" fmla="*/ 225449 h 559024"/>
                <a:gd name="connsiteX8" fmla="*/ 665114 w 1313263"/>
                <a:gd name="connsiteY8" fmla="*/ 24 h 559024"/>
                <a:gd name="connsiteX9" fmla="*/ 33289 w 1313263"/>
                <a:gd name="connsiteY9" fmla="*/ 238149 h 559024"/>
                <a:gd name="connsiteX10" fmla="*/ 99964 w 1313263"/>
                <a:gd name="connsiteY10" fmla="*/ 530249 h 559024"/>
                <a:gd name="connsiteX0" fmla="*/ 99731 w 1313030"/>
                <a:gd name="connsiteY0" fmla="*/ 530249 h 559024"/>
                <a:gd name="connsiteX1" fmla="*/ 210856 w 1313030"/>
                <a:gd name="connsiteY1" fmla="*/ 444524 h 559024"/>
                <a:gd name="connsiteX2" fmla="*/ 471206 w 1313030"/>
                <a:gd name="connsiteY2" fmla="*/ 358799 h 559024"/>
                <a:gd name="connsiteX3" fmla="*/ 744256 w 1313030"/>
                <a:gd name="connsiteY3" fmla="*/ 349274 h 559024"/>
                <a:gd name="connsiteX4" fmla="*/ 969681 w 1313030"/>
                <a:gd name="connsiteY4" fmla="*/ 387374 h 559024"/>
                <a:gd name="connsiteX5" fmla="*/ 1160181 w 1313030"/>
                <a:gd name="connsiteY5" fmla="*/ 466749 h 559024"/>
                <a:gd name="connsiteX6" fmla="*/ 1249081 w 1313030"/>
                <a:gd name="connsiteY6" fmla="*/ 549299 h 559024"/>
                <a:gd name="connsiteX7" fmla="*/ 1271306 w 1313030"/>
                <a:gd name="connsiteY7" fmla="*/ 225449 h 559024"/>
                <a:gd name="connsiteX8" fmla="*/ 664881 w 1313030"/>
                <a:gd name="connsiteY8" fmla="*/ 24 h 559024"/>
                <a:gd name="connsiteX9" fmla="*/ 33056 w 1313030"/>
                <a:gd name="connsiteY9" fmla="*/ 238149 h 559024"/>
                <a:gd name="connsiteX10" fmla="*/ 99731 w 1313030"/>
                <a:gd name="connsiteY10" fmla="*/ 530249 h 559024"/>
                <a:gd name="connsiteX0" fmla="*/ 99731 w 1313030"/>
                <a:gd name="connsiteY0" fmla="*/ 530249 h 559024"/>
                <a:gd name="connsiteX1" fmla="*/ 471206 w 1313030"/>
                <a:gd name="connsiteY1" fmla="*/ 358799 h 559024"/>
                <a:gd name="connsiteX2" fmla="*/ 744256 w 1313030"/>
                <a:gd name="connsiteY2" fmla="*/ 349274 h 559024"/>
                <a:gd name="connsiteX3" fmla="*/ 969681 w 1313030"/>
                <a:gd name="connsiteY3" fmla="*/ 387374 h 559024"/>
                <a:gd name="connsiteX4" fmla="*/ 1160181 w 1313030"/>
                <a:gd name="connsiteY4" fmla="*/ 466749 h 559024"/>
                <a:gd name="connsiteX5" fmla="*/ 1249081 w 1313030"/>
                <a:gd name="connsiteY5" fmla="*/ 549299 h 559024"/>
                <a:gd name="connsiteX6" fmla="*/ 1271306 w 1313030"/>
                <a:gd name="connsiteY6" fmla="*/ 225449 h 559024"/>
                <a:gd name="connsiteX7" fmla="*/ 664881 w 1313030"/>
                <a:gd name="connsiteY7" fmla="*/ 24 h 559024"/>
                <a:gd name="connsiteX8" fmla="*/ 33056 w 1313030"/>
                <a:gd name="connsiteY8" fmla="*/ 238149 h 559024"/>
                <a:gd name="connsiteX9" fmla="*/ 99731 w 1313030"/>
                <a:gd name="connsiteY9" fmla="*/ 530249 h 559024"/>
                <a:gd name="connsiteX0" fmla="*/ 99731 w 1313030"/>
                <a:gd name="connsiteY0" fmla="*/ 530249 h 559024"/>
                <a:gd name="connsiteX1" fmla="*/ 744256 w 1313030"/>
                <a:gd name="connsiteY1" fmla="*/ 349274 h 559024"/>
                <a:gd name="connsiteX2" fmla="*/ 969681 w 1313030"/>
                <a:gd name="connsiteY2" fmla="*/ 387374 h 559024"/>
                <a:gd name="connsiteX3" fmla="*/ 1160181 w 1313030"/>
                <a:gd name="connsiteY3" fmla="*/ 466749 h 559024"/>
                <a:gd name="connsiteX4" fmla="*/ 1249081 w 1313030"/>
                <a:gd name="connsiteY4" fmla="*/ 549299 h 559024"/>
                <a:gd name="connsiteX5" fmla="*/ 1271306 w 1313030"/>
                <a:gd name="connsiteY5" fmla="*/ 225449 h 559024"/>
                <a:gd name="connsiteX6" fmla="*/ 664881 w 1313030"/>
                <a:gd name="connsiteY6" fmla="*/ 24 h 559024"/>
                <a:gd name="connsiteX7" fmla="*/ 33056 w 1313030"/>
                <a:gd name="connsiteY7" fmla="*/ 238149 h 559024"/>
                <a:gd name="connsiteX8" fmla="*/ 99731 w 1313030"/>
                <a:gd name="connsiteY8" fmla="*/ 530249 h 559024"/>
                <a:gd name="connsiteX0" fmla="*/ 99731 w 1313030"/>
                <a:gd name="connsiteY0" fmla="*/ 530249 h 559499"/>
                <a:gd name="connsiteX1" fmla="*/ 744256 w 1313030"/>
                <a:gd name="connsiteY1" fmla="*/ 349274 h 559499"/>
                <a:gd name="connsiteX2" fmla="*/ 1160181 w 1313030"/>
                <a:gd name="connsiteY2" fmla="*/ 466749 h 559499"/>
                <a:gd name="connsiteX3" fmla="*/ 1249081 w 1313030"/>
                <a:gd name="connsiteY3" fmla="*/ 549299 h 559499"/>
                <a:gd name="connsiteX4" fmla="*/ 1271306 w 1313030"/>
                <a:gd name="connsiteY4" fmla="*/ 225449 h 559499"/>
                <a:gd name="connsiteX5" fmla="*/ 664881 w 1313030"/>
                <a:gd name="connsiteY5" fmla="*/ 24 h 559499"/>
                <a:gd name="connsiteX6" fmla="*/ 33056 w 1313030"/>
                <a:gd name="connsiteY6" fmla="*/ 238149 h 559499"/>
                <a:gd name="connsiteX7" fmla="*/ 99731 w 1313030"/>
                <a:gd name="connsiteY7" fmla="*/ 530249 h 559499"/>
                <a:gd name="connsiteX0" fmla="*/ 99731 w 1331094"/>
                <a:gd name="connsiteY0" fmla="*/ 530249 h 550679"/>
                <a:gd name="connsiteX1" fmla="*/ 744256 w 1331094"/>
                <a:gd name="connsiteY1" fmla="*/ 349274 h 550679"/>
                <a:gd name="connsiteX2" fmla="*/ 1249081 w 1331094"/>
                <a:gd name="connsiteY2" fmla="*/ 549299 h 550679"/>
                <a:gd name="connsiteX3" fmla="*/ 1271306 w 1331094"/>
                <a:gd name="connsiteY3" fmla="*/ 225449 h 550679"/>
                <a:gd name="connsiteX4" fmla="*/ 664881 w 1331094"/>
                <a:gd name="connsiteY4" fmla="*/ 24 h 550679"/>
                <a:gd name="connsiteX5" fmla="*/ 33056 w 1331094"/>
                <a:gd name="connsiteY5" fmla="*/ 238149 h 550679"/>
                <a:gd name="connsiteX6" fmla="*/ 99731 w 1331094"/>
                <a:gd name="connsiteY6" fmla="*/ 530249 h 550679"/>
                <a:gd name="connsiteX0" fmla="*/ 114902 w 1349855"/>
                <a:gd name="connsiteY0" fmla="*/ 530249 h 550438"/>
                <a:gd name="connsiteX1" fmla="*/ 692752 w 1349855"/>
                <a:gd name="connsiteY1" fmla="*/ 339611 h 550438"/>
                <a:gd name="connsiteX2" fmla="*/ 1264252 w 1349855"/>
                <a:gd name="connsiteY2" fmla="*/ 549299 h 550438"/>
                <a:gd name="connsiteX3" fmla="*/ 1286477 w 1349855"/>
                <a:gd name="connsiteY3" fmla="*/ 225449 h 550438"/>
                <a:gd name="connsiteX4" fmla="*/ 680052 w 1349855"/>
                <a:gd name="connsiteY4" fmla="*/ 24 h 550438"/>
                <a:gd name="connsiteX5" fmla="*/ 48227 w 1349855"/>
                <a:gd name="connsiteY5" fmla="*/ 238149 h 550438"/>
                <a:gd name="connsiteX6" fmla="*/ 114902 w 1349855"/>
                <a:gd name="connsiteY6" fmla="*/ 530249 h 550438"/>
                <a:gd name="connsiteX0" fmla="*/ 114902 w 1349855"/>
                <a:gd name="connsiteY0" fmla="*/ 530249 h 550353"/>
                <a:gd name="connsiteX1" fmla="*/ 692752 w 1349855"/>
                <a:gd name="connsiteY1" fmla="*/ 339611 h 550353"/>
                <a:gd name="connsiteX2" fmla="*/ 1264252 w 1349855"/>
                <a:gd name="connsiteY2" fmla="*/ 549299 h 550353"/>
                <a:gd name="connsiteX3" fmla="*/ 1286477 w 1349855"/>
                <a:gd name="connsiteY3" fmla="*/ 225449 h 550353"/>
                <a:gd name="connsiteX4" fmla="*/ 680052 w 1349855"/>
                <a:gd name="connsiteY4" fmla="*/ 24 h 550353"/>
                <a:gd name="connsiteX5" fmla="*/ 48227 w 1349855"/>
                <a:gd name="connsiteY5" fmla="*/ 238149 h 550353"/>
                <a:gd name="connsiteX6" fmla="*/ 114902 w 1349855"/>
                <a:gd name="connsiteY6" fmla="*/ 530249 h 550353"/>
                <a:gd name="connsiteX0" fmla="*/ 114902 w 1349855"/>
                <a:gd name="connsiteY0" fmla="*/ 530249 h 550438"/>
                <a:gd name="connsiteX1" fmla="*/ 692752 w 1349855"/>
                <a:gd name="connsiteY1" fmla="*/ 339611 h 550438"/>
                <a:gd name="connsiteX2" fmla="*/ 1264252 w 1349855"/>
                <a:gd name="connsiteY2" fmla="*/ 549299 h 550438"/>
                <a:gd name="connsiteX3" fmla="*/ 1286477 w 1349855"/>
                <a:gd name="connsiteY3" fmla="*/ 225449 h 550438"/>
                <a:gd name="connsiteX4" fmla="*/ 680052 w 1349855"/>
                <a:gd name="connsiteY4" fmla="*/ 24 h 550438"/>
                <a:gd name="connsiteX5" fmla="*/ 48227 w 1349855"/>
                <a:gd name="connsiteY5" fmla="*/ 238149 h 550438"/>
                <a:gd name="connsiteX6" fmla="*/ 114902 w 1349855"/>
                <a:gd name="connsiteY6" fmla="*/ 530249 h 550438"/>
                <a:gd name="connsiteX0" fmla="*/ 116248 w 1350387"/>
                <a:gd name="connsiteY0" fmla="*/ 562453 h 582642"/>
                <a:gd name="connsiteX1" fmla="*/ 694098 w 1350387"/>
                <a:gd name="connsiteY1" fmla="*/ 371815 h 582642"/>
                <a:gd name="connsiteX2" fmla="*/ 1265598 w 1350387"/>
                <a:gd name="connsiteY2" fmla="*/ 581503 h 582642"/>
                <a:gd name="connsiteX3" fmla="*/ 1287823 w 1350387"/>
                <a:gd name="connsiteY3" fmla="*/ 257653 h 582642"/>
                <a:gd name="connsiteX4" fmla="*/ 693304 w 1350387"/>
                <a:gd name="connsiteY4" fmla="*/ 21 h 582642"/>
                <a:gd name="connsiteX5" fmla="*/ 49573 w 1350387"/>
                <a:gd name="connsiteY5" fmla="*/ 270353 h 582642"/>
                <a:gd name="connsiteX6" fmla="*/ 116248 w 1350387"/>
                <a:gd name="connsiteY6" fmla="*/ 562453 h 58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0387" h="582642">
                  <a:moveTo>
                    <a:pt x="116248" y="562453"/>
                  </a:moveTo>
                  <a:cubicBezTo>
                    <a:pt x="223669" y="579363"/>
                    <a:pt x="338234" y="368639"/>
                    <a:pt x="694098" y="371815"/>
                  </a:cubicBezTo>
                  <a:cubicBezTo>
                    <a:pt x="1049962" y="374991"/>
                    <a:pt x="1166644" y="600530"/>
                    <a:pt x="1265598" y="581503"/>
                  </a:cubicBezTo>
                  <a:cubicBezTo>
                    <a:pt x="1364552" y="562476"/>
                    <a:pt x="1383205" y="354567"/>
                    <a:pt x="1287823" y="257653"/>
                  </a:cubicBezTo>
                  <a:cubicBezTo>
                    <a:pt x="1192441" y="160739"/>
                    <a:pt x="899679" y="-2096"/>
                    <a:pt x="693304" y="21"/>
                  </a:cubicBezTo>
                  <a:cubicBezTo>
                    <a:pt x="486929" y="2138"/>
                    <a:pt x="145749" y="176614"/>
                    <a:pt x="49573" y="270353"/>
                  </a:cubicBezTo>
                  <a:cubicBezTo>
                    <a:pt x="-46603" y="364092"/>
                    <a:pt x="8827" y="545543"/>
                    <a:pt x="116248" y="562453"/>
                  </a:cubicBezTo>
                  <a:close/>
                </a:path>
              </a:pathLst>
            </a:custGeom>
            <a:solidFill>
              <a:srgbClr val="6600CC"/>
            </a:solid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2" name="Group 211"/>
            <p:cNvGrpSpPr/>
            <p:nvPr/>
          </p:nvGrpSpPr>
          <p:grpSpPr>
            <a:xfrm>
              <a:off x="1875489" y="3430315"/>
              <a:ext cx="1552028" cy="715669"/>
              <a:chOff x="6683438" y="5102887"/>
              <a:chExt cx="1552028" cy="715669"/>
            </a:xfrm>
          </p:grpSpPr>
          <p:sp>
            <p:nvSpPr>
              <p:cNvPr id="210" name="TextBox 209"/>
              <p:cNvSpPr txBox="1"/>
              <p:nvPr/>
            </p:nvSpPr>
            <p:spPr>
              <a:xfrm>
                <a:off x="6702674" y="5356891"/>
                <a:ext cx="1513556" cy="461665"/>
              </a:xfrm>
              <a:prstGeom prst="rect">
                <a:avLst/>
              </a:prstGeom>
              <a:noFill/>
            </p:spPr>
            <p:txBody>
              <a:bodyPr wrap="none" rtlCol="0">
                <a:spAutoFit/>
              </a:bodyPr>
              <a:lstStyle/>
              <a:p>
                <a:r>
                  <a:rPr lang="en-US" sz="2400" b="1" dirty="0">
                    <a:solidFill>
                      <a:srgbClr val="6600CC"/>
                    </a:solidFill>
                    <a:latin typeface="Goudy Old Style" panose="02020502050305020303" pitchFamily="18" charset="0"/>
                  </a:rPr>
                  <a:t>T</a:t>
                </a:r>
                <a:r>
                  <a:rPr lang="en-US" b="1" dirty="0">
                    <a:solidFill>
                      <a:srgbClr val="6600CC"/>
                    </a:solidFill>
                    <a:latin typeface="Goudy Old Style" panose="02020502050305020303" pitchFamily="18" charset="0"/>
                  </a:rPr>
                  <a:t>HALAMUS</a:t>
                </a:r>
              </a:p>
            </p:txBody>
          </p:sp>
          <p:sp>
            <p:nvSpPr>
              <p:cNvPr id="211" name="TextBox 210"/>
              <p:cNvSpPr txBox="1"/>
              <p:nvPr/>
            </p:nvSpPr>
            <p:spPr>
              <a:xfrm>
                <a:off x="6683438" y="5102887"/>
                <a:ext cx="1552028" cy="461665"/>
              </a:xfrm>
              <a:prstGeom prst="rect">
                <a:avLst/>
              </a:prstGeom>
              <a:noFill/>
            </p:spPr>
            <p:txBody>
              <a:bodyPr wrap="none" rtlCol="0">
                <a:spAutoFit/>
              </a:bodyPr>
              <a:lstStyle/>
              <a:p>
                <a:r>
                  <a:rPr lang="en-US" sz="2400" b="1" dirty="0">
                    <a:solidFill>
                      <a:srgbClr val="6600CC"/>
                    </a:solidFill>
                    <a:latin typeface="Goudy Old Style" panose="02020502050305020303" pitchFamily="18" charset="0"/>
                  </a:rPr>
                  <a:t>R</a:t>
                </a:r>
                <a:r>
                  <a:rPr lang="en-US" b="1" dirty="0">
                    <a:solidFill>
                      <a:srgbClr val="6600CC"/>
                    </a:solidFill>
                    <a:latin typeface="Goudy Old Style" panose="02020502050305020303" pitchFamily="18" charset="0"/>
                  </a:rPr>
                  <a:t>ETICULAR</a:t>
                </a:r>
              </a:p>
            </p:txBody>
          </p:sp>
        </p:grpSp>
      </p:grpSp>
      <p:cxnSp>
        <p:nvCxnSpPr>
          <p:cNvPr id="214" name="Straight Arrow Connector 213"/>
          <p:cNvCxnSpPr/>
          <p:nvPr/>
        </p:nvCxnSpPr>
        <p:spPr>
          <a:xfrm>
            <a:off x="9501257" y="2593747"/>
            <a:ext cx="0" cy="525333"/>
          </a:xfrm>
          <a:prstGeom prst="straightConnector1">
            <a:avLst/>
          </a:prstGeom>
          <a:ln w="762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nvGrpSpPr>
          <p:cNvPr id="218" name="Group 217"/>
          <p:cNvGrpSpPr/>
          <p:nvPr/>
        </p:nvGrpSpPr>
        <p:grpSpPr>
          <a:xfrm>
            <a:off x="9082225" y="4577644"/>
            <a:ext cx="838065" cy="657150"/>
            <a:chOff x="9409287" y="4577644"/>
            <a:chExt cx="838065" cy="657150"/>
          </a:xfrm>
        </p:grpSpPr>
        <p:sp>
          <p:nvSpPr>
            <p:cNvPr id="216" name="Curved Left Arrow 215"/>
            <p:cNvSpPr/>
            <p:nvPr/>
          </p:nvSpPr>
          <p:spPr>
            <a:xfrm>
              <a:off x="9922930" y="4605867"/>
              <a:ext cx="324422" cy="628927"/>
            </a:xfrm>
            <a:prstGeom prst="curvedLeftArrow">
              <a:avLst/>
            </a:prstGeom>
            <a:gradFill flip="none" rotWithShape="1">
              <a:gsLst>
                <a:gs pos="0">
                  <a:srgbClr val="6600CC"/>
                </a:gs>
                <a:gs pos="84000">
                  <a:srgbClr val="FF00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7" name="Curved Left Arrow 216"/>
            <p:cNvSpPr/>
            <p:nvPr/>
          </p:nvSpPr>
          <p:spPr>
            <a:xfrm flipH="1" flipV="1">
              <a:off x="9409287" y="4577644"/>
              <a:ext cx="324422" cy="628927"/>
            </a:xfrm>
            <a:prstGeom prst="curvedLeftArrow">
              <a:avLst/>
            </a:prstGeom>
            <a:gradFill flip="none" rotWithShape="1">
              <a:gsLst>
                <a:gs pos="0">
                  <a:srgbClr val="FF0000"/>
                </a:gs>
                <a:gs pos="84000">
                  <a:srgbClr val="6600CC"/>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27" name="Group 226"/>
          <p:cNvGrpSpPr/>
          <p:nvPr/>
        </p:nvGrpSpPr>
        <p:grpSpPr>
          <a:xfrm>
            <a:off x="1341120" y="2080236"/>
            <a:ext cx="4898220" cy="2228490"/>
            <a:chOff x="1341120" y="2080236"/>
            <a:chExt cx="4898220" cy="2228490"/>
          </a:xfrm>
        </p:grpSpPr>
        <p:sp>
          <p:nvSpPr>
            <p:cNvPr id="221" name="Freeform 220"/>
            <p:cNvSpPr/>
            <p:nvPr/>
          </p:nvSpPr>
          <p:spPr>
            <a:xfrm>
              <a:off x="1341120" y="3185160"/>
              <a:ext cx="2141220" cy="586740"/>
            </a:xfrm>
            <a:custGeom>
              <a:avLst/>
              <a:gdLst>
                <a:gd name="connsiteX0" fmla="*/ 2141220 w 2141220"/>
                <a:gd name="connsiteY0" fmla="*/ 586740 h 586740"/>
                <a:gd name="connsiteX1" fmla="*/ 1097280 w 2141220"/>
                <a:gd name="connsiteY1" fmla="*/ 403860 h 586740"/>
                <a:gd name="connsiteX2" fmla="*/ 0 w 2141220"/>
                <a:gd name="connsiteY2" fmla="*/ 0 h 586740"/>
              </a:gdLst>
              <a:ahLst/>
              <a:cxnLst>
                <a:cxn ang="0">
                  <a:pos x="connsiteX0" y="connsiteY0"/>
                </a:cxn>
                <a:cxn ang="0">
                  <a:pos x="connsiteX1" y="connsiteY1"/>
                </a:cxn>
                <a:cxn ang="0">
                  <a:pos x="connsiteX2" y="connsiteY2"/>
                </a:cxn>
              </a:cxnLst>
              <a:rect l="l" t="t" r="r" b="b"/>
              <a:pathLst>
                <a:path w="2141220" h="586740">
                  <a:moveTo>
                    <a:pt x="2141220" y="586740"/>
                  </a:moveTo>
                  <a:cubicBezTo>
                    <a:pt x="1797685" y="544195"/>
                    <a:pt x="1454150" y="501650"/>
                    <a:pt x="1097280" y="403860"/>
                  </a:cubicBezTo>
                  <a:cubicBezTo>
                    <a:pt x="740410" y="306070"/>
                    <a:pt x="370205" y="153035"/>
                    <a:pt x="0" y="0"/>
                  </a:cubicBezTo>
                </a:path>
              </a:pathLst>
            </a:custGeom>
            <a:noFill/>
            <a:ln w="3810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Freeform 221"/>
            <p:cNvSpPr/>
            <p:nvPr/>
          </p:nvSpPr>
          <p:spPr>
            <a:xfrm rot="1184659">
              <a:off x="1911654" y="2803755"/>
              <a:ext cx="2141220" cy="586740"/>
            </a:xfrm>
            <a:custGeom>
              <a:avLst/>
              <a:gdLst>
                <a:gd name="connsiteX0" fmla="*/ 2141220 w 2141220"/>
                <a:gd name="connsiteY0" fmla="*/ 586740 h 586740"/>
                <a:gd name="connsiteX1" fmla="*/ 1097280 w 2141220"/>
                <a:gd name="connsiteY1" fmla="*/ 403860 h 586740"/>
                <a:gd name="connsiteX2" fmla="*/ 0 w 2141220"/>
                <a:gd name="connsiteY2" fmla="*/ 0 h 586740"/>
              </a:gdLst>
              <a:ahLst/>
              <a:cxnLst>
                <a:cxn ang="0">
                  <a:pos x="connsiteX0" y="connsiteY0"/>
                </a:cxn>
                <a:cxn ang="0">
                  <a:pos x="connsiteX1" y="connsiteY1"/>
                </a:cxn>
                <a:cxn ang="0">
                  <a:pos x="connsiteX2" y="connsiteY2"/>
                </a:cxn>
              </a:cxnLst>
              <a:rect l="l" t="t" r="r" b="b"/>
              <a:pathLst>
                <a:path w="2141220" h="586740">
                  <a:moveTo>
                    <a:pt x="2141220" y="586740"/>
                  </a:moveTo>
                  <a:cubicBezTo>
                    <a:pt x="1797685" y="544195"/>
                    <a:pt x="1454150" y="501650"/>
                    <a:pt x="1097280" y="403860"/>
                  </a:cubicBezTo>
                  <a:cubicBezTo>
                    <a:pt x="740410" y="306070"/>
                    <a:pt x="370205" y="153035"/>
                    <a:pt x="0" y="0"/>
                  </a:cubicBezTo>
                </a:path>
              </a:pathLst>
            </a:custGeom>
            <a:noFill/>
            <a:ln w="3810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reeform 222"/>
            <p:cNvSpPr/>
            <p:nvPr/>
          </p:nvSpPr>
          <p:spPr>
            <a:xfrm rot="2979719">
              <a:off x="2536123" y="2857476"/>
              <a:ext cx="2141220" cy="586740"/>
            </a:xfrm>
            <a:custGeom>
              <a:avLst/>
              <a:gdLst>
                <a:gd name="connsiteX0" fmla="*/ 2141220 w 2141220"/>
                <a:gd name="connsiteY0" fmla="*/ 586740 h 586740"/>
                <a:gd name="connsiteX1" fmla="*/ 1097280 w 2141220"/>
                <a:gd name="connsiteY1" fmla="*/ 403860 h 586740"/>
                <a:gd name="connsiteX2" fmla="*/ 0 w 2141220"/>
                <a:gd name="connsiteY2" fmla="*/ 0 h 586740"/>
              </a:gdLst>
              <a:ahLst/>
              <a:cxnLst>
                <a:cxn ang="0">
                  <a:pos x="connsiteX0" y="connsiteY0"/>
                </a:cxn>
                <a:cxn ang="0">
                  <a:pos x="connsiteX1" y="connsiteY1"/>
                </a:cxn>
                <a:cxn ang="0">
                  <a:pos x="connsiteX2" y="connsiteY2"/>
                </a:cxn>
              </a:cxnLst>
              <a:rect l="l" t="t" r="r" b="b"/>
              <a:pathLst>
                <a:path w="2141220" h="586740">
                  <a:moveTo>
                    <a:pt x="2141220" y="586740"/>
                  </a:moveTo>
                  <a:cubicBezTo>
                    <a:pt x="1797685" y="544195"/>
                    <a:pt x="1454150" y="501650"/>
                    <a:pt x="1097280" y="403860"/>
                  </a:cubicBezTo>
                  <a:cubicBezTo>
                    <a:pt x="740410" y="306070"/>
                    <a:pt x="370205" y="153035"/>
                    <a:pt x="0" y="0"/>
                  </a:cubicBezTo>
                </a:path>
              </a:pathLst>
            </a:custGeom>
            <a:noFill/>
            <a:ln w="3810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Freeform 223"/>
            <p:cNvSpPr/>
            <p:nvPr/>
          </p:nvSpPr>
          <p:spPr>
            <a:xfrm rot="4758516">
              <a:off x="3062632" y="2838074"/>
              <a:ext cx="1857106" cy="571874"/>
            </a:xfrm>
            <a:custGeom>
              <a:avLst/>
              <a:gdLst>
                <a:gd name="connsiteX0" fmla="*/ 2141220 w 2141220"/>
                <a:gd name="connsiteY0" fmla="*/ 586740 h 586740"/>
                <a:gd name="connsiteX1" fmla="*/ 1097280 w 2141220"/>
                <a:gd name="connsiteY1" fmla="*/ 403860 h 586740"/>
                <a:gd name="connsiteX2" fmla="*/ 0 w 2141220"/>
                <a:gd name="connsiteY2" fmla="*/ 0 h 586740"/>
                <a:gd name="connsiteX0" fmla="*/ 1857106 w 1857106"/>
                <a:gd name="connsiteY0" fmla="*/ 571874 h 571874"/>
                <a:gd name="connsiteX1" fmla="*/ 1097280 w 1857106"/>
                <a:gd name="connsiteY1" fmla="*/ 403860 h 571874"/>
                <a:gd name="connsiteX2" fmla="*/ 0 w 1857106"/>
                <a:gd name="connsiteY2" fmla="*/ 0 h 571874"/>
              </a:gdLst>
              <a:ahLst/>
              <a:cxnLst>
                <a:cxn ang="0">
                  <a:pos x="connsiteX0" y="connsiteY0"/>
                </a:cxn>
                <a:cxn ang="0">
                  <a:pos x="connsiteX1" y="connsiteY1"/>
                </a:cxn>
                <a:cxn ang="0">
                  <a:pos x="connsiteX2" y="connsiteY2"/>
                </a:cxn>
              </a:cxnLst>
              <a:rect l="l" t="t" r="r" b="b"/>
              <a:pathLst>
                <a:path w="1857106" h="571874">
                  <a:moveTo>
                    <a:pt x="1857106" y="571874"/>
                  </a:moveTo>
                  <a:cubicBezTo>
                    <a:pt x="1513571" y="529329"/>
                    <a:pt x="1406798" y="499172"/>
                    <a:pt x="1097280" y="403860"/>
                  </a:cubicBezTo>
                  <a:cubicBezTo>
                    <a:pt x="787762" y="308548"/>
                    <a:pt x="370205" y="153035"/>
                    <a:pt x="0" y="0"/>
                  </a:cubicBezTo>
                </a:path>
              </a:pathLst>
            </a:custGeom>
            <a:noFill/>
            <a:ln w="3810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Freeform 224"/>
            <p:cNvSpPr/>
            <p:nvPr/>
          </p:nvSpPr>
          <p:spPr>
            <a:xfrm rot="7320956">
              <a:off x="3540700" y="2944746"/>
              <a:ext cx="2141220" cy="586740"/>
            </a:xfrm>
            <a:custGeom>
              <a:avLst/>
              <a:gdLst>
                <a:gd name="connsiteX0" fmla="*/ 2141220 w 2141220"/>
                <a:gd name="connsiteY0" fmla="*/ 586740 h 586740"/>
                <a:gd name="connsiteX1" fmla="*/ 1097280 w 2141220"/>
                <a:gd name="connsiteY1" fmla="*/ 403860 h 586740"/>
                <a:gd name="connsiteX2" fmla="*/ 0 w 2141220"/>
                <a:gd name="connsiteY2" fmla="*/ 0 h 586740"/>
              </a:gdLst>
              <a:ahLst/>
              <a:cxnLst>
                <a:cxn ang="0">
                  <a:pos x="connsiteX0" y="connsiteY0"/>
                </a:cxn>
                <a:cxn ang="0">
                  <a:pos x="connsiteX1" y="connsiteY1"/>
                </a:cxn>
                <a:cxn ang="0">
                  <a:pos x="connsiteX2" y="connsiteY2"/>
                </a:cxn>
              </a:cxnLst>
              <a:rect l="l" t="t" r="r" b="b"/>
              <a:pathLst>
                <a:path w="2141220" h="586740">
                  <a:moveTo>
                    <a:pt x="2141220" y="586740"/>
                  </a:moveTo>
                  <a:cubicBezTo>
                    <a:pt x="1797685" y="544195"/>
                    <a:pt x="1454150" y="501650"/>
                    <a:pt x="1097280" y="403860"/>
                  </a:cubicBezTo>
                  <a:cubicBezTo>
                    <a:pt x="740410" y="306070"/>
                    <a:pt x="370205" y="153035"/>
                    <a:pt x="0" y="0"/>
                  </a:cubicBezTo>
                </a:path>
              </a:pathLst>
            </a:custGeom>
            <a:noFill/>
            <a:ln w="3810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Freeform 225"/>
            <p:cNvSpPr/>
            <p:nvPr/>
          </p:nvSpPr>
          <p:spPr>
            <a:xfrm rot="8581336">
              <a:off x="4098120" y="3188206"/>
              <a:ext cx="2141220" cy="586740"/>
            </a:xfrm>
            <a:custGeom>
              <a:avLst/>
              <a:gdLst>
                <a:gd name="connsiteX0" fmla="*/ 2141220 w 2141220"/>
                <a:gd name="connsiteY0" fmla="*/ 586740 h 586740"/>
                <a:gd name="connsiteX1" fmla="*/ 1097280 w 2141220"/>
                <a:gd name="connsiteY1" fmla="*/ 403860 h 586740"/>
                <a:gd name="connsiteX2" fmla="*/ 0 w 2141220"/>
                <a:gd name="connsiteY2" fmla="*/ 0 h 586740"/>
              </a:gdLst>
              <a:ahLst/>
              <a:cxnLst>
                <a:cxn ang="0">
                  <a:pos x="connsiteX0" y="connsiteY0"/>
                </a:cxn>
                <a:cxn ang="0">
                  <a:pos x="connsiteX1" y="connsiteY1"/>
                </a:cxn>
                <a:cxn ang="0">
                  <a:pos x="connsiteX2" y="connsiteY2"/>
                </a:cxn>
              </a:cxnLst>
              <a:rect l="l" t="t" r="r" b="b"/>
              <a:pathLst>
                <a:path w="2141220" h="586740">
                  <a:moveTo>
                    <a:pt x="2141220" y="586740"/>
                  </a:moveTo>
                  <a:cubicBezTo>
                    <a:pt x="1797685" y="544195"/>
                    <a:pt x="1454150" y="501650"/>
                    <a:pt x="1097280" y="403860"/>
                  </a:cubicBezTo>
                  <a:cubicBezTo>
                    <a:pt x="740410" y="306070"/>
                    <a:pt x="370205" y="153035"/>
                    <a:pt x="0" y="0"/>
                  </a:cubicBezTo>
                </a:path>
              </a:pathLst>
            </a:custGeom>
            <a:noFill/>
            <a:ln w="3810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3" name="Group 232"/>
          <p:cNvGrpSpPr/>
          <p:nvPr/>
        </p:nvGrpSpPr>
        <p:grpSpPr>
          <a:xfrm>
            <a:off x="7200900" y="1905000"/>
            <a:ext cx="4548104" cy="3695700"/>
            <a:chOff x="7200900" y="1905000"/>
            <a:chExt cx="4548104" cy="3695700"/>
          </a:xfrm>
        </p:grpSpPr>
        <p:sp>
          <p:nvSpPr>
            <p:cNvPr id="229" name="Freeform 228"/>
            <p:cNvSpPr/>
            <p:nvPr/>
          </p:nvSpPr>
          <p:spPr>
            <a:xfrm>
              <a:off x="7200900" y="1905000"/>
              <a:ext cx="1308100" cy="3695700"/>
            </a:xfrm>
            <a:custGeom>
              <a:avLst/>
              <a:gdLst>
                <a:gd name="connsiteX0" fmla="*/ 1155700 w 1155700"/>
                <a:gd name="connsiteY0" fmla="*/ 3632200 h 3632200"/>
                <a:gd name="connsiteX1" fmla="*/ 444500 w 1155700"/>
                <a:gd name="connsiteY1" fmla="*/ 1714500 h 3632200"/>
                <a:gd name="connsiteX2" fmla="*/ 0 w 1155700"/>
                <a:gd name="connsiteY2" fmla="*/ 0 h 3632200"/>
                <a:gd name="connsiteX0" fmla="*/ 1155700 w 1155700"/>
                <a:gd name="connsiteY0" fmla="*/ 3632200 h 3632200"/>
                <a:gd name="connsiteX1" fmla="*/ 0 w 1155700"/>
                <a:gd name="connsiteY1" fmla="*/ 0 h 3632200"/>
                <a:gd name="connsiteX0" fmla="*/ 1155700 w 1155700"/>
                <a:gd name="connsiteY0" fmla="*/ 3632200 h 3653463"/>
                <a:gd name="connsiteX1" fmla="*/ 0 w 1155700"/>
                <a:gd name="connsiteY1" fmla="*/ 0 h 3653463"/>
                <a:gd name="connsiteX0" fmla="*/ 1066800 w 1066800"/>
                <a:gd name="connsiteY0" fmla="*/ 3657600 h 3678681"/>
                <a:gd name="connsiteX1" fmla="*/ 0 w 1066800"/>
                <a:gd name="connsiteY1" fmla="*/ 0 h 3678681"/>
                <a:gd name="connsiteX0" fmla="*/ 1066800 w 1066800"/>
                <a:gd name="connsiteY0" fmla="*/ 3657600 h 3676385"/>
                <a:gd name="connsiteX1" fmla="*/ 0 w 1066800"/>
                <a:gd name="connsiteY1" fmla="*/ 0 h 3676385"/>
                <a:gd name="connsiteX0" fmla="*/ 1308100 w 1308100"/>
                <a:gd name="connsiteY0" fmla="*/ 3695700 h 3714272"/>
                <a:gd name="connsiteX1" fmla="*/ 0 w 1308100"/>
                <a:gd name="connsiteY1" fmla="*/ 0 h 3714272"/>
                <a:gd name="connsiteX0" fmla="*/ 1308100 w 1308100"/>
                <a:gd name="connsiteY0" fmla="*/ 3695700 h 3695700"/>
                <a:gd name="connsiteX1" fmla="*/ 0 w 1308100"/>
                <a:gd name="connsiteY1" fmla="*/ 0 h 3695700"/>
              </a:gdLst>
              <a:ahLst/>
              <a:cxnLst>
                <a:cxn ang="0">
                  <a:pos x="connsiteX0" y="connsiteY0"/>
                </a:cxn>
                <a:cxn ang="0">
                  <a:pos x="connsiteX1" y="connsiteY1"/>
                </a:cxn>
              </a:cxnLst>
              <a:rect l="l" t="t" r="r" b="b"/>
              <a:pathLst>
                <a:path w="1308100" h="3695700">
                  <a:moveTo>
                    <a:pt x="1308100" y="3695700"/>
                  </a:moveTo>
                  <a:cubicBezTo>
                    <a:pt x="440267" y="3666067"/>
                    <a:pt x="588433" y="842433"/>
                    <a:pt x="0" y="0"/>
                  </a:cubicBezTo>
                </a:path>
              </a:pathLst>
            </a:custGeom>
            <a:noFill/>
            <a:ln w="3810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Freeform 229"/>
            <p:cNvSpPr/>
            <p:nvPr/>
          </p:nvSpPr>
          <p:spPr>
            <a:xfrm flipH="1">
              <a:off x="10440904" y="1905000"/>
              <a:ext cx="1308100" cy="3695700"/>
            </a:xfrm>
            <a:custGeom>
              <a:avLst/>
              <a:gdLst>
                <a:gd name="connsiteX0" fmla="*/ 1155700 w 1155700"/>
                <a:gd name="connsiteY0" fmla="*/ 3632200 h 3632200"/>
                <a:gd name="connsiteX1" fmla="*/ 444500 w 1155700"/>
                <a:gd name="connsiteY1" fmla="*/ 1714500 h 3632200"/>
                <a:gd name="connsiteX2" fmla="*/ 0 w 1155700"/>
                <a:gd name="connsiteY2" fmla="*/ 0 h 3632200"/>
                <a:gd name="connsiteX0" fmla="*/ 1155700 w 1155700"/>
                <a:gd name="connsiteY0" fmla="*/ 3632200 h 3632200"/>
                <a:gd name="connsiteX1" fmla="*/ 0 w 1155700"/>
                <a:gd name="connsiteY1" fmla="*/ 0 h 3632200"/>
                <a:gd name="connsiteX0" fmla="*/ 1155700 w 1155700"/>
                <a:gd name="connsiteY0" fmla="*/ 3632200 h 3653463"/>
                <a:gd name="connsiteX1" fmla="*/ 0 w 1155700"/>
                <a:gd name="connsiteY1" fmla="*/ 0 h 3653463"/>
                <a:gd name="connsiteX0" fmla="*/ 1066800 w 1066800"/>
                <a:gd name="connsiteY0" fmla="*/ 3657600 h 3678681"/>
                <a:gd name="connsiteX1" fmla="*/ 0 w 1066800"/>
                <a:gd name="connsiteY1" fmla="*/ 0 h 3678681"/>
                <a:gd name="connsiteX0" fmla="*/ 1066800 w 1066800"/>
                <a:gd name="connsiteY0" fmla="*/ 3657600 h 3676385"/>
                <a:gd name="connsiteX1" fmla="*/ 0 w 1066800"/>
                <a:gd name="connsiteY1" fmla="*/ 0 h 3676385"/>
                <a:gd name="connsiteX0" fmla="*/ 1308100 w 1308100"/>
                <a:gd name="connsiteY0" fmla="*/ 3695700 h 3714272"/>
                <a:gd name="connsiteX1" fmla="*/ 0 w 1308100"/>
                <a:gd name="connsiteY1" fmla="*/ 0 h 3714272"/>
                <a:gd name="connsiteX0" fmla="*/ 1308100 w 1308100"/>
                <a:gd name="connsiteY0" fmla="*/ 3695700 h 3695700"/>
                <a:gd name="connsiteX1" fmla="*/ 0 w 1308100"/>
                <a:gd name="connsiteY1" fmla="*/ 0 h 3695700"/>
              </a:gdLst>
              <a:ahLst/>
              <a:cxnLst>
                <a:cxn ang="0">
                  <a:pos x="connsiteX0" y="connsiteY0"/>
                </a:cxn>
                <a:cxn ang="0">
                  <a:pos x="connsiteX1" y="connsiteY1"/>
                </a:cxn>
              </a:cxnLst>
              <a:rect l="l" t="t" r="r" b="b"/>
              <a:pathLst>
                <a:path w="1308100" h="3695700">
                  <a:moveTo>
                    <a:pt x="1308100" y="3695700"/>
                  </a:moveTo>
                  <a:cubicBezTo>
                    <a:pt x="440267" y="3666067"/>
                    <a:pt x="588433" y="842433"/>
                    <a:pt x="0" y="0"/>
                  </a:cubicBezTo>
                </a:path>
              </a:pathLst>
            </a:custGeom>
            <a:noFill/>
            <a:ln w="3810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Freeform 230"/>
            <p:cNvSpPr/>
            <p:nvPr/>
          </p:nvSpPr>
          <p:spPr>
            <a:xfrm>
              <a:off x="7572151" y="1955800"/>
              <a:ext cx="270333" cy="1134269"/>
            </a:xfrm>
            <a:custGeom>
              <a:avLst/>
              <a:gdLst>
                <a:gd name="connsiteX0" fmla="*/ 1155700 w 1155700"/>
                <a:gd name="connsiteY0" fmla="*/ 3632200 h 3632200"/>
                <a:gd name="connsiteX1" fmla="*/ 444500 w 1155700"/>
                <a:gd name="connsiteY1" fmla="*/ 1714500 h 3632200"/>
                <a:gd name="connsiteX2" fmla="*/ 0 w 1155700"/>
                <a:gd name="connsiteY2" fmla="*/ 0 h 3632200"/>
                <a:gd name="connsiteX0" fmla="*/ 1155700 w 1155700"/>
                <a:gd name="connsiteY0" fmla="*/ 3632200 h 3632200"/>
                <a:gd name="connsiteX1" fmla="*/ 0 w 1155700"/>
                <a:gd name="connsiteY1" fmla="*/ 0 h 3632200"/>
                <a:gd name="connsiteX0" fmla="*/ 1155700 w 1155700"/>
                <a:gd name="connsiteY0" fmla="*/ 3632200 h 3653463"/>
                <a:gd name="connsiteX1" fmla="*/ 0 w 1155700"/>
                <a:gd name="connsiteY1" fmla="*/ 0 h 3653463"/>
                <a:gd name="connsiteX0" fmla="*/ 1066800 w 1066800"/>
                <a:gd name="connsiteY0" fmla="*/ 3657600 h 3678681"/>
                <a:gd name="connsiteX1" fmla="*/ 0 w 1066800"/>
                <a:gd name="connsiteY1" fmla="*/ 0 h 3678681"/>
                <a:gd name="connsiteX0" fmla="*/ 1066800 w 1066800"/>
                <a:gd name="connsiteY0" fmla="*/ 3657600 h 3676385"/>
                <a:gd name="connsiteX1" fmla="*/ 0 w 1066800"/>
                <a:gd name="connsiteY1" fmla="*/ 0 h 3676385"/>
                <a:gd name="connsiteX0" fmla="*/ 1308100 w 1308100"/>
                <a:gd name="connsiteY0" fmla="*/ 3695700 h 3714272"/>
                <a:gd name="connsiteX1" fmla="*/ 0 w 1308100"/>
                <a:gd name="connsiteY1" fmla="*/ 0 h 3714272"/>
                <a:gd name="connsiteX0" fmla="*/ 1308100 w 1308100"/>
                <a:gd name="connsiteY0" fmla="*/ 3695700 h 3695700"/>
                <a:gd name="connsiteX1" fmla="*/ 0 w 1308100"/>
                <a:gd name="connsiteY1" fmla="*/ 0 h 3695700"/>
                <a:gd name="connsiteX0" fmla="*/ 749300 w 749300"/>
                <a:gd name="connsiteY0" fmla="*/ 863600 h 863600"/>
                <a:gd name="connsiteX1" fmla="*/ 0 w 749300"/>
                <a:gd name="connsiteY1" fmla="*/ 0 h 863600"/>
                <a:gd name="connsiteX0" fmla="*/ 750621 w 750621"/>
                <a:gd name="connsiteY0" fmla="*/ 863600 h 863600"/>
                <a:gd name="connsiteX1" fmla="*/ 1321 w 750621"/>
                <a:gd name="connsiteY1" fmla="*/ 0 h 863600"/>
                <a:gd name="connsiteX0" fmla="*/ 463862 w 463862"/>
                <a:gd name="connsiteY0" fmla="*/ 965200 h 965200"/>
                <a:gd name="connsiteX1" fmla="*/ 203512 w 463862"/>
                <a:gd name="connsiteY1" fmla="*/ 0 h 965200"/>
                <a:gd name="connsiteX0" fmla="*/ 260350 w 260350"/>
                <a:gd name="connsiteY0" fmla="*/ 965200 h 965200"/>
                <a:gd name="connsiteX1" fmla="*/ 0 w 260350"/>
                <a:gd name="connsiteY1" fmla="*/ 0 h 965200"/>
                <a:gd name="connsiteX0" fmla="*/ 66900 w 321062"/>
                <a:gd name="connsiteY0" fmla="*/ 1117600 h 1117600"/>
                <a:gd name="connsiteX1" fmla="*/ 320900 w 321062"/>
                <a:gd name="connsiteY1" fmla="*/ 0 h 1117600"/>
                <a:gd name="connsiteX0" fmla="*/ 13799 w 268033"/>
                <a:gd name="connsiteY0" fmla="*/ 1117600 h 1117600"/>
                <a:gd name="connsiteX1" fmla="*/ 267799 w 268033"/>
                <a:gd name="connsiteY1" fmla="*/ 0 h 1117600"/>
                <a:gd name="connsiteX0" fmla="*/ 13185 w 286457"/>
                <a:gd name="connsiteY0" fmla="*/ 1119982 h 1119982"/>
                <a:gd name="connsiteX1" fmla="*/ 286235 w 286457"/>
                <a:gd name="connsiteY1" fmla="*/ 0 h 1119982"/>
                <a:gd name="connsiteX0" fmla="*/ 13334 w 281847"/>
                <a:gd name="connsiteY0" fmla="*/ 1119982 h 1119982"/>
                <a:gd name="connsiteX1" fmla="*/ 281622 w 281847"/>
                <a:gd name="connsiteY1" fmla="*/ 0 h 1119982"/>
                <a:gd name="connsiteX0" fmla="*/ 13719 w 270333"/>
                <a:gd name="connsiteY0" fmla="*/ 1134269 h 1134269"/>
                <a:gd name="connsiteX1" fmla="*/ 270100 w 270333"/>
                <a:gd name="connsiteY1" fmla="*/ 0 h 1134269"/>
              </a:gdLst>
              <a:ahLst/>
              <a:cxnLst>
                <a:cxn ang="0">
                  <a:pos x="connsiteX0" y="connsiteY0"/>
                </a:cxn>
                <a:cxn ang="0">
                  <a:pos x="connsiteX1" y="connsiteY1"/>
                </a:cxn>
              </a:cxnLst>
              <a:rect l="l" t="t" r="r" b="b"/>
              <a:pathLst>
                <a:path w="270333" h="1134269">
                  <a:moveTo>
                    <a:pt x="13719" y="1134269"/>
                  </a:moveTo>
                  <a:cubicBezTo>
                    <a:pt x="-73064" y="729986"/>
                    <a:pt x="280683" y="201083"/>
                    <a:pt x="270100" y="0"/>
                  </a:cubicBezTo>
                </a:path>
              </a:pathLst>
            </a:custGeom>
            <a:noFill/>
            <a:ln w="3810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Freeform 231"/>
            <p:cNvSpPr/>
            <p:nvPr/>
          </p:nvSpPr>
          <p:spPr>
            <a:xfrm flipH="1">
              <a:off x="11102751" y="1955800"/>
              <a:ext cx="270333" cy="1134269"/>
            </a:xfrm>
            <a:custGeom>
              <a:avLst/>
              <a:gdLst>
                <a:gd name="connsiteX0" fmla="*/ 1155700 w 1155700"/>
                <a:gd name="connsiteY0" fmla="*/ 3632200 h 3632200"/>
                <a:gd name="connsiteX1" fmla="*/ 444500 w 1155700"/>
                <a:gd name="connsiteY1" fmla="*/ 1714500 h 3632200"/>
                <a:gd name="connsiteX2" fmla="*/ 0 w 1155700"/>
                <a:gd name="connsiteY2" fmla="*/ 0 h 3632200"/>
                <a:gd name="connsiteX0" fmla="*/ 1155700 w 1155700"/>
                <a:gd name="connsiteY0" fmla="*/ 3632200 h 3632200"/>
                <a:gd name="connsiteX1" fmla="*/ 0 w 1155700"/>
                <a:gd name="connsiteY1" fmla="*/ 0 h 3632200"/>
                <a:gd name="connsiteX0" fmla="*/ 1155700 w 1155700"/>
                <a:gd name="connsiteY0" fmla="*/ 3632200 h 3653463"/>
                <a:gd name="connsiteX1" fmla="*/ 0 w 1155700"/>
                <a:gd name="connsiteY1" fmla="*/ 0 h 3653463"/>
                <a:gd name="connsiteX0" fmla="*/ 1066800 w 1066800"/>
                <a:gd name="connsiteY0" fmla="*/ 3657600 h 3678681"/>
                <a:gd name="connsiteX1" fmla="*/ 0 w 1066800"/>
                <a:gd name="connsiteY1" fmla="*/ 0 h 3678681"/>
                <a:gd name="connsiteX0" fmla="*/ 1066800 w 1066800"/>
                <a:gd name="connsiteY0" fmla="*/ 3657600 h 3676385"/>
                <a:gd name="connsiteX1" fmla="*/ 0 w 1066800"/>
                <a:gd name="connsiteY1" fmla="*/ 0 h 3676385"/>
                <a:gd name="connsiteX0" fmla="*/ 1308100 w 1308100"/>
                <a:gd name="connsiteY0" fmla="*/ 3695700 h 3714272"/>
                <a:gd name="connsiteX1" fmla="*/ 0 w 1308100"/>
                <a:gd name="connsiteY1" fmla="*/ 0 h 3714272"/>
                <a:gd name="connsiteX0" fmla="*/ 1308100 w 1308100"/>
                <a:gd name="connsiteY0" fmla="*/ 3695700 h 3695700"/>
                <a:gd name="connsiteX1" fmla="*/ 0 w 1308100"/>
                <a:gd name="connsiteY1" fmla="*/ 0 h 3695700"/>
                <a:gd name="connsiteX0" fmla="*/ 749300 w 749300"/>
                <a:gd name="connsiteY0" fmla="*/ 863600 h 863600"/>
                <a:gd name="connsiteX1" fmla="*/ 0 w 749300"/>
                <a:gd name="connsiteY1" fmla="*/ 0 h 863600"/>
                <a:gd name="connsiteX0" fmla="*/ 750621 w 750621"/>
                <a:gd name="connsiteY0" fmla="*/ 863600 h 863600"/>
                <a:gd name="connsiteX1" fmla="*/ 1321 w 750621"/>
                <a:gd name="connsiteY1" fmla="*/ 0 h 863600"/>
                <a:gd name="connsiteX0" fmla="*/ 463862 w 463862"/>
                <a:gd name="connsiteY0" fmla="*/ 965200 h 965200"/>
                <a:gd name="connsiteX1" fmla="*/ 203512 w 463862"/>
                <a:gd name="connsiteY1" fmla="*/ 0 h 965200"/>
                <a:gd name="connsiteX0" fmla="*/ 260350 w 260350"/>
                <a:gd name="connsiteY0" fmla="*/ 965200 h 965200"/>
                <a:gd name="connsiteX1" fmla="*/ 0 w 260350"/>
                <a:gd name="connsiteY1" fmla="*/ 0 h 965200"/>
                <a:gd name="connsiteX0" fmla="*/ 66900 w 321062"/>
                <a:gd name="connsiteY0" fmla="*/ 1117600 h 1117600"/>
                <a:gd name="connsiteX1" fmla="*/ 320900 w 321062"/>
                <a:gd name="connsiteY1" fmla="*/ 0 h 1117600"/>
                <a:gd name="connsiteX0" fmla="*/ 13799 w 268033"/>
                <a:gd name="connsiteY0" fmla="*/ 1117600 h 1117600"/>
                <a:gd name="connsiteX1" fmla="*/ 267799 w 268033"/>
                <a:gd name="connsiteY1" fmla="*/ 0 h 1117600"/>
                <a:gd name="connsiteX0" fmla="*/ 13185 w 286457"/>
                <a:gd name="connsiteY0" fmla="*/ 1119982 h 1119982"/>
                <a:gd name="connsiteX1" fmla="*/ 286235 w 286457"/>
                <a:gd name="connsiteY1" fmla="*/ 0 h 1119982"/>
                <a:gd name="connsiteX0" fmla="*/ 13334 w 281847"/>
                <a:gd name="connsiteY0" fmla="*/ 1119982 h 1119982"/>
                <a:gd name="connsiteX1" fmla="*/ 281622 w 281847"/>
                <a:gd name="connsiteY1" fmla="*/ 0 h 1119982"/>
                <a:gd name="connsiteX0" fmla="*/ 13719 w 270333"/>
                <a:gd name="connsiteY0" fmla="*/ 1134269 h 1134269"/>
                <a:gd name="connsiteX1" fmla="*/ 270100 w 270333"/>
                <a:gd name="connsiteY1" fmla="*/ 0 h 1134269"/>
              </a:gdLst>
              <a:ahLst/>
              <a:cxnLst>
                <a:cxn ang="0">
                  <a:pos x="connsiteX0" y="connsiteY0"/>
                </a:cxn>
                <a:cxn ang="0">
                  <a:pos x="connsiteX1" y="connsiteY1"/>
                </a:cxn>
              </a:cxnLst>
              <a:rect l="l" t="t" r="r" b="b"/>
              <a:pathLst>
                <a:path w="270333" h="1134269">
                  <a:moveTo>
                    <a:pt x="13719" y="1134269"/>
                  </a:moveTo>
                  <a:cubicBezTo>
                    <a:pt x="-73064" y="729986"/>
                    <a:pt x="280683" y="201083"/>
                    <a:pt x="270100" y="0"/>
                  </a:cubicBezTo>
                </a:path>
              </a:pathLst>
            </a:custGeom>
            <a:noFill/>
            <a:ln w="3810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5" name="Group 234"/>
          <p:cNvGrpSpPr/>
          <p:nvPr/>
        </p:nvGrpSpPr>
        <p:grpSpPr>
          <a:xfrm>
            <a:off x="612921" y="760606"/>
            <a:ext cx="5546491" cy="2186881"/>
            <a:chOff x="612921" y="760606"/>
            <a:chExt cx="5546491" cy="2186881"/>
          </a:xfrm>
        </p:grpSpPr>
        <p:grpSp>
          <p:nvGrpSpPr>
            <p:cNvPr id="193" name="Group 192"/>
            <p:cNvGrpSpPr/>
            <p:nvPr/>
          </p:nvGrpSpPr>
          <p:grpSpPr>
            <a:xfrm>
              <a:off x="648010" y="1165738"/>
              <a:ext cx="5511402" cy="1781749"/>
              <a:chOff x="648010" y="1165738"/>
              <a:chExt cx="5511402" cy="1781749"/>
            </a:xfrm>
          </p:grpSpPr>
          <p:grpSp>
            <p:nvGrpSpPr>
              <p:cNvPr id="192" name="Group 191"/>
              <p:cNvGrpSpPr/>
              <p:nvPr/>
            </p:nvGrpSpPr>
            <p:grpSpPr>
              <a:xfrm>
                <a:off x="648010" y="1375288"/>
                <a:ext cx="1806959" cy="1572199"/>
                <a:chOff x="648010" y="1375288"/>
                <a:chExt cx="1806959" cy="1572199"/>
              </a:xfrm>
            </p:grpSpPr>
            <p:sp>
              <p:nvSpPr>
                <p:cNvPr id="181" name="Freeform 180"/>
                <p:cNvSpPr/>
                <p:nvPr/>
              </p:nvSpPr>
              <p:spPr>
                <a:xfrm rot="19275844" flipH="1">
                  <a:off x="648010" y="2224511"/>
                  <a:ext cx="118632" cy="673100"/>
                </a:xfrm>
                <a:custGeom>
                  <a:avLst/>
                  <a:gdLst>
                    <a:gd name="connsiteX0" fmla="*/ 190500 w 264280"/>
                    <a:gd name="connsiteY0" fmla="*/ 673100 h 673100"/>
                    <a:gd name="connsiteX1" fmla="*/ 254000 w 264280"/>
                    <a:gd name="connsiteY1" fmla="*/ 203200 h 673100"/>
                    <a:gd name="connsiteX2" fmla="*/ 0 w 264280"/>
                    <a:gd name="connsiteY2" fmla="*/ 0 h 673100"/>
                  </a:gdLst>
                  <a:ahLst/>
                  <a:cxnLst>
                    <a:cxn ang="0">
                      <a:pos x="connsiteX0" y="connsiteY0"/>
                    </a:cxn>
                    <a:cxn ang="0">
                      <a:pos x="connsiteX1" y="connsiteY1"/>
                    </a:cxn>
                    <a:cxn ang="0">
                      <a:pos x="connsiteX2" y="connsiteY2"/>
                    </a:cxn>
                  </a:cxnLst>
                  <a:rect l="l" t="t" r="r" b="b"/>
                  <a:pathLst>
                    <a:path w="264280" h="673100">
                      <a:moveTo>
                        <a:pt x="190500" y="673100"/>
                      </a:moveTo>
                      <a:cubicBezTo>
                        <a:pt x="238125" y="494241"/>
                        <a:pt x="285750" y="315383"/>
                        <a:pt x="254000" y="203200"/>
                      </a:cubicBezTo>
                      <a:cubicBezTo>
                        <a:pt x="222250" y="91017"/>
                        <a:pt x="111125" y="45508"/>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Freeform 181"/>
                <p:cNvSpPr/>
                <p:nvPr/>
              </p:nvSpPr>
              <p:spPr>
                <a:xfrm rot="19275844" flipH="1">
                  <a:off x="987699" y="1874834"/>
                  <a:ext cx="118632" cy="673100"/>
                </a:xfrm>
                <a:custGeom>
                  <a:avLst/>
                  <a:gdLst>
                    <a:gd name="connsiteX0" fmla="*/ 190500 w 264280"/>
                    <a:gd name="connsiteY0" fmla="*/ 673100 h 673100"/>
                    <a:gd name="connsiteX1" fmla="*/ 254000 w 264280"/>
                    <a:gd name="connsiteY1" fmla="*/ 203200 h 673100"/>
                    <a:gd name="connsiteX2" fmla="*/ 0 w 264280"/>
                    <a:gd name="connsiteY2" fmla="*/ 0 h 673100"/>
                  </a:gdLst>
                  <a:ahLst/>
                  <a:cxnLst>
                    <a:cxn ang="0">
                      <a:pos x="connsiteX0" y="connsiteY0"/>
                    </a:cxn>
                    <a:cxn ang="0">
                      <a:pos x="connsiteX1" y="connsiteY1"/>
                    </a:cxn>
                    <a:cxn ang="0">
                      <a:pos x="connsiteX2" y="connsiteY2"/>
                    </a:cxn>
                  </a:cxnLst>
                  <a:rect l="l" t="t" r="r" b="b"/>
                  <a:pathLst>
                    <a:path w="264280" h="673100">
                      <a:moveTo>
                        <a:pt x="190500" y="673100"/>
                      </a:moveTo>
                      <a:cubicBezTo>
                        <a:pt x="238125" y="494241"/>
                        <a:pt x="285750" y="315383"/>
                        <a:pt x="254000" y="203200"/>
                      </a:cubicBezTo>
                      <a:cubicBezTo>
                        <a:pt x="222250" y="91017"/>
                        <a:pt x="111125" y="45508"/>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Freeform 182"/>
                <p:cNvSpPr/>
                <p:nvPr/>
              </p:nvSpPr>
              <p:spPr>
                <a:xfrm rot="19551167" flipH="1">
                  <a:off x="1499623" y="1592049"/>
                  <a:ext cx="118632" cy="673100"/>
                </a:xfrm>
                <a:custGeom>
                  <a:avLst/>
                  <a:gdLst>
                    <a:gd name="connsiteX0" fmla="*/ 190500 w 264280"/>
                    <a:gd name="connsiteY0" fmla="*/ 673100 h 673100"/>
                    <a:gd name="connsiteX1" fmla="*/ 254000 w 264280"/>
                    <a:gd name="connsiteY1" fmla="*/ 203200 h 673100"/>
                    <a:gd name="connsiteX2" fmla="*/ 0 w 264280"/>
                    <a:gd name="connsiteY2" fmla="*/ 0 h 673100"/>
                  </a:gdLst>
                  <a:ahLst/>
                  <a:cxnLst>
                    <a:cxn ang="0">
                      <a:pos x="connsiteX0" y="connsiteY0"/>
                    </a:cxn>
                    <a:cxn ang="0">
                      <a:pos x="connsiteX1" y="connsiteY1"/>
                    </a:cxn>
                    <a:cxn ang="0">
                      <a:pos x="connsiteX2" y="connsiteY2"/>
                    </a:cxn>
                  </a:cxnLst>
                  <a:rect l="l" t="t" r="r" b="b"/>
                  <a:pathLst>
                    <a:path w="264280" h="673100">
                      <a:moveTo>
                        <a:pt x="190500" y="673100"/>
                      </a:moveTo>
                      <a:cubicBezTo>
                        <a:pt x="238125" y="494241"/>
                        <a:pt x="285750" y="315383"/>
                        <a:pt x="254000" y="203200"/>
                      </a:cubicBezTo>
                      <a:cubicBezTo>
                        <a:pt x="222250" y="91017"/>
                        <a:pt x="111125" y="45508"/>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reeform 183"/>
                <p:cNvSpPr/>
                <p:nvPr/>
              </p:nvSpPr>
              <p:spPr>
                <a:xfrm rot="20571621" flipH="1">
                  <a:off x="2190548" y="1375288"/>
                  <a:ext cx="118632" cy="673100"/>
                </a:xfrm>
                <a:custGeom>
                  <a:avLst/>
                  <a:gdLst>
                    <a:gd name="connsiteX0" fmla="*/ 190500 w 264280"/>
                    <a:gd name="connsiteY0" fmla="*/ 673100 h 673100"/>
                    <a:gd name="connsiteX1" fmla="*/ 254000 w 264280"/>
                    <a:gd name="connsiteY1" fmla="*/ 203200 h 673100"/>
                    <a:gd name="connsiteX2" fmla="*/ 0 w 264280"/>
                    <a:gd name="connsiteY2" fmla="*/ 0 h 673100"/>
                  </a:gdLst>
                  <a:ahLst/>
                  <a:cxnLst>
                    <a:cxn ang="0">
                      <a:pos x="connsiteX0" y="connsiteY0"/>
                    </a:cxn>
                    <a:cxn ang="0">
                      <a:pos x="connsiteX1" y="connsiteY1"/>
                    </a:cxn>
                    <a:cxn ang="0">
                      <a:pos x="connsiteX2" y="connsiteY2"/>
                    </a:cxn>
                  </a:cxnLst>
                  <a:rect l="l" t="t" r="r" b="b"/>
                  <a:pathLst>
                    <a:path w="264280" h="673100">
                      <a:moveTo>
                        <a:pt x="190500" y="673100"/>
                      </a:moveTo>
                      <a:cubicBezTo>
                        <a:pt x="238125" y="494241"/>
                        <a:pt x="285750" y="315383"/>
                        <a:pt x="254000" y="203200"/>
                      </a:cubicBezTo>
                      <a:cubicBezTo>
                        <a:pt x="222250" y="91017"/>
                        <a:pt x="111125" y="45508"/>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p:cNvSpPr/>
                <p:nvPr/>
              </p:nvSpPr>
              <p:spPr>
                <a:xfrm rot="18906500">
                  <a:off x="806494" y="2773108"/>
                  <a:ext cx="219075" cy="174379"/>
                </a:xfrm>
                <a:prstGeom prst="ellipse">
                  <a:avLst/>
                </a:prstGeom>
                <a:gradFill flip="none" rotWithShape="1">
                  <a:gsLst>
                    <a:gs pos="0">
                      <a:srgbClr val="00FF00"/>
                    </a:gs>
                    <a:gs pos="61000">
                      <a:schemeClr val="tx1"/>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p:cNvSpPr/>
                <p:nvPr/>
              </p:nvSpPr>
              <p:spPr>
                <a:xfrm rot="18906500">
                  <a:off x="1142658" y="2439861"/>
                  <a:ext cx="219075" cy="174379"/>
                </a:xfrm>
                <a:prstGeom prst="ellipse">
                  <a:avLst/>
                </a:prstGeom>
                <a:gradFill flip="none" rotWithShape="1">
                  <a:gsLst>
                    <a:gs pos="0">
                      <a:srgbClr val="00FF00"/>
                    </a:gs>
                    <a:gs pos="61000">
                      <a:schemeClr val="tx1"/>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p:nvPr/>
              </p:nvSpPr>
              <p:spPr>
                <a:xfrm rot="19482620">
                  <a:off x="1648864" y="2174233"/>
                  <a:ext cx="219075" cy="174379"/>
                </a:xfrm>
                <a:prstGeom prst="ellipse">
                  <a:avLst/>
                </a:prstGeom>
                <a:gradFill flip="none" rotWithShape="1">
                  <a:gsLst>
                    <a:gs pos="0">
                      <a:srgbClr val="00FF00"/>
                    </a:gs>
                    <a:gs pos="61000">
                      <a:schemeClr val="tx1"/>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rot="20245341">
                  <a:off x="2235894" y="1992647"/>
                  <a:ext cx="219075" cy="174379"/>
                </a:xfrm>
                <a:prstGeom prst="ellipse">
                  <a:avLst/>
                </a:prstGeom>
                <a:gradFill flip="none" rotWithShape="1">
                  <a:gsLst>
                    <a:gs pos="0">
                      <a:srgbClr val="00FF00"/>
                    </a:gs>
                    <a:gs pos="61000">
                      <a:schemeClr val="tx1"/>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1" name="Group 190"/>
              <p:cNvGrpSpPr/>
              <p:nvPr/>
            </p:nvGrpSpPr>
            <p:grpSpPr>
              <a:xfrm>
                <a:off x="2754675" y="1165738"/>
                <a:ext cx="3404737" cy="1353811"/>
                <a:chOff x="2754675" y="1165738"/>
                <a:chExt cx="3404737" cy="1353811"/>
              </a:xfrm>
            </p:grpSpPr>
            <p:sp>
              <p:nvSpPr>
                <p:cNvPr id="185" name="Freeform 184"/>
                <p:cNvSpPr/>
                <p:nvPr/>
              </p:nvSpPr>
              <p:spPr>
                <a:xfrm rot="20946129" flipH="1">
                  <a:off x="2760674" y="1250354"/>
                  <a:ext cx="118632" cy="673100"/>
                </a:xfrm>
                <a:custGeom>
                  <a:avLst/>
                  <a:gdLst>
                    <a:gd name="connsiteX0" fmla="*/ 190500 w 264280"/>
                    <a:gd name="connsiteY0" fmla="*/ 673100 h 673100"/>
                    <a:gd name="connsiteX1" fmla="*/ 254000 w 264280"/>
                    <a:gd name="connsiteY1" fmla="*/ 203200 h 673100"/>
                    <a:gd name="connsiteX2" fmla="*/ 0 w 264280"/>
                    <a:gd name="connsiteY2" fmla="*/ 0 h 673100"/>
                  </a:gdLst>
                  <a:ahLst/>
                  <a:cxnLst>
                    <a:cxn ang="0">
                      <a:pos x="connsiteX0" y="connsiteY0"/>
                    </a:cxn>
                    <a:cxn ang="0">
                      <a:pos x="connsiteX1" y="connsiteY1"/>
                    </a:cxn>
                    <a:cxn ang="0">
                      <a:pos x="connsiteX2" y="connsiteY2"/>
                    </a:cxn>
                  </a:cxnLst>
                  <a:rect l="l" t="t" r="r" b="b"/>
                  <a:pathLst>
                    <a:path w="264280" h="673100">
                      <a:moveTo>
                        <a:pt x="190500" y="673100"/>
                      </a:moveTo>
                      <a:cubicBezTo>
                        <a:pt x="238125" y="494241"/>
                        <a:pt x="285750" y="315383"/>
                        <a:pt x="254000" y="203200"/>
                      </a:cubicBezTo>
                      <a:cubicBezTo>
                        <a:pt x="222250" y="91017"/>
                        <a:pt x="111125" y="45508"/>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Freeform 185"/>
                <p:cNvSpPr/>
                <p:nvPr/>
              </p:nvSpPr>
              <p:spPr>
                <a:xfrm rot="20946129" flipH="1">
                  <a:off x="3406793" y="1165738"/>
                  <a:ext cx="118632" cy="673100"/>
                </a:xfrm>
                <a:custGeom>
                  <a:avLst/>
                  <a:gdLst>
                    <a:gd name="connsiteX0" fmla="*/ 190500 w 264280"/>
                    <a:gd name="connsiteY0" fmla="*/ 673100 h 673100"/>
                    <a:gd name="connsiteX1" fmla="*/ 254000 w 264280"/>
                    <a:gd name="connsiteY1" fmla="*/ 203200 h 673100"/>
                    <a:gd name="connsiteX2" fmla="*/ 0 w 264280"/>
                    <a:gd name="connsiteY2" fmla="*/ 0 h 673100"/>
                  </a:gdLst>
                  <a:ahLst/>
                  <a:cxnLst>
                    <a:cxn ang="0">
                      <a:pos x="connsiteX0" y="connsiteY0"/>
                    </a:cxn>
                    <a:cxn ang="0">
                      <a:pos x="connsiteX1" y="connsiteY1"/>
                    </a:cxn>
                    <a:cxn ang="0">
                      <a:pos x="connsiteX2" y="connsiteY2"/>
                    </a:cxn>
                  </a:cxnLst>
                  <a:rect l="l" t="t" r="r" b="b"/>
                  <a:pathLst>
                    <a:path w="264280" h="673100">
                      <a:moveTo>
                        <a:pt x="190500" y="673100"/>
                      </a:moveTo>
                      <a:cubicBezTo>
                        <a:pt x="238125" y="494241"/>
                        <a:pt x="285750" y="315383"/>
                        <a:pt x="254000" y="203200"/>
                      </a:cubicBezTo>
                      <a:cubicBezTo>
                        <a:pt x="222250" y="91017"/>
                        <a:pt x="111125" y="45508"/>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Freeform 186"/>
                <p:cNvSpPr/>
                <p:nvPr/>
              </p:nvSpPr>
              <p:spPr>
                <a:xfrm flipH="1">
                  <a:off x="4070737" y="1173986"/>
                  <a:ext cx="118632" cy="673100"/>
                </a:xfrm>
                <a:custGeom>
                  <a:avLst/>
                  <a:gdLst>
                    <a:gd name="connsiteX0" fmla="*/ 190500 w 264280"/>
                    <a:gd name="connsiteY0" fmla="*/ 673100 h 673100"/>
                    <a:gd name="connsiteX1" fmla="*/ 254000 w 264280"/>
                    <a:gd name="connsiteY1" fmla="*/ 203200 h 673100"/>
                    <a:gd name="connsiteX2" fmla="*/ 0 w 264280"/>
                    <a:gd name="connsiteY2" fmla="*/ 0 h 673100"/>
                  </a:gdLst>
                  <a:ahLst/>
                  <a:cxnLst>
                    <a:cxn ang="0">
                      <a:pos x="connsiteX0" y="connsiteY0"/>
                    </a:cxn>
                    <a:cxn ang="0">
                      <a:pos x="connsiteX1" y="connsiteY1"/>
                    </a:cxn>
                    <a:cxn ang="0">
                      <a:pos x="connsiteX2" y="connsiteY2"/>
                    </a:cxn>
                  </a:cxnLst>
                  <a:rect l="l" t="t" r="r" b="b"/>
                  <a:pathLst>
                    <a:path w="264280" h="673100">
                      <a:moveTo>
                        <a:pt x="190500" y="673100"/>
                      </a:moveTo>
                      <a:cubicBezTo>
                        <a:pt x="238125" y="494241"/>
                        <a:pt x="285750" y="315383"/>
                        <a:pt x="254000" y="203200"/>
                      </a:cubicBezTo>
                      <a:cubicBezTo>
                        <a:pt x="222250" y="91017"/>
                        <a:pt x="111125" y="45508"/>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Freeform 187"/>
                <p:cNvSpPr/>
                <p:nvPr/>
              </p:nvSpPr>
              <p:spPr>
                <a:xfrm flipH="1">
                  <a:off x="4738839" y="1255499"/>
                  <a:ext cx="118632" cy="673100"/>
                </a:xfrm>
                <a:custGeom>
                  <a:avLst/>
                  <a:gdLst>
                    <a:gd name="connsiteX0" fmla="*/ 190500 w 264280"/>
                    <a:gd name="connsiteY0" fmla="*/ 673100 h 673100"/>
                    <a:gd name="connsiteX1" fmla="*/ 254000 w 264280"/>
                    <a:gd name="connsiteY1" fmla="*/ 203200 h 673100"/>
                    <a:gd name="connsiteX2" fmla="*/ 0 w 264280"/>
                    <a:gd name="connsiteY2" fmla="*/ 0 h 673100"/>
                  </a:gdLst>
                  <a:ahLst/>
                  <a:cxnLst>
                    <a:cxn ang="0">
                      <a:pos x="connsiteX0" y="connsiteY0"/>
                    </a:cxn>
                    <a:cxn ang="0">
                      <a:pos x="connsiteX1" y="connsiteY1"/>
                    </a:cxn>
                    <a:cxn ang="0">
                      <a:pos x="connsiteX2" y="connsiteY2"/>
                    </a:cxn>
                  </a:cxnLst>
                  <a:rect l="l" t="t" r="r" b="b"/>
                  <a:pathLst>
                    <a:path w="264280" h="673100">
                      <a:moveTo>
                        <a:pt x="190500" y="673100"/>
                      </a:moveTo>
                      <a:cubicBezTo>
                        <a:pt x="238125" y="494241"/>
                        <a:pt x="285750" y="315383"/>
                        <a:pt x="254000" y="203200"/>
                      </a:cubicBezTo>
                      <a:cubicBezTo>
                        <a:pt x="222250" y="91017"/>
                        <a:pt x="111125" y="45508"/>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Freeform 188"/>
                <p:cNvSpPr/>
                <p:nvPr/>
              </p:nvSpPr>
              <p:spPr>
                <a:xfrm rot="1430486" flipH="1">
                  <a:off x="5516532" y="1523462"/>
                  <a:ext cx="118632" cy="673100"/>
                </a:xfrm>
                <a:custGeom>
                  <a:avLst/>
                  <a:gdLst>
                    <a:gd name="connsiteX0" fmla="*/ 190500 w 264280"/>
                    <a:gd name="connsiteY0" fmla="*/ 673100 h 673100"/>
                    <a:gd name="connsiteX1" fmla="*/ 254000 w 264280"/>
                    <a:gd name="connsiteY1" fmla="*/ 203200 h 673100"/>
                    <a:gd name="connsiteX2" fmla="*/ 0 w 264280"/>
                    <a:gd name="connsiteY2" fmla="*/ 0 h 673100"/>
                  </a:gdLst>
                  <a:ahLst/>
                  <a:cxnLst>
                    <a:cxn ang="0">
                      <a:pos x="connsiteX0" y="connsiteY0"/>
                    </a:cxn>
                    <a:cxn ang="0">
                      <a:pos x="connsiteX1" y="connsiteY1"/>
                    </a:cxn>
                    <a:cxn ang="0">
                      <a:pos x="connsiteX2" y="connsiteY2"/>
                    </a:cxn>
                  </a:cxnLst>
                  <a:rect l="l" t="t" r="r" b="b"/>
                  <a:pathLst>
                    <a:path w="264280" h="673100">
                      <a:moveTo>
                        <a:pt x="190500" y="673100"/>
                      </a:moveTo>
                      <a:cubicBezTo>
                        <a:pt x="238125" y="494241"/>
                        <a:pt x="285750" y="315383"/>
                        <a:pt x="254000" y="203200"/>
                      </a:cubicBezTo>
                      <a:cubicBezTo>
                        <a:pt x="222250" y="91017"/>
                        <a:pt x="111125" y="45508"/>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Freeform 189"/>
                <p:cNvSpPr/>
                <p:nvPr/>
              </p:nvSpPr>
              <p:spPr>
                <a:xfrm rot="1430486" flipH="1">
                  <a:off x="6040780" y="1740519"/>
                  <a:ext cx="118632" cy="673100"/>
                </a:xfrm>
                <a:custGeom>
                  <a:avLst/>
                  <a:gdLst>
                    <a:gd name="connsiteX0" fmla="*/ 190500 w 264280"/>
                    <a:gd name="connsiteY0" fmla="*/ 673100 h 673100"/>
                    <a:gd name="connsiteX1" fmla="*/ 254000 w 264280"/>
                    <a:gd name="connsiteY1" fmla="*/ 203200 h 673100"/>
                    <a:gd name="connsiteX2" fmla="*/ 0 w 264280"/>
                    <a:gd name="connsiteY2" fmla="*/ 0 h 673100"/>
                  </a:gdLst>
                  <a:ahLst/>
                  <a:cxnLst>
                    <a:cxn ang="0">
                      <a:pos x="connsiteX0" y="connsiteY0"/>
                    </a:cxn>
                    <a:cxn ang="0">
                      <a:pos x="connsiteX1" y="connsiteY1"/>
                    </a:cxn>
                    <a:cxn ang="0">
                      <a:pos x="connsiteX2" y="connsiteY2"/>
                    </a:cxn>
                  </a:cxnLst>
                  <a:rect l="l" t="t" r="r" b="b"/>
                  <a:pathLst>
                    <a:path w="264280" h="673100">
                      <a:moveTo>
                        <a:pt x="190500" y="673100"/>
                      </a:moveTo>
                      <a:cubicBezTo>
                        <a:pt x="238125" y="494241"/>
                        <a:pt x="285750" y="315383"/>
                        <a:pt x="254000" y="203200"/>
                      </a:cubicBezTo>
                      <a:cubicBezTo>
                        <a:pt x="222250" y="91017"/>
                        <a:pt x="111125" y="45508"/>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p:cNvSpPr/>
                <p:nvPr/>
              </p:nvSpPr>
              <p:spPr>
                <a:xfrm rot="20587402">
                  <a:off x="2754675" y="1894857"/>
                  <a:ext cx="219075" cy="174379"/>
                </a:xfrm>
                <a:prstGeom prst="ellipse">
                  <a:avLst/>
                </a:prstGeom>
                <a:gradFill flip="none" rotWithShape="1">
                  <a:gsLst>
                    <a:gs pos="0">
                      <a:srgbClr val="00FF00"/>
                    </a:gs>
                    <a:gs pos="61000">
                      <a:schemeClr val="tx1"/>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p:cNvSpPr/>
                <p:nvPr/>
              </p:nvSpPr>
              <p:spPr>
                <a:xfrm rot="21250521">
                  <a:off x="3395536" y="1805721"/>
                  <a:ext cx="219075" cy="174379"/>
                </a:xfrm>
                <a:prstGeom prst="ellipse">
                  <a:avLst/>
                </a:prstGeom>
                <a:gradFill flip="none" rotWithShape="1">
                  <a:gsLst>
                    <a:gs pos="0">
                      <a:srgbClr val="00FF00"/>
                    </a:gs>
                    <a:gs pos="61000">
                      <a:schemeClr val="tx1"/>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p:cNvSpPr/>
                <p:nvPr/>
              </p:nvSpPr>
              <p:spPr>
                <a:xfrm rot="354018">
                  <a:off x="4002757" y="1812059"/>
                  <a:ext cx="219075" cy="174379"/>
                </a:xfrm>
                <a:prstGeom prst="ellipse">
                  <a:avLst/>
                </a:prstGeom>
                <a:gradFill flip="none" rotWithShape="1">
                  <a:gsLst>
                    <a:gs pos="0">
                      <a:srgbClr val="00FF00"/>
                    </a:gs>
                    <a:gs pos="61000">
                      <a:schemeClr val="tx1"/>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p:cNvSpPr/>
                <p:nvPr/>
              </p:nvSpPr>
              <p:spPr>
                <a:xfrm rot="577769">
                  <a:off x="4644817" y="1891797"/>
                  <a:ext cx="219075" cy="174379"/>
                </a:xfrm>
                <a:prstGeom prst="ellipse">
                  <a:avLst/>
                </a:prstGeom>
                <a:gradFill flip="none" rotWithShape="1">
                  <a:gsLst>
                    <a:gs pos="0">
                      <a:srgbClr val="00FF00"/>
                    </a:gs>
                    <a:gs pos="61000">
                      <a:schemeClr val="tx1"/>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p:cNvSpPr/>
                <p:nvPr/>
              </p:nvSpPr>
              <p:spPr>
                <a:xfrm rot="1214598">
                  <a:off x="5284567" y="2110280"/>
                  <a:ext cx="219075" cy="174379"/>
                </a:xfrm>
                <a:prstGeom prst="ellipse">
                  <a:avLst/>
                </a:prstGeom>
                <a:gradFill flip="none" rotWithShape="1">
                  <a:gsLst>
                    <a:gs pos="0">
                      <a:srgbClr val="00FF00"/>
                    </a:gs>
                    <a:gs pos="61000">
                      <a:schemeClr val="tx1"/>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p:cNvSpPr/>
                <p:nvPr/>
              </p:nvSpPr>
              <p:spPr>
                <a:xfrm rot="1056106">
                  <a:off x="5801124" y="2345170"/>
                  <a:ext cx="219075" cy="174379"/>
                </a:xfrm>
                <a:prstGeom prst="ellipse">
                  <a:avLst/>
                </a:prstGeom>
                <a:gradFill flip="none" rotWithShape="1">
                  <a:gsLst>
                    <a:gs pos="0">
                      <a:srgbClr val="00FF00"/>
                    </a:gs>
                    <a:gs pos="61000">
                      <a:schemeClr val="tx1"/>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34" name="TextBox 233"/>
            <p:cNvSpPr txBox="1"/>
            <p:nvPr/>
          </p:nvSpPr>
          <p:spPr>
            <a:xfrm>
              <a:off x="612921" y="760606"/>
              <a:ext cx="2750048" cy="584775"/>
            </a:xfrm>
            <a:prstGeom prst="rect">
              <a:avLst/>
            </a:prstGeom>
            <a:noFill/>
          </p:spPr>
          <p:txBody>
            <a:bodyPr wrap="none" rtlCol="0">
              <a:spAutoFit/>
            </a:bodyPr>
            <a:lstStyle/>
            <a:p>
              <a:r>
                <a:rPr lang="en-US" sz="3200" dirty="0">
                  <a:latin typeface="Goudy Old Style" panose="02020502050305020303" pitchFamily="18" charset="0"/>
                  <a:cs typeface="Courier New" panose="02070309020205020404" pitchFamily="49" charset="0"/>
                </a:rPr>
                <a:t>EEG Electrodes</a:t>
              </a:r>
            </a:p>
          </p:txBody>
        </p:sp>
      </p:grpSp>
      <p:grpSp>
        <p:nvGrpSpPr>
          <p:cNvPr id="239" name="Group 238"/>
          <p:cNvGrpSpPr/>
          <p:nvPr/>
        </p:nvGrpSpPr>
        <p:grpSpPr>
          <a:xfrm>
            <a:off x="496000" y="113635"/>
            <a:ext cx="10868172" cy="660846"/>
            <a:chOff x="496000" y="113635"/>
            <a:chExt cx="10868172" cy="660846"/>
          </a:xfrm>
        </p:grpSpPr>
        <p:sp>
          <p:nvSpPr>
            <p:cNvPr id="237" name="TextBox 236"/>
            <p:cNvSpPr txBox="1"/>
            <p:nvPr/>
          </p:nvSpPr>
          <p:spPr>
            <a:xfrm>
              <a:off x="496000" y="128150"/>
              <a:ext cx="7079887" cy="646331"/>
            </a:xfrm>
            <a:prstGeom prst="rect">
              <a:avLst/>
            </a:prstGeom>
            <a:noFill/>
          </p:spPr>
          <p:txBody>
            <a:bodyPr wrap="none" rtlCol="0">
              <a:spAutoFit/>
            </a:bodyPr>
            <a:lstStyle/>
            <a:p>
              <a:r>
                <a:rPr lang="en-US" sz="3600" dirty="0">
                  <a:latin typeface="Goudy Old Style" panose="02020502050305020303" pitchFamily="18" charset="0"/>
                  <a:cs typeface="Courier New" panose="02070309020205020404" pitchFamily="49" charset="0"/>
                </a:rPr>
                <a:t>Absence Seizures: Highly Stereotyped </a:t>
              </a:r>
            </a:p>
          </p:txBody>
        </p:sp>
        <p:sp>
          <p:nvSpPr>
            <p:cNvPr id="238" name="TextBox 237"/>
            <p:cNvSpPr txBox="1"/>
            <p:nvPr/>
          </p:nvSpPr>
          <p:spPr>
            <a:xfrm>
              <a:off x="7218550" y="113635"/>
              <a:ext cx="4145622" cy="646331"/>
            </a:xfrm>
            <a:prstGeom prst="rect">
              <a:avLst/>
            </a:prstGeom>
            <a:noFill/>
          </p:spPr>
          <p:txBody>
            <a:bodyPr wrap="none" rtlCol="0">
              <a:spAutoFit/>
            </a:bodyPr>
            <a:lstStyle/>
            <a:p>
              <a:r>
                <a:rPr lang="en-US" sz="3600" dirty="0">
                  <a:latin typeface="Goudy Old Style" panose="02020502050305020303" pitchFamily="18" charset="0"/>
                  <a:cs typeface="Courier New" panose="02070309020205020404" pitchFamily="49" charset="0"/>
                </a:rPr>
                <a:t>, Diverse Mechanisms</a:t>
              </a:r>
            </a:p>
          </p:txBody>
        </p:sp>
      </p:grpSp>
      <p:sp>
        <p:nvSpPr>
          <p:cNvPr id="70" name="TextBox 69"/>
          <p:cNvSpPr txBox="1"/>
          <p:nvPr/>
        </p:nvSpPr>
        <p:spPr>
          <a:xfrm>
            <a:off x="11640455" y="6356292"/>
            <a:ext cx="312906" cy="400110"/>
          </a:xfrm>
          <a:prstGeom prst="rect">
            <a:avLst/>
          </a:prstGeom>
          <a:noFill/>
        </p:spPr>
        <p:txBody>
          <a:bodyPr wrap="none" rtlCol="0">
            <a:spAutoFit/>
          </a:bodyPr>
          <a:lstStyle/>
          <a:p>
            <a:r>
              <a:rPr lang="en-US" sz="2000" dirty="0">
                <a:latin typeface="Goudy Old Style" panose="02020502050305020303" pitchFamily="18" charset="0"/>
              </a:rPr>
              <a:t>3</a:t>
            </a:r>
          </a:p>
        </p:txBody>
      </p:sp>
    </p:spTree>
    <p:extLst>
      <p:ext uri="{BB962C8B-B14F-4D97-AF65-F5344CB8AC3E}">
        <p14:creationId xmlns:p14="http://schemas.microsoft.com/office/powerpoint/2010/main" val="3068026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6"/>
                                        </p:tgtEl>
                                        <p:attrNameLst>
                                          <p:attrName>style.visibility</p:attrName>
                                        </p:attrNameLst>
                                      </p:cBhvr>
                                      <p:to>
                                        <p:strVal val="visible"/>
                                      </p:to>
                                    </p:set>
                                    <p:animEffect transition="in" filter="fade">
                                      <p:cBhvr>
                                        <p:cTn id="7" dur="500"/>
                                        <p:tgtEl>
                                          <p:spTgt spid="2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5"/>
                                        </p:tgtEl>
                                        <p:attrNameLst>
                                          <p:attrName>style.visibility</p:attrName>
                                        </p:attrNameLst>
                                      </p:cBhvr>
                                      <p:to>
                                        <p:strVal val="visible"/>
                                      </p:to>
                                    </p:set>
                                    <p:animEffect transition="in" filter="fade">
                                      <p:cBhvr>
                                        <p:cTn id="12" dur="500"/>
                                        <p:tgtEl>
                                          <p:spTgt spid="2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9"/>
                                        </p:tgtEl>
                                        <p:attrNameLst>
                                          <p:attrName>style.visibility</p:attrName>
                                        </p:attrNameLst>
                                      </p:cBhvr>
                                      <p:to>
                                        <p:strVal val="visible"/>
                                      </p:to>
                                    </p:set>
                                    <p:animEffect transition="in" filter="fade">
                                      <p:cBhvr>
                                        <p:cTn id="17" dur="500"/>
                                        <p:tgtEl>
                                          <p:spTgt spid="2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0"/>
                                        </p:tgtEl>
                                        <p:attrNameLst>
                                          <p:attrName>style.visibility</p:attrName>
                                        </p:attrNameLst>
                                      </p:cBhvr>
                                      <p:to>
                                        <p:strVal val="visible"/>
                                      </p:to>
                                    </p:set>
                                    <p:animEffect transition="in" filter="fade">
                                      <p:cBhvr>
                                        <p:cTn id="22" dur="500"/>
                                        <p:tgtEl>
                                          <p:spTgt spid="2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8"/>
                                        </p:tgtEl>
                                        <p:attrNameLst>
                                          <p:attrName>style.visibility</p:attrName>
                                        </p:attrNameLst>
                                      </p:cBhvr>
                                      <p:to>
                                        <p:strVal val="visible"/>
                                      </p:to>
                                    </p:set>
                                    <p:animEffect transition="in" filter="fade">
                                      <p:cBhvr>
                                        <p:cTn id="27" dur="500"/>
                                        <p:tgtEl>
                                          <p:spTgt spid="2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4"/>
                                        </p:tgtEl>
                                        <p:attrNameLst>
                                          <p:attrName>style.visibility</p:attrName>
                                        </p:attrNameLst>
                                      </p:cBhvr>
                                      <p:to>
                                        <p:strVal val="visible"/>
                                      </p:to>
                                    </p:set>
                                    <p:animEffect transition="in" filter="fade">
                                      <p:cBhvr>
                                        <p:cTn id="32" dur="500"/>
                                        <p:tgtEl>
                                          <p:spTgt spid="2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8"/>
                                        </p:tgtEl>
                                        <p:attrNameLst>
                                          <p:attrName>style.visibility</p:attrName>
                                        </p:attrNameLst>
                                      </p:cBhvr>
                                      <p:to>
                                        <p:strVal val="visible"/>
                                      </p:to>
                                    </p:set>
                                    <p:animEffect transition="in" filter="fade">
                                      <p:cBhvr>
                                        <p:cTn id="37" dur="500"/>
                                        <p:tgtEl>
                                          <p:spTgt spid="2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3"/>
                                        </p:tgtEl>
                                        <p:attrNameLst>
                                          <p:attrName>style.visibility</p:attrName>
                                        </p:attrNameLst>
                                      </p:cBhvr>
                                      <p:to>
                                        <p:strVal val="visible"/>
                                      </p:to>
                                    </p:set>
                                    <p:animEffect transition="in" filter="fade">
                                      <p:cBhvr>
                                        <p:cTn id="42" dur="500"/>
                                        <p:tgtEl>
                                          <p:spTgt spid="2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7"/>
                                        </p:tgtEl>
                                        <p:attrNameLst>
                                          <p:attrName>style.visibility</p:attrName>
                                        </p:attrNameLst>
                                      </p:cBhvr>
                                      <p:to>
                                        <p:strVal val="visible"/>
                                      </p:to>
                                    </p:set>
                                    <p:animEffect transition="in" filter="fade">
                                      <p:cBhvr>
                                        <p:cTn id="47" dur="5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Freeform 106"/>
          <p:cNvSpPr/>
          <p:nvPr/>
        </p:nvSpPr>
        <p:spPr>
          <a:xfrm>
            <a:off x="582138" y="1892911"/>
            <a:ext cx="6323487" cy="3777995"/>
          </a:xfrm>
          <a:custGeom>
            <a:avLst/>
            <a:gdLst>
              <a:gd name="connsiteX0" fmla="*/ 2351577 w 2351577"/>
              <a:gd name="connsiteY0" fmla="*/ 0 h 2670426"/>
              <a:gd name="connsiteX1" fmla="*/ 1132377 w 2351577"/>
              <a:gd name="connsiteY1" fmla="*/ 283029 h 2670426"/>
              <a:gd name="connsiteX2" fmla="*/ 283291 w 2351577"/>
              <a:gd name="connsiteY2" fmla="*/ 925286 h 2670426"/>
              <a:gd name="connsiteX3" fmla="*/ 11148 w 2351577"/>
              <a:gd name="connsiteY3" fmla="*/ 1796143 h 2670426"/>
              <a:gd name="connsiteX4" fmla="*/ 98234 w 2351577"/>
              <a:gd name="connsiteY4" fmla="*/ 2144486 h 2670426"/>
              <a:gd name="connsiteX5" fmla="*/ 511891 w 2351577"/>
              <a:gd name="connsiteY5" fmla="*/ 2558143 h 2670426"/>
              <a:gd name="connsiteX6" fmla="*/ 1132377 w 2351577"/>
              <a:gd name="connsiteY6" fmla="*/ 2667000 h 2670426"/>
              <a:gd name="connsiteX7" fmla="*/ 1393634 w 2351577"/>
              <a:gd name="connsiteY7" fmla="*/ 2645229 h 2670426"/>
              <a:gd name="connsiteX8" fmla="*/ 1393634 w 2351577"/>
              <a:gd name="connsiteY8" fmla="*/ 2645229 h 2670426"/>
              <a:gd name="connsiteX0" fmla="*/ 2351577 w 2351577"/>
              <a:gd name="connsiteY0" fmla="*/ 0 h 2670426"/>
              <a:gd name="connsiteX1" fmla="*/ 1132377 w 2351577"/>
              <a:gd name="connsiteY1" fmla="*/ 283029 h 2670426"/>
              <a:gd name="connsiteX2" fmla="*/ 283291 w 2351577"/>
              <a:gd name="connsiteY2" fmla="*/ 925286 h 2670426"/>
              <a:gd name="connsiteX3" fmla="*/ 11148 w 2351577"/>
              <a:gd name="connsiteY3" fmla="*/ 1796143 h 2670426"/>
              <a:gd name="connsiteX4" fmla="*/ 98234 w 2351577"/>
              <a:gd name="connsiteY4" fmla="*/ 2144486 h 2670426"/>
              <a:gd name="connsiteX5" fmla="*/ 511891 w 2351577"/>
              <a:gd name="connsiteY5" fmla="*/ 2558143 h 2670426"/>
              <a:gd name="connsiteX6" fmla="*/ 1132377 w 2351577"/>
              <a:gd name="connsiteY6" fmla="*/ 2667000 h 2670426"/>
              <a:gd name="connsiteX7" fmla="*/ 1393634 w 2351577"/>
              <a:gd name="connsiteY7" fmla="*/ 2645229 h 2670426"/>
              <a:gd name="connsiteX8" fmla="*/ 1393634 w 2351577"/>
              <a:gd name="connsiteY8" fmla="*/ 2645229 h 2670426"/>
              <a:gd name="connsiteX0" fmla="*/ 2265286 w 2265286"/>
              <a:gd name="connsiteY0" fmla="*/ 0 h 2670426"/>
              <a:gd name="connsiteX1" fmla="*/ 1046086 w 2265286"/>
              <a:gd name="connsiteY1" fmla="*/ 283029 h 2670426"/>
              <a:gd name="connsiteX2" fmla="*/ 197000 w 2265286"/>
              <a:gd name="connsiteY2" fmla="*/ 925286 h 2670426"/>
              <a:gd name="connsiteX3" fmla="*/ 11943 w 2265286"/>
              <a:gd name="connsiteY3" fmla="*/ 2144486 h 2670426"/>
              <a:gd name="connsiteX4" fmla="*/ 425600 w 2265286"/>
              <a:gd name="connsiteY4" fmla="*/ 2558143 h 2670426"/>
              <a:gd name="connsiteX5" fmla="*/ 1046086 w 2265286"/>
              <a:gd name="connsiteY5" fmla="*/ 2667000 h 2670426"/>
              <a:gd name="connsiteX6" fmla="*/ 1307343 w 2265286"/>
              <a:gd name="connsiteY6" fmla="*/ 2645229 h 2670426"/>
              <a:gd name="connsiteX7" fmla="*/ 1307343 w 2265286"/>
              <a:gd name="connsiteY7" fmla="*/ 2645229 h 2670426"/>
              <a:gd name="connsiteX0" fmla="*/ 2400270 w 2400270"/>
              <a:gd name="connsiteY0" fmla="*/ 0 h 2670426"/>
              <a:gd name="connsiteX1" fmla="*/ 1181070 w 2400270"/>
              <a:gd name="connsiteY1" fmla="*/ 283029 h 2670426"/>
              <a:gd name="connsiteX2" fmla="*/ 331984 w 2400270"/>
              <a:gd name="connsiteY2" fmla="*/ 925286 h 2670426"/>
              <a:gd name="connsiteX3" fmla="*/ 5413 w 2400270"/>
              <a:gd name="connsiteY3" fmla="*/ 1937657 h 2670426"/>
              <a:gd name="connsiteX4" fmla="*/ 560584 w 2400270"/>
              <a:gd name="connsiteY4" fmla="*/ 2558143 h 2670426"/>
              <a:gd name="connsiteX5" fmla="*/ 1181070 w 2400270"/>
              <a:gd name="connsiteY5" fmla="*/ 2667000 h 2670426"/>
              <a:gd name="connsiteX6" fmla="*/ 1442327 w 2400270"/>
              <a:gd name="connsiteY6" fmla="*/ 2645229 h 2670426"/>
              <a:gd name="connsiteX7" fmla="*/ 1442327 w 2400270"/>
              <a:gd name="connsiteY7" fmla="*/ 2645229 h 2670426"/>
              <a:gd name="connsiteX0" fmla="*/ 5056384 w 5056384"/>
              <a:gd name="connsiteY0" fmla="*/ 2387299 h 2456039"/>
              <a:gd name="connsiteX1" fmla="*/ 1181070 w 5056384"/>
              <a:gd name="connsiteY1" fmla="*/ 68642 h 2456039"/>
              <a:gd name="connsiteX2" fmla="*/ 331984 w 5056384"/>
              <a:gd name="connsiteY2" fmla="*/ 710899 h 2456039"/>
              <a:gd name="connsiteX3" fmla="*/ 5413 w 5056384"/>
              <a:gd name="connsiteY3" fmla="*/ 1723270 h 2456039"/>
              <a:gd name="connsiteX4" fmla="*/ 560584 w 5056384"/>
              <a:gd name="connsiteY4" fmla="*/ 2343756 h 2456039"/>
              <a:gd name="connsiteX5" fmla="*/ 1181070 w 5056384"/>
              <a:gd name="connsiteY5" fmla="*/ 2452613 h 2456039"/>
              <a:gd name="connsiteX6" fmla="*/ 1442327 w 5056384"/>
              <a:gd name="connsiteY6" fmla="*/ 2430842 h 2456039"/>
              <a:gd name="connsiteX7" fmla="*/ 1442327 w 5056384"/>
              <a:gd name="connsiteY7" fmla="*/ 2430842 h 2456039"/>
              <a:gd name="connsiteX0" fmla="*/ 5056384 w 5533357"/>
              <a:gd name="connsiteY0" fmla="*/ 2343071 h 2411811"/>
              <a:gd name="connsiteX1" fmla="*/ 5328526 w 5533357"/>
              <a:gd name="connsiteY1" fmla="*/ 1515757 h 2411811"/>
              <a:gd name="connsiteX2" fmla="*/ 1181070 w 5533357"/>
              <a:gd name="connsiteY2" fmla="*/ 24414 h 2411811"/>
              <a:gd name="connsiteX3" fmla="*/ 331984 w 5533357"/>
              <a:gd name="connsiteY3" fmla="*/ 666671 h 2411811"/>
              <a:gd name="connsiteX4" fmla="*/ 5413 w 5533357"/>
              <a:gd name="connsiteY4" fmla="*/ 1679042 h 2411811"/>
              <a:gd name="connsiteX5" fmla="*/ 560584 w 5533357"/>
              <a:gd name="connsiteY5" fmla="*/ 2299528 h 2411811"/>
              <a:gd name="connsiteX6" fmla="*/ 1181070 w 5533357"/>
              <a:gd name="connsiteY6" fmla="*/ 2408385 h 2411811"/>
              <a:gd name="connsiteX7" fmla="*/ 1442327 w 5533357"/>
              <a:gd name="connsiteY7" fmla="*/ 2386614 h 2411811"/>
              <a:gd name="connsiteX8" fmla="*/ 1442327 w 5533357"/>
              <a:gd name="connsiteY8" fmla="*/ 2386614 h 2411811"/>
              <a:gd name="connsiteX0" fmla="*/ 5056384 w 5533357"/>
              <a:gd name="connsiteY0" fmla="*/ 2435353 h 2504093"/>
              <a:gd name="connsiteX1" fmla="*/ 5328526 w 5533357"/>
              <a:gd name="connsiteY1" fmla="*/ 1608039 h 2504093"/>
              <a:gd name="connsiteX2" fmla="*/ 3956926 w 5533357"/>
              <a:gd name="connsiteY2" fmla="*/ 149353 h 2504093"/>
              <a:gd name="connsiteX3" fmla="*/ 1181070 w 5533357"/>
              <a:gd name="connsiteY3" fmla="*/ 116696 h 2504093"/>
              <a:gd name="connsiteX4" fmla="*/ 331984 w 5533357"/>
              <a:gd name="connsiteY4" fmla="*/ 758953 h 2504093"/>
              <a:gd name="connsiteX5" fmla="*/ 5413 w 5533357"/>
              <a:gd name="connsiteY5" fmla="*/ 1771324 h 2504093"/>
              <a:gd name="connsiteX6" fmla="*/ 560584 w 5533357"/>
              <a:gd name="connsiteY6" fmla="*/ 2391810 h 2504093"/>
              <a:gd name="connsiteX7" fmla="*/ 1181070 w 5533357"/>
              <a:gd name="connsiteY7" fmla="*/ 2500667 h 2504093"/>
              <a:gd name="connsiteX8" fmla="*/ 1442327 w 5533357"/>
              <a:gd name="connsiteY8" fmla="*/ 2478896 h 2504093"/>
              <a:gd name="connsiteX9" fmla="*/ 1442327 w 5533357"/>
              <a:gd name="connsiteY9" fmla="*/ 2478896 h 2504093"/>
              <a:gd name="connsiteX0" fmla="*/ 5056384 w 5533357"/>
              <a:gd name="connsiteY0" fmla="*/ 2601845 h 2670585"/>
              <a:gd name="connsiteX1" fmla="*/ 5328526 w 5533357"/>
              <a:gd name="connsiteY1" fmla="*/ 1774531 h 2670585"/>
              <a:gd name="connsiteX2" fmla="*/ 3956926 w 5533357"/>
              <a:gd name="connsiteY2" fmla="*/ 315845 h 2670585"/>
              <a:gd name="connsiteX3" fmla="*/ 2607097 w 5533357"/>
              <a:gd name="connsiteY3" fmla="*/ 159 h 2670585"/>
              <a:gd name="connsiteX4" fmla="*/ 1181070 w 5533357"/>
              <a:gd name="connsiteY4" fmla="*/ 283188 h 2670585"/>
              <a:gd name="connsiteX5" fmla="*/ 331984 w 5533357"/>
              <a:gd name="connsiteY5" fmla="*/ 925445 h 2670585"/>
              <a:gd name="connsiteX6" fmla="*/ 5413 w 5533357"/>
              <a:gd name="connsiteY6" fmla="*/ 1937816 h 2670585"/>
              <a:gd name="connsiteX7" fmla="*/ 560584 w 5533357"/>
              <a:gd name="connsiteY7" fmla="*/ 2558302 h 2670585"/>
              <a:gd name="connsiteX8" fmla="*/ 1181070 w 5533357"/>
              <a:gd name="connsiteY8" fmla="*/ 2667159 h 2670585"/>
              <a:gd name="connsiteX9" fmla="*/ 1442327 w 5533357"/>
              <a:gd name="connsiteY9" fmla="*/ 2645388 h 2670585"/>
              <a:gd name="connsiteX10" fmla="*/ 1442327 w 5533357"/>
              <a:gd name="connsiteY10" fmla="*/ 2645388 h 2670585"/>
              <a:gd name="connsiteX0" fmla="*/ 5056384 w 5341219"/>
              <a:gd name="connsiteY0" fmla="*/ 2601845 h 2670585"/>
              <a:gd name="connsiteX1" fmla="*/ 5099926 w 5341219"/>
              <a:gd name="connsiteY1" fmla="*/ 1447959 h 2670585"/>
              <a:gd name="connsiteX2" fmla="*/ 3956926 w 5341219"/>
              <a:gd name="connsiteY2" fmla="*/ 315845 h 2670585"/>
              <a:gd name="connsiteX3" fmla="*/ 2607097 w 5341219"/>
              <a:gd name="connsiteY3" fmla="*/ 159 h 2670585"/>
              <a:gd name="connsiteX4" fmla="*/ 1181070 w 5341219"/>
              <a:gd name="connsiteY4" fmla="*/ 283188 h 2670585"/>
              <a:gd name="connsiteX5" fmla="*/ 331984 w 5341219"/>
              <a:gd name="connsiteY5" fmla="*/ 925445 h 2670585"/>
              <a:gd name="connsiteX6" fmla="*/ 5413 w 5341219"/>
              <a:gd name="connsiteY6" fmla="*/ 1937816 h 2670585"/>
              <a:gd name="connsiteX7" fmla="*/ 560584 w 5341219"/>
              <a:gd name="connsiteY7" fmla="*/ 2558302 h 2670585"/>
              <a:gd name="connsiteX8" fmla="*/ 1181070 w 5341219"/>
              <a:gd name="connsiteY8" fmla="*/ 2667159 h 2670585"/>
              <a:gd name="connsiteX9" fmla="*/ 1442327 w 5341219"/>
              <a:gd name="connsiteY9" fmla="*/ 2645388 h 2670585"/>
              <a:gd name="connsiteX10" fmla="*/ 1442327 w 5341219"/>
              <a:gd name="connsiteY10" fmla="*/ 2645388 h 2670585"/>
              <a:gd name="connsiteX0" fmla="*/ 4097379 w 5238296"/>
              <a:gd name="connsiteY0" fmla="*/ 3806177 h 3806177"/>
              <a:gd name="connsiteX1" fmla="*/ 5099926 w 5238296"/>
              <a:gd name="connsiteY1" fmla="*/ 1447959 h 3806177"/>
              <a:gd name="connsiteX2" fmla="*/ 3956926 w 5238296"/>
              <a:gd name="connsiteY2" fmla="*/ 315845 h 3806177"/>
              <a:gd name="connsiteX3" fmla="*/ 2607097 w 5238296"/>
              <a:gd name="connsiteY3" fmla="*/ 159 h 3806177"/>
              <a:gd name="connsiteX4" fmla="*/ 1181070 w 5238296"/>
              <a:gd name="connsiteY4" fmla="*/ 283188 h 3806177"/>
              <a:gd name="connsiteX5" fmla="*/ 331984 w 5238296"/>
              <a:gd name="connsiteY5" fmla="*/ 925445 h 3806177"/>
              <a:gd name="connsiteX6" fmla="*/ 5413 w 5238296"/>
              <a:gd name="connsiteY6" fmla="*/ 1937816 h 3806177"/>
              <a:gd name="connsiteX7" fmla="*/ 560584 w 5238296"/>
              <a:gd name="connsiteY7" fmla="*/ 2558302 h 3806177"/>
              <a:gd name="connsiteX8" fmla="*/ 1181070 w 5238296"/>
              <a:gd name="connsiteY8" fmla="*/ 2667159 h 3806177"/>
              <a:gd name="connsiteX9" fmla="*/ 1442327 w 5238296"/>
              <a:gd name="connsiteY9" fmla="*/ 2645388 h 3806177"/>
              <a:gd name="connsiteX10" fmla="*/ 1442327 w 5238296"/>
              <a:gd name="connsiteY10" fmla="*/ 2645388 h 3806177"/>
              <a:gd name="connsiteX0" fmla="*/ 4097379 w 5100699"/>
              <a:gd name="connsiteY0" fmla="*/ 3806177 h 3806177"/>
              <a:gd name="connsiteX1" fmla="*/ 3356619 w 5100699"/>
              <a:gd name="connsiteY1" fmla="*/ 2894697 h 3806177"/>
              <a:gd name="connsiteX2" fmla="*/ 5099926 w 5100699"/>
              <a:gd name="connsiteY2" fmla="*/ 1447959 h 3806177"/>
              <a:gd name="connsiteX3" fmla="*/ 3956926 w 5100699"/>
              <a:gd name="connsiteY3" fmla="*/ 315845 h 3806177"/>
              <a:gd name="connsiteX4" fmla="*/ 2607097 w 5100699"/>
              <a:gd name="connsiteY4" fmla="*/ 159 h 3806177"/>
              <a:gd name="connsiteX5" fmla="*/ 1181070 w 5100699"/>
              <a:gd name="connsiteY5" fmla="*/ 283188 h 3806177"/>
              <a:gd name="connsiteX6" fmla="*/ 331984 w 5100699"/>
              <a:gd name="connsiteY6" fmla="*/ 925445 h 3806177"/>
              <a:gd name="connsiteX7" fmla="*/ 5413 w 5100699"/>
              <a:gd name="connsiteY7" fmla="*/ 1937816 h 3806177"/>
              <a:gd name="connsiteX8" fmla="*/ 560584 w 5100699"/>
              <a:gd name="connsiteY8" fmla="*/ 2558302 h 3806177"/>
              <a:gd name="connsiteX9" fmla="*/ 1181070 w 5100699"/>
              <a:gd name="connsiteY9" fmla="*/ 2667159 h 3806177"/>
              <a:gd name="connsiteX10" fmla="*/ 1442327 w 5100699"/>
              <a:gd name="connsiteY10" fmla="*/ 2645388 h 3806177"/>
              <a:gd name="connsiteX11" fmla="*/ 1442327 w 5100699"/>
              <a:gd name="connsiteY11" fmla="*/ 2645388 h 3806177"/>
              <a:gd name="connsiteX0" fmla="*/ 4097379 w 5115596"/>
              <a:gd name="connsiteY0" fmla="*/ 3806177 h 3806177"/>
              <a:gd name="connsiteX1" fmla="*/ 3356619 w 5115596"/>
              <a:gd name="connsiteY1" fmla="*/ 2894697 h 3806177"/>
              <a:gd name="connsiteX2" fmla="*/ 4672464 w 5115596"/>
              <a:gd name="connsiteY2" fmla="*/ 2772034 h 3806177"/>
              <a:gd name="connsiteX3" fmla="*/ 5099926 w 5115596"/>
              <a:gd name="connsiteY3" fmla="*/ 1447959 h 3806177"/>
              <a:gd name="connsiteX4" fmla="*/ 3956926 w 5115596"/>
              <a:gd name="connsiteY4" fmla="*/ 315845 h 3806177"/>
              <a:gd name="connsiteX5" fmla="*/ 2607097 w 5115596"/>
              <a:gd name="connsiteY5" fmla="*/ 159 h 3806177"/>
              <a:gd name="connsiteX6" fmla="*/ 1181070 w 5115596"/>
              <a:gd name="connsiteY6" fmla="*/ 283188 h 3806177"/>
              <a:gd name="connsiteX7" fmla="*/ 331984 w 5115596"/>
              <a:gd name="connsiteY7" fmla="*/ 925445 h 3806177"/>
              <a:gd name="connsiteX8" fmla="*/ 5413 w 5115596"/>
              <a:gd name="connsiteY8" fmla="*/ 1937816 h 3806177"/>
              <a:gd name="connsiteX9" fmla="*/ 560584 w 5115596"/>
              <a:gd name="connsiteY9" fmla="*/ 2558302 h 3806177"/>
              <a:gd name="connsiteX10" fmla="*/ 1181070 w 5115596"/>
              <a:gd name="connsiteY10" fmla="*/ 2667159 h 3806177"/>
              <a:gd name="connsiteX11" fmla="*/ 1442327 w 5115596"/>
              <a:gd name="connsiteY11" fmla="*/ 2645388 h 3806177"/>
              <a:gd name="connsiteX12" fmla="*/ 1442327 w 5115596"/>
              <a:gd name="connsiteY12" fmla="*/ 2645388 h 3806177"/>
              <a:gd name="connsiteX0" fmla="*/ 4097379 w 5115596"/>
              <a:gd name="connsiteY0" fmla="*/ 3806177 h 3806177"/>
              <a:gd name="connsiteX1" fmla="*/ 3356619 w 5115596"/>
              <a:gd name="connsiteY1" fmla="*/ 2894697 h 3806177"/>
              <a:gd name="connsiteX2" fmla="*/ 4672464 w 5115596"/>
              <a:gd name="connsiteY2" fmla="*/ 2772034 h 3806177"/>
              <a:gd name="connsiteX3" fmla="*/ 5099926 w 5115596"/>
              <a:gd name="connsiteY3" fmla="*/ 1447959 h 3806177"/>
              <a:gd name="connsiteX4" fmla="*/ 3956926 w 5115596"/>
              <a:gd name="connsiteY4" fmla="*/ 315845 h 3806177"/>
              <a:gd name="connsiteX5" fmla="*/ 2607097 w 5115596"/>
              <a:gd name="connsiteY5" fmla="*/ 159 h 3806177"/>
              <a:gd name="connsiteX6" fmla="*/ 1181070 w 5115596"/>
              <a:gd name="connsiteY6" fmla="*/ 283188 h 3806177"/>
              <a:gd name="connsiteX7" fmla="*/ 331984 w 5115596"/>
              <a:gd name="connsiteY7" fmla="*/ 925445 h 3806177"/>
              <a:gd name="connsiteX8" fmla="*/ 5413 w 5115596"/>
              <a:gd name="connsiteY8" fmla="*/ 1937816 h 3806177"/>
              <a:gd name="connsiteX9" fmla="*/ 560584 w 5115596"/>
              <a:gd name="connsiteY9" fmla="*/ 2558302 h 3806177"/>
              <a:gd name="connsiteX10" fmla="*/ 1181070 w 5115596"/>
              <a:gd name="connsiteY10" fmla="*/ 2667159 h 3806177"/>
              <a:gd name="connsiteX11" fmla="*/ 1442327 w 5115596"/>
              <a:gd name="connsiteY11" fmla="*/ 2645388 h 3806177"/>
              <a:gd name="connsiteX12" fmla="*/ 1442327 w 5115596"/>
              <a:gd name="connsiteY12" fmla="*/ 2645388 h 3806177"/>
              <a:gd name="connsiteX0" fmla="*/ 4097379 w 5115596"/>
              <a:gd name="connsiteY0" fmla="*/ 3806177 h 3806177"/>
              <a:gd name="connsiteX1" fmla="*/ 3356619 w 5115596"/>
              <a:gd name="connsiteY1" fmla="*/ 2894697 h 3806177"/>
              <a:gd name="connsiteX2" fmla="*/ 4672464 w 5115596"/>
              <a:gd name="connsiteY2" fmla="*/ 2772034 h 3806177"/>
              <a:gd name="connsiteX3" fmla="*/ 5099926 w 5115596"/>
              <a:gd name="connsiteY3" fmla="*/ 1447959 h 3806177"/>
              <a:gd name="connsiteX4" fmla="*/ 3956926 w 5115596"/>
              <a:gd name="connsiteY4" fmla="*/ 315845 h 3806177"/>
              <a:gd name="connsiteX5" fmla="*/ 2607097 w 5115596"/>
              <a:gd name="connsiteY5" fmla="*/ 159 h 3806177"/>
              <a:gd name="connsiteX6" fmla="*/ 1181070 w 5115596"/>
              <a:gd name="connsiteY6" fmla="*/ 283188 h 3806177"/>
              <a:gd name="connsiteX7" fmla="*/ 331984 w 5115596"/>
              <a:gd name="connsiteY7" fmla="*/ 925445 h 3806177"/>
              <a:gd name="connsiteX8" fmla="*/ 5413 w 5115596"/>
              <a:gd name="connsiteY8" fmla="*/ 1937816 h 3806177"/>
              <a:gd name="connsiteX9" fmla="*/ 560584 w 5115596"/>
              <a:gd name="connsiteY9" fmla="*/ 2558302 h 3806177"/>
              <a:gd name="connsiteX10" fmla="*/ 1181070 w 5115596"/>
              <a:gd name="connsiteY10" fmla="*/ 2667159 h 3806177"/>
              <a:gd name="connsiteX11" fmla="*/ 1442327 w 5115596"/>
              <a:gd name="connsiteY11" fmla="*/ 2645388 h 3806177"/>
              <a:gd name="connsiteX12" fmla="*/ 1442327 w 5115596"/>
              <a:gd name="connsiteY12" fmla="*/ 2645388 h 3806177"/>
              <a:gd name="connsiteX0" fmla="*/ 4097379 w 5115596"/>
              <a:gd name="connsiteY0" fmla="*/ 3806177 h 3806177"/>
              <a:gd name="connsiteX1" fmla="*/ 3356619 w 5115596"/>
              <a:gd name="connsiteY1" fmla="*/ 2894697 h 3806177"/>
              <a:gd name="connsiteX2" fmla="*/ 4672464 w 5115596"/>
              <a:gd name="connsiteY2" fmla="*/ 2772034 h 3806177"/>
              <a:gd name="connsiteX3" fmla="*/ 5099926 w 5115596"/>
              <a:gd name="connsiteY3" fmla="*/ 1447959 h 3806177"/>
              <a:gd name="connsiteX4" fmla="*/ 3956926 w 5115596"/>
              <a:gd name="connsiteY4" fmla="*/ 315845 h 3806177"/>
              <a:gd name="connsiteX5" fmla="*/ 2607097 w 5115596"/>
              <a:gd name="connsiteY5" fmla="*/ 159 h 3806177"/>
              <a:gd name="connsiteX6" fmla="*/ 1181070 w 5115596"/>
              <a:gd name="connsiteY6" fmla="*/ 283188 h 3806177"/>
              <a:gd name="connsiteX7" fmla="*/ 331984 w 5115596"/>
              <a:gd name="connsiteY7" fmla="*/ 925445 h 3806177"/>
              <a:gd name="connsiteX8" fmla="*/ 5413 w 5115596"/>
              <a:gd name="connsiteY8" fmla="*/ 1937816 h 3806177"/>
              <a:gd name="connsiteX9" fmla="*/ 560584 w 5115596"/>
              <a:gd name="connsiteY9" fmla="*/ 2558302 h 3806177"/>
              <a:gd name="connsiteX10" fmla="*/ 1181070 w 5115596"/>
              <a:gd name="connsiteY10" fmla="*/ 2667159 h 3806177"/>
              <a:gd name="connsiteX11" fmla="*/ 1442327 w 5115596"/>
              <a:gd name="connsiteY11" fmla="*/ 2645388 h 3806177"/>
              <a:gd name="connsiteX12" fmla="*/ 1442327 w 5115596"/>
              <a:gd name="connsiteY12" fmla="*/ 2645388 h 3806177"/>
              <a:gd name="connsiteX0" fmla="*/ 4097379 w 5163705"/>
              <a:gd name="connsiteY0" fmla="*/ 3806177 h 3806177"/>
              <a:gd name="connsiteX1" fmla="*/ 3356619 w 5163705"/>
              <a:gd name="connsiteY1" fmla="*/ 2894697 h 3806177"/>
              <a:gd name="connsiteX2" fmla="*/ 4672464 w 5163705"/>
              <a:gd name="connsiteY2" fmla="*/ 2772034 h 3806177"/>
              <a:gd name="connsiteX3" fmla="*/ 5099926 w 5163705"/>
              <a:gd name="connsiteY3" fmla="*/ 1447959 h 3806177"/>
              <a:gd name="connsiteX4" fmla="*/ 3956926 w 5163705"/>
              <a:gd name="connsiteY4" fmla="*/ 315845 h 3806177"/>
              <a:gd name="connsiteX5" fmla="*/ 2607097 w 5163705"/>
              <a:gd name="connsiteY5" fmla="*/ 159 h 3806177"/>
              <a:gd name="connsiteX6" fmla="*/ 1181070 w 5163705"/>
              <a:gd name="connsiteY6" fmla="*/ 283188 h 3806177"/>
              <a:gd name="connsiteX7" fmla="*/ 331984 w 5163705"/>
              <a:gd name="connsiteY7" fmla="*/ 925445 h 3806177"/>
              <a:gd name="connsiteX8" fmla="*/ 5413 w 5163705"/>
              <a:gd name="connsiteY8" fmla="*/ 1937816 h 3806177"/>
              <a:gd name="connsiteX9" fmla="*/ 560584 w 5163705"/>
              <a:gd name="connsiteY9" fmla="*/ 2558302 h 3806177"/>
              <a:gd name="connsiteX10" fmla="*/ 1181070 w 5163705"/>
              <a:gd name="connsiteY10" fmla="*/ 2667159 h 3806177"/>
              <a:gd name="connsiteX11" fmla="*/ 1442327 w 5163705"/>
              <a:gd name="connsiteY11" fmla="*/ 2645388 h 3806177"/>
              <a:gd name="connsiteX12" fmla="*/ 1442327 w 5163705"/>
              <a:gd name="connsiteY12" fmla="*/ 2645388 h 3806177"/>
              <a:gd name="connsiteX0" fmla="*/ 4097379 w 5163705"/>
              <a:gd name="connsiteY0" fmla="*/ 3806177 h 3806177"/>
              <a:gd name="connsiteX1" fmla="*/ 3356619 w 5163705"/>
              <a:gd name="connsiteY1" fmla="*/ 2894697 h 3806177"/>
              <a:gd name="connsiteX2" fmla="*/ 4672464 w 5163705"/>
              <a:gd name="connsiteY2" fmla="*/ 2772034 h 3806177"/>
              <a:gd name="connsiteX3" fmla="*/ 5099926 w 5163705"/>
              <a:gd name="connsiteY3" fmla="*/ 1325295 h 3806177"/>
              <a:gd name="connsiteX4" fmla="*/ 3956926 w 5163705"/>
              <a:gd name="connsiteY4" fmla="*/ 315845 h 3806177"/>
              <a:gd name="connsiteX5" fmla="*/ 2607097 w 5163705"/>
              <a:gd name="connsiteY5" fmla="*/ 159 h 3806177"/>
              <a:gd name="connsiteX6" fmla="*/ 1181070 w 5163705"/>
              <a:gd name="connsiteY6" fmla="*/ 283188 h 3806177"/>
              <a:gd name="connsiteX7" fmla="*/ 331984 w 5163705"/>
              <a:gd name="connsiteY7" fmla="*/ 925445 h 3806177"/>
              <a:gd name="connsiteX8" fmla="*/ 5413 w 5163705"/>
              <a:gd name="connsiteY8" fmla="*/ 1937816 h 3806177"/>
              <a:gd name="connsiteX9" fmla="*/ 560584 w 5163705"/>
              <a:gd name="connsiteY9" fmla="*/ 2558302 h 3806177"/>
              <a:gd name="connsiteX10" fmla="*/ 1181070 w 5163705"/>
              <a:gd name="connsiteY10" fmla="*/ 2667159 h 3806177"/>
              <a:gd name="connsiteX11" fmla="*/ 1442327 w 5163705"/>
              <a:gd name="connsiteY11" fmla="*/ 2645388 h 3806177"/>
              <a:gd name="connsiteX12" fmla="*/ 1442327 w 5163705"/>
              <a:gd name="connsiteY12" fmla="*/ 2645388 h 380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63705" h="3806177">
                <a:moveTo>
                  <a:pt x="4097379" y="3806177"/>
                </a:moveTo>
                <a:cubicBezTo>
                  <a:pt x="4115168" y="3765776"/>
                  <a:pt x="3189528" y="3287733"/>
                  <a:pt x="3356619" y="2894697"/>
                </a:cubicBezTo>
                <a:cubicBezTo>
                  <a:pt x="3409720" y="2621979"/>
                  <a:pt x="4381913" y="3013157"/>
                  <a:pt x="4672464" y="2772034"/>
                </a:cubicBezTo>
                <a:cubicBezTo>
                  <a:pt x="4963015" y="2530911"/>
                  <a:pt x="5308569" y="1575666"/>
                  <a:pt x="5099926" y="1325295"/>
                </a:cubicBezTo>
                <a:cubicBezTo>
                  <a:pt x="4891283" y="1074924"/>
                  <a:pt x="4648169" y="564402"/>
                  <a:pt x="3956926" y="315845"/>
                </a:cubicBezTo>
                <a:cubicBezTo>
                  <a:pt x="3508798" y="47331"/>
                  <a:pt x="3069740" y="5602"/>
                  <a:pt x="2607097" y="159"/>
                </a:cubicBezTo>
                <a:cubicBezTo>
                  <a:pt x="2144454" y="-5284"/>
                  <a:pt x="1560256" y="128974"/>
                  <a:pt x="1181070" y="283188"/>
                </a:cubicBezTo>
                <a:cubicBezTo>
                  <a:pt x="801885" y="437402"/>
                  <a:pt x="527927" y="649674"/>
                  <a:pt x="331984" y="925445"/>
                </a:cubicBezTo>
                <a:cubicBezTo>
                  <a:pt x="136041" y="1201216"/>
                  <a:pt x="-32687" y="1665673"/>
                  <a:pt x="5413" y="1937816"/>
                </a:cubicBezTo>
                <a:cubicBezTo>
                  <a:pt x="43513" y="2209959"/>
                  <a:pt x="364641" y="2436745"/>
                  <a:pt x="560584" y="2558302"/>
                </a:cubicBezTo>
                <a:cubicBezTo>
                  <a:pt x="756527" y="2679859"/>
                  <a:pt x="1034113" y="2652645"/>
                  <a:pt x="1181070" y="2667159"/>
                </a:cubicBezTo>
                <a:cubicBezTo>
                  <a:pt x="1328027" y="2681673"/>
                  <a:pt x="1442327" y="2645388"/>
                  <a:pt x="1442327" y="2645388"/>
                </a:cubicBezTo>
                <a:lnTo>
                  <a:pt x="1442327" y="2645388"/>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08" name="Freeform 107"/>
          <p:cNvSpPr/>
          <p:nvPr/>
        </p:nvSpPr>
        <p:spPr>
          <a:xfrm>
            <a:off x="2041809" y="4529516"/>
            <a:ext cx="3092350" cy="1433134"/>
          </a:xfrm>
          <a:custGeom>
            <a:avLst/>
            <a:gdLst>
              <a:gd name="connsiteX0" fmla="*/ 0 w 2721428"/>
              <a:gd name="connsiteY0" fmla="*/ 0 h 1643743"/>
              <a:gd name="connsiteX1" fmla="*/ 141514 w 2721428"/>
              <a:gd name="connsiteY1" fmla="*/ 195943 h 1643743"/>
              <a:gd name="connsiteX2" fmla="*/ 740228 w 2721428"/>
              <a:gd name="connsiteY2" fmla="*/ 457200 h 1643743"/>
              <a:gd name="connsiteX3" fmla="*/ 1284514 w 2721428"/>
              <a:gd name="connsiteY3" fmla="*/ 315686 h 1643743"/>
              <a:gd name="connsiteX4" fmla="*/ 1393371 w 2721428"/>
              <a:gd name="connsiteY4" fmla="*/ 653143 h 1643743"/>
              <a:gd name="connsiteX5" fmla="*/ 1632857 w 2721428"/>
              <a:gd name="connsiteY5" fmla="*/ 925286 h 1643743"/>
              <a:gd name="connsiteX6" fmla="*/ 1937657 w 2721428"/>
              <a:gd name="connsiteY6" fmla="*/ 968829 h 1643743"/>
              <a:gd name="connsiteX7" fmla="*/ 2721428 w 2721428"/>
              <a:gd name="connsiteY7" fmla="*/ 1643743 h 1643743"/>
              <a:gd name="connsiteX0" fmla="*/ 0 w 2525187"/>
              <a:gd name="connsiteY0" fmla="*/ 0 h 1443826"/>
              <a:gd name="connsiteX1" fmla="*/ 141514 w 2525187"/>
              <a:gd name="connsiteY1" fmla="*/ 195943 h 1443826"/>
              <a:gd name="connsiteX2" fmla="*/ 740228 w 2525187"/>
              <a:gd name="connsiteY2" fmla="*/ 457200 h 1443826"/>
              <a:gd name="connsiteX3" fmla="*/ 1284514 w 2525187"/>
              <a:gd name="connsiteY3" fmla="*/ 315686 h 1443826"/>
              <a:gd name="connsiteX4" fmla="*/ 1393371 w 2525187"/>
              <a:gd name="connsiteY4" fmla="*/ 653143 h 1443826"/>
              <a:gd name="connsiteX5" fmla="*/ 1632857 w 2525187"/>
              <a:gd name="connsiteY5" fmla="*/ 925286 h 1443826"/>
              <a:gd name="connsiteX6" fmla="*/ 1937657 w 2525187"/>
              <a:gd name="connsiteY6" fmla="*/ 968829 h 1443826"/>
              <a:gd name="connsiteX7" fmla="*/ 2525187 w 2525187"/>
              <a:gd name="connsiteY7" fmla="*/ 1443826 h 1443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5187" h="1443826">
                <a:moveTo>
                  <a:pt x="0" y="0"/>
                </a:moveTo>
                <a:cubicBezTo>
                  <a:pt x="9071" y="59871"/>
                  <a:pt x="18143" y="119743"/>
                  <a:pt x="141514" y="195943"/>
                </a:cubicBezTo>
                <a:cubicBezTo>
                  <a:pt x="264885" y="272143"/>
                  <a:pt x="549728" y="437243"/>
                  <a:pt x="740228" y="457200"/>
                </a:cubicBezTo>
                <a:cubicBezTo>
                  <a:pt x="930728" y="477157"/>
                  <a:pt x="1175657" y="283029"/>
                  <a:pt x="1284514" y="315686"/>
                </a:cubicBezTo>
                <a:cubicBezTo>
                  <a:pt x="1393371" y="348343"/>
                  <a:pt x="1335314" y="551543"/>
                  <a:pt x="1393371" y="653143"/>
                </a:cubicBezTo>
                <a:cubicBezTo>
                  <a:pt x="1451428" y="754743"/>
                  <a:pt x="1542143" y="872672"/>
                  <a:pt x="1632857" y="925286"/>
                </a:cubicBezTo>
                <a:cubicBezTo>
                  <a:pt x="1723571" y="977900"/>
                  <a:pt x="1756229" y="849086"/>
                  <a:pt x="1937657" y="968829"/>
                </a:cubicBezTo>
                <a:cubicBezTo>
                  <a:pt x="2119086" y="1088572"/>
                  <a:pt x="2224016" y="1166240"/>
                  <a:pt x="2525187" y="1443826"/>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nvGrpSpPr>
          <p:cNvPr id="236" name="Group 235"/>
          <p:cNvGrpSpPr/>
          <p:nvPr/>
        </p:nvGrpSpPr>
        <p:grpSpPr>
          <a:xfrm>
            <a:off x="1136413" y="2398056"/>
            <a:ext cx="5383175" cy="1908093"/>
            <a:chOff x="1136413" y="2398056"/>
            <a:chExt cx="5383175" cy="1908093"/>
          </a:xfrm>
        </p:grpSpPr>
        <p:sp>
          <p:nvSpPr>
            <p:cNvPr id="102" name="TextBox 101"/>
            <p:cNvSpPr txBox="1"/>
            <p:nvPr/>
          </p:nvSpPr>
          <p:spPr>
            <a:xfrm>
              <a:off x="1252195" y="2398056"/>
              <a:ext cx="1541128" cy="646331"/>
            </a:xfrm>
            <a:prstGeom prst="rect">
              <a:avLst/>
            </a:prstGeom>
            <a:noFill/>
          </p:spPr>
          <p:txBody>
            <a:bodyPr wrap="none" rtlCol="0">
              <a:spAutoFit/>
            </a:bodyPr>
            <a:lstStyle/>
            <a:p>
              <a:r>
                <a:rPr lang="en-US" sz="3600" b="1" dirty="0">
                  <a:solidFill>
                    <a:srgbClr val="0000FF"/>
                  </a:solidFill>
                  <a:latin typeface="Goudy Old Style" panose="02020502050305020303" pitchFamily="18" charset="0"/>
                </a:rPr>
                <a:t>C</a:t>
              </a:r>
              <a:r>
                <a:rPr lang="en-US" sz="2400" b="1" dirty="0">
                  <a:solidFill>
                    <a:srgbClr val="0000FF"/>
                  </a:solidFill>
                  <a:latin typeface="Goudy Old Style" panose="02020502050305020303" pitchFamily="18" charset="0"/>
                </a:rPr>
                <a:t>ORTEX</a:t>
              </a:r>
            </a:p>
          </p:txBody>
        </p:sp>
        <p:sp>
          <p:nvSpPr>
            <p:cNvPr id="109" name="Freeform 108"/>
            <p:cNvSpPr/>
            <p:nvPr/>
          </p:nvSpPr>
          <p:spPr>
            <a:xfrm>
              <a:off x="1136413" y="2794805"/>
              <a:ext cx="5383175" cy="1511344"/>
            </a:xfrm>
            <a:custGeom>
              <a:avLst/>
              <a:gdLst>
                <a:gd name="connsiteX0" fmla="*/ 20468 w 4196228"/>
                <a:gd name="connsiteY0" fmla="*/ 1441287 h 1441287"/>
                <a:gd name="connsiteX1" fmla="*/ 73808 w 4196228"/>
                <a:gd name="connsiteY1" fmla="*/ 885027 h 1441287"/>
                <a:gd name="connsiteX2" fmla="*/ 622448 w 4196228"/>
                <a:gd name="connsiteY2" fmla="*/ 214467 h 1441287"/>
                <a:gd name="connsiteX3" fmla="*/ 2138828 w 4196228"/>
                <a:gd name="connsiteY3" fmla="*/ 1107 h 1441287"/>
                <a:gd name="connsiteX4" fmla="*/ 3388508 w 4196228"/>
                <a:gd name="connsiteY4" fmla="*/ 283047 h 1441287"/>
                <a:gd name="connsiteX5" fmla="*/ 4196228 w 4196228"/>
                <a:gd name="connsiteY5" fmla="*/ 1052667 h 1441287"/>
                <a:gd name="connsiteX0" fmla="*/ 124952 w 4300712"/>
                <a:gd name="connsiteY0" fmla="*/ 1440180 h 1440180"/>
                <a:gd name="connsiteX1" fmla="*/ 178292 w 4300712"/>
                <a:gd name="connsiteY1" fmla="*/ 883920 h 1440180"/>
                <a:gd name="connsiteX2" fmla="*/ 2243312 w 4300712"/>
                <a:gd name="connsiteY2" fmla="*/ 0 h 1440180"/>
                <a:gd name="connsiteX3" fmla="*/ 3492992 w 4300712"/>
                <a:gd name="connsiteY3" fmla="*/ 281940 h 1440180"/>
                <a:gd name="connsiteX4" fmla="*/ 4300712 w 4300712"/>
                <a:gd name="connsiteY4" fmla="*/ 1051560 h 1440180"/>
                <a:gd name="connsiteX0" fmla="*/ 216606 w 4392366"/>
                <a:gd name="connsiteY0" fmla="*/ 1159520 h 1159520"/>
                <a:gd name="connsiteX1" fmla="*/ 269946 w 4392366"/>
                <a:gd name="connsiteY1" fmla="*/ 603260 h 1159520"/>
                <a:gd name="connsiteX2" fmla="*/ 3584646 w 4392366"/>
                <a:gd name="connsiteY2" fmla="*/ 1280 h 1159520"/>
                <a:gd name="connsiteX3" fmla="*/ 4392366 w 4392366"/>
                <a:gd name="connsiteY3" fmla="*/ 770900 h 1159520"/>
                <a:gd name="connsiteX0" fmla="*/ 276150 w 4451910"/>
                <a:gd name="connsiteY0" fmla="*/ 569209 h 569209"/>
                <a:gd name="connsiteX1" fmla="*/ 329490 w 4451910"/>
                <a:gd name="connsiteY1" fmla="*/ 12949 h 569209"/>
                <a:gd name="connsiteX2" fmla="*/ 4451910 w 4451910"/>
                <a:gd name="connsiteY2" fmla="*/ 180589 h 569209"/>
                <a:gd name="connsiteX0" fmla="*/ 435 w 4176195"/>
                <a:gd name="connsiteY0" fmla="*/ 1518999 h 1518999"/>
                <a:gd name="connsiteX1" fmla="*/ 1608255 w 4176195"/>
                <a:gd name="connsiteY1" fmla="*/ 2619 h 1518999"/>
                <a:gd name="connsiteX2" fmla="*/ 4176195 w 4176195"/>
                <a:gd name="connsiteY2" fmla="*/ 1130379 h 1518999"/>
                <a:gd name="connsiteX0" fmla="*/ 43890 w 4219650"/>
                <a:gd name="connsiteY0" fmla="*/ 1528722 h 1528722"/>
                <a:gd name="connsiteX1" fmla="*/ 1651710 w 4219650"/>
                <a:gd name="connsiteY1" fmla="*/ 12342 h 1528722"/>
                <a:gd name="connsiteX2" fmla="*/ 4219650 w 4219650"/>
                <a:gd name="connsiteY2" fmla="*/ 1140102 h 1528722"/>
                <a:gd name="connsiteX0" fmla="*/ 43890 w 4219650"/>
                <a:gd name="connsiteY0" fmla="*/ 1527429 h 1527429"/>
                <a:gd name="connsiteX1" fmla="*/ 1651710 w 4219650"/>
                <a:gd name="connsiteY1" fmla="*/ 11049 h 1527429"/>
                <a:gd name="connsiteX2" fmla="*/ 4219650 w 4219650"/>
                <a:gd name="connsiteY2" fmla="*/ 1138809 h 1527429"/>
                <a:gd name="connsiteX0" fmla="*/ 94167 w 4269927"/>
                <a:gd name="connsiteY0" fmla="*/ 1527429 h 1527429"/>
                <a:gd name="connsiteX1" fmla="*/ 1701987 w 4269927"/>
                <a:gd name="connsiteY1" fmla="*/ 11049 h 1527429"/>
                <a:gd name="connsiteX2" fmla="*/ 4269927 w 4269927"/>
                <a:gd name="connsiteY2" fmla="*/ 1138809 h 1527429"/>
                <a:gd name="connsiteX0" fmla="*/ 10836 w 4377096"/>
                <a:gd name="connsiteY0" fmla="*/ 1503283 h 1503283"/>
                <a:gd name="connsiteX1" fmla="*/ 1809156 w 4377096"/>
                <a:gd name="connsiteY1" fmla="*/ 2143 h 1503283"/>
                <a:gd name="connsiteX2" fmla="*/ 4377096 w 4377096"/>
                <a:gd name="connsiteY2" fmla="*/ 1129903 h 1503283"/>
                <a:gd name="connsiteX0" fmla="*/ 23414 w 4389674"/>
                <a:gd name="connsiteY0" fmla="*/ 1510838 h 1510838"/>
                <a:gd name="connsiteX1" fmla="*/ 1821734 w 4389674"/>
                <a:gd name="connsiteY1" fmla="*/ 9698 h 1510838"/>
                <a:gd name="connsiteX2" fmla="*/ 4389674 w 4389674"/>
                <a:gd name="connsiteY2" fmla="*/ 1137458 h 1510838"/>
                <a:gd name="connsiteX0" fmla="*/ 29594 w 4395854"/>
                <a:gd name="connsiteY0" fmla="*/ 1522620 h 1522620"/>
                <a:gd name="connsiteX1" fmla="*/ 1827914 w 4395854"/>
                <a:gd name="connsiteY1" fmla="*/ 21480 h 1522620"/>
                <a:gd name="connsiteX2" fmla="*/ 4395854 w 4395854"/>
                <a:gd name="connsiteY2" fmla="*/ 1149240 h 1522620"/>
              </a:gdLst>
              <a:ahLst/>
              <a:cxnLst>
                <a:cxn ang="0">
                  <a:pos x="connsiteX0" y="connsiteY0"/>
                </a:cxn>
                <a:cxn ang="0">
                  <a:pos x="connsiteX1" y="connsiteY1"/>
                </a:cxn>
                <a:cxn ang="0">
                  <a:pos x="connsiteX2" y="connsiteY2"/>
                </a:cxn>
              </a:cxnLst>
              <a:rect l="l" t="t" r="r" b="b"/>
              <a:pathLst>
                <a:path w="4395854" h="1522620">
                  <a:moveTo>
                    <a:pt x="29594" y="1522620"/>
                  </a:moveTo>
                  <a:cubicBezTo>
                    <a:pt x="-108201" y="1308625"/>
                    <a:pt x="193424" y="236110"/>
                    <a:pt x="1827914" y="21480"/>
                  </a:cubicBezTo>
                  <a:cubicBezTo>
                    <a:pt x="3462404" y="-193150"/>
                    <a:pt x="4283776" y="1274335"/>
                    <a:pt x="4395854" y="1149240"/>
                  </a:cubicBezTo>
                </a:path>
              </a:pathLst>
            </a:custGeom>
            <a:no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
        <p:nvSpPr>
          <p:cNvPr id="115" name="Freeform 114"/>
          <p:cNvSpPr/>
          <p:nvPr/>
        </p:nvSpPr>
        <p:spPr>
          <a:xfrm>
            <a:off x="5146305" y="4697854"/>
            <a:ext cx="756233" cy="783059"/>
          </a:xfrm>
          <a:custGeom>
            <a:avLst/>
            <a:gdLst>
              <a:gd name="connsiteX0" fmla="*/ 162233 w 980768"/>
              <a:gd name="connsiteY0" fmla="*/ 0 h 781664"/>
              <a:gd name="connsiteX1" fmla="*/ 980768 w 980768"/>
              <a:gd name="connsiteY1" fmla="*/ 73741 h 781664"/>
              <a:gd name="connsiteX2" fmla="*/ 508820 w 980768"/>
              <a:gd name="connsiteY2" fmla="*/ 184354 h 781664"/>
              <a:gd name="connsiteX3" fmla="*/ 958645 w 980768"/>
              <a:gd name="connsiteY3" fmla="*/ 317090 h 781664"/>
              <a:gd name="connsiteX4" fmla="*/ 486697 w 980768"/>
              <a:gd name="connsiteY4" fmla="*/ 398206 h 781664"/>
              <a:gd name="connsiteX5" fmla="*/ 848033 w 980768"/>
              <a:gd name="connsiteY5" fmla="*/ 626806 h 781664"/>
              <a:gd name="connsiteX6" fmla="*/ 398207 w 980768"/>
              <a:gd name="connsiteY6" fmla="*/ 523567 h 781664"/>
              <a:gd name="connsiteX7" fmla="*/ 744794 w 980768"/>
              <a:gd name="connsiteY7" fmla="*/ 781664 h 781664"/>
              <a:gd name="connsiteX8" fmla="*/ 0 w 980768"/>
              <a:gd name="connsiteY8" fmla="*/ 589935 h 781664"/>
              <a:gd name="connsiteX9" fmla="*/ 0 w 980768"/>
              <a:gd name="connsiteY9" fmla="*/ 589935 h 781664"/>
              <a:gd name="connsiteX0" fmla="*/ 162233 w 980768"/>
              <a:gd name="connsiteY0" fmla="*/ 0 h 775506"/>
              <a:gd name="connsiteX1" fmla="*/ 980768 w 980768"/>
              <a:gd name="connsiteY1" fmla="*/ 73741 h 775506"/>
              <a:gd name="connsiteX2" fmla="*/ 508820 w 980768"/>
              <a:gd name="connsiteY2" fmla="*/ 184354 h 775506"/>
              <a:gd name="connsiteX3" fmla="*/ 958645 w 980768"/>
              <a:gd name="connsiteY3" fmla="*/ 317090 h 775506"/>
              <a:gd name="connsiteX4" fmla="*/ 486697 w 980768"/>
              <a:gd name="connsiteY4" fmla="*/ 398206 h 775506"/>
              <a:gd name="connsiteX5" fmla="*/ 848033 w 980768"/>
              <a:gd name="connsiteY5" fmla="*/ 626806 h 775506"/>
              <a:gd name="connsiteX6" fmla="*/ 398207 w 980768"/>
              <a:gd name="connsiteY6" fmla="*/ 523567 h 775506"/>
              <a:gd name="connsiteX7" fmla="*/ 689375 w 980768"/>
              <a:gd name="connsiteY7" fmla="*/ 775506 h 775506"/>
              <a:gd name="connsiteX8" fmla="*/ 0 w 980768"/>
              <a:gd name="connsiteY8" fmla="*/ 589935 h 775506"/>
              <a:gd name="connsiteX9" fmla="*/ 0 w 980768"/>
              <a:gd name="connsiteY9" fmla="*/ 589935 h 775506"/>
              <a:gd name="connsiteX0" fmla="*/ 162233 w 980768"/>
              <a:gd name="connsiteY0" fmla="*/ 0 h 775506"/>
              <a:gd name="connsiteX1" fmla="*/ 980768 w 980768"/>
              <a:gd name="connsiteY1" fmla="*/ 73741 h 775506"/>
              <a:gd name="connsiteX2" fmla="*/ 508820 w 980768"/>
              <a:gd name="connsiteY2" fmla="*/ 184354 h 775506"/>
              <a:gd name="connsiteX3" fmla="*/ 958645 w 980768"/>
              <a:gd name="connsiteY3" fmla="*/ 317090 h 775506"/>
              <a:gd name="connsiteX4" fmla="*/ 532879 w 980768"/>
              <a:gd name="connsiteY4" fmla="*/ 367418 h 775506"/>
              <a:gd name="connsiteX5" fmla="*/ 848033 w 980768"/>
              <a:gd name="connsiteY5" fmla="*/ 626806 h 775506"/>
              <a:gd name="connsiteX6" fmla="*/ 398207 w 980768"/>
              <a:gd name="connsiteY6" fmla="*/ 523567 h 775506"/>
              <a:gd name="connsiteX7" fmla="*/ 689375 w 980768"/>
              <a:gd name="connsiteY7" fmla="*/ 775506 h 775506"/>
              <a:gd name="connsiteX8" fmla="*/ 0 w 980768"/>
              <a:gd name="connsiteY8" fmla="*/ 589935 h 775506"/>
              <a:gd name="connsiteX9" fmla="*/ 0 w 980768"/>
              <a:gd name="connsiteY9" fmla="*/ 589935 h 775506"/>
              <a:gd name="connsiteX0" fmla="*/ 162233 w 977689"/>
              <a:gd name="connsiteY0" fmla="*/ 0 h 775506"/>
              <a:gd name="connsiteX1" fmla="*/ 977689 w 977689"/>
              <a:gd name="connsiteY1" fmla="*/ 92213 h 775506"/>
              <a:gd name="connsiteX2" fmla="*/ 508820 w 977689"/>
              <a:gd name="connsiteY2" fmla="*/ 184354 h 775506"/>
              <a:gd name="connsiteX3" fmla="*/ 958645 w 977689"/>
              <a:gd name="connsiteY3" fmla="*/ 317090 h 775506"/>
              <a:gd name="connsiteX4" fmla="*/ 532879 w 977689"/>
              <a:gd name="connsiteY4" fmla="*/ 367418 h 775506"/>
              <a:gd name="connsiteX5" fmla="*/ 848033 w 977689"/>
              <a:gd name="connsiteY5" fmla="*/ 626806 h 775506"/>
              <a:gd name="connsiteX6" fmla="*/ 398207 w 977689"/>
              <a:gd name="connsiteY6" fmla="*/ 523567 h 775506"/>
              <a:gd name="connsiteX7" fmla="*/ 689375 w 977689"/>
              <a:gd name="connsiteY7" fmla="*/ 775506 h 775506"/>
              <a:gd name="connsiteX8" fmla="*/ 0 w 977689"/>
              <a:gd name="connsiteY8" fmla="*/ 589935 h 775506"/>
              <a:gd name="connsiteX9" fmla="*/ 0 w 977689"/>
              <a:gd name="connsiteY9" fmla="*/ 589935 h 775506"/>
              <a:gd name="connsiteX0" fmla="*/ 162233 w 977689"/>
              <a:gd name="connsiteY0" fmla="*/ 0 h 775506"/>
              <a:gd name="connsiteX1" fmla="*/ 977689 w 977689"/>
              <a:gd name="connsiteY1" fmla="*/ 92213 h 775506"/>
              <a:gd name="connsiteX2" fmla="*/ 511899 w 977689"/>
              <a:gd name="connsiteY2" fmla="*/ 193591 h 775506"/>
              <a:gd name="connsiteX3" fmla="*/ 958645 w 977689"/>
              <a:gd name="connsiteY3" fmla="*/ 317090 h 775506"/>
              <a:gd name="connsiteX4" fmla="*/ 532879 w 977689"/>
              <a:gd name="connsiteY4" fmla="*/ 367418 h 775506"/>
              <a:gd name="connsiteX5" fmla="*/ 848033 w 977689"/>
              <a:gd name="connsiteY5" fmla="*/ 626806 h 775506"/>
              <a:gd name="connsiteX6" fmla="*/ 398207 w 977689"/>
              <a:gd name="connsiteY6" fmla="*/ 523567 h 775506"/>
              <a:gd name="connsiteX7" fmla="*/ 689375 w 977689"/>
              <a:gd name="connsiteY7" fmla="*/ 775506 h 775506"/>
              <a:gd name="connsiteX8" fmla="*/ 0 w 977689"/>
              <a:gd name="connsiteY8" fmla="*/ 589935 h 775506"/>
              <a:gd name="connsiteX9" fmla="*/ 0 w 977689"/>
              <a:gd name="connsiteY9" fmla="*/ 589935 h 775506"/>
              <a:gd name="connsiteX0" fmla="*/ 162233 w 977689"/>
              <a:gd name="connsiteY0" fmla="*/ 0 h 775506"/>
              <a:gd name="connsiteX1" fmla="*/ 977689 w 977689"/>
              <a:gd name="connsiteY1" fmla="*/ 92213 h 775506"/>
              <a:gd name="connsiteX2" fmla="*/ 511899 w 977689"/>
              <a:gd name="connsiteY2" fmla="*/ 193591 h 775506"/>
              <a:gd name="connsiteX3" fmla="*/ 949409 w 977689"/>
              <a:gd name="connsiteY3" fmla="*/ 369429 h 775506"/>
              <a:gd name="connsiteX4" fmla="*/ 532879 w 977689"/>
              <a:gd name="connsiteY4" fmla="*/ 367418 h 775506"/>
              <a:gd name="connsiteX5" fmla="*/ 848033 w 977689"/>
              <a:gd name="connsiteY5" fmla="*/ 626806 h 775506"/>
              <a:gd name="connsiteX6" fmla="*/ 398207 w 977689"/>
              <a:gd name="connsiteY6" fmla="*/ 523567 h 775506"/>
              <a:gd name="connsiteX7" fmla="*/ 689375 w 977689"/>
              <a:gd name="connsiteY7" fmla="*/ 775506 h 775506"/>
              <a:gd name="connsiteX8" fmla="*/ 0 w 977689"/>
              <a:gd name="connsiteY8" fmla="*/ 589935 h 775506"/>
              <a:gd name="connsiteX9" fmla="*/ 0 w 977689"/>
              <a:gd name="connsiteY9" fmla="*/ 589935 h 775506"/>
              <a:gd name="connsiteX0" fmla="*/ 162233 w 977689"/>
              <a:gd name="connsiteY0" fmla="*/ 0 h 775506"/>
              <a:gd name="connsiteX1" fmla="*/ 977689 w 977689"/>
              <a:gd name="connsiteY1" fmla="*/ 92213 h 775506"/>
              <a:gd name="connsiteX2" fmla="*/ 511899 w 977689"/>
              <a:gd name="connsiteY2" fmla="*/ 193591 h 775506"/>
              <a:gd name="connsiteX3" fmla="*/ 949409 w 977689"/>
              <a:gd name="connsiteY3" fmla="*/ 369429 h 775506"/>
              <a:gd name="connsiteX4" fmla="*/ 532879 w 977689"/>
              <a:gd name="connsiteY4" fmla="*/ 367418 h 775506"/>
              <a:gd name="connsiteX5" fmla="*/ 851112 w 977689"/>
              <a:gd name="connsiteY5" fmla="*/ 599096 h 775506"/>
              <a:gd name="connsiteX6" fmla="*/ 398207 w 977689"/>
              <a:gd name="connsiteY6" fmla="*/ 523567 h 775506"/>
              <a:gd name="connsiteX7" fmla="*/ 689375 w 977689"/>
              <a:gd name="connsiteY7" fmla="*/ 775506 h 775506"/>
              <a:gd name="connsiteX8" fmla="*/ 0 w 977689"/>
              <a:gd name="connsiteY8" fmla="*/ 589935 h 775506"/>
              <a:gd name="connsiteX9" fmla="*/ 0 w 977689"/>
              <a:gd name="connsiteY9" fmla="*/ 589935 h 775506"/>
              <a:gd name="connsiteX0" fmla="*/ 162233 w 977689"/>
              <a:gd name="connsiteY0" fmla="*/ 0 h 775506"/>
              <a:gd name="connsiteX1" fmla="*/ 977689 w 977689"/>
              <a:gd name="connsiteY1" fmla="*/ 92213 h 775506"/>
              <a:gd name="connsiteX2" fmla="*/ 511899 w 977689"/>
              <a:gd name="connsiteY2" fmla="*/ 193591 h 775506"/>
              <a:gd name="connsiteX3" fmla="*/ 949409 w 977689"/>
              <a:gd name="connsiteY3" fmla="*/ 369429 h 775506"/>
              <a:gd name="connsiteX4" fmla="*/ 474382 w 977689"/>
              <a:gd name="connsiteY4" fmla="*/ 367418 h 775506"/>
              <a:gd name="connsiteX5" fmla="*/ 851112 w 977689"/>
              <a:gd name="connsiteY5" fmla="*/ 599096 h 775506"/>
              <a:gd name="connsiteX6" fmla="*/ 398207 w 977689"/>
              <a:gd name="connsiteY6" fmla="*/ 523567 h 775506"/>
              <a:gd name="connsiteX7" fmla="*/ 689375 w 977689"/>
              <a:gd name="connsiteY7" fmla="*/ 775506 h 775506"/>
              <a:gd name="connsiteX8" fmla="*/ 0 w 977689"/>
              <a:gd name="connsiteY8" fmla="*/ 589935 h 775506"/>
              <a:gd name="connsiteX9" fmla="*/ 0 w 977689"/>
              <a:gd name="connsiteY9" fmla="*/ 589935 h 775506"/>
              <a:gd name="connsiteX0" fmla="*/ 162233 w 977689"/>
              <a:gd name="connsiteY0" fmla="*/ 0 h 787821"/>
              <a:gd name="connsiteX1" fmla="*/ 977689 w 977689"/>
              <a:gd name="connsiteY1" fmla="*/ 92213 h 787821"/>
              <a:gd name="connsiteX2" fmla="*/ 511899 w 977689"/>
              <a:gd name="connsiteY2" fmla="*/ 193591 h 787821"/>
              <a:gd name="connsiteX3" fmla="*/ 949409 w 977689"/>
              <a:gd name="connsiteY3" fmla="*/ 369429 h 787821"/>
              <a:gd name="connsiteX4" fmla="*/ 474382 w 977689"/>
              <a:gd name="connsiteY4" fmla="*/ 367418 h 787821"/>
              <a:gd name="connsiteX5" fmla="*/ 851112 w 977689"/>
              <a:gd name="connsiteY5" fmla="*/ 599096 h 787821"/>
              <a:gd name="connsiteX6" fmla="*/ 398207 w 977689"/>
              <a:gd name="connsiteY6" fmla="*/ 523567 h 787821"/>
              <a:gd name="connsiteX7" fmla="*/ 661666 w 977689"/>
              <a:gd name="connsiteY7" fmla="*/ 787821 h 787821"/>
              <a:gd name="connsiteX8" fmla="*/ 0 w 977689"/>
              <a:gd name="connsiteY8" fmla="*/ 589935 h 787821"/>
              <a:gd name="connsiteX9" fmla="*/ 0 w 977689"/>
              <a:gd name="connsiteY9" fmla="*/ 589935 h 787821"/>
              <a:gd name="connsiteX0" fmla="*/ 162233 w 977689"/>
              <a:gd name="connsiteY0" fmla="*/ 0 h 787821"/>
              <a:gd name="connsiteX1" fmla="*/ 977689 w 977689"/>
              <a:gd name="connsiteY1" fmla="*/ 92213 h 787821"/>
              <a:gd name="connsiteX2" fmla="*/ 511899 w 977689"/>
              <a:gd name="connsiteY2" fmla="*/ 193591 h 787821"/>
              <a:gd name="connsiteX3" fmla="*/ 949409 w 977689"/>
              <a:gd name="connsiteY3" fmla="*/ 369429 h 787821"/>
              <a:gd name="connsiteX4" fmla="*/ 474382 w 977689"/>
              <a:gd name="connsiteY4" fmla="*/ 367418 h 787821"/>
              <a:gd name="connsiteX5" fmla="*/ 851112 w 977689"/>
              <a:gd name="connsiteY5" fmla="*/ 599096 h 787821"/>
              <a:gd name="connsiteX6" fmla="*/ 398207 w 977689"/>
              <a:gd name="connsiteY6" fmla="*/ 511252 h 787821"/>
              <a:gd name="connsiteX7" fmla="*/ 661666 w 977689"/>
              <a:gd name="connsiteY7" fmla="*/ 787821 h 787821"/>
              <a:gd name="connsiteX8" fmla="*/ 0 w 977689"/>
              <a:gd name="connsiteY8" fmla="*/ 589935 h 787821"/>
              <a:gd name="connsiteX9" fmla="*/ 0 w 977689"/>
              <a:gd name="connsiteY9" fmla="*/ 589935 h 787821"/>
              <a:gd name="connsiteX0" fmla="*/ 162233 w 977689"/>
              <a:gd name="connsiteY0" fmla="*/ 0 h 728056"/>
              <a:gd name="connsiteX1" fmla="*/ 977689 w 977689"/>
              <a:gd name="connsiteY1" fmla="*/ 92213 h 728056"/>
              <a:gd name="connsiteX2" fmla="*/ 511899 w 977689"/>
              <a:gd name="connsiteY2" fmla="*/ 193591 h 728056"/>
              <a:gd name="connsiteX3" fmla="*/ 949409 w 977689"/>
              <a:gd name="connsiteY3" fmla="*/ 369429 h 728056"/>
              <a:gd name="connsiteX4" fmla="*/ 474382 w 977689"/>
              <a:gd name="connsiteY4" fmla="*/ 367418 h 728056"/>
              <a:gd name="connsiteX5" fmla="*/ 851112 w 977689"/>
              <a:gd name="connsiteY5" fmla="*/ 599096 h 728056"/>
              <a:gd name="connsiteX6" fmla="*/ 398207 w 977689"/>
              <a:gd name="connsiteY6" fmla="*/ 511252 h 728056"/>
              <a:gd name="connsiteX7" fmla="*/ 542137 w 977689"/>
              <a:gd name="connsiteY7" fmla="*/ 728056 h 728056"/>
              <a:gd name="connsiteX8" fmla="*/ 0 w 977689"/>
              <a:gd name="connsiteY8" fmla="*/ 589935 h 728056"/>
              <a:gd name="connsiteX9" fmla="*/ 0 w 977689"/>
              <a:gd name="connsiteY9" fmla="*/ 589935 h 728056"/>
              <a:gd name="connsiteX0" fmla="*/ 162233 w 949409"/>
              <a:gd name="connsiteY0" fmla="*/ 0 h 728056"/>
              <a:gd name="connsiteX1" fmla="*/ 798395 w 949409"/>
              <a:gd name="connsiteY1" fmla="*/ 104166 h 728056"/>
              <a:gd name="connsiteX2" fmla="*/ 511899 w 949409"/>
              <a:gd name="connsiteY2" fmla="*/ 193591 h 728056"/>
              <a:gd name="connsiteX3" fmla="*/ 949409 w 949409"/>
              <a:gd name="connsiteY3" fmla="*/ 369429 h 728056"/>
              <a:gd name="connsiteX4" fmla="*/ 474382 w 949409"/>
              <a:gd name="connsiteY4" fmla="*/ 367418 h 728056"/>
              <a:gd name="connsiteX5" fmla="*/ 851112 w 949409"/>
              <a:gd name="connsiteY5" fmla="*/ 599096 h 728056"/>
              <a:gd name="connsiteX6" fmla="*/ 398207 w 949409"/>
              <a:gd name="connsiteY6" fmla="*/ 511252 h 728056"/>
              <a:gd name="connsiteX7" fmla="*/ 542137 w 949409"/>
              <a:gd name="connsiteY7" fmla="*/ 728056 h 728056"/>
              <a:gd name="connsiteX8" fmla="*/ 0 w 949409"/>
              <a:gd name="connsiteY8" fmla="*/ 589935 h 728056"/>
              <a:gd name="connsiteX9" fmla="*/ 0 w 949409"/>
              <a:gd name="connsiteY9" fmla="*/ 589935 h 728056"/>
              <a:gd name="connsiteX0" fmla="*/ 162233 w 949409"/>
              <a:gd name="connsiteY0" fmla="*/ 0 h 728056"/>
              <a:gd name="connsiteX1" fmla="*/ 798395 w 949409"/>
              <a:gd name="connsiteY1" fmla="*/ 80260 h 728056"/>
              <a:gd name="connsiteX2" fmla="*/ 511899 w 949409"/>
              <a:gd name="connsiteY2" fmla="*/ 193591 h 728056"/>
              <a:gd name="connsiteX3" fmla="*/ 949409 w 949409"/>
              <a:gd name="connsiteY3" fmla="*/ 369429 h 728056"/>
              <a:gd name="connsiteX4" fmla="*/ 474382 w 949409"/>
              <a:gd name="connsiteY4" fmla="*/ 367418 h 728056"/>
              <a:gd name="connsiteX5" fmla="*/ 851112 w 949409"/>
              <a:gd name="connsiteY5" fmla="*/ 599096 h 728056"/>
              <a:gd name="connsiteX6" fmla="*/ 398207 w 949409"/>
              <a:gd name="connsiteY6" fmla="*/ 511252 h 728056"/>
              <a:gd name="connsiteX7" fmla="*/ 542137 w 949409"/>
              <a:gd name="connsiteY7" fmla="*/ 728056 h 728056"/>
              <a:gd name="connsiteX8" fmla="*/ 0 w 949409"/>
              <a:gd name="connsiteY8" fmla="*/ 589935 h 728056"/>
              <a:gd name="connsiteX9" fmla="*/ 0 w 949409"/>
              <a:gd name="connsiteY9" fmla="*/ 589935 h 728056"/>
              <a:gd name="connsiteX0" fmla="*/ 162233 w 949409"/>
              <a:gd name="connsiteY0" fmla="*/ 0 h 728056"/>
              <a:gd name="connsiteX1" fmla="*/ 798395 w 949409"/>
              <a:gd name="connsiteY1" fmla="*/ 80260 h 728056"/>
              <a:gd name="connsiteX2" fmla="*/ 511899 w 949409"/>
              <a:gd name="connsiteY2" fmla="*/ 193591 h 728056"/>
              <a:gd name="connsiteX3" fmla="*/ 949409 w 949409"/>
              <a:gd name="connsiteY3" fmla="*/ 369429 h 728056"/>
              <a:gd name="connsiteX4" fmla="*/ 474382 w 949409"/>
              <a:gd name="connsiteY4" fmla="*/ 367418 h 728056"/>
              <a:gd name="connsiteX5" fmla="*/ 851112 w 949409"/>
              <a:gd name="connsiteY5" fmla="*/ 599096 h 728056"/>
              <a:gd name="connsiteX6" fmla="*/ 302584 w 949409"/>
              <a:gd name="connsiteY6" fmla="*/ 493322 h 728056"/>
              <a:gd name="connsiteX7" fmla="*/ 542137 w 949409"/>
              <a:gd name="connsiteY7" fmla="*/ 728056 h 728056"/>
              <a:gd name="connsiteX8" fmla="*/ 0 w 949409"/>
              <a:gd name="connsiteY8" fmla="*/ 589935 h 728056"/>
              <a:gd name="connsiteX9" fmla="*/ 0 w 949409"/>
              <a:gd name="connsiteY9" fmla="*/ 589935 h 728056"/>
              <a:gd name="connsiteX0" fmla="*/ 162233 w 949409"/>
              <a:gd name="connsiteY0" fmla="*/ 0 h 728056"/>
              <a:gd name="connsiteX1" fmla="*/ 798395 w 949409"/>
              <a:gd name="connsiteY1" fmla="*/ 80260 h 728056"/>
              <a:gd name="connsiteX2" fmla="*/ 511899 w 949409"/>
              <a:gd name="connsiteY2" fmla="*/ 193591 h 728056"/>
              <a:gd name="connsiteX3" fmla="*/ 949409 w 949409"/>
              <a:gd name="connsiteY3" fmla="*/ 369429 h 728056"/>
              <a:gd name="connsiteX4" fmla="*/ 474382 w 949409"/>
              <a:gd name="connsiteY4" fmla="*/ 367418 h 728056"/>
              <a:gd name="connsiteX5" fmla="*/ 743536 w 949409"/>
              <a:gd name="connsiteY5" fmla="*/ 539331 h 728056"/>
              <a:gd name="connsiteX6" fmla="*/ 302584 w 949409"/>
              <a:gd name="connsiteY6" fmla="*/ 493322 h 728056"/>
              <a:gd name="connsiteX7" fmla="*/ 542137 w 949409"/>
              <a:gd name="connsiteY7" fmla="*/ 728056 h 728056"/>
              <a:gd name="connsiteX8" fmla="*/ 0 w 949409"/>
              <a:gd name="connsiteY8" fmla="*/ 589935 h 728056"/>
              <a:gd name="connsiteX9" fmla="*/ 0 w 949409"/>
              <a:gd name="connsiteY9" fmla="*/ 589935 h 728056"/>
              <a:gd name="connsiteX0" fmla="*/ 162233 w 841832"/>
              <a:gd name="connsiteY0" fmla="*/ 0 h 728056"/>
              <a:gd name="connsiteX1" fmla="*/ 798395 w 841832"/>
              <a:gd name="connsiteY1" fmla="*/ 80260 h 728056"/>
              <a:gd name="connsiteX2" fmla="*/ 511899 w 841832"/>
              <a:gd name="connsiteY2" fmla="*/ 193591 h 728056"/>
              <a:gd name="connsiteX3" fmla="*/ 841832 w 841832"/>
              <a:gd name="connsiteY3" fmla="*/ 345523 h 728056"/>
              <a:gd name="connsiteX4" fmla="*/ 474382 w 841832"/>
              <a:gd name="connsiteY4" fmla="*/ 367418 h 728056"/>
              <a:gd name="connsiteX5" fmla="*/ 743536 w 841832"/>
              <a:gd name="connsiteY5" fmla="*/ 539331 h 728056"/>
              <a:gd name="connsiteX6" fmla="*/ 302584 w 841832"/>
              <a:gd name="connsiteY6" fmla="*/ 493322 h 728056"/>
              <a:gd name="connsiteX7" fmla="*/ 542137 w 841832"/>
              <a:gd name="connsiteY7" fmla="*/ 728056 h 728056"/>
              <a:gd name="connsiteX8" fmla="*/ 0 w 841832"/>
              <a:gd name="connsiteY8" fmla="*/ 589935 h 728056"/>
              <a:gd name="connsiteX9" fmla="*/ 0 w 841832"/>
              <a:gd name="connsiteY9" fmla="*/ 589935 h 728056"/>
              <a:gd name="connsiteX0" fmla="*/ 162233 w 841832"/>
              <a:gd name="connsiteY0" fmla="*/ 0 h 740009"/>
              <a:gd name="connsiteX1" fmla="*/ 798395 w 841832"/>
              <a:gd name="connsiteY1" fmla="*/ 80260 h 740009"/>
              <a:gd name="connsiteX2" fmla="*/ 511899 w 841832"/>
              <a:gd name="connsiteY2" fmla="*/ 193591 h 740009"/>
              <a:gd name="connsiteX3" fmla="*/ 841832 w 841832"/>
              <a:gd name="connsiteY3" fmla="*/ 345523 h 740009"/>
              <a:gd name="connsiteX4" fmla="*/ 474382 w 841832"/>
              <a:gd name="connsiteY4" fmla="*/ 367418 h 740009"/>
              <a:gd name="connsiteX5" fmla="*/ 743536 w 841832"/>
              <a:gd name="connsiteY5" fmla="*/ 539331 h 740009"/>
              <a:gd name="connsiteX6" fmla="*/ 302584 w 841832"/>
              <a:gd name="connsiteY6" fmla="*/ 493322 h 740009"/>
              <a:gd name="connsiteX7" fmla="*/ 464443 w 841832"/>
              <a:gd name="connsiteY7" fmla="*/ 740009 h 740009"/>
              <a:gd name="connsiteX8" fmla="*/ 0 w 841832"/>
              <a:gd name="connsiteY8" fmla="*/ 589935 h 740009"/>
              <a:gd name="connsiteX9" fmla="*/ 0 w 841832"/>
              <a:gd name="connsiteY9" fmla="*/ 589935 h 740009"/>
              <a:gd name="connsiteX0" fmla="*/ 162233 w 841832"/>
              <a:gd name="connsiteY0" fmla="*/ 0 h 716103"/>
              <a:gd name="connsiteX1" fmla="*/ 798395 w 841832"/>
              <a:gd name="connsiteY1" fmla="*/ 80260 h 716103"/>
              <a:gd name="connsiteX2" fmla="*/ 511899 w 841832"/>
              <a:gd name="connsiteY2" fmla="*/ 193591 h 716103"/>
              <a:gd name="connsiteX3" fmla="*/ 841832 w 841832"/>
              <a:gd name="connsiteY3" fmla="*/ 345523 h 716103"/>
              <a:gd name="connsiteX4" fmla="*/ 474382 w 841832"/>
              <a:gd name="connsiteY4" fmla="*/ 367418 h 716103"/>
              <a:gd name="connsiteX5" fmla="*/ 743536 w 841832"/>
              <a:gd name="connsiteY5" fmla="*/ 539331 h 716103"/>
              <a:gd name="connsiteX6" fmla="*/ 302584 w 841832"/>
              <a:gd name="connsiteY6" fmla="*/ 493322 h 716103"/>
              <a:gd name="connsiteX7" fmla="*/ 422607 w 841832"/>
              <a:gd name="connsiteY7" fmla="*/ 716103 h 716103"/>
              <a:gd name="connsiteX8" fmla="*/ 0 w 841832"/>
              <a:gd name="connsiteY8" fmla="*/ 589935 h 716103"/>
              <a:gd name="connsiteX9" fmla="*/ 0 w 841832"/>
              <a:gd name="connsiteY9" fmla="*/ 589935 h 716103"/>
              <a:gd name="connsiteX0" fmla="*/ 162233 w 841832"/>
              <a:gd name="connsiteY0" fmla="*/ 0 h 716103"/>
              <a:gd name="connsiteX1" fmla="*/ 708747 w 841832"/>
              <a:gd name="connsiteY1" fmla="*/ 74283 h 716103"/>
              <a:gd name="connsiteX2" fmla="*/ 511899 w 841832"/>
              <a:gd name="connsiteY2" fmla="*/ 193591 h 716103"/>
              <a:gd name="connsiteX3" fmla="*/ 841832 w 841832"/>
              <a:gd name="connsiteY3" fmla="*/ 345523 h 716103"/>
              <a:gd name="connsiteX4" fmla="*/ 474382 w 841832"/>
              <a:gd name="connsiteY4" fmla="*/ 367418 h 716103"/>
              <a:gd name="connsiteX5" fmla="*/ 743536 w 841832"/>
              <a:gd name="connsiteY5" fmla="*/ 539331 h 716103"/>
              <a:gd name="connsiteX6" fmla="*/ 302584 w 841832"/>
              <a:gd name="connsiteY6" fmla="*/ 493322 h 716103"/>
              <a:gd name="connsiteX7" fmla="*/ 422607 w 841832"/>
              <a:gd name="connsiteY7" fmla="*/ 716103 h 716103"/>
              <a:gd name="connsiteX8" fmla="*/ 0 w 841832"/>
              <a:gd name="connsiteY8" fmla="*/ 589935 h 716103"/>
              <a:gd name="connsiteX9" fmla="*/ 0 w 841832"/>
              <a:gd name="connsiteY9" fmla="*/ 589935 h 716103"/>
              <a:gd name="connsiteX0" fmla="*/ 162233 w 841832"/>
              <a:gd name="connsiteY0" fmla="*/ 0 h 716103"/>
              <a:gd name="connsiteX1" fmla="*/ 708747 w 841832"/>
              <a:gd name="connsiteY1" fmla="*/ 74283 h 716103"/>
              <a:gd name="connsiteX2" fmla="*/ 511899 w 841832"/>
              <a:gd name="connsiteY2" fmla="*/ 193591 h 716103"/>
              <a:gd name="connsiteX3" fmla="*/ 841832 w 841832"/>
              <a:gd name="connsiteY3" fmla="*/ 345523 h 716103"/>
              <a:gd name="connsiteX4" fmla="*/ 402664 w 841832"/>
              <a:gd name="connsiteY4" fmla="*/ 337536 h 716103"/>
              <a:gd name="connsiteX5" fmla="*/ 743536 w 841832"/>
              <a:gd name="connsiteY5" fmla="*/ 539331 h 716103"/>
              <a:gd name="connsiteX6" fmla="*/ 302584 w 841832"/>
              <a:gd name="connsiteY6" fmla="*/ 493322 h 716103"/>
              <a:gd name="connsiteX7" fmla="*/ 422607 w 841832"/>
              <a:gd name="connsiteY7" fmla="*/ 716103 h 716103"/>
              <a:gd name="connsiteX8" fmla="*/ 0 w 841832"/>
              <a:gd name="connsiteY8" fmla="*/ 589935 h 716103"/>
              <a:gd name="connsiteX9" fmla="*/ 0 w 841832"/>
              <a:gd name="connsiteY9" fmla="*/ 589935 h 716103"/>
              <a:gd name="connsiteX0" fmla="*/ 162233 w 841832"/>
              <a:gd name="connsiteY0" fmla="*/ 0 h 716103"/>
              <a:gd name="connsiteX1" fmla="*/ 708747 w 841832"/>
              <a:gd name="connsiteY1" fmla="*/ 74283 h 716103"/>
              <a:gd name="connsiteX2" fmla="*/ 452134 w 841832"/>
              <a:gd name="connsiteY2" fmla="*/ 181638 h 716103"/>
              <a:gd name="connsiteX3" fmla="*/ 841832 w 841832"/>
              <a:gd name="connsiteY3" fmla="*/ 345523 h 716103"/>
              <a:gd name="connsiteX4" fmla="*/ 402664 w 841832"/>
              <a:gd name="connsiteY4" fmla="*/ 337536 h 716103"/>
              <a:gd name="connsiteX5" fmla="*/ 743536 w 841832"/>
              <a:gd name="connsiteY5" fmla="*/ 539331 h 716103"/>
              <a:gd name="connsiteX6" fmla="*/ 302584 w 841832"/>
              <a:gd name="connsiteY6" fmla="*/ 493322 h 716103"/>
              <a:gd name="connsiteX7" fmla="*/ 422607 w 841832"/>
              <a:gd name="connsiteY7" fmla="*/ 716103 h 716103"/>
              <a:gd name="connsiteX8" fmla="*/ 0 w 841832"/>
              <a:gd name="connsiteY8" fmla="*/ 589935 h 716103"/>
              <a:gd name="connsiteX9" fmla="*/ 0 w 841832"/>
              <a:gd name="connsiteY9" fmla="*/ 589935 h 716103"/>
              <a:gd name="connsiteX0" fmla="*/ 162233 w 841832"/>
              <a:gd name="connsiteY0" fmla="*/ 0 h 716103"/>
              <a:gd name="connsiteX1" fmla="*/ 708747 w 841832"/>
              <a:gd name="connsiteY1" fmla="*/ 74283 h 716103"/>
              <a:gd name="connsiteX2" fmla="*/ 452134 w 841832"/>
              <a:gd name="connsiteY2" fmla="*/ 181638 h 716103"/>
              <a:gd name="connsiteX3" fmla="*/ 841832 w 841832"/>
              <a:gd name="connsiteY3" fmla="*/ 345523 h 716103"/>
              <a:gd name="connsiteX4" fmla="*/ 402664 w 841832"/>
              <a:gd name="connsiteY4" fmla="*/ 337536 h 716103"/>
              <a:gd name="connsiteX5" fmla="*/ 743536 w 841832"/>
              <a:gd name="connsiteY5" fmla="*/ 539331 h 716103"/>
              <a:gd name="connsiteX6" fmla="*/ 218913 w 841832"/>
              <a:gd name="connsiteY6" fmla="*/ 451487 h 716103"/>
              <a:gd name="connsiteX7" fmla="*/ 422607 w 841832"/>
              <a:gd name="connsiteY7" fmla="*/ 716103 h 716103"/>
              <a:gd name="connsiteX8" fmla="*/ 0 w 841832"/>
              <a:gd name="connsiteY8" fmla="*/ 589935 h 716103"/>
              <a:gd name="connsiteX9" fmla="*/ 0 w 841832"/>
              <a:gd name="connsiteY9" fmla="*/ 589935 h 716103"/>
              <a:gd name="connsiteX0" fmla="*/ 162233 w 841832"/>
              <a:gd name="connsiteY0" fmla="*/ 0 h 686221"/>
              <a:gd name="connsiteX1" fmla="*/ 708747 w 841832"/>
              <a:gd name="connsiteY1" fmla="*/ 74283 h 686221"/>
              <a:gd name="connsiteX2" fmla="*/ 452134 w 841832"/>
              <a:gd name="connsiteY2" fmla="*/ 181638 h 686221"/>
              <a:gd name="connsiteX3" fmla="*/ 841832 w 841832"/>
              <a:gd name="connsiteY3" fmla="*/ 345523 h 686221"/>
              <a:gd name="connsiteX4" fmla="*/ 402664 w 841832"/>
              <a:gd name="connsiteY4" fmla="*/ 337536 h 686221"/>
              <a:gd name="connsiteX5" fmla="*/ 743536 w 841832"/>
              <a:gd name="connsiteY5" fmla="*/ 539331 h 686221"/>
              <a:gd name="connsiteX6" fmla="*/ 218913 w 841832"/>
              <a:gd name="connsiteY6" fmla="*/ 451487 h 686221"/>
              <a:gd name="connsiteX7" fmla="*/ 321007 w 841832"/>
              <a:gd name="connsiteY7" fmla="*/ 686221 h 686221"/>
              <a:gd name="connsiteX8" fmla="*/ 0 w 841832"/>
              <a:gd name="connsiteY8" fmla="*/ 589935 h 686221"/>
              <a:gd name="connsiteX9" fmla="*/ 0 w 841832"/>
              <a:gd name="connsiteY9" fmla="*/ 589935 h 686221"/>
              <a:gd name="connsiteX0" fmla="*/ 162233 w 841832"/>
              <a:gd name="connsiteY0" fmla="*/ 0 h 686221"/>
              <a:gd name="connsiteX1" fmla="*/ 708747 w 841832"/>
              <a:gd name="connsiteY1" fmla="*/ 74283 h 686221"/>
              <a:gd name="connsiteX2" fmla="*/ 452134 w 841832"/>
              <a:gd name="connsiteY2" fmla="*/ 181638 h 686221"/>
              <a:gd name="connsiteX3" fmla="*/ 841832 w 841832"/>
              <a:gd name="connsiteY3" fmla="*/ 345523 h 686221"/>
              <a:gd name="connsiteX4" fmla="*/ 402664 w 841832"/>
              <a:gd name="connsiteY4" fmla="*/ 337536 h 686221"/>
              <a:gd name="connsiteX5" fmla="*/ 582172 w 841832"/>
              <a:gd name="connsiteY5" fmla="*/ 509449 h 686221"/>
              <a:gd name="connsiteX6" fmla="*/ 218913 w 841832"/>
              <a:gd name="connsiteY6" fmla="*/ 451487 h 686221"/>
              <a:gd name="connsiteX7" fmla="*/ 321007 w 841832"/>
              <a:gd name="connsiteY7" fmla="*/ 686221 h 686221"/>
              <a:gd name="connsiteX8" fmla="*/ 0 w 841832"/>
              <a:gd name="connsiteY8" fmla="*/ 589935 h 686221"/>
              <a:gd name="connsiteX9" fmla="*/ 0 w 841832"/>
              <a:gd name="connsiteY9" fmla="*/ 589935 h 686221"/>
              <a:gd name="connsiteX0" fmla="*/ 162233 w 746208"/>
              <a:gd name="connsiteY0" fmla="*/ 0 h 686221"/>
              <a:gd name="connsiteX1" fmla="*/ 708747 w 746208"/>
              <a:gd name="connsiteY1" fmla="*/ 74283 h 686221"/>
              <a:gd name="connsiteX2" fmla="*/ 452134 w 746208"/>
              <a:gd name="connsiteY2" fmla="*/ 181638 h 686221"/>
              <a:gd name="connsiteX3" fmla="*/ 746208 w 746208"/>
              <a:gd name="connsiteY3" fmla="*/ 321618 h 686221"/>
              <a:gd name="connsiteX4" fmla="*/ 402664 w 746208"/>
              <a:gd name="connsiteY4" fmla="*/ 337536 h 686221"/>
              <a:gd name="connsiteX5" fmla="*/ 582172 w 746208"/>
              <a:gd name="connsiteY5" fmla="*/ 509449 h 686221"/>
              <a:gd name="connsiteX6" fmla="*/ 218913 w 746208"/>
              <a:gd name="connsiteY6" fmla="*/ 451487 h 686221"/>
              <a:gd name="connsiteX7" fmla="*/ 321007 w 746208"/>
              <a:gd name="connsiteY7" fmla="*/ 686221 h 686221"/>
              <a:gd name="connsiteX8" fmla="*/ 0 w 746208"/>
              <a:gd name="connsiteY8" fmla="*/ 589935 h 686221"/>
              <a:gd name="connsiteX9" fmla="*/ 0 w 746208"/>
              <a:gd name="connsiteY9" fmla="*/ 589935 h 686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6208" h="686221">
                <a:moveTo>
                  <a:pt x="162233" y="0"/>
                </a:moveTo>
                <a:lnTo>
                  <a:pt x="708747" y="74283"/>
                </a:lnTo>
                <a:lnTo>
                  <a:pt x="452134" y="181638"/>
                </a:lnTo>
                <a:lnTo>
                  <a:pt x="746208" y="321618"/>
                </a:lnTo>
                <a:lnTo>
                  <a:pt x="402664" y="337536"/>
                </a:lnTo>
                <a:lnTo>
                  <a:pt x="582172" y="509449"/>
                </a:lnTo>
                <a:lnTo>
                  <a:pt x="218913" y="451487"/>
                </a:lnTo>
                <a:lnTo>
                  <a:pt x="321007" y="686221"/>
                </a:lnTo>
                <a:lnTo>
                  <a:pt x="0" y="589935"/>
                </a:lnTo>
                <a:lnTo>
                  <a:pt x="0" y="58993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9" name="Group 218"/>
          <p:cNvGrpSpPr/>
          <p:nvPr/>
        </p:nvGrpSpPr>
        <p:grpSpPr>
          <a:xfrm>
            <a:off x="3440341" y="3540891"/>
            <a:ext cx="2336708" cy="1189891"/>
            <a:chOff x="3440341" y="3540891"/>
            <a:chExt cx="2336708" cy="1189891"/>
          </a:xfrm>
        </p:grpSpPr>
        <p:sp>
          <p:nvSpPr>
            <p:cNvPr id="110" name="Oval 109"/>
            <p:cNvSpPr/>
            <p:nvPr/>
          </p:nvSpPr>
          <p:spPr>
            <a:xfrm>
              <a:off x="3440341" y="3540891"/>
              <a:ext cx="1213092" cy="612295"/>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nvGrpSpPr>
            <p:cNvPr id="208" name="Group 207"/>
            <p:cNvGrpSpPr/>
            <p:nvPr/>
          </p:nvGrpSpPr>
          <p:grpSpPr>
            <a:xfrm>
              <a:off x="4263493" y="4015113"/>
              <a:ext cx="1513556" cy="715669"/>
              <a:chOff x="4444115" y="3778044"/>
              <a:chExt cx="1513556" cy="715669"/>
            </a:xfrm>
          </p:grpSpPr>
          <p:sp>
            <p:nvSpPr>
              <p:cNvPr id="101" name="TextBox 100"/>
              <p:cNvSpPr txBox="1"/>
              <p:nvPr/>
            </p:nvSpPr>
            <p:spPr>
              <a:xfrm>
                <a:off x="4444115" y="4032048"/>
                <a:ext cx="1513556" cy="461665"/>
              </a:xfrm>
              <a:prstGeom prst="rect">
                <a:avLst/>
              </a:prstGeom>
              <a:noFill/>
            </p:spPr>
            <p:txBody>
              <a:bodyPr wrap="none" rtlCol="0">
                <a:spAutoFit/>
              </a:bodyPr>
              <a:lstStyle/>
              <a:p>
                <a:r>
                  <a:rPr lang="en-US" sz="2400" b="1" dirty="0">
                    <a:solidFill>
                      <a:srgbClr val="FF0000"/>
                    </a:solidFill>
                    <a:latin typeface="Goudy Old Style" panose="02020502050305020303" pitchFamily="18" charset="0"/>
                  </a:rPr>
                  <a:t>T</a:t>
                </a:r>
                <a:r>
                  <a:rPr lang="en-US" b="1" dirty="0">
                    <a:solidFill>
                      <a:srgbClr val="FF0000"/>
                    </a:solidFill>
                    <a:latin typeface="Goudy Old Style" panose="02020502050305020303" pitchFamily="18" charset="0"/>
                  </a:rPr>
                  <a:t>HALAMUS</a:t>
                </a:r>
              </a:p>
            </p:txBody>
          </p:sp>
          <p:sp>
            <p:nvSpPr>
              <p:cNvPr id="196" name="TextBox 195"/>
              <p:cNvSpPr txBox="1"/>
              <p:nvPr/>
            </p:nvSpPr>
            <p:spPr>
              <a:xfrm>
                <a:off x="4623331" y="3778044"/>
                <a:ext cx="1155124" cy="461665"/>
              </a:xfrm>
              <a:prstGeom prst="rect">
                <a:avLst/>
              </a:prstGeom>
              <a:noFill/>
            </p:spPr>
            <p:txBody>
              <a:bodyPr wrap="none" rtlCol="0">
                <a:spAutoFit/>
              </a:bodyPr>
              <a:lstStyle/>
              <a:p>
                <a:r>
                  <a:rPr lang="en-US" sz="2400" b="1" dirty="0">
                    <a:solidFill>
                      <a:srgbClr val="FF0000"/>
                    </a:solidFill>
                    <a:latin typeface="Goudy Old Style" panose="02020502050305020303" pitchFamily="18" charset="0"/>
                  </a:rPr>
                  <a:t>D</a:t>
                </a:r>
                <a:r>
                  <a:rPr lang="en-US" b="1" dirty="0">
                    <a:solidFill>
                      <a:srgbClr val="FF0000"/>
                    </a:solidFill>
                    <a:latin typeface="Goudy Old Style" panose="02020502050305020303" pitchFamily="18" charset="0"/>
                  </a:rPr>
                  <a:t>ORSAL</a:t>
                </a:r>
              </a:p>
            </p:txBody>
          </p:sp>
        </p:grpSp>
      </p:grpSp>
      <p:grpSp>
        <p:nvGrpSpPr>
          <p:cNvPr id="220" name="Group 219"/>
          <p:cNvGrpSpPr/>
          <p:nvPr/>
        </p:nvGrpSpPr>
        <p:grpSpPr>
          <a:xfrm>
            <a:off x="1875489" y="3255614"/>
            <a:ext cx="2841979" cy="890370"/>
            <a:chOff x="1875489" y="3255614"/>
            <a:chExt cx="2841979" cy="890370"/>
          </a:xfrm>
        </p:grpSpPr>
        <p:sp>
          <p:nvSpPr>
            <p:cNvPr id="195" name="Freeform 194"/>
            <p:cNvSpPr/>
            <p:nvPr/>
          </p:nvSpPr>
          <p:spPr>
            <a:xfrm>
              <a:off x="3367081" y="3255614"/>
              <a:ext cx="1350387" cy="430762"/>
            </a:xfrm>
            <a:custGeom>
              <a:avLst/>
              <a:gdLst>
                <a:gd name="connsiteX0" fmla="*/ 99964 w 1313263"/>
                <a:gd name="connsiteY0" fmla="*/ 530249 h 559024"/>
                <a:gd name="connsiteX1" fmla="*/ 220614 w 1313263"/>
                <a:gd name="connsiteY1" fmla="*/ 444524 h 559024"/>
                <a:gd name="connsiteX2" fmla="*/ 471439 w 1313263"/>
                <a:gd name="connsiteY2" fmla="*/ 358799 h 559024"/>
                <a:gd name="connsiteX3" fmla="*/ 744489 w 1313263"/>
                <a:gd name="connsiteY3" fmla="*/ 349274 h 559024"/>
                <a:gd name="connsiteX4" fmla="*/ 969914 w 1313263"/>
                <a:gd name="connsiteY4" fmla="*/ 387374 h 559024"/>
                <a:gd name="connsiteX5" fmla="*/ 1160414 w 1313263"/>
                <a:gd name="connsiteY5" fmla="*/ 466749 h 559024"/>
                <a:gd name="connsiteX6" fmla="*/ 1249314 w 1313263"/>
                <a:gd name="connsiteY6" fmla="*/ 549299 h 559024"/>
                <a:gd name="connsiteX7" fmla="*/ 1271539 w 1313263"/>
                <a:gd name="connsiteY7" fmla="*/ 225449 h 559024"/>
                <a:gd name="connsiteX8" fmla="*/ 665114 w 1313263"/>
                <a:gd name="connsiteY8" fmla="*/ 24 h 559024"/>
                <a:gd name="connsiteX9" fmla="*/ 33289 w 1313263"/>
                <a:gd name="connsiteY9" fmla="*/ 238149 h 559024"/>
                <a:gd name="connsiteX10" fmla="*/ 99964 w 1313263"/>
                <a:gd name="connsiteY10" fmla="*/ 530249 h 559024"/>
                <a:gd name="connsiteX0" fmla="*/ 99731 w 1313030"/>
                <a:gd name="connsiteY0" fmla="*/ 530249 h 559024"/>
                <a:gd name="connsiteX1" fmla="*/ 210856 w 1313030"/>
                <a:gd name="connsiteY1" fmla="*/ 444524 h 559024"/>
                <a:gd name="connsiteX2" fmla="*/ 471206 w 1313030"/>
                <a:gd name="connsiteY2" fmla="*/ 358799 h 559024"/>
                <a:gd name="connsiteX3" fmla="*/ 744256 w 1313030"/>
                <a:gd name="connsiteY3" fmla="*/ 349274 h 559024"/>
                <a:gd name="connsiteX4" fmla="*/ 969681 w 1313030"/>
                <a:gd name="connsiteY4" fmla="*/ 387374 h 559024"/>
                <a:gd name="connsiteX5" fmla="*/ 1160181 w 1313030"/>
                <a:gd name="connsiteY5" fmla="*/ 466749 h 559024"/>
                <a:gd name="connsiteX6" fmla="*/ 1249081 w 1313030"/>
                <a:gd name="connsiteY6" fmla="*/ 549299 h 559024"/>
                <a:gd name="connsiteX7" fmla="*/ 1271306 w 1313030"/>
                <a:gd name="connsiteY7" fmla="*/ 225449 h 559024"/>
                <a:gd name="connsiteX8" fmla="*/ 664881 w 1313030"/>
                <a:gd name="connsiteY8" fmla="*/ 24 h 559024"/>
                <a:gd name="connsiteX9" fmla="*/ 33056 w 1313030"/>
                <a:gd name="connsiteY9" fmla="*/ 238149 h 559024"/>
                <a:gd name="connsiteX10" fmla="*/ 99731 w 1313030"/>
                <a:gd name="connsiteY10" fmla="*/ 530249 h 559024"/>
                <a:gd name="connsiteX0" fmla="*/ 99731 w 1313030"/>
                <a:gd name="connsiteY0" fmla="*/ 530249 h 559024"/>
                <a:gd name="connsiteX1" fmla="*/ 471206 w 1313030"/>
                <a:gd name="connsiteY1" fmla="*/ 358799 h 559024"/>
                <a:gd name="connsiteX2" fmla="*/ 744256 w 1313030"/>
                <a:gd name="connsiteY2" fmla="*/ 349274 h 559024"/>
                <a:gd name="connsiteX3" fmla="*/ 969681 w 1313030"/>
                <a:gd name="connsiteY3" fmla="*/ 387374 h 559024"/>
                <a:gd name="connsiteX4" fmla="*/ 1160181 w 1313030"/>
                <a:gd name="connsiteY4" fmla="*/ 466749 h 559024"/>
                <a:gd name="connsiteX5" fmla="*/ 1249081 w 1313030"/>
                <a:gd name="connsiteY5" fmla="*/ 549299 h 559024"/>
                <a:gd name="connsiteX6" fmla="*/ 1271306 w 1313030"/>
                <a:gd name="connsiteY6" fmla="*/ 225449 h 559024"/>
                <a:gd name="connsiteX7" fmla="*/ 664881 w 1313030"/>
                <a:gd name="connsiteY7" fmla="*/ 24 h 559024"/>
                <a:gd name="connsiteX8" fmla="*/ 33056 w 1313030"/>
                <a:gd name="connsiteY8" fmla="*/ 238149 h 559024"/>
                <a:gd name="connsiteX9" fmla="*/ 99731 w 1313030"/>
                <a:gd name="connsiteY9" fmla="*/ 530249 h 559024"/>
                <a:gd name="connsiteX0" fmla="*/ 99731 w 1313030"/>
                <a:gd name="connsiteY0" fmla="*/ 530249 h 559024"/>
                <a:gd name="connsiteX1" fmla="*/ 744256 w 1313030"/>
                <a:gd name="connsiteY1" fmla="*/ 349274 h 559024"/>
                <a:gd name="connsiteX2" fmla="*/ 969681 w 1313030"/>
                <a:gd name="connsiteY2" fmla="*/ 387374 h 559024"/>
                <a:gd name="connsiteX3" fmla="*/ 1160181 w 1313030"/>
                <a:gd name="connsiteY3" fmla="*/ 466749 h 559024"/>
                <a:gd name="connsiteX4" fmla="*/ 1249081 w 1313030"/>
                <a:gd name="connsiteY4" fmla="*/ 549299 h 559024"/>
                <a:gd name="connsiteX5" fmla="*/ 1271306 w 1313030"/>
                <a:gd name="connsiteY5" fmla="*/ 225449 h 559024"/>
                <a:gd name="connsiteX6" fmla="*/ 664881 w 1313030"/>
                <a:gd name="connsiteY6" fmla="*/ 24 h 559024"/>
                <a:gd name="connsiteX7" fmla="*/ 33056 w 1313030"/>
                <a:gd name="connsiteY7" fmla="*/ 238149 h 559024"/>
                <a:gd name="connsiteX8" fmla="*/ 99731 w 1313030"/>
                <a:gd name="connsiteY8" fmla="*/ 530249 h 559024"/>
                <a:gd name="connsiteX0" fmla="*/ 99731 w 1313030"/>
                <a:gd name="connsiteY0" fmla="*/ 530249 h 559499"/>
                <a:gd name="connsiteX1" fmla="*/ 744256 w 1313030"/>
                <a:gd name="connsiteY1" fmla="*/ 349274 h 559499"/>
                <a:gd name="connsiteX2" fmla="*/ 1160181 w 1313030"/>
                <a:gd name="connsiteY2" fmla="*/ 466749 h 559499"/>
                <a:gd name="connsiteX3" fmla="*/ 1249081 w 1313030"/>
                <a:gd name="connsiteY3" fmla="*/ 549299 h 559499"/>
                <a:gd name="connsiteX4" fmla="*/ 1271306 w 1313030"/>
                <a:gd name="connsiteY4" fmla="*/ 225449 h 559499"/>
                <a:gd name="connsiteX5" fmla="*/ 664881 w 1313030"/>
                <a:gd name="connsiteY5" fmla="*/ 24 h 559499"/>
                <a:gd name="connsiteX6" fmla="*/ 33056 w 1313030"/>
                <a:gd name="connsiteY6" fmla="*/ 238149 h 559499"/>
                <a:gd name="connsiteX7" fmla="*/ 99731 w 1313030"/>
                <a:gd name="connsiteY7" fmla="*/ 530249 h 559499"/>
                <a:gd name="connsiteX0" fmla="*/ 99731 w 1331094"/>
                <a:gd name="connsiteY0" fmla="*/ 530249 h 550679"/>
                <a:gd name="connsiteX1" fmla="*/ 744256 w 1331094"/>
                <a:gd name="connsiteY1" fmla="*/ 349274 h 550679"/>
                <a:gd name="connsiteX2" fmla="*/ 1249081 w 1331094"/>
                <a:gd name="connsiteY2" fmla="*/ 549299 h 550679"/>
                <a:gd name="connsiteX3" fmla="*/ 1271306 w 1331094"/>
                <a:gd name="connsiteY3" fmla="*/ 225449 h 550679"/>
                <a:gd name="connsiteX4" fmla="*/ 664881 w 1331094"/>
                <a:gd name="connsiteY4" fmla="*/ 24 h 550679"/>
                <a:gd name="connsiteX5" fmla="*/ 33056 w 1331094"/>
                <a:gd name="connsiteY5" fmla="*/ 238149 h 550679"/>
                <a:gd name="connsiteX6" fmla="*/ 99731 w 1331094"/>
                <a:gd name="connsiteY6" fmla="*/ 530249 h 550679"/>
                <a:gd name="connsiteX0" fmla="*/ 114902 w 1349855"/>
                <a:gd name="connsiteY0" fmla="*/ 530249 h 550438"/>
                <a:gd name="connsiteX1" fmla="*/ 692752 w 1349855"/>
                <a:gd name="connsiteY1" fmla="*/ 339611 h 550438"/>
                <a:gd name="connsiteX2" fmla="*/ 1264252 w 1349855"/>
                <a:gd name="connsiteY2" fmla="*/ 549299 h 550438"/>
                <a:gd name="connsiteX3" fmla="*/ 1286477 w 1349855"/>
                <a:gd name="connsiteY3" fmla="*/ 225449 h 550438"/>
                <a:gd name="connsiteX4" fmla="*/ 680052 w 1349855"/>
                <a:gd name="connsiteY4" fmla="*/ 24 h 550438"/>
                <a:gd name="connsiteX5" fmla="*/ 48227 w 1349855"/>
                <a:gd name="connsiteY5" fmla="*/ 238149 h 550438"/>
                <a:gd name="connsiteX6" fmla="*/ 114902 w 1349855"/>
                <a:gd name="connsiteY6" fmla="*/ 530249 h 550438"/>
                <a:gd name="connsiteX0" fmla="*/ 114902 w 1349855"/>
                <a:gd name="connsiteY0" fmla="*/ 530249 h 550353"/>
                <a:gd name="connsiteX1" fmla="*/ 692752 w 1349855"/>
                <a:gd name="connsiteY1" fmla="*/ 339611 h 550353"/>
                <a:gd name="connsiteX2" fmla="*/ 1264252 w 1349855"/>
                <a:gd name="connsiteY2" fmla="*/ 549299 h 550353"/>
                <a:gd name="connsiteX3" fmla="*/ 1286477 w 1349855"/>
                <a:gd name="connsiteY3" fmla="*/ 225449 h 550353"/>
                <a:gd name="connsiteX4" fmla="*/ 680052 w 1349855"/>
                <a:gd name="connsiteY4" fmla="*/ 24 h 550353"/>
                <a:gd name="connsiteX5" fmla="*/ 48227 w 1349855"/>
                <a:gd name="connsiteY5" fmla="*/ 238149 h 550353"/>
                <a:gd name="connsiteX6" fmla="*/ 114902 w 1349855"/>
                <a:gd name="connsiteY6" fmla="*/ 530249 h 550353"/>
                <a:gd name="connsiteX0" fmla="*/ 114902 w 1349855"/>
                <a:gd name="connsiteY0" fmla="*/ 530249 h 550438"/>
                <a:gd name="connsiteX1" fmla="*/ 692752 w 1349855"/>
                <a:gd name="connsiteY1" fmla="*/ 339611 h 550438"/>
                <a:gd name="connsiteX2" fmla="*/ 1264252 w 1349855"/>
                <a:gd name="connsiteY2" fmla="*/ 549299 h 550438"/>
                <a:gd name="connsiteX3" fmla="*/ 1286477 w 1349855"/>
                <a:gd name="connsiteY3" fmla="*/ 225449 h 550438"/>
                <a:gd name="connsiteX4" fmla="*/ 680052 w 1349855"/>
                <a:gd name="connsiteY4" fmla="*/ 24 h 550438"/>
                <a:gd name="connsiteX5" fmla="*/ 48227 w 1349855"/>
                <a:gd name="connsiteY5" fmla="*/ 238149 h 550438"/>
                <a:gd name="connsiteX6" fmla="*/ 114902 w 1349855"/>
                <a:gd name="connsiteY6" fmla="*/ 530249 h 550438"/>
                <a:gd name="connsiteX0" fmla="*/ 116248 w 1350387"/>
                <a:gd name="connsiteY0" fmla="*/ 562453 h 582642"/>
                <a:gd name="connsiteX1" fmla="*/ 694098 w 1350387"/>
                <a:gd name="connsiteY1" fmla="*/ 371815 h 582642"/>
                <a:gd name="connsiteX2" fmla="*/ 1265598 w 1350387"/>
                <a:gd name="connsiteY2" fmla="*/ 581503 h 582642"/>
                <a:gd name="connsiteX3" fmla="*/ 1287823 w 1350387"/>
                <a:gd name="connsiteY3" fmla="*/ 257653 h 582642"/>
                <a:gd name="connsiteX4" fmla="*/ 693304 w 1350387"/>
                <a:gd name="connsiteY4" fmla="*/ 21 h 582642"/>
                <a:gd name="connsiteX5" fmla="*/ 49573 w 1350387"/>
                <a:gd name="connsiteY5" fmla="*/ 270353 h 582642"/>
                <a:gd name="connsiteX6" fmla="*/ 116248 w 1350387"/>
                <a:gd name="connsiteY6" fmla="*/ 562453 h 58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0387" h="582642">
                  <a:moveTo>
                    <a:pt x="116248" y="562453"/>
                  </a:moveTo>
                  <a:cubicBezTo>
                    <a:pt x="223669" y="579363"/>
                    <a:pt x="338234" y="368639"/>
                    <a:pt x="694098" y="371815"/>
                  </a:cubicBezTo>
                  <a:cubicBezTo>
                    <a:pt x="1049962" y="374991"/>
                    <a:pt x="1166644" y="600530"/>
                    <a:pt x="1265598" y="581503"/>
                  </a:cubicBezTo>
                  <a:cubicBezTo>
                    <a:pt x="1364552" y="562476"/>
                    <a:pt x="1383205" y="354567"/>
                    <a:pt x="1287823" y="257653"/>
                  </a:cubicBezTo>
                  <a:cubicBezTo>
                    <a:pt x="1192441" y="160739"/>
                    <a:pt x="899679" y="-2096"/>
                    <a:pt x="693304" y="21"/>
                  </a:cubicBezTo>
                  <a:cubicBezTo>
                    <a:pt x="486929" y="2138"/>
                    <a:pt x="145749" y="176614"/>
                    <a:pt x="49573" y="270353"/>
                  </a:cubicBezTo>
                  <a:cubicBezTo>
                    <a:pt x="-46603" y="364092"/>
                    <a:pt x="8827" y="545543"/>
                    <a:pt x="116248" y="562453"/>
                  </a:cubicBezTo>
                  <a:close/>
                </a:path>
              </a:pathLst>
            </a:custGeom>
            <a:solidFill>
              <a:srgbClr val="6600CC"/>
            </a:solid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2" name="Group 211"/>
            <p:cNvGrpSpPr/>
            <p:nvPr/>
          </p:nvGrpSpPr>
          <p:grpSpPr>
            <a:xfrm>
              <a:off x="1875489" y="3430315"/>
              <a:ext cx="1552028" cy="715669"/>
              <a:chOff x="6683438" y="5102887"/>
              <a:chExt cx="1552028" cy="715669"/>
            </a:xfrm>
          </p:grpSpPr>
          <p:sp>
            <p:nvSpPr>
              <p:cNvPr id="210" name="TextBox 209"/>
              <p:cNvSpPr txBox="1"/>
              <p:nvPr/>
            </p:nvSpPr>
            <p:spPr>
              <a:xfrm>
                <a:off x="6702674" y="5356891"/>
                <a:ext cx="1513556" cy="461665"/>
              </a:xfrm>
              <a:prstGeom prst="rect">
                <a:avLst/>
              </a:prstGeom>
              <a:noFill/>
            </p:spPr>
            <p:txBody>
              <a:bodyPr wrap="none" rtlCol="0">
                <a:spAutoFit/>
              </a:bodyPr>
              <a:lstStyle/>
              <a:p>
                <a:r>
                  <a:rPr lang="en-US" sz="2400" b="1" dirty="0">
                    <a:solidFill>
                      <a:srgbClr val="6600CC"/>
                    </a:solidFill>
                    <a:latin typeface="Goudy Old Style" panose="02020502050305020303" pitchFamily="18" charset="0"/>
                  </a:rPr>
                  <a:t>T</a:t>
                </a:r>
                <a:r>
                  <a:rPr lang="en-US" b="1" dirty="0">
                    <a:solidFill>
                      <a:srgbClr val="6600CC"/>
                    </a:solidFill>
                    <a:latin typeface="Goudy Old Style" panose="02020502050305020303" pitchFamily="18" charset="0"/>
                  </a:rPr>
                  <a:t>HALAMUS</a:t>
                </a:r>
              </a:p>
            </p:txBody>
          </p:sp>
          <p:sp>
            <p:nvSpPr>
              <p:cNvPr id="211" name="TextBox 210"/>
              <p:cNvSpPr txBox="1"/>
              <p:nvPr/>
            </p:nvSpPr>
            <p:spPr>
              <a:xfrm>
                <a:off x="6683438" y="5102887"/>
                <a:ext cx="1552028" cy="461665"/>
              </a:xfrm>
              <a:prstGeom prst="rect">
                <a:avLst/>
              </a:prstGeom>
              <a:noFill/>
            </p:spPr>
            <p:txBody>
              <a:bodyPr wrap="none" rtlCol="0">
                <a:spAutoFit/>
              </a:bodyPr>
              <a:lstStyle/>
              <a:p>
                <a:r>
                  <a:rPr lang="en-US" sz="2400" b="1" dirty="0">
                    <a:solidFill>
                      <a:srgbClr val="6600CC"/>
                    </a:solidFill>
                    <a:latin typeface="Goudy Old Style" panose="02020502050305020303" pitchFamily="18" charset="0"/>
                  </a:rPr>
                  <a:t>R</a:t>
                </a:r>
                <a:r>
                  <a:rPr lang="en-US" b="1" dirty="0">
                    <a:solidFill>
                      <a:srgbClr val="6600CC"/>
                    </a:solidFill>
                    <a:latin typeface="Goudy Old Style" panose="02020502050305020303" pitchFamily="18" charset="0"/>
                  </a:rPr>
                  <a:t>ETICULAR</a:t>
                </a:r>
              </a:p>
            </p:txBody>
          </p:sp>
        </p:grpSp>
      </p:grpSp>
      <p:grpSp>
        <p:nvGrpSpPr>
          <p:cNvPr id="227" name="Group 226"/>
          <p:cNvGrpSpPr/>
          <p:nvPr/>
        </p:nvGrpSpPr>
        <p:grpSpPr>
          <a:xfrm>
            <a:off x="1341120" y="2080236"/>
            <a:ext cx="4898220" cy="2228490"/>
            <a:chOff x="1341120" y="2080236"/>
            <a:chExt cx="4898220" cy="2228490"/>
          </a:xfrm>
        </p:grpSpPr>
        <p:sp>
          <p:nvSpPr>
            <p:cNvPr id="221" name="Freeform 220"/>
            <p:cNvSpPr/>
            <p:nvPr/>
          </p:nvSpPr>
          <p:spPr>
            <a:xfrm>
              <a:off x="1341120" y="3185160"/>
              <a:ext cx="2141220" cy="586740"/>
            </a:xfrm>
            <a:custGeom>
              <a:avLst/>
              <a:gdLst>
                <a:gd name="connsiteX0" fmla="*/ 2141220 w 2141220"/>
                <a:gd name="connsiteY0" fmla="*/ 586740 h 586740"/>
                <a:gd name="connsiteX1" fmla="*/ 1097280 w 2141220"/>
                <a:gd name="connsiteY1" fmla="*/ 403860 h 586740"/>
                <a:gd name="connsiteX2" fmla="*/ 0 w 2141220"/>
                <a:gd name="connsiteY2" fmla="*/ 0 h 586740"/>
              </a:gdLst>
              <a:ahLst/>
              <a:cxnLst>
                <a:cxn ang="0">
                  <a:pos x="connsiteX0" y="connsiteY0"/>
                </a:cxn>
                <a:cxn ang="0">
                  <a:pos x="connsiteX1" y="connsiteY1"/>
                </a:cxn>
                <a:cxn ang="0">
                  <a:pos x="connsiteX2" y="connsiteY2"/>
                </a:cxn>
              </a:cxnLst>
              <a:rect l="l" t="t" r="r" b="b"/>
              <a:pathLst>
                <a:path w="2141220" h="586740">
                  <a:moveTo>
                    <a:pt x="2141220" y="586740"/>
                  </a:moveTo>
                  <a:cubicBezTo>
                    <a:pt x="1797685" y="544195"/>
                    <a:pt x="1454150" y="501650"/>
                    <a:pt x="1097280" y="403860"/>
                  </a:cubicBezTo>
                  <a:cubicBezTo>
                    <a:pt x="740410" y="306070"/>
                    <a:pt x="370205" y="153035"/>
                    <a:pt x="0" y="0"/>
                  </a:cubicBezTo>
                </a:path>
              </a:pathLst>
            </a:custGeom>
            <a:noFill/>
            <a:ln w="3810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Freeform 221"/>
            <p:cNvSpPr/>
            <p:nvPr/>
          </p:nvSpPr>
          <p:spPr>
            <a:xfrm rot="1184659">
              <a:off x="1911654" y="2803755"/>
              <a:ext cx="2141220" cy="586740"/>
            </a:xfrm>
            <a:custGeom>
              <a:avLst/>
              <a:gdLst>
                <a:gd name="connsiteX0" fmla="*/ 2141220 w 2141220"/>
                <a:gd name="connsiteY0" fmla="*/ 586740 h 586740"/>
                <a:gd name="connsiteX1" fmla="*/ 1097280 w 2141220"/>
                <a:gd name="connsiteY1" fmla="*/ 403860 h 586740"/>
                <a:gd name="connsiteX2" fmla="*/ 0 w 2141220"/>
                <a:gd name="connsiteY2" fmla="*/ 0 h 586740"/>
              </a:gdLst>
              <a:ahLst/>
              <a:cxnLst>
                <a:cxn ang="0">
                  <a:pos x="connsiteX0" y="connsiteY0"/>
                </a:cxn>
                <a:cxn ang="0">
                  <a:pos x="connsiteX1" y="connsiteY1"/>
                </a:cxn>
                <a:cxn ang="0">
                  <a:pos x="connsiteX2" y="connsiteY2"/>
                </a:cxn>
              </a:cxnLst>
              <a:rect l="l" t="t" r="r" b="b"/>
              <a:pathLst>
                <a:path w="2141220" h="586740">
                  <a:moveTo>
                    <a:pt x="2141220" y="586740"/>
                  </a:moveTo>
                  <a:cubicBezTo>
                    <a:pt x="1797685" y="544195"/>
                    <a:pt x="1454150" y="501650"/>
                    <a:pt x="1097280" y="403860"/>
                  </a:cubicBezTo>
                  <a:cubicBezTo>
                    <a:pt x="740410" y="306070"/>
                    <a:pt x="370205" y="153035"/>
                    <a:pt x="0" y="0"/>
                  </a:cubicBezTo>
                </a:path>
              </a:pathLst>
            </a:custGeom>
            <a:noFill/>
            <a:ln w="3810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reeform 222"/>
            <p:cNvSpPr/>
            <p:nvPr/>
          </p:nvSpPr>
          <p:spPr>
            <a:xfrm rot="2979719">
              <a:off x="2536123" y="2857476"/>
              <a:ext cx="2141220" cy="586740"/>
            </a:xfrm>
            <a:custGeom>
              <a:avLst/>
              <a:gdLst>
                <a:gd name="connsiteX0" fmla="*/ 2141220 w 2141220"/>
                <a:gd name="connsiteY0" fmla="*/ 586740 h 586740"/>
                <a:gd name="connsiteX1" fmla="*/ 1097280 w 2141220"/>
                <a:gd name="connsiteY1" fmla="*/ 403860 h 586740"/>
                <a:gd name="connsiteX2" fmla="*/ 0 w 2141220"/>
                <a:gd name="connsiteY2" fmla="*/ 0 h 586740"/>
              </a:gdLst>
              <a:ahLst/>
              <a:cxnLst>
                <a:cxn ang="0">
                  <a:pos x="connsiteX0" y="connsiteY0"/>
                </a:cxn>
                <a:cxn ang="0">
                  <a:pos x="connsiteX1" y="connsiteY1"/>
                </a:cxn>
                <a:cxn ang="0">
                  <a:pos x="connsiteX2" y="connsiteY2"/>
                </a:cxn>
              </a:cxnLst>
              <a:rect l="l" t="t" r="r" b="b"/>
              <a:pathLst>
                <a:path w="2141220" h="586740">
                  <a:moveTo>
                    <a:pt x="2141220" y="586740"/>
                  </a:moveTo>
                  <a:cubicBezTo>
                    <a:pt x="1797685" y="544195"/>
                    <a:pt x="1454150" y="501650"/>
                    <a:pt x="1097280" y="403860"/>
                  </a:cubicBezTo>
                  <a:cubicBezTo>
                    <a:pt x="740410" y="306070"/>
                    <a:pt x="370205" y="153035"/>
                    <a:pt x="0" y="0"/>
                  </a:cubicBezTo>
                </a:path>
              </a:pathLst>
            </a:custGeom>
            <a:noFill/>
            <a:ln w="3810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Freeform 223"/>
            <p:cNvSpPr/>
            <p:nvPr/>
          </p:nvSpPr>
          <p:spPr>
            <a:xfrm rot="4758516">
              <a:off x="3062632" y="2838074"/>
              <a:ext cx="1857106" cy="571874"/>
            </a:xfrm>
            <a:custGeom>
              <a:avLst/>
              <a:gdLst>
                <a:gd name="connsiteX0" fmla="*/ 2141220 w 2141220"/>
                <a:gd name="connsiteY0" fmla="*/ 586740 h 586740"/>
                <a:gd name="connsiteX1" fmla="*/ 1097280 w 2141220"/>
                <a:gd name="connsiteY1" fmla="*/ 403860 h 586740"/>
                <a:gd name="connsiteX2" fmla="*/ 0 w 2141220"/>
                <a:gd name="connsiteY2" fmla="*/ 0 h 586740"/>
                <a:gd name="connsiteX0" fmla="*/ 1857106 w 1857106"/>
                <a:gd name="connsiteY0" fmla="*/ 571874 h 571874"/>
                <a:gd name="connsiteX1" fmla="*/ 1097280 w 1857106"/>
                <a:gd name="connsiteY1" fmla="*/ 403860 h 571874"/>
                <a:gd name="connsiteX2" fmla="*/ 0 w 1857106"/>
                <a:gd name="connsiteY2" fmla="*/ 0 h 571874"/>
              </a:gdLst>
              <a:ahLst/>
              <a:cxnLst>
                <a:cxn ang="0">
                  <a:pos x="connsiteX0" y="connsiteY0"/>
                </a:cxn>
                <a:cxn ang="0">
                  <a:pos x="connsiteX1" y="connsiteY1"/>
                </a:cxn>
                <a:cxn ang="0">
                  <a:pos x="connsiteX2" y="connsiteY2"/>
                </a:cxn>
              </a:cxnLst>
              <a:rect l="l" t="t" r="r" b="b"/>
              <a:pathLst>
                <a:path w="1857106" h="571874">
                  <a:moveTo>
                    <a:pt x="1857106" y="571874"/>
                  </a:moveTo>
                  <a:cubicBezTo>
                    <a:pt x="1513571" y="529329"/>
                    <a:pt x="1406798" y="499172"/>
                    <a:pt x="1097280" y="403860"/>
                  </a:cubicBezTo>
                  <a:cubicBezTo>
                    <a:pt x="787762" y="308548"/>
                    <a:pt x="370205" y="153035"/>
                    <a:pt x="0" y="0"/>
                  </a:cubicBezTo>
                </a:path>
              </a:pathLst>
            </a:custGeom>
            <a:noFill/>
            <a:ln w="3810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Freeform 224"/>
            <p:cNvSpPr/>
            <p:nvPr/>
          </p:nvSpPr>
          <p:spPr>
            <a:xfrm rot="7320956">
              <a:off x="3540700" y="2944746"/>
              <a:ext cx="2141220" cy="586740"/>
            </a:xfrm>
            <a:custGeom>
              <a:avLst/>
              <a:gdLst>
                <a:gd name="connsiteX0" fmla="*/ 2141220 w 2141220"/>
                <a:gd name="connsiteY0" fmla="*/ 586740 h 586740"/>
                <a:gd name="connsiteX1" fmla="*/ 1097280 w 2141220"/>
                <a:gd name="connsiteY1" fmla="*/ 403860 h 586740"/>
                <a:gd name="connsiteX2" fmla="*/ 0 w 2141220"/>
                <a:gd name="connsiteY2" fmla="*/ 0 h 586740"/>
              </a:gdLst>
              <a:ahLst/>
              <a:cxnLst>
                <a:cxn ang="0">
                  <a:pos x="connsiteX0" y="connsiteY0"/>
                </a:cxn>
                <a:cxn ang="0">
                  <a:pos x="connsiteX1" y="connsiteY1"/>
                </a:cxn>
                <a:cxn ang="0">
                  <a:pos x="connsiteX2" y="connsiteY2"/>
                </a:cxn>
              </a:cxnLst>
              <a:rect l="l" t="t" r="r" b="b"/>
              <a:pathLst>
                <a:path w="2141220" h="586740">
                  <a:moveTo>
                    <a:pt x="2141220" y="586740"/>
                  </a:moveTo>
                  <a:cubicBezTo>
                    <a:pt x="1797685" y="544195"/>
                    <a:pt x="1454150" y="501650"/>
                    <a:pt x="1097280" y="403860"/>
                  </a:cubicBezTo>
                  <a:cubicBezTo>
                    <a:pt x="740410" y="306070"/>
                    <a:pt x="370205" y="153035"/>
                    <a:pt x="0" y="0"/>
                  </a:cubicBezTo>
                </a:path>
              </a:pathLst>
            </a:custGeom>
            <a:noFill/>
            <a:ln w="3810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Freeform 225"/>
            <p:cNvSpPr/>
            <p:nvPr/>
          </p:nvSpPr>
          <p:spPr>
            <a:xfrm rot="8581336">
              <a:off x="4098120" y="3188206"/>
              <a:ext cx="2141220" cy="586740"/>
            </a:xfrm>
            <a:custGeom>
              <a:avLst/>
              <a:gdLst>
                <a:gd name="connsiteX0" fmla="*/ 2141220 w 2141220"/>
                <a:gd name="connsiteY0" fmla="*/ 586740 h 586740"/>
                <a:gd name="connsiteX1" fmla="*/ 1097280 w 2141220"/>
                <a:gd name="connsiteY1" fmla="*/ 403860 h 586740"/>
                <a:gd name="connsiteX2" fmla="*/ 0 w 2141220"/>
                <a:gd name="connsiteY2" fmla="*/ 0 h 586740"/>
              </a:gdLst>
              <a:ahLst/>
              <a:cxnLst>
                <a:cxn ang="0">
                  <a:pos x="connsiteX0" y="connsiteY0"/>
                </a:cxn>
                <a:cxn ang="0">
                  <a:pos x="connsiteX1" y="connsiteY1"/>
                </a:cxn>
                <a:cxn ang="0">
                  <a:pos x="connsiteX2" y="connsiteY2"/>
                </a:cxn>
              </a:cxnLst>
              <a:rect l="l" t="t" r="r" b="b"/>
              <a:pathLst>
                <a:path w="2141220" h="586740">
                  <a:moveTo>
                    <a:pt x="2141220" y="586740"/>
                  </a:moveTo>
                  <a:cubicBezTo>
                    <a:pt x="1797685" y="544195"/>
                    <a:pt x="1454150" y="501650"/>
                    <a:pt x="1097280" y="403860"/>
                  </a:cubicBezTo>
                  <a:cubicBezTo>
                    <a:pt x="740410" y="306070"/>
                    <a:pt x="370205" y="153035"/>
                    <a:pt x="0" y="0"/>
                  </a:cubicBezTo>
                </a:path>
              </a:pathLst>
            </a:custGeom>
            <a:noFill/>
            <a:ln w="3810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5" name="Group 234"/>
          <p:cNvGrpSpPr/>
          <p:nvPr/>
        </p:nvGrpSpPr>
        <p:grpSpPr>
          <a:xfrm>
            <a:off x="612921" y="760606"/>
            <a:ext cx="5546491" cy="2186881"/>
            <a:chOff x="612921" y="760606"/>
            <a:chExt cx="5546491" cy="2186881"/>
          </a:xfrm>
        </p:grpSpPr>
        <p:grpSp>
          <p:nvGrpSpPr>
            <p:cNvPr id="193" name="Group 192"/>
            <p:cNvGrpSpPr/>
            <p:nvPr/>
          </p:nvGrpSpPr>
          <p:grpSpPr>
            <a:xfrm>
              <a:off x="648010" y="1165738"/>
              <a:ext cx="5511402" cy="1781749"/>
              <a:chOff x="648010" y="1165738"/>
              <a:chExt cx="5511402" cy="1781749"/>
            </a:xfrm>
          </p:grpSpPr>
          <p:grpSp>
            <p:nvGrpSpPr>
              <p:cNvPr id="192" name="Group 191"/>
              <p:cNvGrpSpPr/>
              <p:nvPr/>
            </p:nvGrpSpPr>
            <p:grpSpPr>
              <a:xfrm>
                <a:off x="648010" y="1375288"/>
                <a:ext cx="1806959" cy="1572199"/>
                <a:chOff x="648010" y="1375288"/>
                <a:chExt cx="1806959" cy="1572199"/>
              </a:xfrm>
            </p:grpSpPr>
            <p:sp>
              <p:nvSpPr>
                <p:cNvPr id="181" name="Freeform 180"/>
                <p:cNvSpPr/>
                <p:nvPr/>
              </p:nvSpPr>
              <p:spPr>
                <a:xfrm rot="19275844" flipH="1">
                  <a:off x="648010" y="2224511"/>
                  <a:ext cx="118632" cy="673100"/>
                </a:xfrm>
                <a:custGeom>
                  <a:avLst/>
                  <a:gdLst>
                    <a:gd name="connsiteX0" fmla="*/ 190500 w 264280"/>
                    <a:gd name="connsiteY0" fmla="*/ 673100 h 673100"/>
                    <a:gd name="connsiteX1" fmla="*/ 254000 w 264280"/>
                    <a:gd name="connsiteY1" fmla="*/ 203200 h 673100"/>
                    <a:gd name="connsiteX2" fmla="*/ 0 w 264280"/>
                    <a:gd name="connsiteY2" fmla="*/ 0 h 673100"/>
                  </a:gdLst>
                  <a:ahLst/>
                  <a:cxnLst>
                    <a:cxn ang="0">
                      <a:pos x="connsiteX0" y="connsiteY0"/>
                    </a:cxn>
                    <a:cxn ang="0">
                      <a:pos x="connsiteX1" y="connsiteY1"/>
                    </a:cxn>
                    <a:cxn ang="0">
                      <a:pos x="connsiteX2" y="connsiteY2"/>
                    </a:cxn>
                  </a:cxnLst>
                  <a:rect l="l" t="t" r="r" b="b"/>
                  <a:pathLst>
                    <a:path w="264280" h="673100">
                      <a:moveTo>
                        <a:pt x="190500" y="673100"/>
                      </a:moveTo>
                      <a:cubicBezTo>
                        <a:pt x="238125" y="494241"/>
                        <a:pt x="285750" y="315383"/>
                        <a:pt x="254000" y="203200"/>
                      </a:cubicBezTo>
                      <a:cubicBezTo>
                        <a:pt x="222250" y="91017"/>
                        <a:pt x="111125" y="45508"/>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Freeform 181"/>
                <p:cNvSpPr/>
                <p:nvPr/>
              </p:nvSpPr>
              <p:spPr>
                <a:xfrm rot="19275844" flipH="1">
                  <a:off x="987699" y="1874834"/>
                  <a:ext cx="118632" cy="673100"/>
                </a:xfrm>
                <a:custGeom>
                  <a:avLst/>
                  <a:gdLst>
                    <a:gd name="connsiteX0" fmla="*/ 190500 w 264280"/>
                    <a:gd name="connsiteY0" fmla="*/ 673100 h 673100"/>
                    <a:gd name="connsiteX1" fmla="*/ 254000 w 264280"/>
                    <a:gd name="connsiteY1" fmla="*/ 203200 h 673100"/>
                    <a:gd name="connsiteX2" fmla="*/ 0 w 264280"/>
                    <a:gd name="connsiteY2" fmla="*/ 0 h 673100"/>
                  </a:gdLst>
                  <a:ahLst/>
                  <a:cxnLst>
                    <a:cxn ang="0">
                      <a:pos x="connsiteX0" y="connsiteY0"/>
                    </a:cxn>
                    <a:cxn ang="0">
                      <a:pos x="connsiteX1" y="connsiteY1"/>
                    </a:cxn>
                    <a:cxn ang="0">
                      <a:pos x="connsiteX2" y="connsiteY2"/>
                    </a:cxn>
                  </a:cxnLst>
                  <a:rect l="l" t="t" r="r" b="b"/>
                  <a:pathLst>
                    <a:path w="264280" h="673100">
                      <a:moveTo>
                        <a:pt x="190500" y="673100"/>
                      </a:moveTo>
                      <a:cubicBezTo>
                        <a:pt x="238125" y="494241"/>
                        <a:pt x="285750" y="315383"/>
                        <a:pt x="254000" y="203200"/>
                      </a:cubicBezTo>
                      <a:cubicBezTo>
                        <a:pt x="222250" y="91017"/>
                        <a:pt x="111125" y="45508"/>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Freeform 182"/>
                <p:cNvSpPr/>
                <p:nvPr/>
              </p:nvSpPr>
              <p:spPr>
                <a:xfrm rot="19551167" flipH="1">
                  <a:off x="1499623" y="1592049"/>
                  <a:ext cx="118632" cy="673100"/>
                </a:xfrm>
                <a:custGeom>
                  <a:avLst/>
                  <a:gdLst>
                    <a:gd name="connsiteX0" fmla="*/ 190500 w 264280"/>
                    <a:gd name="connsiteY0" fmla="*/ 673100 h 673100"/>
                    <a:gd name="connsiteX1" fmla="*/ 254000 w 264280"/>
                    <a:gd name="connsiteY1" fmla="*/ 203200 h 673100"/>
                    <a:gd name="connsiteX2" fmla="*/ 0 w 264280"/>
                    <a:gd name="connsiteY2" fmla="*/ 0 h 673100"/>
                  </a:gdLst>
                  <a:ahLst/>
                  <a:cxnLst>
                    <a:cxn ang="0">
                      <a:pos x="connsiteX0" y="connsiteY0"/>
                    </a:cxn>
                    <a:cxn ang="0">
                      <a:pos x="connsiteX1" y="connsiteY1"/>
                    </a:cxn>
                    <a:cxn ang="0">
                      <a:pos x="connsiteX2" y="connsiteY2"/>
                    </a:cxn>
                  </a:cxnLst>
                  <a:rect l="l" t="t" r="r" b="b"/>
                  <a:pathLst>
                    <a:path w="264280" h="673100">
                      <a:moveTo>
                        <a:pt x="190500" y="673100"/>
                      </a:moveTo>
                      <a:cubicBezTo>
                        <a:pt x="238125" y="494241"/>
                        <a:pt x="285750" y="315383"/>
                        <a:pt x="254000" y="203200"/>
                      </a:cubicBezTo>
                      <a:cubicBezTo>
                        <a:pt x="222250" y="91017"/>
                        <a:pt x="111125" y="45508"/>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reeform 183"/>
                <p:cNvSpPr/>
                <p:nvPr/>
              </p:nvSpPr>
              <p:spPr>
                <a:xfrm rot="20571621" flipH="1">
                  <a:off x="2190548" y="1375288"/>
                  <a:ext cx="118632" cy="673100"/>
                </a:xfrm>
                <a:custGeom>
                  <a:avLst/>
                  <a:gdLst>
                    <a:gd name="connsiteX0" fmla="*/ 190500 w 264280"/>
                    <a:gd name="connsiteY0" fmla="*/ 673100 h 673100"/>
                    <a:gd name="connsiteX1" fmla="*/ 254000 w 264280"/>
                    <a:gd name="connsiteY1" fmla="*/ 203200 h 673100"/>
                    <a:gd name="connsiteX2" fmla="*/ 0 w 264280"/>
                    <a:gd name="connsiteY2" fmla="*/ 0 h 673100"/>
                  </a:gdLst>
                  <a:ahLst/>
                  <a:cxnLst>
                    <a:cxn ang="0">
                      <a:pos x="connsiteX0" y="connsiteY0"/>
                    </a:cxn>
                    <a:cxn ang="0">
                      <a:pos x="connsiteX1" y="connsiteY1"/>
                    </a:cxn>
                    <a:cxn ang="0">
                      <a:pos x="connsiteX2" y="connsiteY2"/>
                    </a:cxn>
                  </a:cxnLst>
                  <a:rect l="l" t="t" r="r" b="b"/>
                  <a:pathLst>
                    <a:path w="264280" h="673100">
                      <a:moveTo>
                        <a:pt x="190500" y="673100"/>
                      </a:moveTo>
                      <a:cubicBezTo>
                        <a:pt x="238125" y="494241"/>
                        <a:pt x="285750" y="315383"/>
                        <a:pt x="254000" y="203200"/>
                      </a:cubicBezTo>
                      <a:cubicBezTo>
                        <a:pt x="222250" y="91017"/>
                        <a:pt x="111125" y="45508"/>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p:cNvSpPr/>
                <p:nvPr/>
              </p:nvSpPr>
              <p:spPr>
                <a:xfrm rot="18906500">
                  <a:off x="806494" y="2773108"/>
                  <a:ext cx="219075" cy="174379"/>
                </a:xfrm>
                <a:prstGeom prst="ellipse">
                  <a:avLst/>
                </a:prstGeom>
                <a:gradFill flip="none" rotWithShape="1">
                  <a:gsLst>
                    <a:gs pos="0">
                      <a:srgbClr val="00FF00"/>
                    </a:gs>
                    <a:gs pos="61000">
                      <a:schemeClr val="tx1"/>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p:cNvSpPr/>
                <p:nvPr/>
              </p:nvSpPr>
              <p:spPr>
                <a:xfrm rot="18906500">
                  <a:off x="1142658" y="2439861"/>
                  <a:ext cx="219075" cy="174379"/>
                </a:xfrm>
                <a:prstGeom prst="ellipse">
                  <a:avLst/>
                </a:prstGeom>
                <a:gradFill flip="none" rotWithShape="1">
                  <a:gsLst>
                    <a:gs pos="0">
                      <a:srgbClr val="00FF00"/>
                    </a:gs>
                    <a:gs pos="61000">
                      <a:schemeClr val="tx1"/>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p:nvPr/>
              </p:nvSpPr>
              <p:spPr>
                <a:xfrm rot="19482620">
                  <a:off x="1648864" y="2174233"/>
                  <a:ext cx="219075" cy="174379"/>
                </a:xfrm>
                <a:prstGeom prst="ellipse">
                  <a:avLst/>
                </a:prstGeom>
                <a:gradFill flip="none" rotWithShape="1">
                  <a:gsLst>
                    <a:gs pos="0">
                      <a:srgbClr val="00FF00"/>
                    </a:gs>
                    <a:gs pos="61000">
                      <a:schemeClr val="tx1"/>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rot="20245341">
                  <a:off x="2235894" y="1992647"/>
                  <a:ext cx="219075" cy="174379"/>
                </a:xfrm>
                <a:prstGeom prst="ellipse">
                  <a:avLst/>
                </a:prstGeom>
                <a:gradFill flip="none" rotWithShape="1">
                  <a:gsLst>
                    <a:gs pos="0">
                      <a:srgbClr val="00FF00"/>
                    </a:gs>
                    <a:gs pos="61000">
                      <a:schemeClr val="tx1"/>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1" name="Group 190"/>
              <p:cNvGrpSpPr/>
              <p:nvPr/>
            </p:nvGrpSpPr>
            <p:grpSpPr>
              <a:xfrm>
                <a:off x="2754675" y="1165738"/>
                <a:ext cx="3404737" cy="1353811"/>
                <a:chOff x="2754675" y="1165738"/>
                <a:chExt cx="3404737" cy="1353811"/>
              </a:xfrm>
            </p:grpSpPr>
            <p:sp>
              <p:nvSpPr>
                <p:cNvPr id="185" name="Freeform 184"/>
                <p:cNvSpPr/>
                <p:nvPr/>
              </p:nvSpPr>
              <p:spPr>
                <a:xfrm rot="20946129" flipH="1">
                  <a:off x="2760674" y="1250354"/>
                  <a:ext cx="118632" cy="673100"/>
                </a:xfrm>
                <a:custGeom>
                  <a:avLst/>
                  <a:gdLst>
                    <a:gd name="connsiteX0" fmla="*/ 190500 w 264280"/>
                    <a:gd name="connsiteY0" fmla="*/ 673100 h 673100"/>
                    <a:gd name="connsiteX1" fmla="*/ 254000 w 264280"/>
                    <a:gd name="connsiteY1" fmla="*/ 203200 h 673100"/>
                    <a:gd name="connsiteX2" fmla="*/ 0 w 264280"/>
                    <a:gd name="connsiteY2" fmla="*/ 0 h 673100"/>
                  </a:gdLst>
                  <a:ahLst/>
                  <a:cxnLst>
                    <a:cxn ang="0">
                      <a:pos x="connsiteX0" y="connsiteY0"/>
                    </a:cxn>
                    <a:cxn ang="0">
                      <a:pos x="connsiteX1" y="connsiteY1"/>
                    </a:cxn>
                    <a:cxn ang="0">
                      <a:pos x="connsiteX2" y="connsiteY2"/>
                    </a:cxn>
                  </a:cxnLst>
                  <a:rect l="l" t="t" r="r" b="b"/>
                  <a:pathLst>
                    <a:path w="264280" h="673100">
                      <a:moveTo>
                        <a:pt x="190500" y="673100"/>
                      </a:moveTo>
                      <a:cubicBezTo>
                        <a:pt x="238125" y="494241"/>
                        <a:pt x="285750" y="315383"/>
                        <a:pt x="254000" y="203200"/>
                      </a:cubicBezTo>
                      <a:cubicBezTo>
                        <a:pt x="222250" y="91017"/>
                        <a:pt x="111125" y="45508"/>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Freeform 185"/>
                <p:cNvSpPr/>
                <p:nvPr/>
              </p:nvSpPr>
              <p:spPr>
                <a:xfrm rot="20946129" flipH="1">
                  <a:off x="3406793" y="1165738"/>
                  <a:ext cx="118632" cy="673100"/>
                </a:xfrm>
                <a:custGeom>
                  <a:avLst/>
                  <a:gdLst>
                    <a:gd name="connsiteX0" fmla="*/ 190500 w 264280"/>
                    <a:gd name="connsiteY0" fmla="*/ 673100 h 673100"/>
                    <a:gd name="connsiteX1" fmla="*/ 254000 w 264280"/>
                    <a:gd name="connsiteY1" fmla="*/ 203200 h 673100"/>
                    <a:gd name="connsiteX2" fmla="*/ 0 w 264280"/>
                    <a:gd name="connsiteY2" fmla="*/ 0 h 673100"/>
                  </a:gdLst>
                  <a:ahLst/>
                  <a:cxnLst>
                    <a:cxn ang="0">
                      <a:pos x="connsiteX0" y="connsiteY0"/>
                    </a:cxn>
                    <a:cxn ang="0">
                      <a:pos x="connsiteX1" y="connsiteY1"/>
                    </a:cxn>
                    <a:cxn ang="0">
                      <a:pos x="connsiteX2" y="connsiteY2"/>
                    </a:cxn>
                  </a:cxnLst>
                  <a:rect l="l" t="t" r="r" b="b"/>
                  <a:pathLst>
                    <a:path w="264280" h="673100">
                      <a:moveTo>
                        <a:pt x="190500" y="673100"/>
                      </a:moveTo>
                      <a:cubicBezTo>
                        <a:pt x="238125" y="494241"/>
                        <a:pt x="285750" y="315383"/>
                        <a:pt x="254000" y="203200"/>
                      </a:cubicBezTo>
                      <a:cubicBezTo>
                        <a:pt x="222250" y="91017"/>
                        <a:pt x="111125" y="45508"/>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Freeform 186"/>
                <p:cNvSpPr/>
                <p:nvPr/>
              </p:nvSpPr>
              <p:spPr>
                <a:xfrm flipH="1">
                  <a:off x="4070737" y="1173986"/>
                  <a:ext cx="118632" cy="673100"/>
                </a:xfrm>
                <a:custGeom>
                  <a:avLst/>
                  <a:gdLst>
                    <a:gd name="connsiteX0" fmla="*/ 190500 w 264280"/>
                    <a:gd name="connsiteY0" fmla="*/ 673100 h 673100"/>
                    <a:gd name="connsiteX1" fmla="*/ 254000 w 264280"/>
                    <a:gd name="connsiteY1" fmla="*/ 203200 h 673100"/>
                    <a:gd name="connsiteX2" fmla="*/ 0 w 264280"/>
                    <a:gd name="connsiteY2" fmla="*/ 0 h 673100"/>
                  </a:gdLst>
                  <a:ahLst/>
                  <a:cxnLst>
                    <a:cxn ang="0">
                      <a:pos x="connsiteX0" y="connsiteY0"/>
                    </a:cxn>
                    <a:cxn ang="0">
                      <a:pos x="connsiteX1" y="connsiteY1"/>
                    </a:cxn>
                    <a:cxn ang="0">
                      <a:pos x="connsiteX2" y="connsiteY2"/>
                    </a:cxn>
                  </a:cxnLst>
                  <a:rect l="l" t="t" r="r" b="b"/>
                  <a:pathLst>
                    <a:path w="264280" h="673100">
                      <a:moveTo>
                        <a:pt x="190500" y="673100"/>
                      </a:moveTo>
                      <a:cubicBezTo>
                        <a:pt x="238125" y="494241"/>
                        <a:pt x="285750" y="315383"/>
                        <a:pt x="254000" y="203200"/>
                      </a:cubicBezTo>
                      <a:cubicBezTo>
                        <a:pt x="222250" y="91017"/>
                        <a:pt x="111125" y="45508"/>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Freeform 187"/>
                <p:cNvSpPr/>
                <p:nvPr/>
              </p:nvSpPr>
              <p:spPr>
                <a:xfrm flipH="1">
                  <a:off x="4738839" y="1255499"/>
                  <a:ext cx="118632" cy="673100"/>
                </a:xfrm>
                <a:custGeom>
                  <a:avLst/>
                  <a:gdLst>
                    <a:gd name="connsiteX0" fmla="*/ 190500 w 264280"/>
                    <a:gd name="connsiteY0" fmla="*/ 673100 h 673100"/>
                    <a:gd name="connsiteX1" fmla="*/ 254000 w 264280"/>
                    <a:gd name="connsiteY1" fmla="*/ 203200 h 673100"/>
                    <a:gd name="connsiteX2" fmla="*/ 0 w 264280"/>
                    <a:gd name="connsiteY2" fmla="*/ 0 h 673100"/>
                  </a:gdLst>
                  <a:ahLst/>
                  <a:cxnLst>
                    <a:cxn ang="0">
                      <a:pos x="connsiteX0" y="connsiteY0"/>
                    </a:cxn>
                    <a:cxn ang="0">
                      <a:pos x="connsiteX1" y="connsiteY1"/>
                    </a:cxn>
                    <a:cxn ang="0">
                      <a:pos x="connsiteX2" y="connsiteY2"/>
                    </a:cxn>
                  </a:cxnLst>
                  <a:rect l="l" t="t" r="r" b="b"/>
                  <a:pathLst>
                    <a:path w="264280" h="673100">
                      <a:moveTo>
                        <a:pt x="190500" y="673100"/>
                      </a:moveTo>
                      <a:cubicBezTo>
                        <a:pt x="238125" y="494241"/>
                        <a:pt x="285750" y="315383"/>
                        <a:pt x="254000" y="203200"/>
                      </a:cubicBezTo>
                      <a:cubicBezTo>
                        <a:pt x="222250" y="91017"/>
                        <a:pt x="111125" y="45508"/>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Freeform 188"/>
                <p:cNvSpPr/>
                <p:nvPr/>
              </p:nvSpPr>
              <p:spPr>
                <a:xfrm rot="1430486" flipH="1">
                  <a:off x="5516532" y="1523462"/>
                  <a:ext cx="118632" cy="673100"/>
                </a:xfrm>
                <a:custGeom>
                  <a:avLst/>
                  <a:gdLst>
                    <a:gd name="connsiteX0" fmla="*/ 190500 w 264280"/>
                    <a:gd name="connsiteY0" fmla="*/ 673100 h 673100"/>
                    <a:gd name="connsiteX1" fmla="*/ 254000 w 264280"/>
                    <a:gd name="connsiteY1" fmla="*/ 203200 h 673100"/>
                    <a:gd name="connsiteX2" fmla="*/ 0 w 264280"/>
                    <a:gd name="connsiteY2" fmla="*/ 0 h 673100"/>
                  </a:gdLst>
                  <a:ahLst/>
                  <a:cxnLst>
                    <a:cxn ang="0">
                      <a:pos x="connsiteX0" y="connsiteY0"/>
                    </a:cxn>
                    <a:cxn ang="0">
                      <a:pos x="connsiteX1" y="connsiteY1"/>
                    </a:cxn>
                    <a:cxn ang="0">
                      <a:pos x="connsiteX2" y="connsiteY2"/>
                    </a:cxn>
                  </a:cxnLst>
                  <a:rect l="l" t="t" r="r" b="b"/>
                  <a:pathLst>
                    <a:path w="264280" h="673100">
                      <a:moveTo>
                        <a:pt x="190500" y="673100"/>
                      </a:moveTo>
                      <a:cubicBezTo>
                        <a:pt x="238125" y="494241"/>
                        <a:pt x="285750" y="315383"/>
                        <a:pt x="254000" y="203200"/>
                      </a:cubicBezTo>
                      <a:cubicBezTo>
                        <a:pt x="222250" y="91017"/>
                        <a:pt x="111125" y="45508"/>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Freeform 189"/>
                <p:cNvSpPr/>
                <p:nvPr/>
              </p:nvSpPr>
              <p:spPr>
                <a:xfrm rot="1430486" flipH="1">
                  <a:off x="6040780" y="1740519"/>
                  <a:ext cx="118632" cy="673100"/>
                </a:xfrm>
                <a:custGeom>
                  <a:avLst/>
                  <a:gdLst>
                    <a:gd name="connsiteX0" fmla="*/ 190500 w 264280"/>
                    <a:gd name="connsiteY0" fmla="*/ 673100 h 673100"/>
                    <a:gd name="connsiteX1" fmla="*/ 254000 w 264280"/>
                    <a:gd name="connsiteY1" fmla="*/ 203200 h 673100"/>
                    <a:gd name="connsiteX2" fmla="*/ 0 w 264280"/>
                    <a:gd name="connsiteY2" fmla="*/ 0 h 673100"/>
                  </a:gdLst>
                  <a:ahLst/>
                  <a:cxnLst>
                    <a:cxn ang="0">
                      <a:pos x="connsiteX0" y="connsiteY0"/>
                    </a:cxn>
                    <a:cxn ang="0">
                      <a:pos x="connsiteX1" y="connsiteY1"/>
                    </a:cxn>
                    <a:cxn ang="0">
                      <a:pos x="connsiteX2" y="connsiteY2"/>
                    </a:cxn>
                  </a:cxnLst>
                  <a:rect l="l" t="t" r="r" b="b"/>
                  <a:pathLst>
                    <a:path w="264280" h="673100">
                      <a:moveTo>
                        <a:pt x="190500" y="673100"/>
                      </a:moveTo>
                      <a:cubicBezTo>
                        <a:pt x="238125" y="494241"/>
                        <a:pt x="285750" y="315383"/>
                        <a:pt x="254000" y="203200"/>
                      </a:cubicBezTo>
                      <a:cubicBezTo>
                        <a:pt x="222250" y="91017"/>
                        <a:pt x="111125" y="45508"/>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p:cNvSpPr/>
                <p:nvPr/>
              </p:nvSpPr>
              <p:spPr>
                <a:xfrm rot="20587402">
                  <a:off x="2754675" y="1894857"/>
                  <a:ext cx="219075" cy="174379"/>
                </a:xfrm>
                <a:prstGeom prst="ellipse">
                  <a:avLst/>
                </a:prstGeom>
                <a:gradFill flip="none" rotWithShape="1">
                  <a:gsLst>
                    <a:gs pos="0">
                      <a:srgbClr val="00FF00"/>
                    </a:gs>
                    <a:gs pos="61000">
                      <a:schemeClr val="tx1"/>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p:cNvSpPr/>
                <p:nvPr/>
              </p:nvSpPr>
              <p:spPr>
                <a:xfrm rot="21250521">
                  <a:off x="3395536" y="1805721"/>
                  <a:ext cx="219075" cy="174379"/>
                </a:xfrm>
                <a:prstGeom prst="ellipse">
                  <a:avLst/>
                </a:prstGeom>
                <a:gradFill flip="none" rotWithShape="1">
                  <a:gsLst>
                    <a:gs pos="0">
                      <a:srgbClr val="00FF00"/>
                    </a:gs>
                    <a:gs pos="61000">
                      <a:schemeClr val="tx1"/>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p:cNvSpPr/>
                <p:nvPr/>
              </p:nvSpPr>
              <p:spPr>
                <a:xfrm rot="354018">
                  <a:off x="4002757" y="1812059"/>
                  <a:ext cx="219075" cy="174379"/>
                </a:xfrm>
                <a:prstGeom prst="ellipse">
                  <a:avLst/>
                </a:prstGeom>
                <a:gradFill flip="none" rotWithShape="1">
                  <a:gsLst>
                    <a:gs pos="0">
                      <a:srgbClr val="00FF00"/>
                    </a:gs>
                    <a:gs pos="61000">
                      <a:schemeClr val="tx1"/>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p:cNvSpPr/>
                <p:nvPr/>
              </p:nvSpPr>
              <p:spPr>
                <a:xfrm rot="577769">
                  <a:off x="4644817" y="1891797"/>
                  <a:ext cx="219075" cy="174379"/>
                </a:xfrm>
                <a:prstGeom prst="ellipse">
                  <a:avLst/>
                </a:prstGeom>
                <a:gradFill flip="none" rotWithShape="1">
                  <a:gsLst>
                    <a:gs pos="0">
                      <a:srgbClr val="00FF00"/>
                    </a:gs>
                    <a:gs pos="61000">
                      <a:schemeClr val="tx1"/>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p:cNvSpPr/>
                <p:nvPr/>
              </p:nvSpPr>
              <p:spPr>
                <a:xfrm rot="1214598">
                  <a:off x="5284567" y="2110280"/>
                  <a:ext cx="219075" cy="174379"/>
                </a:xfrm>
                <a:prstGeom prst="ellipse">
                  <a:avLst/>
                </a:prstGeom>
                <a:gradFill flip="none" rotWithShape="1">
                  <a:gsLst>
                    <a:gs pos="0">
                      <a:srgbClr val="00FF00"/>
                    </a:gs>
                    <a:gs pos="61000">
                      <a:schemeClr val="tx1"/>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p:cNvSpPr/>
                <p:nvPr/>
              </p:nvSpPr>
              <p:spPr>
                <a:xfrm rot="1056106">
                  <a:off x="5801124" y="2345170"/>
                  <a:ext cx="219075" cy="174379"/>
                </a:xfrm>
                <a:prstGeom prst="ellipse">
                  <a:avLst/>
                </a:prstGeom>
                <a:gradFill flip="none" rotWithShape="1">
                  <a:gsLst>
                    <a:gs pos="0">
                      <a:srgbClr val="00FF00"/>
                    </a:gs>
                    <a:gs pos="61000">
                      <a:schemeClr val="tx1"/>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34" name="TextBox 233"/>
            <p:cNvSpPr txBox="1"/>
            <p:nvPr/>
          </p:nvSpPr>
          <p:spPr>
            <a:xfrm>
              <a:off x="612921" y="760606"/>
              <a:ext cx="2750048" cy="584775"/>
            </a:xfrm>
            <a:prstGeom prst="rect">
              <a:avLst/>
            </a:prstGeom>
            <a:noFill/>
          </p:spPr>
          <p:txBody>
            <a:bodyPr wrap="none" rtlCol="0">
              <a:spAutoFit/>
            </a:bodyPr>
            <a:lstStyle/>
            <a:p>
              <a:r>
                <a:rPr lang="en-US" sz="3200" dirty="0">
                  <a:latin typeface="Goudy Old Style" panose="02020502050305020303" pitchFamily="18" charset="0"/>
                  <a:cs typeface="Courier New" panose="02070309020205020404" pitchFamily="49" charset="0"/>
                </a:rPr>
                <a:t>EEG Electrodes</a:t>
              </a:r>
            </a:p>
          </p:txBody>
        </p:sp>
      </p:grpSp>
      <p:pic>
        <p:nvPicPr>
          <p:cNvPr id="68" name="Picture 4" descr="e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81912" y="2156191"/>
            <a:ext cx="4567433" cy="2709865"/>
          </a:xfrm>
          <a:prstGeom prst="rect">
            <a:avLst/>
          </a:prstGeom>
          <a:noFill/>
          <a:extLst>
            <a:ext uri="{909E8E84-426E-40DD-AFC4-6F175D3DCCD1}">
              <a14:hiddenFill xmlns:a14="http://schemas.microsoft.com/office/drawing/2010/main">
                <a:solidFill>
                  <a:srgbClr val="FFFFFF"/>
                </a:solidFill>
              </a14:hiddenFill>
            </a:ext>
          </a:extLst>
        </p:spPr>
      </p:pic>
      <p:grpSp>
        <p:nvGrpSpPr>
          <p:cNvPr id="69" name="Group 68"/>
          <p:cNvGrpSpPr/>
          <p:nvPr/>
        </p:nvGrpSpPr>
        <p:grpSpPr>
          <a:xfrm>
            <a:off x="496000" y="113635"/>
            <a:ext cx="10868172" cy="660846"/>
            <a:chOff x="496000" y="113635"/>
            <a:chExt cx="10868172" cy="660846"/>
          </a:xfrm>
        </p:grpSpPr>
        <p:sp>
          <p:nvSpPr>
            <p:cNvPr id="70" name="TextBox 69"/>
            <p:cNvSpPr txBox="1"/>
            <p:nvPr/>
          </p:nvSpPr>
          <p:spPr>
            <a:xfrm>
              <a:off x="496000" y="128150"/>
              <a:ext cx="7079887" cy="646331"/>
            </a:xfrm>
            <a:prstGeom prst="rect">
              <a:avLst/>
            </a:prstGeom>
            <a:noFill/>
          </p:spPr>
          <p:txBody>
            <a:bodyPr wrap="none" rtlCol="0">
              <a:spAutoFit/>
            </a:bodyPr>
            <a:lstStyle/>
            <a:p>
              <a:r>
                <a:rPr lang="en-US" sz="3600" dirty="0">
                  <a:latin typeface="Goudy Old Style" panose="02020502050305020303" pitchFamily="18" charset="0"/>
                  <a:cs typeface="Courier New" panose="02070309020205020404" pitchFamily="49" charset="0"/>
                </a:rPr>
                <a:t>Absence Seizures: Highly Stereotyped </a:t>
              </a:r>
            </a:p>
          </p:txBody>
        </p:sp>
        <p:sp>
          <p:nvSpPr>
            <p:cNvPr id="71" name="TextBox 70"/>
            <p:cNvSpPr txBox="1"/>
            <p:nvPr/>
          </p:nvSpPr>
          <p:spPr>
            <a:xfrm>
              <a:off x="7218550" y="113635"/>
              <a:ext cx="4145622" cy="646331"/>
            </a:xfrm>
            <a:prstGeom prst="rect">
              <a:avLst/>
            </a:prstGeom>
            <a:noFill/>
          </p:spPr>
          <p:txBody>
            <a:bodyPr wrap="none" rtlCol="0">
              <a:spAutoFit/>
            </a:bodyPr>
            <a:lstStyle/>
            <a:p>
              <a:r>
                <a:rPr lang="en-US" sz="3600" dirty="0">
                  <a:latin typeface="Goudy Old Style" panose="02020502050305020303" pitchFamily="18" charset="0"/>
                  <a:cs typeface="Courier New" panose="02070309020205020404" pitchFamily="49" charset="0"/>
                </a:rPr>
                <a:t>, Diverse Mechanisms</a:t>
              </a:r>
            </a:p>
          </p:txBody>
        </p:sp>
      </p:grpSp>
      <p:sp>
        <p:nvSpPr>
          <p:cNvPr id="54" name="TextBox 53"/>
          <p:cNvSpPr txBox="1"/>
          <p:nvPr/>
        </p:nvSpPr>
        <p:spPr>
          <a:xfrm>
            <a:off x="11640455" y="6356292"/>
            <a:ext cx="312906" cy="400110"/>
          </a:xfrm>
          <a:prstGeom prst="rect">
            <a:avLst/>
          </a:prstGeom>
          <a:noFill/>
        </p:spPr>
        <p:txBody>
          <a:bodyPr wrap="none" rtlCol="0">
            <a:spAutoFit/>
          </a:bodyPr>
          <a:lstStyle/>
          <a:p>
            <a:r>
              <a:rPr lang="en-US" sz="2000" dirty="0">
                <a:latin typeface="Goudy Old Style" panose="02020502050305020303" pitchFamily="18" charset="0"/>
              </a:rPr>
              <a:t>3</a:t>
            </a:r>
          </a:p>
        </p:txBody>
      </p:sp>
    </p:spTree>
    <p:extLst>
      <p:ext uri="{BB962C8B-B14F-4D97-AF65-F5344CB8AC3E}">
        <p14:creationId xmlns:p14="http://schemas.microsoft.com/office/powerpoint/2010/main" val="315567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Freeform 106"/>
          <p:cNvSpPr/>
          <p:nvPr/>
        </p:nvSpPr>
        <p:spPr>
          <a:xfrm>
            <a:off x="582138" y="1892911"/>
            <a:ext cx="6323487" cy="3777995"/>
          </a:xfrm>
          <a:custGeom>
            <a:avLst/>
            <a:gdLst>
              <a:gd name="connsiteX0" fmla="*/ 2351577 w 2351577"/>
              <a:gd name="connsiteY0" fmla="*/ 0 h 2670426"/>
              <a:gd name="connsiteX1" fmla="*/ 1132377 w 2351577"/>
              <a:gd name="connsiteY1" fmla="*/ 283029 h 2670426"/>
              <a:gd name="connsiteX2" fmla="*/ 283291 w 2351577"/>
              <a:gd name="connsiteY2" fmla="*/ 925286 h 2670426"/>
              <a:gd name="connsiteX3" fmla="*/ 11148 w 2351577"/>
              <a:gd name="connsiteY3" fmla="*/ 1796143 h 2670426"/>
              <a:gd name="connsiteX4" fmla="*/ 98234 w 2351577"/>
              <a:gd name="connsiteY4" fmla="*/ 2144486 h 2670426"/>
              <a:gd name="connsiteX5" fmla="*/ 511891 w 2351577"/>
              <a:gd name="connsiteY5" fmla="*/ 2558143 h 2670426"/>
              <a:gd name="connsiteX6" fmla="*/ 1132377 w 2351577"/>
              <a:gd name="connsiteY6" fmla="*/ 2667000 h 2670426"/>
              <a:gd name="connsiteX7" fmla="*/ 1393634 w 2351577"/>
              <a:gd name="connsiteY7" fmla="*/ 2645229 h 2670426"/>
              <a:gd name="connsiteX8" fmla="*/ 1393634 w 2351577"/>
              <a:gd name="connsiteY8" fmla="*/ 2645229 h 2670426"/>
              <a:gd name="connsiteX0" fmla="*/ 2351577 w 2351577"/>
              <a:gd name="connsiteY0" fmla="*/ 0 h 2670426"/>
              <a:gd name="connsiteX1" fmla="*/ 1132377 w 2351577"/>
              <a:gd name="connsiteY1" fmla="*/ 283029 h 2670426"/>
              <a:gd name="connsiteX2" fmla="*/ 283291 w 2351577"/>
              <a:gd name="connsiteY2" fmla="*/ 925286 h 2670426"/>
              <a:gd name="connsiteX3" fmla="*/ 11148 w 2351577"/>
              <a:gd name="connsiteY3" fmla="*/ 1796143 h 2670426"/>
              <a:gd name="connsiteX4" fmla="*/ 98234 w 2351577"/>
              <a:gd name="connsiteY4" fmla="*/ 2144486 h 2670426"/>
              <a:gd name="connsiteX5" fmla="*/ 511891 w 2351577"/>
              <a:gd name="connsiteY5" fmla="*/ 2558143 h 2670426"/>
              <a:gd name="connsiteX6" fmla="*/ 1132377 w 2351577"/>
              <a:gd name="connsiteY6" fmla="*/ 2667000 h 2670426"/>
              <a:gd name="connsiteX7" fmla="*/ 1393634 w 2351577"/>
              <a:gd name="connsiteY7" fmla="*/ 2645229 h 2670426"/>
              <a:gd name="connsiteX8" fmla="*/ 1393634 w 2351577"/>
              <a:gd name="connsiteY8" fmla="*/ 2645229 h 2670426"/>
              <a:gd name="connsiteX0" fmla="*/ 2265286 w 2265286"/>
              <a:gd name="connsiteY0" fmla="*/ 0 h 2670426"/>
              <a:gd name="connsiteX1" fmla="*/ 1046086 w 2265286"/>
              <a:gd name="connsiteY1" fmla="*/ 283029 h 2670426"/>
              <a:gd name="connsiteX2" fmla="*/ 197000 w 2265286"/>
              <a:gd name="connsiteY2" fmla="*/ 925286 h 2670426"/>
              <a:gd name="connsiteX3" fmla="*/ 11943 w 2265286"/>
              <a:gd name="connsiteY3" fmla="*/ 2144486 h 2670426"/>
              <a:gd name="connsiteX4" fmla="*/ 425600 w 2265286"/>
              <a:gd name="connsiteY4" fmla="*/ 2558143 h 2670426"/>
              <a:gd name="connsiteX5" fmla="*/ 1046086 w 2265286"/>
              <a:gd name="connsiteY5" fmla="*/ 2667000 h 2670426"/>
              <a:gd name="connsiteX6" fmla="*/ 1307343 w 2265286"/>
              <a:gd name="connsiteY6" fmla="*/ 2645229 h 2670426"/>
              <a:gd name="connsiteX7" fmla="*/ 1307343 w 2265286"/>
              <a:gd name="connsiteY7" fmla="*/ 2645229 h 2670426"/>
              <a:gd name="connsiteX0" fmla="*/ 2400270 w 2400270"/>
              <a:gd name="connsiteY0" fmla="*/ 0 h 2670426"/>
              <a:gd name="connsiteX1" fmla="*/ 1181070 w 2400270"/>
              <a:gd name="connsiteY1" fmla="*/ 283029 h 2670426"/>
              <a:gd name="connsiteX2" fmla="*/ 331984 w 2400270"/>
              <a:gd name="connsiteY2" fmla="*/ 925286 h 2670426"/>
              <a:gd name="connsiteX3" fmla="*/ 5413 w 2400270"/>
              <a:gd name="connsiteY3" fmla="*/ 1937657 h 2670426"/>
              <a:gd name="connsiteX4" fmla="*/ 560584 w 2400270"/>
              <a:gd name="connsiteY4" fmla="*/ 2558143 h 2670426"/>
              <a:gd name="connsiteX5" fmla="*/ 1181070 w 2400270"/>
              <a:gd name="connsiteY5" fmla="*/ 2667000 h 2670426"/>
              <a:gd name="connsiteX6" fmla="*/ 1442327 w 2400270"/>
              <a:gd name="connsiteY6" fmla="*/ 2645229 h 2670426"/>
              <a:gd name="connsiteX7" fmla="*/ 1442327 w 2400270"/>
              <a:gd name="connsiteY7" fmla="*/ 2645229 h 2670426"/>
              <a:gd name="connsiteX0" fmla="*/ 5056384 w 5056384"/>
              <a:gd name="connsiteY0" fmla="*/ 2387299 h 2456039"/>
              <a:gd name="connsiteX1" fmla="*/ 1181070 w 5056384"/>
              <a:gd name="connsiteY1" fmla="*/ 68642 h 2456039"/>
              <a:gd name="connsiteX2" fmla="*/ 331984 w 5056384"/>
              <a:gd name="connsiteY2" fmla="*/ 710899 h 2456039"/>
              <a:gd name="connsiteX3" fmla="*/ 5413 w 5056384"/>
              <a:gd name="connsiteY3" fmla="*/ 1723270 h 2456039"/>
              <a:gd name="connsiteX4" fmla="*/ 560584 w 5056384"/>
              <a:gd name="connsiteY4" fmla="*/ 2343756 h 2456039"/>
              <a:gd name="connsiteX5" fmla="*/ 1181070 w 5056384"/>
              <a:gd name="connsiteY5" fmla="*/ 2452613 h 2456039"/>
              <a:gd name="connsiteX6" fmla="*/ 1442327 w 5056384"/>
              <a:gd name="connsiteY6" fmla="*/ 2430842 h 2456039"/>
              <a:gd name="connsiteX7" fmla="*/ 1442327 w 5056384"/>
              <a:gd name="connsiteY7" fmla="*/ 2430842 h 2456039"/>
              <a:gd name="connsiteX0" fmla="*/ 5056384 w 5533357"/>
              <a:gd name="connsiteY0" fmla="*/ 2343071 h 2411811"/>
              <a:gd name="connsiteX1" fmla="*/ 5328526 w 5533357"/>
              <a:gd name="connsiteY1" fmla="*/ 1515757 h 2411811"/>
              <a:gd name="connsiteX2" fmla="*/ 1181070 w 5533357"/>
              <a:gd name="connsiteY2" fmla="*/ 24414 h 2411811"/>
              <a:gd name="connsiteX3" fmla="*/ 331984 w 5533357"/>
              <a:gd name="connsiteY3" fmla="*/ 666671 h 2411811"/>
              <a:gd name="connsiteX4" fmla="*/ 5413 w 5533357"/>
              <a:gd name="connsiteY4" fmla="*/ 1679042 h 2411811"/>
              <a:gd name="connsiteX5" fmla="*/ 560584 w 5533357"/>
              <a:gd name="connsiteY5" fmla="*/ 2299528 h 2411811"/>
              <a:gd name="connsiteX6" fmla="*/ 1181070 w 5533357"/>
              <a:gd name="connsiteY6" fmla="*/ 2408385 h 2411811"/>
              <a:gd name="connsiteX7" fmla="*/ 1442327 w 5533357"/>
              <a:gd name="connsiteY7" fmla="*/ 2386614 h 2411811"/>
              <a:gd name="connsiteX8" fmla="*/ 1442327 w 5533357"/>
              <a:gd name="connsiteY8" fmla="*/ 2386614 h 2411811"/>
              <a:gd name="connsiteX0" fmla="*/ 5056384 w 5533357"/>
              <a:gd name="connsiteY0" fmla="*/ 2435353 h 2504093"/>
              <a:gd name="connsiteX1" fmla="*/ 5328526 w 5533357"/>
              <a:gd name="connsiteY1" fmla="*/ 1608039 h 2504093"/>
              <a:gd name="connsiteX2" fmla="*/ 3956926 w 5533357"/>
              <a:gd name="connsiteY2" fmla="*/ 149353 h 2504093"/>
              <a:gd name="connsiteX3" fmla="*/ 1181070 w 5533357"/>
              <a:gd name="connsiteY3" fmla="*/ 116696 h 2504093"/>
              <a:gd name="connsiteX4" fmla="*/ 331984 w 5533357"/>
              <a:gd name="connsiteY4" fmla="*/ 758953 h 2504093"/>
              <a:gd name="connsiteX5" fmla="*/ 5413 w 5533357"/>
              <a:gd name="connsiteY5" fmla="*/ 1771324 h 2504093"/>
              <a:gd name="connsiteX6" fmla="*/ 560584 w 5533357"/>
              <a:gd name="connsiteY6" fmla="*/ 2391810 h 2504093"/>
              <a:gd name="connsiteX7" fmla="*/ 1181070 w 5533357"/>
              <a:gd name="connsiteY7" fmla="*/ 2500667 h 2504093"/>
              <a:gd name="connsiteX8" fmla="*/ 1442327 w 5533357"/>
              <a:gd name="connsiteY8" fmla="*/ 2478896 h 2504093"/>
              <a:gd name="connsiteX9" fmla="*/ 1442327 w 5533357"/>
              <a:gd name="connsiteY9" fmla="*/ 2478896 h 2504093"/>
              <a:gd name="connsiteX0" fmla="*/ 5056384 w 5533357"/>
              <a:gd name="connsiteY0" fmla="*/ 2601845 h 2670585"/>
              <a:gd name="connsiteX1" fmla="*/ 5328526 w 5533357"/>
              <a:gd name="connsiteY1" fmla="*/ 1774531 h 2670585"/>
              <a:gd name="connsiteX2" fmla="*/ 3956926 w 5533357"/>
              <a:gd name="connsiteY2" fmla="*/ 315845 h 2670585"/>
              <a:gd name="connsiteX3" fmla="*/ 2607097 w 5533357"/>
              <a:gd name="connsiteY3" fmla="*/ 159 h 2670585"/>
              <a:gd name="connsiteX4" fmla="*/ 1181070 w 5533357"/>
              <a:gd name="connsiteY4" fmla="*/ 283188 h 2670585"/>
              <a:gd name="connsiteX5" fmla="*/ 331984 w 5533357"/>
              <a:gd name="connsiteY5" fmla="*/ 925445 h 2670585"/>
              <a:gd name="connsiteX6" fmla="*/ 5413 w 5533357"/>
              <a:gd name="connsiteY6" fmla="*/ 1937816 h 2670585"/>
              <a:gd name="connsiteX7" fmla="*/ 560584 w 5533357"/>
              <a:gd name="connsiteY7" fmla="*/ 2558302 h 2670585"/>
              <a:gd name="connsiteX8" fmla="*/ 1181070 w 5533357"/>
              <a:gd name="connsiteY8" fmla="*/ 2667159 h 2670585"/>
              <a:gd name="connsiteX9" fmla="*/ 1442327 w 5533357"/>
              <a:gd name="connsiteY9" fmla="*/ 2645388 h 2670585"/>
              <a:gd name="connsiteX10" fmla="*/ 1442327 w 5533357"/>
              <a:gd name="connsiteY10" fmla="*/ 2645388 h 2670585"/>
              <a:gd name="connsiteX0" fmla="*/ 5056384 w 5341219"/>
              <a:gd name="connsiteY0" fmla="*/ 2601845 h 2670585"/>
              <a:gd name="connsiteX1" fmla="*/ 5099926 w 5341219"/>
              <a:gd name="connsiteY1" fmla="*/ 1447959 h 2670585"/>
              <a:gd name="connsiteX2" fmla="*/ 3956926 w 5341219"/>
              <a:gd name="connsiteY2" fmla="*/ 315845 h 2670585"/>
              <a:gd name="connsiteX3" fmla="*/ 2607097 w 5341219"/>
              <a:gd name="connsiteY3" fmla="*/ 159 h 2670585"/>
              <a:gd name="connsiteX4" fmla="*/ 1181070 w 5341219"/>
              <a:gd name="connsiteY4" fmla="*/ 283188 h 2670585"/>
              <a:gd name="connsiteX5" fmla="*/ 331984 w 5341219"/>
              <a:gd name="connsiteY5" fmla="*/ 925445 h 2670585"/>
              <a:gd name="connsiteX6" fmla="*/ 5413 w 5341219"/>
              <a:gd name="connsiteY6" fmla="*/ 1937816 h 2670585"/>
              <a:gd name="connsiteX7" fmla="*/ 560584 w 5341219"/>
              <a:gd name="connsiteY7" fmla="*/ 2558302 h 2670585"/>
              <a:gd name="connsiteX8" fmla="*/ 1181070 w 5341219"/>
              <a:gd name="connsiteY8" fmla="*/ 2667159 h 2670585"/>
              <a:gd name="connsiteX9" fmla="*/ 1442327 w 5341219"/>
              <a:gd name="connsiteY9" fmla="*/ 2645388 h 2670585"/>
              <a:gd name="connsiteX10" fmla="*/ 1442327 w 5341219"/>
              <a:gd name="connsiteY10" fmla="*/ 2645388 h 2670585"/>
              <a:gd name="connsiteX0" fmla="*/ 4097379 w 5238296"/>
              <a:gd name="connsiteY0" fmla="*/ 3806177 h 3806177"/>
              <a:gd name="connsiteX1" fmla="*/ 5099926 w 5238296"/>
              <a:gd name="connsiteY1" fmla="*/ 1447959 h 3806177"/>
              <a:gd name="connsiteX2" fmla="*/ 3956926 w 5238296"/>
              <a:gd name="connsiteY2" fmla="*/ 315845 h 3806177"/>
              <a:gd name="connsiteX3" fmla="*/ 2607097 w 5238296"/>
              <a:gd name="connsiteY3" fmla="*/ 159 h 3806177"/>
              <a:gd name="connsiteX4" fmla="*/ 1181070 w 5238296"/>
              <a:gd name="connsiteY4" fmla="*/ 283188 h 3806177"/>
              <a:gd name="connsiteX5" fmla="*/ 331984 w 5238296"/>
              <a:gd name="connsiteY5" fmla="*/ 925445 h 3806177"/>
              <a:gd name="connsiteX6" fmla="*/ 5413 w 5238296"/>
              <a:gd name="connsiteY6" fmla="*/ 1937816 h 3806177"/>
              <a:gd name="connsiteX7" fmla="*/ 560584 w 5238296"/>
              <a:gd name="connsiteY7" fmla="*/ 2558302 h 3806177"/>
              <a:gd name="connsiteX8" fmla="*/ 1181070 w 5238296"/>
              <a:gd name="connsiteY8" fmla="*/ 2667159 h 3806177"/>
              <a:gd name="connsiteX9" fmla="*/ 1442327 w 5238296"/>
              <a:gd name="connsiteY9" fmla="*/ 2645388 h 3806177"/>
              <a:gd name="connsiteX10" fmla="*/ 1442327 w 5238296"/>
              <a:gd name="connsiteY10" fmla="*/ 2645388 h 3806177"/>
              <a:gd name="connsiteX0" fmla="*/ 4097379 w 5100699"/>
              <a:gd name="connsiteY0" fmla="*/ 3806177 h 3806177"/>
              <a:gd name="connsiteX1" fmla="*/ 3356619 w 5100699"/>
              <a:gd name="connsiteY1" fmla="*/ 2894697 h 3806177"/>
              <a:gd name="connsiteX2" fmla="*/ 5099926 w 5100699"/>
              <a:gd name="connsiteY2" fmla="*/ 1447959 h 3806177"/>
              <a:gd name="connsiteX3" fmla="*/ 3956926 w 5100699"/>
              <a:gd name="connsiteY3" fmla="*/ 315845 h 3806177"/>
              <a:gd name="connsiteX4" fmla="*/ 2607097 w 5100699"/>
              <a:gd name="connsiteY4" fmla="*/ 159 h 3806177"/>
              <a:gd name="connsiteX5" fmla="*/ 1181070 w 5100699"/>
              <a:gd name="connsiteY5" fmla="*/ 283188 h 3806177"/>
              <a:gd name="connsiteX6" fmla="*/ 331984 w 5100699"/>
              <a:gd name="connsiteY6" fmla="*/ 925445 h 3806177"/>
              <a:gd name="connsiteX7" fmla="*/ 5413 w 5100699"/>
              <a:gd name="connsiteY7" fmla="*/ 1937816 h 3806177"/>
              <a:gd name="connsiteX8" fmla="*/ 560584 w 5100699"/>
              <a:gd name="connsiteY8" fmla="*/ 2558302 h 3806177"/>
              <a:gd name="connsiteX9" fmla="*/ 1181070 w 5100699"/>
              <a:gd name="connsiteY9" fmla="*/ 2667159 h 3806177"/>
              <a:gd name="connsiteX10" fmla="*/ 1442327 w 5100699"/>
              <a:gd name="connsiteY10" fmla="*/ 2645388 h 3806177"/>
              <a:gd name="connsiteX11" fmla="*/ 1442327 w 5100699"/>
              <a:gd name="connsiteY11" fmla="*/ 2645388 h 3806177"/>
              <a:gd name="connsiteX0" fmla="*/ 4097379 w 5115596"/>
              <a:gd name="connsiteY0" fmla="*/ 3806177 h 3806177"/>
              <a:gd name="connsiteX1" fmla="*/ 3356619 w 5115596"/>
              <a:gd name="connsiteY1" fmla="*/ 2894697 h 3806177"/>
              <a:gd name="connsiteX2" fmla="*/ 4672464 w 5115596"/>
              <a:gd name="connsiteY2" fmla="*/ 2772034 h 3806177"/>
              <a:gd name="connsiteX3" fmla="*/ 5099926 w 5115596"/>
              <a:gd name="connsiteY3" fmla="*/ 1447959 h 3806177"/>
              <a:gd name="connsiteX4" fmla="*/ 3956926 w 5115596"/>
              <a:gd name="connsiteY4" fmla="*/ 315845 h 3806177"/>
              <a:gd name="connsiteX5" fmla="*/ 2607097 w 5115596"/>
              <a:gd name="connsiteY5" fmla="*/ 159 h 3806177"/>
              <a:gd name="connsiteX6" fmla="*/ 1181070 w 5115596"/>
              <a:gd name="connsiteY6" fmla="*/ 283188 h 3806177"/>
              <a:gd name="connsiteX7" fmla="*/ 331984 w 5115596"/>
              <a:gd name="connsiteY7" fmla="*/ 925445 h 3806177"/>
              <a:gd name="connsiteX8" fmla="*/ 5413 w 5115596"/>
              <a:gd name="connsiteY8" fmla="*/ 1937816 h 3806177"/>
              <a:gd name="connsiteX9" fmla="*/ 560584 w 5115596"/>
              <a:gd name="connsiteY9" fmla="*/ 2558302 h 3806177"/>
              <a:gd name="connsiteX10" fmla="*/ 1181070 w 5115596"/>
              <a:gd name="connsiteY10" fmla="*/ 2667159 h 3806177"/>
              <a:gd name="connsiteX11" fmla="*/ 1442327 w 5115596"/>
              <a:gd name="connsiteY11" fmla="*/ 2645388 h 3806177"/>
              <a:gd name="connsiteX12" fmla="*/ 1442327 w 5115596"/>
              <a:gd name="connsiteY12" fmla="*/ 2645388 h 3806177"/>
              <a:gd name="connsiteX0" fmla="*/ 4097379 w 5115596"/>
              <a:gd name="connsiteY0" fmla="*/ 3806177 h 3806177"/>
              <a:gd name="connsiteX1" fmla="*/ 3356619 w 5115596"/>
              <a:gd name="connsiteY1" fmla="*/ 2894697 h 3806177"/>
              <a:gd name="connsiteX2" fmla="*/ 4672464 w 5115596"/>
              <a:gd name="connsiteY2" fmla="*/ 2772034 h 3806177"/>
              <a:gd name="connsiteX3" fmla="*/ 5099926 w 5115596"/>
              <a:gd name="connsiteY3" fmla="*/ 1447959 h 3806177"/>
              <a:gd name="connsiteX4" fmla="*/ 3956926 w 5115596"/>
              <a:gd name="connsiteY4" fmla="*/ 315845 h 3806177"/>
              <a:gd name="connsiteX5" fmla="*/ 2607097 w 5115596"/>
              <a:gd name="connsiteY5" fmla="*/ 159 h 3806177"/>
              <a:gd name="connsiteX6" fmla="*/ 1181070 w 5115596"/>
              <a:gd name="connsiteY6" fmla="*/ 283188 h 3806177"/>
              <a:gd name="connsiteX7" fmla="*/ 331984 w 5115596"/>
              <a:gd name="connsiteY7" fmla="*/ 925445 h 3806177"/>
              <a:gd name="connsiteX8" fmla="*/ 5413 w 5115596"/>
              <a:gd name="connsiteY8" fmla="*/ 1937816 h 3806177"/>
              <a:gd name="connsiteX9" fmla="*/ 560584 w 5115596"/>
              <a:gd name="connsiteY9" fmla="*/ 2558302 h 3806177"/>
              <a:gd name="connsiteX10" fmla="*/ 1181070 w 5115596"/>
              <a:gd name="connsiteY10" fmla="*/ 2667159 h 3806177"/>
              <a:gd name="connsiteX11" fmla="*/ 1442327 w 5115596"/>
              <a:gd name="connsiteY11" fmla="*/ 2645388 h 3806177"/>
              <a:gd name="connsiteX12" fmla="*/ 1442327 w 5115596"/>
              <a:gd name="connsiteY12" fmla="*/ 2645388 h 3806177"/>
              <a:gd name="connsiteX0" fmla="*/ 4097379 w 5115596"/>
              <a:gd name="connsiteY0" fmla="*/ 3806177 h 3806177"/>
              <a:gd name="connsiteX1" fmla="*/ 3356619 w 5115596"/>
              <a:gd name="connsiteY1" fmla="*/ 2894697 h 3806177"/>
              <a:gd name="connsiteX2" fmla="*/ 4672464 w 5115596"/>
              <a:gd name="connsiteY2" fmla="*/ 2772034 h 3806177"/>
              <a:gd name="connsiteX3" fmla="*/ 5099926 w 5115596"/>
              <a:gd name="connsiteY3" fmla="*/ 1447959 h 3806177"/>
              <a:gd name="connsiteX4" fmla="*/ 3956926 w 5115596"/>
              <a:gd name="connsiteY4" fmla="*/ 315845 h 3806177"/>
              <a:gd name="connsiteX5" fmla="*/ 2607097 w 5115596"/>
              <a:gd name="connsiteY5" fmla="*/ 159 h 3806177"/>
              <a:gd name="connsiteX6" fmla="*/ 1181070 w 5115596"/>
              <a:gd name="connsiteY6" fmla="*/ 283188 h 3806177"/>
              <a:gd name="connsiteX7" fmla="*/ 331984 w 5115596"/>
              <a:gd name="connsiteY7" fmla="*/ 925445 h 3806177"/>
              <a:gd name="connsiteX8" fmla="*/ 5413 w 5115596"/>
              <a:gd name="connsiteY8" fmla="*/ 1937816 h 3806177"/>
              <a:gd name="connsiteX9" fmla="*/ 560584 w 5115596"/>
              <a:gd name="connsiteY9" fmla="*/ 2558302 h 3806177"/>
              <a:gd name="connsiteX10" fmla="*/ 1181070 w 5115596"/>
              <a:gd name="connsiteY10" fmla="*/ 2667159 h 3806177"/>
              <a:gd name="connsiteX11" fmla="*/ 1442327 w 5115596"/>
              <a:gd name="connsiteY11" fmla="*/ 2645388 h 3806177"/>
              <a:gd name="connsiteX12" fmla="*/ 1442327 w 5115596"/>
              <a:gd name="connsiteY12" fmla="*/ 2645388 h 3806177"/>
              <a:gd name="connsiteX0" fmla="*/ 4097379 w 5115596"/>
              <a:gd name="connsiteY0" fmla="*/ 3806177 h 3806177"/>
              <a:gd name="connsiteX1" fmla="*/ 3356619 w 5115596"/>
              <a:gd name="connsiteY1" fmla="*/ 2894697 h 3806177"/>
              <a:gd name="connsiteX2" fmla="*/ 4672464 w 5115596"/>
              <a:gd name="connsiteY2" fmla="*/ 2772034 h 3806177"/>
              <a:gd name="connsiteX3" fmla="*/ 5099926 w 5115596"/>
              <a:gd name="connsiteY3" fmla="*/ 1447959 h 3806177"/>
              <a:gd name="connsiteX4" fmla="*/ 3956926 w 5115596"/>
              <a:gd name="connsiteY4" fmla="*/ 315845 h 3806177"/>
              <a:gd name="connsiteX5" fmla="*/ 2607097 w 5115596"/>
              <a:gd name="connsiteY5" fmla="*/ 159 h 3806177"/>
              <a:gd name="connsiteX6" fmla="*/ 1181070 w 5115596"/>
              <a:gd name="connsiteY6" fmla="*/ 283188 h 3806177"/>
              <a:gd name="connsiteX7" fmla="*/ 331984 w 5115596"/>
              <a:gd name="connsiteY7" fmla="*/ 925445 h 3806177"/>
              <a:gd name="connsiteX8" fmla="*/ 5413 w 5115596"/>
              <a:gd name="connsiteY8" fmla="*/ 1937816 h 3806177"/>
              <a:gd name="connsiteX9" fmla="*/ 560584 w 5115596"/>
              <a:gd name="connsiteY9" fmla="*/ 2558302 h 3806177"/>
              <a:gd name="connsiteX10" fmla="*/ 1181070 w 5115596"/>
              <a:gd name="connsiteY10" fmla="*/ 2667159 h 3806177"/>
              <a:gd name="connsiteX11" fmla="*/ 1442327 w 5115596"/>
              <a:gd name="connsiteY11" fmla="*/ 2645388 h 3806177"/>
              <a:gd name="connsiteX12" fmla="*/ 1442327 w 5115596"/>
              <a:gd name="connsiteY12" fmla="*/ 2645388 h 3806177"/>
              <a:gd name="connsiteX0" fmla="*/ 4097379 w 5163705"/>
              <a:gd name="connsiteY0" fmla="*/ 3806177 h 3806177"/>
              <a:gd name="connsiteX1" fmla="*/ 3356619 w 5163705"/>
              <a:gd name="connsiteY1" fmla="*/ 2894697 h 3806177"/>
              <a:gd name="connsiteX2" fmla="*/ 4672464 w 5163705"/>
              <a:gd name="connsiteY2" fmla="*/ 2772034 h 3806177"/>
              <a:gd name="connsiteX3" fmla="*/ 5099926 w 5163705"/>
              <a:gd name="connsiteY3" fmla="*/ 1447959 h 3806177"/>
              <a:gd name="connsiteX4" fmla="*/ 3956926 w 5163705"/>
              <a:gd name="connsiteY4" fmla="*/ 315845 h 3806177"/>
              <a:gd name="connsiteX5" fmla="*/ 2607097 w 5163705"/>
              <a:gd name="connsiteY5" fmla="*/ 159 h 3806177"/>
              <a:gd name="connsiteX6" fmla="*/ 1181070 w 5163705"/>
              <a:gd name="connsiteY6" fmla="*/ 283188 h 3806177"/>
              <a:gd name="connsiteX7" fmla="*/ 331984 w 5163705"/>
              <a:gd name="connsiteY7" fmla="*/ 925445 h 3806177"/>
              <a:gd name="connsiteX8" fmla="*/ 5413 w 5163705"/>
              <a:gd name="connsiteY8" fmla="*/ 1937816 h 3806177"/>
              <a:gd name="connsiteX9" fmla="*/ 560584 w 5163705"/>
              <a:gd name="connsiteY9" fmla="*/ 2558302 h 3806177"/>
              <a:gd name="connsiteX10" fmla="*/ 1181070 w 5163705"/>
              <a:gd name="connsiteY10" fmla="*/ 2667159 h 3806177"/>
              <a:gd name="connsiteX11" fmla="*/ 1442327 w 5163705"/>
              <a:gd name="connsiteY11" fmla="*/ 2645388 h 3806177"/>
              <a:gd name="connsiteX12" fmla="*/ 1442327 w 5163705"/>
              <a:gd name="connsiteY12" fmla="*/ 2645388 h 3806177"/>
              <a:gd name="connsiteX0" fmla="*/ 4097379 w 5163705"/>
              <a:gd name="connsiteY0" fmla="*/ 3806177 h 3806177"/>
              <a:gd name="connsiteX1" fmla="*/ 3356619 w 5163705"/>
              <a:gd name="connsiteY1" fmla="*/ 2894697 h 3806177"/>
              <a:gd name="connsiteX2" fmla="*/ 4672464 w 5163705"/>
              <a:gd name="connsiteY2" fmla="*/ 2772034 h 3806177"/>
              <a:gd name="connsiteX3" fmla="*/ 5099926 w 5163705"/>
              <a:gd name="connsiteY3" fmla="*/ 1325295 h 3806177"/>
              <a:gd name="connsiteX4" fmla="*/ 3956926 w 5163705"/>
              <a:gd name="connsiteY4" fmla="*/ 315845 h 3806177"/>
              <a:gd name="connsiteX5" fmla="*/ 2607097 w 5163705"/>
              <a:gd name="connsiteY5" fmla="*/ 159 h 3806177"/>
              <a:gd name="connsiteX6" fmla="*/ 1181070 w 5163705"/>
              <a:gd name="connsiteY6" fmla="*/ 283188 h 3806177"/>
              <a:gd name="connsiteX7" fmla="*/ 331984 w 5163705"/>
              <a:gd name="connsiteY7" fmla="*/ 925445 h 3806177"/>
              <a:gd name="connsiteX8" fmla="*/ 5413 w 5163705"/>
              <a:gd name="connsiteY8" fmla="*/ 1937816 h 3806177"/>
              <a:gd name="connsiteX9" fmla="*/ 560584 w 5163705"/>
              <a:gd name="connsiteY9" fmla="*/ 2558302 h 3806177"/>
              <a:gd name="connsiteX10" fmla="*/ 1181070 w 5163705"/>
              <a:gd name="connsiteY10" fmla="*/ 2667159 h 3806177"/>
              <a:gd name="connsiteX11" fmla="*/ 1442327 w 5163705"/>
              <a:gd name="connsiteY11" fmla="*/ 2645388 h 3806177"/>
              <a:gd name="connsiteX12" fmla="*/ 1442327 w 5163705"/>
              <a:gd name="connsiteY12" fmla="*/ 2645388 h 380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63705" h="3806177">
                <a:moveTo>
                  <a:pt x="4097379" y="3806177"/>
                </a:moveTo>
                <a:cubicBezTo>
                  <a:pt x="4115168" y="3765776"/>
                  <a:pt x="3189528" y="3287733"/>
                  <a:pt x="3356619" y="2894697"/>
                </a:cubicBezTo>
                <a:cubicBezTo>
                  <a:pt x="3409720" y="2621979"/>
                  <a:pt x="4381913" y="3013157"/>
                  <a:pt x="4672464" y="2772034"/>
                </a:cubicBezTo>
                <a:cubicBezTo>
                  <a:pt x="4963015" y="2530911"/>
                  <a:pt x="5308569" y="1575666"/>
                  <a:pt x="5099926" y="1325295"/>
                </a:cubicBezTo>
                <a:cubicBezTo>
                  <a:pt x="4891283" y="1074924"/>
                  <a:pt x="4648169" y="564402"/>
                  <a:pt x="3956926" y="315845"/>
                </a:cubicBezTo>
                <a:cubicBezTo>
                  <a:pt x="3508798" y="47331"/>
                  <a:pt x="3069740" y="5602"/>
                  <a:pt x="2607097" y="159"/>
                </a:cubicBezTo>
                <a:cubicBezTo>
                  <a:pt x="2144454" y="-5284"/>
                  <a:pt x="1560256" y="128974"/>
                  <a:pt x="1181070" y="283188"/>
                </a:cubicBezTo>
                <a:cubicBezTo>
                  <a:pt x="801885" y="437402"/>
                  <a:pt x="527927" y="649674"/>
                  <a:pt x="331984" y="925445"/>
                </a:cubicBezTo>
                <a:cubicBezTo>
                  <a:pt x="136041" y="1201216"/>
                  <a:pt x="-32687" y="1665673"/>
                  <a:pt x="5413" y="1937816"/>
                </a:cubicBezTo>
                <a:cubicBezTo>
                  <a:pt x="43513" y="2209959"/>
                  <a:pt x="364641" y="2436745"/>
                  <a:pt x="560584" y="2558302"/>
                </a:cubicBezTo>
                <a:cubicBezTo>
                  <a:pt x="756527" y="2679859"/>
                  <a:pt x="1034113" y="2652645"/>
                  <a:pt x="1181070" y="2667159"/>
                </a:cubicBezTo>
                <a:cubicBezTo>
                  <a:pt x="1328027" y="2681673"/>
                  <a:pt x="1442327" y="2645388"/>
                  <a:pt x="1442327" y="2645388"/>
                </a:cubicBezTo>
                <a:lnTo>
                  <a:pt x="1442327" y="2645388"/>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08" name="Freeform 107"/>
          <p:cNvSpPr/>
          <p:nvPr/>
        </p:nvSpPr>
        <p:spPr>
          <a:xfrm>
            <a:off x="2041809" y="4529516"/>
            <a:ext cx="3092350" cy="1433134"/>
          </a:xfrm>
          <a:custGeom>
            <a:avLst/>
            <a:gdLst>
              <a:gd name="connsiteX0" fmla="*/ 0 w 2721428"/>
              <a:gd name="connsiteY0" fmla="*/ 0 h 1643743"/>
              <a:gd name="connsiteX1" fmla="*/ 141514 w 2721428"/>
              <a:gd name="connsiteY1" fmla="*/ 195943 h 1643743"/>
              <a:gd name="connsiteX2" fmla="*/ 740228 w 2721428"/>
              <a:gd name="connsiteY2" fmla="*/ 457200 h 1643743"/>
              <a:gd name="connsiteX3" fmla="*/ 1284514 w 2721428"/>
              <a:gd name="connsiteY3" fmla="*/ 315686 h 1643743"/>
              <a:gd name="connsiteX4" fmla="*/ 1393371 w 2721428"/>
              <a:gd name="connsiteY4" fmla="*/ 653143 h 1643743"/>
              <a:gd name="connsiteX5" fmla="*/ 1632857 w 2721428"/>
              <a:gd name="connsiteY5" fmla="*/ 925286 h 1643743"/>
              <a:gd name="connsiteX6" fmla="*/ 1937657 w 2721428"/>
              <a:gd name="connsiteY6" fmla="*/ 968829 h 1643743"/>
              <a:gd name="connsiteX7" fmla="*/ 2721428 w 2721428"/>
              <a:gd name="connsiteY7" fmla="*/ 1643743 h 1643743"/>
              <a:gd name="connsiteX0" fmla="*/ 0 w 2525187"/>
              <a:gd name="connsiteY0" fmla="*/ 0 h 1443826"/>
              <a:gd name="connsiteX1" fmla="*/ 141514 w 2525187"/>
              <a:gd name="connsiteY1" fmla="*/ 195943 h 1443826"/>
              <a:gd name="connsiteX2" fmla="*/ 740228 w 2525187"/>
              <a:gd name="connsiteY2" fmla="*/ 457200 h 1443826"/>
              <a:gd name="connsiteX3" fmla="*/ 1284514 w 2525187"/>
              <a:gd name="connsiteY3" fmla="*/ 315686 h 1443826"/>
              <a:gd name="connsiteX4" fmla="*/ 1393371 w 2525187"/>
              <a:gd name="connsiteY4" fmla="*/ 653143 h 1443826"/>
              <a:gd name="connsiteX5" fmla="*/ 1632857 w 2525187"/>
              <a:gd name="connsiteY5" fmla="*/ 925286 h 1443826"/>
              <a:gd name="connsiteX6" fmla="*/ 1937657 w 2525187"/>
              <a:gd name="connsiteY6" fmla="*/ 968829 h 1443826"/>
              <a:gd name="connsiteX7" fmla="*/ 2525187 w 2525187"/>
              <a:gd name="connsiteY7" fmla="*/ 1443826 h 1443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5187" h="1443826">
                <a:moveTo>
                  <a:pt x="0" y="0"/>
                </a:moveTo>
                <a:cubicBezTo>
                  <a:pt x="9071" y="59871"/>
                  <a:pt x="18143" y="119743"/>
                  <a:pt x="141514" y="195943"/>
                </a:cubicBezTo>
                <a:cubicBezTo>
                  <a:pt x="264885" y="272143"/>
                  <a:pt x="549728" y="437243"/>
                  <a:pt x="740228" y="457200"/>
                </a:cubicBezTo>
                <a:cubicBezTo>
                  <a:pt x="930728" y="477157"/>
                  <a:pt x="1175657" y="283029"/>
                  <a:pt x="1284514" y="315686"/>
                </a:cubicBezTo>
                <a:cubicBezTo>
                  <a:pt x="1393371" y="348343"/>
                  <a:pt x="1335314" y="551543"/>
                  <a:pt x="1393371" y="653143"/>
                </a:cubicBezTo>
                <a:cubicBezTo>
                  <a:pt x="1451428" y="754743"/>
                  <a:pt x="1542143" y="872672"/>
                  <a:pt x="1632857" y="925286"/>
                </a:cubicBezTo>
                <a:cubicBezTo>
                  <a:pt x="1723571" y="977900"/>
                  <a:pt x="1756229" y="849086"/>
                  <a:pt x="1937657" y="968829"/>
                </a:cubicBezTo>
                <a:cubicBezTo>
                  <a:pt x="2119086" y="1088572"/>
                  <a:pt x="2224016" y="1166240"/>
                  <a:pt x="2525187" y="1443826"/>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nvGrpSpPr>
          <p:cNvPr id="236" name="Group 235"/>
          <p:cNvGrpSpPr/>
          <p:nvPr/>
        </p:nvGrpSpPr>
        <p:grpSpPr>
          <a:xfrm>
            <a:off x="1136413" y="2398056"/>
            <a:ext cx="5383175" cy="1908093"/>
            <a:chOff x="1136413" y="2398056"/>
            <a:chExt cx="5383175" cy="1908093"/>
          </a:xfrm>
        </p:grpSpPr>
        <p:sp>
          <p:nvSpPr>
            <p:cNvPr id="102" name="TextBox 101"/>
            <p:cNvSpPr txBox="1"/>
            <p:nvPr/>
          </p:nvSpPr>
          <p:spPr>
            <a:xfrm>
              <a:off x="1252195" y="2398056"/>
              <a:ext cx="1541128" cy="646331"/>
            </a:xfrm>
            <a:prstGeom prst="rect">
              <a:avLst/>
            </a:prstGeom>
            <a:noFill/>
          </p:spPr>
          <p:txBody>
            <a:bodyPr wrap="none" rtlCol="0">
              <a:spAutoFit/>
            </a:bodyPr>
            <a:lstStyle/>
            <a:p>
              <a:r>
                <a:rPr lang="en-US" sz="3600" b="1" dirty="0">
                  <a:solidFill>
                    <a:srgbClr val="0000FF"/>
                  </a:solidFill>
                  <a:latin typeface="Goudy Old Style" panose="02020502050305020303" pitchFamily="18" charset="0"/>
                </a:rPr>
                <a:t>C</a:t>
              </a:r>
              <a:r>
                <a:rPr lang="en-US" sz="2400" b="1" dirty="0">
                  <a:solidFill>
                    <a:srgbClr val="0000FF"/>
                  </a:solidFill>
                  <a:latin typeface="Goudy Old Style" panose="02020502050305020303" pitchFamily="18" charset="0"/>
                </a:rPr>
                <a:t>ORTEX</a:t>
              </a:r>
            </a:p>
          </p:txBody>
        </p:sp>
        <p:sp>
          <p:nvSpPr>
            <p:cNvPr id="109" name="Freeform 108"/>
            <p:cNvSpPr/>
            <p:nvPr/>
          </p:nvSpPr>
          <p:spPr>
            <a:xfrm>
              <a:off x="1136413" y="2794805"/>
              <a:ext cx="5383175" cy="1511344"/>
            </a:xfrm>
            <a:custGeom>
              <a:avLst/>
              <a:gdLst>
                <a:gd name="connsiteX0" fmla="*/ 20468 w 4196228"/>
                <a:gd name="connsiteY0" fmla="*/ 1441287 h 1441287"/>
                <a:gd name="connsiteX1" fmla="*/ 73808 w 4196228"/>
                <a:gd name="connsiteY1" fmla="*/ 885027 h 1441287"/>
                <a:gd name="connsiteX2" fmla="*/ 622448 w 4196228"/>
                <a:gd name="connsiteY2" fmla="*/ 214467 h 1441287"/>
                <a:gd name="connsiteX3" fmla="*/ 2138828 w 4196228"/>
                <a:gd name="connsiteY3" fmla="*/ 1107 h 1441287"/>
                <a:gd name="connsiteX4" fmla="*/ 3388508 w 4196228"/>
                <a:gd name="connsiteY4" fmla="*/ 283047 h 1441287"/>
                <a:gd name="connsiteX5" fmla="*/ 4196228 w 4196228"/>
                <a:gd name="connsiteY5" fmla="*/ 1052667 h 1441287"/>
                <a:gd name="connsiteX0" fmla="*/ 124952 w 4300712"/>
                <a:gd name="connsiteY0" fmla="*/ 1440180 h 1440180"/>
                <a:gd name="connsiteX1" fmla="*/ 178292 w 4300712"/>
                <a:gd name="connsiteY1" fmla="*/ 883920 h 1440180"/>
                <a:gd name="connsiteX2" fmla="*/ 2243312 w 4300712"/>
                <a:gd name="connsiteY2" fmla="*/ 0 h 1440180"/>
                <a:gd name="connsiteX3" fmla="*/ 3492992 w 4300712"/>
                <a:gd name="connsiteY3" fmla="*/ 281940 h 1440180"/>
                <a:gd name="connsiteX4" fmla="*/ 4300712 w 4300712"/>
                <a:gd name="connsiteY4" fmla="*/ 1051560 h 1440180"/>
                <a:gd name="connsiteX0" fmla="*/ 216606 w 4392366"/>
                <a:gd name="connsiteY0" fmla="*/ 1159520 h 1159520"/>
                <a:gd name="connsiteX1" fmla="*/ 269946 w 4392366"/>
                <a:gd name="connsiteY1" fmla="*/ 603260 h 1159520"/>
                <a:gd name="connsiteX2" fmla="*/ 3584646 w 4392366"/>
                <a:gd name="connsiteY2" fmla="*/ 1280 h 1159520"/>
                <a:gd name="connsiteX3" fmla="*/ 4392366 w 4392366"/>
                <a:gd name="connsiteY3" fmla="*/ 770900 h 1159520"/>
                <a:gd name="connsiteX0" fmla="*/ 276150 w 4451910"/>
                <a:gd name="connsiteY0" fmla="*/ 569209 h 569209"/>
                <a:gd name="connsiteX1" fmla="*/ 329490 w 4451910"/>
                <a:gd name="connsiteY1" fmla="*/ 12949 h 569209"/>
                <a:gd name="connsiteX2" fmla="*/ 4451910 w 4451910"/>
                <a:gd name="connsiteY2" fmla="*/ 180589 h 569209"/>
                <a:gd name="connsiteX0" fmla="*/ 435 w 4176195"/>
                <a:gd name="connsiteY0" fmla="*/ 1518999 h 1518999"/>
                <a:gd name="connsiteX1" fmla="*/ 1608255 w 4176195"/>
                <a:gd name="connsiteY1" fmla="*/ 2619 h 1518999"/>
                <a:gd name="connsiteX2" fmla="*/ 4176195 w 4176195"/>
                <a:gd name="connsiteY2" fmla="*/ 1130379 h 1518999"/>
                <a:gd name="connsiteX0" fmla="*/ 43890 w 4219650"/>
                <a:gd name="connsiteY0" fmla="*/ 1528722 h 1528722"/>
                <a:gd name="connsiteX1" fmla="*/ 1651710 w 4219650"/>
                <a:gd name="connsiteY1" fmla="*/ 12342 h 1528722"/>
                <a:gd name="connsiteX2" fmla="*/ 4219650 w 4219650"/>
                <a:gd name="connsiteY2" fmla="*/ 1140102 h 1528722"/>
                <a:gd name="connsiteX0" fmla="*/ 43890 w 4219650"/>
                <a:gd name="connsiteY0" fmla="*/ 1527429 h 1527429"/>
                <a:gd name="connsiteX1" fmla="*/ 1651710 w 4219650"/>
                <a:gd name="connsiteY1" fmla="*/ 11049 h 1527429"/>
                <a:gd name="connsiteX2" fmla="*/ 4219650 w 4219650"/>
                <a:gd name="connsiteY2" fmla="*/ 1138809 h 1527429"/>
                <a:gd name="connsiteX0" fmla="*/ 94167 w 4269927"/>
                <a:gd name="connsiteY0" fmla="*/ 1527429 h 1527429"/>
                <a:gd name="connsiteX1" fmla="*/ 1701987 w 4269927"/>
                <a:gd name="connsiteY1" fmla="*/ 11049 h 1527429"/>
                <a:gd name="connsiteX2" fmla="*/ 4269927 w 4269927"/>
                <a:gd name="connsiteY2" fmla="*/ 1138809 h 1527429"/>
                <a:gd name="connsiteX0" fmla="*/ 10836 w 4377096"/>
                <a:gd name="connsiteY0" fmla="*/ 1503283 h 1503283"/>
                <a:gd name="connsiteX1" fmla="*/ 1809156 w 4377096"/>
                <a:gd name="connsiteY1" fmla="*/ 2143 h 1503283"/>
                <a:gd name="connsiteX2" fmla="*/ 4377096 w 4377096"/>
                <a:gd name="connsiteY2" fmla="*/ 1129903 h 1503283"/>
                <a:gd name="connsiteX0" fmla="*/ 23414 w 4389674"/>
                <a:gd name="connsiteY0" fmla="*/ 1510838 h 1510838"/>
                <a:gd name="connsiteX1" fmla="*/ 1821734 w 4389674"/>
                <a:gd name="connsiteY1" fmla="*/ 9698 h 1510838"/>
                <a:gd name="connsiteX2" fmla="*/ 4389674 w 4389674"/>
                <a:gd name="connsiteY2" fmla="*/ 1137458 h 1510838"/>
                <a:gd name="connsiteX0" fmla="*/ 29594 w 4395854"/>
                <a:gd name="connsiteY0" fmla="*/ 1522620 h 1522620"/>
                <a:gd name="connsiteX1" fmla="*/ 1827914 w 4395854"/>
                <a:gd name="connsiteY1" fmla="*/ 21480 h 1522620"/>
                <a:gd name="connsiteX2" fmla="*/ 4395854 w 4395854"/>
                <a:gd name="connsiteY2" fmla="*/ 1149240 h 1522620"/>
              </a:gdLst>
              <a:ahLst/>
              <a:cxnLst>
                <a:cxn ang="0">
                  <a:pos x="connsiteX0" y="connsiteY0"/>
                </a:cxn>
                <a:cxn ang="0">
                  <a:pos x="connsiteX1" y="connsiteY1"/>
                </a:cxn>
                <a:cxn ang="0">
                  <a:pos x="connsiteX2" y="connsiteY2"/>
                </a:cxn>
              </a:cxnLst>
              <a:rect l="l" t="t" r="r" b="b"/>
              <a:pathLst>
                <a:path w="4395854" h="1522620">
                  <a:moveTo>
                    <a:pt x="29594" y="1522620"/>
                  </a:moveTo>
                  <a:cubicBezTo>
                    <a:pt x="-108201" y="1308625"/>
                    <a:pt x="193424" y="236110"/>
                    <a:pt x="1827914" y="21480"/>
                  </a:cubicBezTo>
                  <a:cubicBezTo>
                    <a:pt x="3462404" y="-193150"/>
                    <a:pt x="4283776" y="1274335"/>
                    <a:pt x="4395854" y="1149240"/>
                  </a:cubicBezTo>
                </a:path>
              </a:pathLst>
            </a:custGeom>
            <a:no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
        <p:nvSpPr>
          <p:cNvPr id="115" name="Freeform 114"/>
          <p:cNvSpPr/>
          <p:nvPr/>
        </p:nvSpPr>
        <p:spPr>
          <a:xfrm>
            <a:off x="5146305" y="4697854"/>
            <a:ext cx="756233" cy="783059"/>
          </a:xfrm>
          <a:custGeom>
            <a:avLst/>
            <a:gdLst>
              <a:gd name="connsiteX0" fmla="*/ 162233 w 980768"/>
              <a:gd name="connsiteY0" fmla="*/ 0 h 781664"/>
              <a:gd name="connsiteX1" fmla="*/ 980768 w 980768"/>
              <a:gd name="connsiteY1" fmla="*/ 73741 h 781664"/>
              <a:gd name="connsiteX2" fmla="*/ 508820 w 980768"/>
              <a:gd name="connsiteY2" fmla="*/ 184354 h 781664"/>
              <a:gd name="connsiteX3" fmla="*/ 958645 w 980768"/>
              <a:gd name="connsiteY3" fmla="*/ 317090 h 781664"/>
              <a:gd name="connsiteX4" fmla="*/ 486697 w 980768"/>
              <a:gd name="connsiteY4" fmla="*/ 398206 h 781664"/>
              <a:gd name="connsiteX5" fmla="*/ 848033 w 980768"/>
              <a:gd name="connsiteY5" fmla="*/ 626806 h 781664"/>
              <a:gd name="connsiteX6" fmla="*/ 398207 w 980768"/>
              <a:gd name="connsiteY6" fmla="*/ 523567 h 781664"/>
              <a:gd name="connsiteX7" fmla="*/ 744794 w 980768"/>
              <a:gd name="connsiteY7" fmla="*/ 781664 h 781664"/>
              <a:gd name="connsiteX8" fmla="*/ 0 w 980768"/>
              <a:gd name="connsiteY8" fmla="*/ 589935 h 781664"/>
              <a:gd name="connsiteX9" fmla="*/ 0 w 980768"/>
              <a:gd name="connsiteY9" fmla="*/ 589935 h 781664"/>
              <a:gd name="connsiteX0" fmla="*/ 162233 w 980768"/>
              <a:gd name="connsiteY0" fmla="*/ 0 h 775506"/>
              <a:gd name="connsiteX1" fmla="*/ 980768 w 980768"/>
              <a:gd name="connsiteY1" fmla="*/ 73741 h 775506"/>
              <a:gd name="connsiteX2" fmla="*/ 508820 w 980768"/>
              <a:gd name="connsiteY2" fmla="*/ 184354 h 775506"/>
              <a:gd name="connsiteX3" fmla="*/ 958645 w 980768"/>
              <a:gd name="connsiteY3" fmla="*/ 317090 h 775506"/>
              <a:gd name="connsiteX4" fmla="*/ 486697 w 980768"/>
              <a:gd name="connsiteY4" fmla="*/ 398206 h 775506"/>
              <a:gd name="connsiteX5" fmla="*/ 848033 w 980768"/>
              <a:gd name="connsiteY5" fmla="*/ 626806 h 775506"/>
              <a:gd name="connsiteX6" fmla="*/ 398207 w 980768"/>
              <a:gd name="connsiteY6" fmla="*/ 523567 h 775506"/>
              <a:gd name="connsiteX7" fmla="*/ 689375 w 980768"/>
              <a:gd name="connsiteY7" fmla="*/ 775506 h 775506"/>
              <a:gd name="connsiteX8" fmla="*/ 0 w 980768"/>
              <a:gd name="connsiteY8" fmla="*/ 589935 h 775506"/>
              <a:gd name="connsiteX9" fmla="*/ 0 w 980768"/>
              <a:gd name="connsiteY9" fmla="*/ 589935 h 775506"/>
              <a:gd name="connsiteX0" fmla="*/ 162233 w 980768"/>
              <a:gd name="connsiteY0" fmla="*/ 0 h 775506"/>
              <a:gd name="connsiteX1" fmla="*/ 980768 w 980768"/>
              <a:gd name="connsiteY1" fmla="*/ 73741 h 775506"/>
              <a:gd name="connsiteX2" fmla="*/ 508820 w 980768"/>
              <a:gd name="connsiteY2" fmla="*/ 184354 h 775506"/>
              <a:gd name="connsiteX3" fmla="*/ 958645 w 980768"/>
              <a:gd name="connsiteY3" fmla="*/ 317090 h 775506"/>
              <a:gd name="connsiteX4" fmla="*/ 532879 w 980768"/>
              <a:gd name="connsiteY4" fmla="*/ 367418 h 775506"/>
              <a:gd name="connsiteX5" fmla="*/ 848033 w 980768"/>
              <a:gd name="connsiteY5" fmla="*/ 626806 h 775506"/>
              <a:gd name="connsiteX6" fmla="*/ 398207 w 980768"/>
              <a:gd name="connsiteY6" fmla="*/ 523567 h 775506"/>
              <a:gd name="connsiteX7" fmla="*/ 689375 w 980768"/>
              <a:gd name="connsiteY7" fmla="*/ 775506 h 775506"/>
              <a:gd name="connsiteX8" fmla="*/ 0 w 980768"/>
              <a:gd name="connsiteY8" fmla="*/ 589935 h 775506"/>
              <a:gd name="connsiteX9" fmla="*/ 0 w 980768"/>
              <a:gd name="connsiteY9" fmla="*/ 589935 h 775506"/>
              <a:gd name="connsiteX0" fmla="*/ 162233 w 977689"/>
              <a:gd name="connsiteY0" fmla="*/ 0 h 775506"/>
              <a:gd name="connsiteX1" fmla="*/ 977689 w 977689"/>
              <a:gd name="connsiteY1" fmla="*/ 92213 h 775506"/>
              <a:gd name="connsiteX2" fmla="*/ 508820 w 977689"/>
              <a:gd name="connsiteY2" fmla="*/ 184354 h 775506"/>
              <a:gd name="connsiteX3" fmla="*/ 958645 w 977689"/>
              <a:gd name="connsiteY3" fmla="*/ 317090 h 775506"/>
              <a:gd name="connsiteX4" fmla="*/ 532879 w 977689"/>
              <a:gd name="connsiteY4" fmla="*/ 367418 h 775506"/>
              <a:gd name="connsiteX5" fmla="*/ 848033 w 977689"/>
              <a:gd name="connsiteY5" fmla="*/ 626806 h 775506"/>
              <a:gd name="connsiteX6" fmla="*/ 398207 w 977689"/>
              <a:gd name="connsiteY6" fmla="*/ 523567 h 775506"/>
              <a:gd name="connsiteX7" fmla="*/ 689375 w 977689"/>
              <a:gd name="connsiteY7" fmla="*/ 775506 h 775506"/>
              <a:gd name="connsiteX8" fmla="*/ 0 w 977689"/>
              <a:gd name="connsiteY8" fmla="*/ 589935 h 775506"/>
              <a:gd name="connsiteX9" fmla="*/ 0 w 977689"/>
              <a:gd name="connsiteY9" fmla="*/ 589935 h 775506"/>
              <a:gd name="connsiteX0" fmla="*/ 162233 w 977689"/>
              <a:gd name="connsiteY0" fmla="*/ 0 h 775506"/>
              <a:gd name="connsiteX1" fmla="*/ 977689 w 977689"/>
              <a:gd name="connsiteY1" fmla="*/ 92213 h 775506"/>
              <a:gd name="connsiteX2" fmla="*/ 511899 w 977689"/>
              <a:gd name="connsiteY2" fmla="*/ 193591 h 775506"/>
              <a:gd name="connsiteX3" fmla="*/ 958645 w 977689"/>
              <a:gd name="connsiteY3" fmla="*/ 317090 h 775506"/>
              <a:gd name="connsiteX4" fmla="*/ 532879 w 977689"/>
              <a:gd name="connsiteY4" fmla="*/ 367418 h 775506"/>
              <a:gd name="connsiteX5" fmla="*/ 848033 w 977689"/>
              <a:gd name="connsiteY5" fmla="*/ 626806 h 775506"/>
              <a:gd name="connsiteX6" fmla="*/ 398207 w 977689"/>
              <a:gd name="connsiteY6" fmla="*/ 523567 h 775506"/>
              <a:gd name="connsiteX7" fmla="*/ 689375 w 977689"/>
              <a:gd name="connsiteY7" fmla="*/ 775506 h 775506"/>
              <a:gd name="connsiteX8" fmla="*/ 0 w 977689"/>
              <a:gd name="connsiteY8" fmla="*/ 589935 h 775506"/>
              <a:gd name="connsiteX9" fmla="*/ 0 w 977689"/>
              <a:gd name="connsiteY9" fmla="*/ 589935 h 775506"/>
              <a:gd name="connsiteX0" fmla="*/ 162233 w 977689"/>
              <a:gd name="connsiteY0" fmla="*/ 0 h 775506"/>
              <a:gd name="connsiteX1" fmla="*/ 977689 w 977689"/>
              <a:gd name="connsiteY1" fmla="*/ 92213 h 775506"/>
              <a:gd name="connsiteX2" fmla="*/ 511899 w 977689"/>
              <a:gd name="connsiteY2" fmla="*/ 193591 h 775506"/>
              <a:gd name="connsiteX3" fmla="*/ 949409 w 977689"/>
              <a:gd name="connsiteY3" fmla="*/ 369429 h 775506"/>
              <a:gd name="connsiteX4" fmla="*/ 532879 w 977689"/>
              <a:gd name="connsiteY4" fmla="*/ 367418 h 775506"/>
              <a:gd name="connsiteX5" fmla="*/ 848033 w 977689"/>
              <a:gd name="connsiteY5" fmla="*/ 626806 h 775506"/>
              <a:gd name="connsiteX6" fmla="*/ 398207 w 977689"/>
              <a:gd name="connsiteY6" fmla="*/ 523567 h 775506"/>
              <a:gd name="connsiteX7" fmla="*/ 689375 w 977689"/>
              <a:gd name="connsiteY7" fmla="*/ 775506 h 775506"/>
              <a:gd name="connsiteX8" fmla="*/ 0 w 977689"/>
              <a:gd name="connsiteY8" fmla="*/ 589935 h 775506"/>
              <a:gd name="connsiteX9" fmla="*/ 0 w 977689"/>
              <a:gd name="connsiteY9" fmla="*/ 589935 h 775506"/>
              <a:gd name="connsiteX0" fmla="*/ 162233 w 977689"/>
              <a:gd name="connsiteY0" fmla="*/ 0 h 775506"/>
              <a:gd name="connsiteX1" fmla="*/ 977689 w 977689"/>
              <a:gd name="connsiteY1" fmla="*/ 92213 h 775506"/>
              <a:gd name="connsiteX2" fmla="*/ 511899 w 977689"/>
              <a:gd name="connsiteY2" fmla="*/ 193591 h 775506"/>
              <a:gd name="connsiteX3" fmla="*/ 949409 w 977689"/>
              <a:gd name="connsiteY3" fmla="*/ 369429 h 775506"/>
              <a:gd name="connsiteX4" fmla="*/ 532879 w 977689"/>
              <a:gd name="connsiteY4" fmla="*/ 367418 h 775506"/>
              <a:gd name="connsiteX5" fmla="*/ 851112 w 977689"/>
              <a:gd name="connsiteY5" fmla="*/ 599096 h 775506"/>
              <a:gd name="connsiteX6" fmla="*/ 398207 w 977689"/>
              <a:gd name="connsiteY6" fmla="*/ 523567 h 775506"/>
              <a:gd name="connsiteX7" fmla="*/ 689375 w 977689"/>
              <a:gd name="connsiteY7" fmla="*/ 775506 h 775506"/>
              <a:gd name="connsiteX8" fmla="*/ 0 w 977689"/>
              <a:gd name="connsiteY8" fmla="*/ 589935 h 775506"/>
              <a:gd name="connsiteX9" fmla="*/ 0 w 977689"/>
              <a:gd name="connsiteY9" fmla="*/ 589935 h 775506"/>
              <a:gd name="connsiteX0" fmla="*/ 162233 w 977689"/>
              <a:gd name="connsiteY0" fmla="*/ 0 h 775506"/>
              <a:gd name="connsiteX1" fmla="*/ 977689 w 977689"/>
              <a:gd name="connsiteY1" fmla="*/ 92213 h 775506"/>
              <a:gd name="connsiteX2" fmla="*/ 511899 w 977689"/>
              <a:gd name="connsiteY2" fmla="*/ 193591 h 775506"/>
              <a:gd name="connsiteX3" fmla="*/ 949409 w 977689"/>
              <a:gd name="connsiteY3" fmla="*/ 369429 h 775506"/>
              <a:gd name="connsiteX4" fmla="*/ 474382 w 977689"/>
              <a:gd name="connsiteY4" fmla="*/ 367418 h 775506"/>
              <a:gd name="connsiteX5" fmla="*/ 851112 w 977689"/>
              <a:gd name="connsiteY5" fmla="*/ 599096 h 775506"/>
              <a:gd name="connsiteX6" fmla="*/ 398207 w 977689"/>
              <a:gd name="connsiteY6" fmla="*/ 523567 h 775506"/>
              <a:gd name="connsiteX7" fmla="*/ 689375 w 977689"/>
              <a:gd name="connsiteY7" fmla="*/ 775506 h 775506"/>
              <a:gd name="connsiteX8" fmla="*/ 0 w 977689"/>
              <a:gd name="connsiteY8" fmla="*/ 589935 h 775506"/>
              <a:gd name="connsiteX9" fmla="*/ 0 w 977689"/>
              <a:gd name="connsiteY9" fmla="*/ 589935 h 775506"/>
              <a:gd name="connsiteX0" fmla="*/ 162233 w 977689"/>
              <a:gd name="connsiteY0" fmla="*/ 0 h 787821"/>
              <a:gd name="connsiteX1" fmla="*/ 977689 w 977689"/>
              <a:gd name="connsiteY1" fmla="*/ 92213 h 787821"/>
              <a:gd name="connsiteX2" fmla="*/ 511899 w 977689"/>
              <a:gd name="connsiteY2" fmla="*/ 193591 h 787821"/>
              <a:gd name="connsiteX3" fmla="*/ 949409 w 977689"/>
              <a:gd name="connsiteY3" fmla="*/ 369429 h 787821"/>
              <a:gd name="connsiteX4" fmla="*/ 474382 w 977689"/>
              <a:gd name="connsiteY4" fmla="*/ 367418 h 787821"/>
              <a:gd name="connsiteX5" fmla="*/ 851112 w 977689"/>
              <a:gd name="connsiteY5" fmla="*/ 599096 h 787821"/>
              <a:gd name="connsiteX6" fmla="*/ 398207 w 977689"/>
              <a:gd name="connsiteY6" fmla="*/ 523567 h 787821"/>
              <a:gd name="connsiteX7" fmla="*/ 661666 w 977689"/>
              <a:gd name="connsiteY7" fmla="*/ 787821 h 787821"/>
              <a:gd name="connsiteX8" fmla="*/ 0 w 977689"/>
              <a:gd name="connsiteY8" fmla="*/ 589935 h 787821"/>
              <a:gd name="connsiteX9" fmla="*/ 0 w 977689"/>
              <a:gd name="connsiteY9" fmla="*/ 589935 h 787821"/>
              <a:gd name="connsiteX0" fmla="*/ 162233 w 977689"/>
              <a:gd name="connsiteY0" fmla="*/ 0 h 787821"/>
              <a:gd name="connsiteX1" fmla="*/ 977689 w 977689"/>
              <a:gd name="connsiteY1" fmla="*/ 92213 h 787821"/>
              <a:gd name="connsiteX2" fmla="*/ 511899 w 977689"/>
              <a:gd name="connsiteY2" fmla="*/ 193591 h 787821"/>
              <a:gd name="connsiteX3" fmla="*/ 949409 w 977689"/>
              <a:gd name="connsiteY3" fmla="*/ 369429 h 787821"/>
              <a:gd name="connsiteX4" fmla="*/ 474382 w 977689"/>
              <a:gd name="connsiteY4" fmla="*/ 367418 h 787821"/>
              <a:gd name="connsiteX5" fmla="*/ 851112 w 977689"/>
              <a:gd name="connsiteY5" fmla="*/ 599096 h 787821"/>
              <a:gd name="connsiteX6" fmla="*/ 398207 w 977689"/>
              <a:gd name="connsiteY6" fmla="*/ 511252 h 787821"/>
              <a:gd name="connsiteX7" fmla="*/ 661666 w 977689"/>
              <a:gd name="connsiteY7" fmla="*/ 787821 h 787821"/>
              <a:gd name="connsiteX8" fmla="*/ 0 w 977689"/>
              <a:gd name="connsiteY8" fmla="*/ 589935 h 787821"/>
              <a:gd name="connsiteX9" fmla="*/ 0 w 977689"/>
              <a:gd name="connsiteY9" fmla="*/ 589935 h 787821"/>
              <a:gd name="connsiteX0" fmla="*/ 162233 w 977689"/>
              <a:gd name="connsiteY0" fmla="*/ 0 h 728056"/>
              <a:gd name="connsiteX1" fmla="*/ 977689 w 977689"/>
              <a:gd name="connsiteY1" fmla="*/ 92213 h 728056"/>
              <a:gd name="connsiteX2" fmla="*/ 511899 w 977689"/>
              <a:gd name="connsiteY2" fmla="*/ 193591 h 728056"/>
              <a:gd name="connsiteX3" fmla="*/ 949409 w 977689"/>
              <a:gd name="connsiteY3" fmla="*/ 369429 h 728056"/>
              <a:gd name="connsiteX4" fmla="*/ 474382 w 977689"/>
              <a:gd name="connsiteY4" fmla="*/ 367418 h 728056"/>
              <a:gd name="connsiteX5" fmla="*/ 851112 w 977689"/>
              <a:gd name="connsiteY5" fmla="*/ 599096 h 728056"/>
              <a:gd name="connsiteX6" fmla="*/ 398207 w 977689"/>
              <a:gd name="connsiteY6" fmla="*/ 511252 h 728056"/>
              <a:gd name="connsiteX7" fmla="*/ 542137 w 977689"/>
              <a:gd name="connsiteY7" fmla="*/ 728056 h 728056"/>
              <a:gd name="connsiteX8" fmla="*/ 0 w 977689"/>
              <a:gd name="connsiteY8" fmla="*/ 589935 h 728056"/>
              <a:gd name="connsiteX9" fmla="*/ 0 w 977689"/>
              <a:gd name="connsiteY9" fmla="*/ 589935 h 728056"/>
              <a:gd name="connsiteX0" fmla="*/ 162233 w 949409"/>
              <a:gd name="connsiteY0" fmla="*/ 0 h 728056"/>
              <a:gd name="connsiteX1" fmla="*/ 798395 w 949409"/>
              <a:gd name="connsiteY1" fmla="*/ 104166 h 728056"/>
              <a:gd name="connsiteX2" fmla="*/ 511899 w 949409"/>
              <a:gd name="connsiteY2" fmla="*/ 193591 h 728056"/>
              <a:gd name="connsiteX3" fmla="*/ 949409 w 949409"/>
              <a:gd name="connsiteY3" fmla="*/ 369429 h 728056"/>
              <a:gd name="connsiteX4" fmla="*/ 474382 w 949409"/>
              <a:gd name="connsiteY4" fmla="*/ 367418 h 728056"/>
              <a:gd name="connsiteX5" fmla="*/ 851112 w 949409"/>
              <a:gd name="connsiteY5" fmla="*/ 599096 h 728056"/>
              <a:gd name="connsiteX6" fmla="*/ 398207 w 949409"/>
              <a:gd name="connsiteY6" fmla="*/ 511252 h 728056"/>
              <a:gd name="connsiteX7" fmla="*/ 542137 w 949409"/>
              <a:gd name="connsiteY7" fmla="*/ 728056 h 728056"/>
              <a:gd name="connsiteX8" fmla="*/ 0 w 949409"/>
              <a:gd name="connsiteY8" fmla="*/ 589935 h 728056"/>
              <a:gd name="connsiteX9" fmla="*/ 0 w 949409"/>
              <a:gd name="connsiteY9" fmla="*/ 589935 h 728056"/>
              <a:gd name="connsiteX0" fmla="*/ 162233 w 949409"/>
              <a:gd name="connsiteY0" fmla="*/ 0 h 728056"/>
              <a:gd name="connsiteX1" fmla="*/ 798395 w 949409"/>
              <a:gd name="connsiteY1" fmla="*/ 80260 h 728056"/>
              <a:gd name="connsiteX2" fmla="*/ 511899 w 949409"/>
              <a:gd name="connsiteY2" fmla="*/ 193591 h 728056"/>
              <a:gd name="connsiteX3" fmla="*/ 949409 w 949409"/>
              <a:gd name="connsiteY3" fmla="*/ 369429 h 728056"/>
              <a:gd name="connsiteX4" fmla="*/ 474382 w 949409"/>
              <a:gd name="connsiteY4" fmla="*/ 367418 h 728056"/>
              <a:gd name="connsiteX5" fmla="*/ 851112 w 949409"/>
              <a:gd name="connsiteY5" fmla="*/ 599096 h 728056"/>
              <a:gd name="connsiteX6" fmla="*/ 398207 w 949409"/>
              <a:gd name="connsiteY6" fmla="*/ 511252 h 728056"/>
              <a:gd name="connsiteX7" fmla="*/ 542137 w 949409"/>
              <a:gd name="connsiteY7" fmla="*/ 728056 h 728056"/>
              <a:gd name="connsiteX8" fmla="*/ 0 w 949409"/>
              <a:gd name="connsiteY8" fmla="*/ 589935 h 728056"/>
              <a:gd name="connsiteX9" fmla="*/ 0 w 949409"/>
              <a:gd name="connsiteY9" fmla="*/ 589935 h 728056"/>
              <a:gd name="connsiteX0" fmla="*/ 162233 w 949409"/>
              <a:gd name="connsiteY0" fmla="*/ 0 h 728056"/>
              <a:gd name="connsiteX1" fmla="*/ 798395 w 949409"/>
              <a:gd name="connsiteY1" fmla="*/ 80260 h 728056"/>
              <a:gd name="connsiteX2" fmla="*/ 511899 w 949409"/>
              <a:gd name="connsiteY2" fmla="*/ 193591 h 728056"/>
              <a:gd name="connsiteX3" fmla="*/ 949409 w 949409"/>
              <a:gd name="connsiteY3" fmla="*/ 369429 h 728056"/>
              <a:gd name="connsiteX4" fmla="*/ 474382 w 949409"/>
              <a:gd name="connsiteY4" fmla="*/ 367418 h 728056"/>
              <a:gd name="connsiteX5" fmla="*/ 851112 w 949409"/>
              <a:gd name="connsiteY5" fmla="*/ 599096 h 728056"/>
              <a:gd name="connsiteX6" fmla="*/ 302584 w 949409"/>
              <a:gd name="connsiteY6" fmla="*/ 493322 h 728056"/>
              <a:gd name="connsiteX7" fmla="*/ 542137 w 949409"/>
              <a:gd name="connsiteY7" fmla="*/ 728056 h 728056"/>
              <a:gd name="connsiteX8" fmla="*/ 0 w 949409"/>
              <a:gd name="connsiteY8" fmla="*/ 589935 h 728056"/>
              <a:gd name="connsiteX9" fmla="*/ 0 w 949409"/>
              <a:gd name="connsiteY9" fmla="*/ 589935 h 728056"/>
              <a:gd name="connsiteX0" fmla="*/ 162233 w 949409"/>
              <a:gd name="connsiteY0" fmla="*/ 0 h 728056"/>
              <a:gd name="connsiteX1" fmla="*/ 798395 w 949409"/>
              <a:gd name="connsiteY1" fmla="*/ 80260 h 728056"/>
              <a:gd name="connsiteX2" fmla="*/ 511899 w 949409"/>
              <a:gd name="connsiteY2" fmla="*/ 193591 h 728056"/>
              <a:gd name="connsiteX3" fmla="*/ 949409 w 949409"/>
              <a:gd name="connsiteY3" fmla="*/ 369429 h 728056"/>
              <a:gd name="connsiteX4" fmla="*/ 474382 w 949409"/>
              <a:gd name="connsiteY4" fmla="*/ 367418 h 728056"/>
              <a:gd name="connsiteX5" fmla="*/ 743536 w 949409"/>
              <a:gd name="connsiteY5" fmla="*/ 539331 h 728056"/>
              <a:gd name="connsiteX6" fmla="*/ 302584 w 949409"/>
              <a:gd name="connsiteY6" fmla="*/ 493322 h 728056"/>
              <a:gd name="connsiteX7" fmla="*/ 542137 w 949409"/>
              <a:gd name="connsiteY7" fmla="*/ 728056 h 728056"/>
              <a:gd name="connsiteX8" fmla="*/ 0 w 949409"/>
              <a:gd name="connsiteY8" fmla="*/ 589935 h 728056"/>
              <a:gd name="connsiteX9" fmla="*/ 0 w 949409"/>
              <a:gd name="connsiteY9" fmla="*/ 589935 h 728056"/>
              <a:gd name="connsiteX0" fmla="*/ 162233 w 841832"/>
              <a:gd name="connsiteY0" fmla="*/ 0 h 728056"/>
              <a:gd name="connsiteX1" fmla="*/ 798395 w 841832"/>
              <a:gd name="connsiteY1" fmla="*/ 80260 h 728056"/>
              <a:gd name="connsiteX2" fmla="*/ 511899 w 841832"/>
              <a:gd name="connsiteY2" fmla="*/ 193591 h 728056"/>
              <a:gd name="connsiteX3" fmla="*/ 841832 w 841832"/>
              <a:gd name="connsiteY3" fmla="*/ 345523 h 728056"/>
              <a:gd name="connsiteX4" fmla="*/ 474382 w 841832"/>
              <a:gd name="connsiteY4" fmla="*/ 367418 h 728056"/>
              <a:gd name="connsiteX5" fmla="*/ 743536 w 841832"/>
              <a:gd name="connsiteY5" fmla="*/ 539331 h 728056"/>
              <a:gd name="connsiteX6" fmla="*/ 302584 w 841832"/>
              <a:gd name="connsiteY6" fmla="*/ 493322 h 728056"/>
              <a:gd name="connsiteX7" fmla="*/ 542137 w 841832"/>
              <a:gd name="connsiteY7" fmla="*/ 728056 h 728056"/>
              <a:gd name="connsiteX8" fmla="*/ 0 w 841832"/>
              <a:gd name="connsiteY8" fmla="*/ 589935 h 728056"/>
              <a:gd name="connsiteX9" fmla="*/ 0 w 841832"/>
              <a:gd name="connsiteY9" fmla="*/ 589935 h 728056"/>
              <a:gd name="connsiteX0" fmla="*/ 162233 w 841832"/>
              <a:gd name="connsiteY0" fmla="*/ 0 h 740009"/>
              <a:gd name="connsiteX1" fmla="*/ 798395 w 841832"/>
              <a:gd name="connsiteY1" fmla="*/ 80260 h 740009"/>
              <a:gd name="connsiteX2" fmla="*/ 511899 w 841832"/>
              <a:gd name="connsiteY2" fmla="*/ 193591 h 740009"/>
              <a:gd name="connsiteX3" fmla="*/ 841832 w 841832"/>
              <a:gd name="connsiteY3" fmla="*/ 345523 h 740009"/>
              <a:gd name="connsiteX4" fmla="*/ 474382 w 841832"/>
              <a:gd name="connsiteY4" fmla="*/ 367418 h 740009"/>
              <a:gd name="connsiteX5" fmla="*/ 743536 w 841832"/>
              <a:gd name="connsiteY5" fmla="*/ 539331 h 740009"/>
              <a:gd name="connsiteX6" fmla="*/ 302584 w 841832"/>
              <a:gd name="connsiteY6" fmla="*/ 493322 h 740009"/>
              <a:gd name="connsiteX7" fmla="*/ 464443 w 841832"/>
              <a:gd name="connsiteY7" fmla="*/ 740009 h 740009"/>
              <a:gd name="connsiteX8" fmla="*/ 0 w 841832"/>
              <a:gd name="connsiteY8" fmla="*/ 589935 h 740009"/>
              <a:gd name="connsiteX9" fmla="*/ 0 w 841832"/>
              <a:gd name="connsiteY9" fmla="*/ 589935 h 740009"/>
              <a:gd name="connsiteX0" fmla="*/ 162233 w 841832"/>
              <a:gd name="connsiteY0" fmla="*/ 0 h 716103"/>
              <a:gd name="connsiteX1" fmla="*/ 798395 w 841832"/>
              <a:gd name="connsiteY1" fmla="*/ 80260 h 716103"/>
              <a:gd name="connsiteX2" fmla="*/ 511899 w 841832"/>
              <a:gd name="connsiteY2" fmla="*/ 193591 h 716103"/>
              <a:gd name="connsiteX3" fmla="*/ 841832 w 841832"/>
              <a:gd name="connsiteY3" fmla="*/ 345523 h 716103"/>
              <a:gd name="connsiteX4" fmla="*/ 474382 w 841832"/>
              <a:gd name="connsiteY4" fmla="*/ 367418 h 716103"/>
              <a:gd name="connsiteX5" fmla="*/ 743536 w 841832"/>
              <a:gd name="connsiteY5" fmla="*/ 539331 h 716103"/>
              <a:gd name="connsiteX6" fmla="*/ 302584 w 841832"/>
              <a:gd name="connsiteY6" fmla="*/ 493322 h 716103"/>
              <a:gd name="connsiteX7" fmla="*/ 422607 w 841832"/>
              <a:gd name="connsiteY7" fmla="*/ 716103 h 716103"/>
              <a:gd name="connsiteX8" fmla="*/ 0 w 841832"/>
              <a:gd name="connsiteY8" fmla="*/ 589935 h 716103"/>
              <a:gd name="connsiteX9" fmla="*/ 0 w 841832"/>
              <a:gd name="connsiteY9" fmla="*/ 589935 h 716103"/>
              <a:gd name="connsiteX0" fmla="*/ 162233 w 841832"/>
              <a:gd name="connsiteY0" fmla="*/ 0 h 716103"/>
              <a:gd name="connsiteX1" fmla="*/ 708747 w 841832"/>
              <a:gd name="connsiteY1" fmla="*/ 74283 h 716103"/>
              <a:gd name="connsiteX2" fmla="*/ 511899 w 841832"/>
              <a:gd name="connsiteY2" fmla="*/ 193591 h 716103"/>
              <a:gd name="connsiteX3" fmla="*/ 841832 w 841832"/>
              <a:gd name="connsiteY3" fmla="*/ 345523 h 716103"/>
              <a:gd name="connsiteX4" fmla="*/ 474382 w 841832"/>
              <a:gd name="connsiteY4" fmla="*/ 367418 h 716103"/>
              <a:gd name="connsiteX5" fmla="*/ 743536 w 841832"/>
              <a:gd name="connsiteY5" fmla="*/ 539331 h 716103"/>
              <a:gd name="connsiteX6" fmla="*/ 302584 w 841832"/>
              <a:gd name="connsiteY6" fmla="*/ 493322 h 716103"/>
              <a:gd name="connsiteX7" fmla="*/ 422607 w 841832"/>
              <a:gd name="connsiteY7" fmla="*/ 716103 h 716103"/>
              <a:gd name="connsiteX8" fmla="*/ 0 w 841832"/>
              <a:gd name="connsiteY8" fmla="*/ 589935 h 716103"/>
              <a:gd name="connsiteX9" fmla="*/ 0 w 841832"/>
              <a:gd name="connsiteY9" fmla="*/ 589935 h 716103"/>
              <a:gd name="connsiteX0" fmla="*/ 162233 w 841832"/>
              <a:gd name="connsiteY0" fmla="*/ 0 h 716103"/>
              <a:gd name="connsiteX1" fmla="*/ 708747 w 841832"/>
              <a:gd name="connsiteY1" fmla="*/ 74283 h 716103"/>
              <a:gd name="connsiteX2" fmla="*/ 511899 w 841832"/>
              <a:gd name="connsiteY2" fmla="*/ 193591 h 716103"/>
              <a:gd name="connsiteX3" fmla="*/ 841832 w 841832"/>
              <a:gd name="connsiteY3" fmla="*/ 345523 h 716103"/>
              <a:gd name="connsiteX4" fmla="*/ 402664 w 841832"/>
              <a:gd name="connsiteY4" fmla="*/ 337536 h 716103"/>
              <a:gd name="connsiteX5" fmla="*/ 743536 w 841832"/>
              <a:gd name="connsiteY5" fmla="*/ 539331 h 716103"/>
              <a:gd name="connsiteX6" fmla="*/ 302584 w 841832"/>
              <a:gd name="connsiteY6" fmla="*/ 493322 h 716103"/>
              <a:gd name="connsiteX7" fmla="*/ 422607 w 841832"/>
              <a:gd name="connsiteY7" fmla="*/ 716103 h 716103"/>
              <a:gd name="connsiteX8" fmla="*/ 0 w 841832"/>
              <a:gd name="connsiteY8" fmla="*/ 589935 h 716103"/>
              <a:gd name="connsiteX9" fmla="*/ 0 w 841832"/>
              <a:gd name="connsiteY9" fmla="*/ 589935 h 716103"/>
              <a:gd name="connsiteX0" fmla="*/ 162233 w 841832"/>
              <a:gd name="connsiteY0" fmla="*/ 0 h 716103"/>
              <a:gd name="connsiteX1" fmla="*/ 708747 w 841832"/>
              <a:gd name="connsiteY1" fmla="*/ 74283 h 716103"/>
              <a:gd name="connsiteX2" fmla="*/ 452134 w 841832"/>
              <a:gd name="connsiteY2" fmla="*/ 181638 h 716103"/>
              <a:gd name="connsiteX3" fmla="*/ 841832 w 841832"/>
              <a:gd name="connsiteY3" fmla="*/ 345523 h 716103"/>
              <a:gd name="connsiteX4" fmla="*/ 402664 w 841832"/>
              <a:gd name="connsiteY4" fmla="*/ 337536 h 716103"/>
              <a:gd name="connsiteX5" fmla="*/ 743536 w 841832"/>
              <a:gd name="connsiteY5" fmla="*/ 539331 h 716103"/>
              <a:gd name="connsiteX6" fmla="*/ 302584 w 841832"/>
              <a:gd name="connsiteY6" fmla="*/ 493322 h 716103"/>
              <a:gd name="connsiteX7" fmla="*/ 422607 w 841832"/>
              <a:gd name="connsiteY7" fmla="*/ 716103 h 716103"/>
              <a:gd name="connsiteX8" fmla="*/ 0 w 841832"/>
              <a:gd name="connsiteY8" fmla="*/ 589935 h 716103"/>
              <a:gd name="connsiteX9" fmla="*/ 0 w 841832"/>
              <a:gd name="connsiteY9" fmla="*/ 589935 h 716103"/>
              <a:gd name="connsiteX0" fmla="*/ 162233 w 841832"/>
              <a:gd name="connsiteY0" fmla="*/ 0 h 716103"/>
              <a:gd name="connsiteX1" fmla="*/ 708747 w 841832"/>
              <a:gd name="connsiteY1" fmla="*/ 74283 h 716103"/>
              <a:gd name="connsiteX2" fmla="*/ 452134 w 841832"/>
              <a:gd name="connsiteY2" fmla="*/ 181638 h 716103"/>
              <a:gd name="connsiteX3" fmla="*/ 841832 w 841832"/>
              <a:gd name="connsiteY3" fmla="*/ 345523 h 716103"/>
              <a:gd name="connsiteX4" fmla="*/ 402664 w 841832"/>
              <a:gd name="connsiteY4" fmla="*/ 337536 h 716103"/>
              <a:gd name="connsiteX5" fmla="*/ 743536 w 841832"/>
              <a:gd name="connsiteY5" fmla="*/ 539331 h 716103"/>
              <a:gd name="connsiteX6" fmla="*/ 218913 w 841832"/>
              <a:gd name="connsiteY6" fmla="*/ 451487 h 716103"/>
              <a:gd name="connsiteX7" fmla="*/ 422607 w 841832"/>
              <a:gd name="connsiteY7" fmla="*/ 716103 h 716103"/>
              <a:gd name="connsiteX8" fmla="*/ 0 w 841832"/>
              <a:gd name="connsiteY8" fmla="*/ 589935 h 716103"/>
              <a:gd name="connsiteX9" fmla="*/ 0 w 841832"/>
              <a:gd name="connsiteY9" fmla="*/ 589935 h 716103"/>
              <a:gd name="connsiteX0" fmla="*/ 162233 w 841832"/>
              <a:gd name="connsiteY0" fmla="*/ 0 h 686221"/>
              <a:gd name="connsiteX1" fmla="*/ 708747 w 841832"/>
              <a:gd name="connsiteY1" fmla="*/ 74283 h 686221"/>
              <a:gd name="connsiteX2" fmla="*/ 452134 w 841832"/>
              <a:gd name="connsiteY2" fmla="*/ 181638 h 686221"/>
              <a:gd name="connsiteX3" fmla="*/ 841832 w 841832"/>
              <a:gd name="connsiteY3" fmla="*/ 345523 h 686221"/>
              <a:gd name="connsiteX4" fmla="*/ 402664 w 841832"/>
              <a:gd name="connsiteY4" fmla="*/ 337536 h 686221"/>
              <a:gd name="connsiteX5" fmla="*/ 743536 w 841832"/>
              <a:gd name="connsiteY5" fmla="*/ 539331 h 686221"/>
              <a:gd name="connsiteX6" fmla="*/ 218913 w 841832"/>
              <a:gd name="connsiteY6" fmla="*/ 451487 h 686221"/>
              <a:gd name="connsiteX7" fmla="*/ 321007 w 841832"/>
              <a:gd name="connsiteY7" fmla="*/ 686221 h 686221"/>
              <a:gd name="connsiteX8" fmla="*/ 0 w 841832"/>
              <a:gd name="connsiteY8" fmla="*/ 589935 h 686221"/>
              <a:gd name="connsiteX9" fmla="*/ 0 w 841832"/>
              <a:gd name="connsiteY9" fmla="*/ 589935 h 686221"/>
              <a:gd name="connsiteX0" fmla="*/ 162233 w 841832"/>
              <a:gd name="connsiteY0" fmla="*/ 0 h 686221"/>
              <a:gd name="connsiteX1" fmla="*/ 708747 w 841832"/>
              <a:gd name="connsiteY1" fmla="*/ 74283 h 686221"/>
              <a:gd name="connsiteX2" fmla="*/ 452134 w 841832"/>
              <a:gd name="connsiteY2" fmla="*/ 181638 h 686221"/>
              <a:gd name="connsiteX3" fmla="*/ 841832 w 841832"/>
              <a:gd name="connsiteY3" fmla="*/ 345523 h 686221"/>
              <a:gd name="connsiteX4" fmla="*/ 402664 w 841832"/>
              <a:gd name="connsiteY4" fmla="*/ 337536 h 686221"/>
              <a:gd name="connsiteX5" fmla="*/ 582172 w 841832"/>
              <a:gd name="connsiteY5" fmla="*/ 509449 h 686221"/>
              <a:gd name="connsiteX6" fmla="*/ 218913 w 841832"/>
              <a:gd name="connsiteY6" fmla="*/ 451487 h 686221"/>
              <a:gd name="connsiteX7" fmla="*/ 321007 w 841832"/>
              <a:gd name="connsiteY7" fmla="*/ 686221 h 686221"/>
              <a:gd name="connsiteX8" fmla="*/ 0 w 841832"/>
              <a:gd name="connsiteY8" fmla="*/ 589935 h 686221"/>
              <a:gd name="connsiteX9" fmla="*/ 0 w 841832"/>
              <a:gd name="connsiteY9" fmla="*/ 589935 h 686221"/>
              <a:gd name="connsiteX0" fmla="*/ 162233 w 746208"/>
              <a:gd name="connsiteY0" fmla="*/ 0 h 686221"/>
              <a:gd name="connsiteX1" fmla="*/ 708747 w 746208"/>
              <a:gd name="connsiteY1" fmla="*/ 74283 h 686221"/>
              <a:gd name="connsiteX2" fmla="*/ 452134 w 746208"/>
              <a:gd name="connsiteY2" fmla="*/ 181638 h 686221"/>
              <a:gd name="connsiteX3" fmla="*/ 746208 w 746208"/>
              <a:gd name="connsiteY3" fmla="*/ 321618 h 686221"/>
              <a:gd name="connsiteX4" fmla="*/ 402664 w 746208"/>
              <a:gd name="connsiteY4" fmla="*/ 337536 h 686221"/>
              <a:gd name="connsiteX5" fmla="*/ 582172 w 746208"/>
              <a:gd name="connsiteY5" fmla="*/ 509449 h 686221"/>
              <a:gd name="connsiteX6" fmla="*/ 218913 w 746208"/>
              <a:gd name="connsiteY6" fmla="*/ 451487 h 686221"/>
              <a:gd name="connsiteX7" fmla="*/ 321007 w 746208"/>
              <a:gd name="connsiteY7" fmla="*/ 686221 h 686221"/>
              <a:gd name="connsiteX8" fmla="*/ 0 w 746208"/>
              <a:gd name="connsiteY8" fmla="*/ 589935 h 686221"/>
              <a:gd name="connsiteX9" fmla="*/ 0 w 746208"/>
              <a:gd name="connsiteY9" fmla="*/ 589935 h 686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6208" h="686221">
                <a:moveTo>
                  <a:pt x="162233" y="0"/>
                </a:moveTo>
                <a:lnTo>
                  <a:pt x="708747" y="74283"/>
                </a:lnTo>
                <a:lnTo>
                  <a:pt x="452134" y="181638"/>
                </a:lnTo>
                <a:lnTo>
                  <a:pt x="746208" y="321618"/>
                </a:lnTo>
                <a:lnTo>
                  <a:pt x="402664" y="337536"/>
                </a:lnTo>
                <a:lnTo>
                  <a:pt x="582172" y="509449"/>
                </a:lnTo>
                <a:lnTo>
                  <a:pt x="218913" y="451487"/>
                </a:lnTo>
                <a:lnTo>
                  <a:pt x="321007" y="686221"/>
                </a:lnTo>
                <a:lnTo>
                  <a:pt x="0" y="589935"/>
                </a:lnTo>
                <a:lnTo>
                  <a:pt x="0" y="58993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9" name="Group 218"/>
          <p:cNvGrpSpPr/>
          <p:nvPr/>
        </p:nvGrpSpPr>
        <p:grpSpPr>
          <a:xfrm>
            <a:off x="3440341" y="3540891"/>
            <a:ext cx="2336708" cy="1189891"/>
            <a:chOff x="3440341" y="3540891"/>
            <a:chExt cx="2336708" cy="1189891"/>
          </a:xfrm>
        </p:grpSpPr>
        <p:sp>
          <p:nvSpPr>
            <p:cNvPr id="110" name="Oval 109"/>
            <p:cNvSpPr/>
            <p:nvPr/>
          </p:nvSpPr>
          <p:spPr>
            <a:xfrm>
              <a:off x="3440341" y="3540891"/>
              <a:ext cx="1213092" cy="612295"/>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nvGrpSpPr>
            <p:cNvPr id="208" name="Group 207"/>
            <p:cNvGrpSpPr/>
            <p:nvPr/>
          </p:nvGrpSpPr>
          <p:grpSpPr>
            <a:xfrm>
              <a:off x="4263493" y="4015113"/>
              <a:ext cx="1513556" cy="715669"/>
              <a:chOff x="4444115" y="3778044"/>
              <a:chExt cx="1513556" cy="715669"/>
            </a:xfrm>
          </p:grpSpPr>
          <p:sp>
            <p:nvSpPr>
              <p:cNvPr id="101" name="TextBox 100"/>
              <p:cNvSpPr txBox="1"/>
              <p:nvPr/>
            </p:nvSpPr>
            <p:spPr>
              <a:xfrm>
                <a:off x="4444115" y="4032048"/>
                <a:ext cx="1513556" cy="461665"/>
              </a:xfrm>
              <a:prstGeom prst="rect">
                <a:avLst/>
              </a:prstGeom>
              <a:noFill/>
            </p:spPr>
            <p:txBody>
              <a:bodyPr wrap="none" rtlCol="0">
                <a:spAutoFit/>
              </a:bodyPr>
              <a:lstStyle/>
              <a:p>
                <a:r>
                  <a:rPr lang="en-US" sz="2400" b="1" dirty="0">
                    <a:solidFill>
                      <a:srgbClr val="FF0000"/>
                    </a:solidFill>
                    <a:latin typeface="Goudy Old Style" panose="02020502050305020303" pitchFamily="18" charset="0"/>
                  </a:rPr>
                  <a:t>T</a:t>
                </a:r>
                <a:r>
                  <a:rPr lang="en-US" b="1" dirty="0">
                    <a:solidFill>
                      <a:srgbClr val="FF0000"/>
                    </a:solidFill>
                    <a:latin typeface="Goudy Old Style" panose="02020502050305020303" pitchFamily="18" charset="0"/>
                  </a:rPr>
                  <a:t>HALAMUS</a:t>
                </a:r>
              </a:p>
            </p:txBody>
          </p:sp>
          <p:sp>
            <p:nvSpPr>
              <p:cNvPr id="196" name="TextBox 195"/>
              <p:cNvSpPr txBox="1"/>
              <p:nvPr/>
            </p:nvSpPr>
            <p:spPr>
              <a:xfrm>
                <a:off x="4623331" y="3778044"/>
                <a:ext cx="1155124" cy="461665"/>
              </a:xfrm>
              <a:prstGeom prst="rect">
                <a:avLst/>
              </a:prstGeom>
              <a:noFill/>
            </p:spPr>
            <p:txBody>
              <a:bodyPr wrap="none" rtlCol="0">
                <a:spAutoFit/>
              </a:bodyPr>
              <a:lstStyle/>
              <a:p>
                <a:r>
                  <a:rPr lang="en-US" sz="2400" b="1" dirty="0">
                    <a:solidFill>
                      <a:srgbClr val="FF0000"/>
                    </a:solidFill>
                    <a:latin typeface="Goudy Old Style" panose="02020502050305020303" pitchFamily="18" charset="0"/>
                  </a:rPr>
                  <a:t>D</a:t>
                </a:r>
                <a:r>
                  <a:rPr lang="en-US" b="1" dirty="0">
                    <a:solidFill>
                      <a:srgbClr val="FF0000"/>
                    </a:solidFill>
                    <a:latin typeface="Goudy Old Style" panose="02020502050305020303" pitchFamily="18" charset="0"/>
                  </a:rPr>
                  <a:t>ORSAL</a:t>
                </a:r>
              </a:p>
            </p:txBody>
          </p:sp>
        </p:grpSp>
      </p:grpSp>
      <p:grpSp>
        <p:nvGrpSpPr>
          <p:cNvPr id="220" name="Group 219"/>
          <p:cNvGrpSpPr/>
          <p:nvPr/>
        </p:nvGrpSpPr>
        <p:grpSpPr>
          <a:xfrm>
            <a:off x="1875489" y="3255614"/>
            <a:ext cx="2841979" cy="890370"/>
            <a:chOff x="1875489" y="3255614"/>
            <a:chExt cx="2841979" cy="890370"/>
          </a:xfrm>
        </p:grpSpPr>
        <p:sp>
          <p:nvSpPr>
            <p:cNvPr id="195" name="Freeform 194"/>
            <p:cNvSpPr/>
            <p:nvPr/>
          </p:nvSpPr>
          <p:spPr>
            <a:xfrm>
              <a:off x="3367081" y="3255614"/>
              <a:ext cx="1350387" cy="430762"/>
            </a:xfrm>
            <a:custGeom>
              <a:avLst/>
              <a:gdLst>
                <a:gd name="connsiteX0" fmla="*/ 99964 w 1313263"/>
                <a:gd name="connsiteY0" fmla="*/ 530249 h 559024"/>
                <a:gd name="connsiteX1" fmla="*/ 220614 w 1313263"/>
                <a:gd name="connsiteY1" fmla="*/ 444524 h 559024"/>
                <a:gd name="connsiteX2" fmla="*/ 471439 w 1313263"/>
                <a:gd name="connsiteY2" fmla="*/ 358799 h 559024"/>
                <a:gd name="connsiteX3" fmla="*/ 744489 w 1313263"/>
                <a:gd name="connsiteY3" fmla="*/ 349274 h 559024"/>
                <a:gd name="connsiteX4" fmla="*/ 969914 w 1313263"/>
                <a:gd name="connsiteY4" fmla="*/ 387374 h 559024"/>
                <a:gd name="connsiteX5" fmla="*/ 1160414 w 1313263"/>
                <a:gd name="connsiteY5" fmla="*/ 466749 h 559024"/>
                <a:gd name="connsiteX6" fmla="*/ 1249314 w 1313263"/>
                <a:gd name="connsiteY6" fmla="*/ 549299 h 559024"/>
                <a:gd name="connsiteX7" fmla="*/ 1271539 w 1313263"/>
                <a:gd name="connsiteY7" fmla="*/ 225449 h 559024"/>
                <a:gd name="connsiteX8" fmla="*/ 665114 w 1313263"/>
                <a:gd name="connsiteY8" fmla="*/ 24 h 559024"/>
                <a:gd name="connsiteX9" fmla="*/ 33289 w 1313263"/>
                <a:gd name="connsiteY9" fmla="*/ 238149 h 559024"/>
                <a:gd name="connsiteX10" fmla="*/ 99964 w 1313263"/>
                <a:gd name="connsiteY10" fmla="*/ 530249 h 559024"/>
                <a:gd name="connsiteX0" fmla="*/ 99731 w 1313030"/>
                <a:gd name="connsiteY0" fmla="*/ 530249 h 559024"/>
                <a:gd name="connsiteX1" fmla="*/ 210856 w 1313030"/>
                <a:gd name="connsiteY1" fmla="*/ 444524 h 559024"/>
                <a:gd name="connsiteX2" fmla="*/ 471206 w 1313030"/>
                <a:gd name="connsiteY2" fmla="*/ 358799 h 559024"/>
                <a:gd name="connsiteX3" fmla="*/ 744256 w 1313030"/>
                <a:gd name="connsiteY3" fmla="*/ 349274 h 559024"/>
                <a:gd name="connsiteX4" fmla="*/ 969681 w 1313030"/>
                <a:gd name="connsiteY4" fmla="*/ 387374 h 559024"/>
                <a:gd name="connsiteX5" fmla="*/ 1160181 w 1313030"/>
                <a:gd name="connsiteY5" fmla="*/ 466749 h 559024"/>
                <a:gd name="connsiteX6" fmla="*/ 1249081 w 1313030"/>
                <a:gd name="connsiteY6" fmla="*/ 549299 h 559024"/>
                <a:gd name="connsiteX7" fmla="*/ 1271306 w 1313030"/>
                <a:gd name="connsiteY7" fmla="*/ 225449 h 559024"/>
                <a:gd name="connsiteX8" fmla="*/ 664881 w 1313030"/>
                <a:gd name="connsiteY8" fmla="*/ 24 h 559024"/>
                <a:gd name="connsiteX9" fmla="*/ 33056 w 1313030"/>
                <a:gd name="connsiteY9" fmla="*/ 238149 h 559024"/>
                <a:gd name="connsiteX10" fmla="*/ 99731 w 1313030"/>
                <a:gd name="connsiteY10" fmla="*/ 530249 h 559024"/>
                <a:gd name="connsiteX0" fmla="*/ 99731 w 1313030"/>
                <a:gd name="connsiteY0" fmla="*/ 530249 h 559024"/>
                <a:gd name="connsiteX1" fmla="*/ 471206 w 1313030"/>
                <a:gd name="connsiteY1" fmla="*/ 358799 h 559024"/>
                <a:gd name="connsiteX2" fmla="*/ 744256 w 1313030"/>
                <a:gd name="connsiteY2" fmla="*/ 349274 h 559024"/>
                <a:gd name="connsiteX3" fmla="*/ 969681 w 1313030"/>
                <a:gd name="connsiteY3" fmla="*/ 387374 h 559024"/>
                <a:gd name="connsiteX4" fmla="*/ 1160181 w 1313030"/>
                <a:gd name="connsiteY4" fmla="*/ 466749 h 559024"/>
                <a:gd name="connsiteX5" fmla="*/ 1249081 w 1313030"/>
                <a:gd name="connsiteY5" fmla="*/ 549299 h 559024"/>
                <a:gd name="connsiteX6" fmla="*/ 1271306 w 1313030"/>
                <a:gd name="connsiteY6" fmla="*/ 225449 h 559024"/>
                <a:gd name="connsiteX7" fmla="*/ 664881 w 1313030"/>
                <a:gd name="connsiteY7" fmla="*/ 24 h 559024"/>
                <a:gd name="connsiteX8" fmla="*/ 33056 w 1313030"/>
                <a:gd name="connsiteY8" fmla="*/ 238149 h 559024"/>
                <a:gd name="connsiteX9" fmla="*/ 99731 w 1313030"/>
                <a:gd name="connsiteY9" fmla="*/ 530249 h 559024"/>
                <a:gd name="connsiteX0" fmla="*/ 99731 w 1313030"/>
                <a:gd name="connsiteY0" fmla="*/ 530249 h 559024"/>
                <a:gd name="connsiteX1" fmla="*/ 744256 w 1313030"/>
                <a:gd name="connsiteY1" fmla="*/ 349274 h 559024"/>
                <a:gd name="connsiteX2" fmla="*/ 969681 w 1313030"/>
                <a:gd name="connsiteY2" fmla="*/ 387374 h 559024"/>
                <a:gd name="connsiteX3" fmla="*/ 1160181 w 1313030"/>
                <a:gd name="connsiteY3" fmla="*/ 466749 h 559024"/>
                <a:gd name="connsiteX4" fmla="*/ 1249081 w 1313030"/>
                <a:gd name="connsiteY4" fmla="*/ 549299 h 559024"/>
                <a:gd name="connsiteX5" fmla="*/ 1271306 w 1313030"/>
                <a:gd name="connsiteY5" fmla="*/ 225449 h 559024"/>
                <a:gd name="connsiteX6" fmla="*/ 664881 w 1313030"/>
                <a:gd name="connsiteY6" fmla="*/ 24 h 559024"/>
                <a:gd name="connsiteX7" fmla="*/ 33056 w 1313030"/>
                <a:gd name="connsiteY7" fmla="*/ 238149 h 559024"/>
                <a:gd name="connsiteX8" fmla="*/ 99731 w 1313030"/>
                <a:gd name="connsiteY8" fmla="*/ 530249 h 559024"/>
                <a:gd name="connsiteX0" fmla="*/ 99731 w 1313030"/>
                <a:gd name="connsiteY0" fmla="*/ 530249 h 559499"/>
                <a:gd name="connsiteX1" fmla="*/ 744256 w 1313030"/>
                <a:gd name="connsiteY1" fmla="*/ 349274 h 559499"/>
                <a:gd name="connsiteX2" fmla="*/ 1160181 w 1313030"/>
                <a:gd name="connsiteY2" fmla="*/ 466749 h 559499"/>
                <a:gd name="connsiteX3" fmla="*/ 1249081 w 1313030"/>
                <a:gd name="connsiteY3" fmla="*/ 549299 h 559499"/>
                <a:gd name="connsiteX4" fmla="*/ 1271306 w 1313030"/>
                <a:gd name="connsiteY4" fmla="*/ 225449 h 559499"/>
                <a:gd name="connsiteX5" fmla="*/ 664881 w 1313030"/>
                <a:gd name="connsiteY5" fmla="*/ 24 h 559499"/>
                <a:gd name="connsiteX6" fmla="*/ 33056 w 1313030"/>
                <a:gd name="connsiteY6" fmla="*/ 238149 h 559499"/>
                <a:gd name="connsiteX7" fmla="*/ 99731 w 1313030"/>
                <a:gd name="connsiteY7" fmla="*/ 530249 h 559499"/>
                <a:gd name="connsiteX0" fmla="*/ 99731 w 1331094"/>
                <a:gd name="connsiteY0" fmla="*/ 530249 h 550679"/>
                <a:gd name="connsiteX1" fmla="*/ 744256 w 1331094"/>
                <a:gd name="connsiteY1" fmla="*/ 349274 h 550679"/>
                <a:gd name="connsiteX2" fmla="*/ 1249081 w 1331094"/>
                <a:gd name="connsiteY2" fmla="*/ 549299 h 550679"/>
                <a:gd name="connsiteX3" fmla="*/ 1271306 w 1331094"/>
                <a:gd name="connsiteY3" fmla="*/ 225449 h 550679"/>
                <a:gd name="connsiteX4" fmla="*/ 664881 w 1331094"/>
                <a:gd name="connsiteY4" fmla="*/ 24 h 550679"/>
                <a:gd name="connsiteX5" fmla="*/ 33056 w 1331094"/>
                <a:gd name="connsiteY5" fmla="*/ 238149 h 550679"/>
                <a:gd name="connsiteX6" fmla="*/ 99731 w 1331094"/>
                <a:gd name="connsiteY6" fmla="*/ 530249 h 550679"/>
                <a:gd name="connsiteX0" fmla="*/ 114902 w 1349855"/>
                <a:gd name="connsiteY0" fmla="*/ 530249 h 550438"/>
                <a:gd name="connsiteX1" fmla="*/ 692752 w 1349855"/>
                <a:gd name="connsiteY1" fmla="*/ 339611 h 550438"/>
                <a:gd name="connsiteX2" fmla="*/ 1264252 w 1349855"/>
                <a:gd name="connsiteY2" fmla="*/ 549299 h 550438"/>
                <a:gd name="connsiteX3" fmla="*/ 1286477 w 1349855"/>
                <a:gd name="connsiteY3" fmla="*/ 225449 h 550438"/>
                <a:gd name="connsiteX4" fmla="*/ 680052 w 1349855"/>
                <a:gd name="connsiteY4" fmla="*/ 24 h 550438"/>
                <a:gd name="connsiteX5" fmla="*/ 48227 w 1349855"/>
                <a:gd name="connsiteY5" fmla="*/ 238149 h 550438"/>
                <a:gd name="connsiteX6" fmla="*/ 114902 w 1349855"/>
                <a:gd name="connsiteY6" fmla="*/ 530249 h 550438"/>
                <a:gd name="connsiteX0" fmla="*/ 114902 w 1349855"/>
                <a:gd name="connsiteY0" fmla="*/ 530249 h 550353"/>
                <a:gd name="connsiteX1" fmla="*/ 692752 w 1349855"/>
                <a:gd name="connsiteY1" fmla="*/ 339611 h 550353"/>
                <a:gd name="connsiteX2" fmla="*/ 1264252 w 1349855"/>
                <a:gd name="connsiteY2" fmla="*/ 549299 h 550353"/>
                <a:gd name="connsiteX3" fmla="*/ 1286477 w 1349855"/>
                <a:gd name="connsiteY3" fmla="*/ 225449 h 550353"/>
                <a:gd name="connsiteX4" fmla="*/ 680052 w 1349855"/>
                <a:gd name="connsiteY4" fmla="*/ 24 h 550353"/>
                <a:gd name="connsiteX5" fmla="*/ 48227 w 1349855"/>
                <a:gd name="connsiteY5" fmla="*/ 238149 h 550353"/>
                <a:gd name="connsiteX6" fmla="*/ 114902 w 1349855"/>
                <a:gd name="connsiteY6" fmla="*/ 530249 h 550353"/>
                <a:gd name="connsiteX0" fmla="*/ 114902 w 1349855"/>
                <a:gd name="connsiteY0" fmla="*/ 530249 h 550438"/>
                <a:gd name="connsiteX1" fmla="*/ 692752 w 1349855"/>
                <a:gd name="connsiteY1" fmla="*/ 339611 h 550438"/>
                <a:gd name="connsiteX2" fmla="*/ 1264252 w 1349855"/>
                <a:gd name="connsiteY2" fmla="*/ 549299 h 550438"/>
                <a:gd name="connsiteX3" fmla="*/ 1286477 w 1349855"/>
                <a:gd name="connsiteY3" fmla="*/ 225449 h 550438"/>
                <a:gd name="connsiteX4" fmla="*/ 680052 w 1349855"/>
                <a:gd name="connsiteY4" fmla="*/ 24 h 550438"/>
                <a:gd name="connsiteX5" fmla="*/ 48227 w 1349855"/>
                <a:gd name="connsiteY5" fmla="*/ 238149 h 550438"/>
                <a:gd name="connsiteX6" fmla="*/ 114902 w 1349855"/>
                <a:gd name="connsiteY6" fmla="*/ 530249 h 550438"/>
                <a:gd name="connsiteX0" fmla="*/ 116248 w 1350387"/>
                <a:gd name="connsiteY0" fmla="*/ 562453 h 582642"/>
                <a:gd name="connsiteX1" fmla="*/ 694098 w 1350387"/>
                <a:gd name="connsiteY1" fmla="*/ 371815 h 582642"/>
                <a:gd name="connsiteX2" fmla="*/ 1265598 w 1350387"/>
                <a:gd name="connsiteY2" fmla="*/ 581503 h 582642"/>
                <a:gd name="connsiteX3" fmla="*/ 1287823 w 1350387"/>
                <a:gd name="connsiteY3" fmla="*/ 257653 h 582642"/>
                <a:gd name="connsiteX4" fmla="*/ 693304 w 1350387"/>
                <a:gd name="connsiteY4" fmla="*/ 21 h 582642"/>
                <a:gd name="connsiteX5" fmla="*/ 49573 w 1350387"/>
                <a:gd name="connsiteY5" fmla="*/ 270353 h 582642"/>
                <a:gd name="connsiteX6" fmla="*/ 116248 w 1350387"/>
                <a:gd name="connsiteY6" fmla="*/ 562453 h 58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0387" h="582642">
                  <a:moveTo>
                    <a:pt x="116248" y="562453"/>
                  </a:moveTo>
                  <a:cubicBezTo>
                    <a:pt x="223669" y="579363"/>
                    <a:pt x="338234" y="368639"/>
                    <a:pt x="694098" y="371815"/>
                  </a:cubicBezTo>
                  <a:cubicBezTo>
                    <a:pt x="1049962" y="374991"/>
                    <a:pt x="1166644" y="600530"/>
                    <a:pt x="1265598" y="581503"/>
                  </a:cubicBezTo>
                  <a:cubicBezTo>
                    <a:pt x="1364552" y="562476"/>
                    <a:pt x="1383205" y="354567"/>
                    <a:pt x="1287823" y="257653"/>
                  </a:cubicBezTo>
                  <a:cubicBezTo>
                    <a:pt x="1192441" y="160739"/>
                    <a:pt x="899679" y="-2096"/>
                    <a:pt x="693304" y="21"/>
                  </a:cubicBezTo>
                  <a:cubicBezTo>
                    <a:pt x="486929" y="2138"/>
                    <a:pt x="145749" y="176614"/>
                    <a:pt x="49573" y="270353"/>
                  </a:cubicBezTo>
                  <a:cubicBezTo>
                    <a:pt x="-46603" y="364092"/>
                    <a:pt x="8827" y="545543"/>
                    <a:pt x="116248" y="562453"/>
                  </a:cubicBezTo>
                  <a:close/>
                </a:path>
              </a:pathLst>
            </a:custGeom>
            <a:solidFill>
              <a:srgbClr val="6600CC"/>
            </a:solid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2" name="Group 211"/>
            <p:cNvGrpSpPr/>
            <p:nvPr/>
          </p:nvGrpSpPr>
          <p:grpSpPr>
            <a:xfrm>
              <a:off x="1875489" y="3430315"/>
              <a:ext cx="1552028" cy="715669"/>
              <a:chOff x="6683438" y="5102887"/>
              <a:chExt cx="1552028" cy="715669"/>
            </a:xfrm>
          </p:grpSpPr>
          <p:sp>
            <p:nvSpPr>
              <p:cNvPr id="210" name="TextBox 209"/>
              <p:cNvSpPr txBox="1"/>
              <p:nvPr/>
            </p:nvSpPr>
            <p:spPr>
              <a:xfrm>
                <a:off x="6702674" y="5356891"/>
                <a:ext cx="1513556" cy="461665"/>
              </a:xfrm>
              <a:prstGeom prst="rect">
                <a:avLst/>
              </a:prstGeom>
              <a:noFill/>
            </p:spPr>
            <p:txBody>
              <a:bodyPr wrap="none" rtlCol="0">
                <a:spAutoFit/>
              </a:bodyPr>
              <a:lstStyle/>
              <a:p>
                <a:r>
                  <a:rPr lang="en-US" sz="2400" b="1" dirty="0">
                    <a:solidFill>
                      <a:srgbClr val="6600CC"/>
                    </a:solidFill>
                    <a:latin typeface="Goudy Old Style" panose="02020502050305020303" pitchFamily="18" charset="0"/>
                  </a:rPr>
                  <a:t>T</a:t>
                </a:r>
                <a:r>
                  <a:rPr lang="en-US" b="1" dirty="0">
                    <a:solidFill>
                      <a:srgbClr val="6600CC"/>
                    </a:solidFill>
                    <a:latin typeface="Goudy Old Style" panose="02020502050305020303" pitchFamily="18" charset="0"/>
                  </a:rPr>
                  <a:t>HALAMUS</a:t>
                </a:r>
              </a:p>
            </p:txBody>
          </p:sp>
          <p:sp>
            <p:nvSpPr>
              <p:cNvPr id="211" name="TextBox 210"/>
              <p:cNvSpPr txBox="1"/>
              <p:nvPr/>
            </p:nvSpPr>
            <p:spPr>
              <a:xfrm>
                <a:off x="6683438" y="5102887"/>
                <a:ext cx="1552028" cy="461665"/>
              </a:xfrm>
              <a:prstGeom prst="rect">
                <a:avLst/>
              </a:prstGeom>
              <a:noFill/>
            </p:spPr>
            <p:txBody>
              <a:bodyPr wrap="none" rtlCol="0">
                <a:spAutoFit/>
              </a:bodyPr>
              <a:lstStyle/>
              <a:p>
                <a:r>
                  <a:rPr lang="en-US" sz="2400" b="1" dirty="0">
                    <a:solidFill>
                      <a:srgbClr val="6600CC"/>
                    </a:solidFill>
                    <a:latin typeface="Goudy Old Style" panose="02020502050305020303" pitchFamily="18" charset="0"/>
                  </a:rPr>
                  <a:t>R</a:t>
                </a:r>
                <a:r>
                  <a:rPr lang="en-US" b="1" dirty="0">
                    <a:solidFill>
                      <a:srgbClr val="6600CC"/>
                    </a:solidFill>
                    <a:latin typeface="Goudy Old Style" panose="02020502050305020303" pitchFamily="18" charset="0"/>
                  </a:rPr>
                  <a:t>ETICULAR</a:t>
                </a:r>
              </a:p>
            </p:txBody>
          </p:sp>
        </p:grpSp>
      </p:grpSp>
      <p:grpSp>
        <p:nvGrpSpPr>
          <p:cNvPr id="74" name="Group 73"/>
          <p:cNvGrpSpPr/>
          <p:nvPr/>
        </p:nvGrpSpPr>
        <p:grpSpPr>
          <a:xfrm>
            <a:off x="496000" y="113635"/>
            <a:ext cx="10868172" cy="660846"/>
            <a:chOff x="496000" y="113635"/>
            <a:chExt cx="10868172" cy="660846"/>
          </a:xfrm>
        </p:grpSpPr>
        <p:sp>
          <p:nvSpPr>
            <p:cNvPr id="75" name="TextBox 74"/>
            <p:cNvSpPr txBox="1"/>
            <p:nvPr/>
          </p:nvSpPr>
          <p:spPr>
            <a:xfrm>
              <a:off x="496000" y="128150"/>
              <a:ext cx="7079887" cy="646331"/>
            </a:xfrm>
            <a:prstGeom prst="rect">
              <a:avLst/>
            </a:prstGeom>
            <a:noFill/>
          </p:spPr>
          <p:txBody>
            <a:bodyPr wrap="none" rtlCol="0">
              <a:spAutoFit/>
            </a:bodyPr>
            <a:lstStyle/>
            <a:p>
              <a:r>
                <a:rPr lang="en-US" sz="3600" dirty="0">
                  <a:latin typeface="Goudy Old Style" panose="02020502050305020303" pitchFamily="18" charset="0"/>
                  <a:cs typeface="Courier New" panose="02070309020205020404" pitchFamily="49" charset="0"/>
                </a:rPr>
                <a:t>Absence Seizures: Highly Stereotyped </a:t>
              </a:r>
            </a:p>
          </p:txBody>
        </p:sp>
        <p:sp>
          <p:nvSpPr>
            <p:cNvPr id="76" name="TextBox 75"/>
            <p:cNvSpPr txBox="1"/>
            <p:nvPr/>
          </p:nvSpPr>
          <p:spPr>
            <a:xfrm>
              <a:off x="7218550" y="113635"/>
              <a:ext cx="4145622" cy="646331"/>
            </a:xfrm>
            <a:prstGeom prst="rect">
              <a:avLst/>
            </a:prstGeom>
            <a:noFill/>
          </p:spPr>
          <p:txBody>
            <a:bodyPr wrap="none" rtlCol="0">
              <a:spAutoFit/>
            </a:bodyPr>
            <a:lstStyle/>
            <a:p>
              <a:r>
                <a:rPr lang="en-US" sz="3600" dirty="0">
                  <a:latin typeface="Goudy Old Style" panose="02020502050305020303" pitchFamily="18" charset="0"/>
                  <a:cs typeface="Courier New" panose="02070309020205020404" pitchFamily="49" charset="0"/>
                </a:rPr>
                <a:t>, Diverse Mechanisms</a:t>
              </a:r>
            </a:p>
          </p:txBody>
        </p:sp>
      </p:grpSp>
      <p:sp>
        <p:nvSpPr>
          <p:cNvPr id="21" name="TextBox 20"/>
          <p:cNvSpPr txBox="1"/>
          <p:nvPr/>
        </p:nvSpPr>
        <p:spPr>
          <a:xfrm>
            <a:off x="11640455" y="6356292"/>
            <a:ext cx="312906" cy="400110"/>
          </a:xfrm>
          <a:prstGeom prst="rect">
            <a:avLst/>
          </a:prstGeom>
          <a:noFill/>
        </p:spPr>
        <p:txBody>
          <a:bodyPr wrap="none" rtlCol="0">
            <a:spAutoFit/>
          </a:bodyPr>
          <a:lstStyle/>
          <a:p>
            <a:r>
              <a:rPr lang="en-US" sz="2000" dirty="0">
                <a:latin typeface="Goudy Old Style" panose="02020502050305020303" pitchFamily="18" charset="0"/>
              </a:rPr>
              <a:t>3</a:t>
            </a:r>
          </a:p>
        </p:txBody>
      </p:sp>
    </p:spTree>
    <p:extLst>
      <p:ext uri="{BB962C8B-B14F-4D97-AF65-F5344CB8AC3E}">
        <p14:creationId xmlns:p14="http://schemas.microsoft.com/office/powerpoint/2010/main" val="2420242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Freeform 106"/>
          <p:cNvSpPr/>
          <p:nvPr/>
        </p:nvSpPr>
        <p:spPr>
          <a:xfrm>
            <a:off x="582138" y="1892911"/>
            <a:ext cx="6323487" cy="3777995"/>
          </a:xfrm>
          <a:custGeom>
            <a:avLst/>
            <a:gdLst>
              <a:gd name="connsiteX0" fmla="*/ 2351577 w 2351577"/>
              <a:gd name="connsiteY0" fmla="*/ 0 h 2670426"/>
              <a:gd name="connsiteX1" fmla="*/ 1132377 w 2351577"/>
              <a:gd name="connsiteY1" fmla="*/ 283029 h 2670426"/>
              <a:gd name="connsiteX2" fmla="*/ 283291 w 2351577"/>
              <a:gd name="connsiteY2" fmla="*/ 925286 h 2670426"/>
              <a:gd name="connsiteX3" fmla="*/ 11148 w 2351577"/>
              <a:gd name="connsiteY3" fmla="*/ 1796143 h 2670426"/>
              <a:gd name="connsiteX4" fmla="*/ 98234 w 2351577"/>
              <a:gd name="connsiteY4" fmla="*/ 2144486 h 2670426"/>
              <a:gd name="connsiteX5" fmla="*/ 511891 w 2351577"/>
              <a:gd name="connsiteY5" fmla="*/ 2558143 h 2670426"/>
              <a:gd name="connsiteX6" fmla="*/ 1132377 w 2351577"/>
              <a:gd name="connsiteY6" fmla="*/ 2667000 h 2670426"/>
              <a:gd name="connsiteX7" fmla="*/ 1393634 w 2351577"/>
              <a:gd name="connsiteY7" fmla="*/ 2645229 h 2670426"/>
              <a:gd name="connsiteX8" fmla="*/ 1393634 w 2351577"/>
              <a:gd name="connsiteY8" fmla="*/ 2645229 h 2670426"/>
              <a:gd name="connsiteX0" fmla="*/ 2351577 w 2351577"/>
              <a:gd name="connsiteY0" fmla="*/ 0 h 2670426"/>
              <a:gd name="connsiteX1" fmla="*/ 1132377 w 2351577"/>
              <a:gd name="connsiteY1" fmla="*/ 283029 h 2670426"/>
              <a:gd name="connsiteX2" fmla="*/ 283291 w 2351577"/>
              <a:gd name="connsiteY2" fmla="*/ 925286 h 2670426"/>
              <a:gd name="connsiteX3" fmla="*/ 11148 w 2351577"/>
              <a:gd name="connsiteY3" fmla="*/ 1796143 h 2670426"/>
              <a:gd name="connsiteX4" fmla="*/ 98234 w 2351577"/>
              <a:gd name="connsiteY4" fmla="*/ 2144486 h 2670426"/>
              <a:gd name="connsiteX5" fmla="*/ 511891 w 2351577"/>
              <a:gd name="connsiteY5" fmla="*/ 2558143 h 2670426"/>
              <a:gd name="connsiteX6" fmla="*/ 1132377 w 2351577"/>
              <a:gd name="connsiteY6" fmla="*/ 2667000 h 2670426"/>
              <a:gd name="connsiteX7" fmla="*/ 1393634 w 2351577"/>
              <a:gd name="connsiteY7" fmla="*/ 2645229 h 2670426"/>
              <a:gd name="connsiteX8" fmla="*/ 1393634 w 2351577"/>
              <a:gd name="connsiteY8" fmla="*/ 2645229 h 2670426"/>
              <a:gd name="connsiteX0" fmla="*/ 2265286 w 2265286"/>
              <a:gd name="connsiteY0" fmla="*/ 0 h 2670426"/>
              <a:gd name="connsiteX1" fmla="*/ 1046086 w 2265286"/>
              <a:gd name="connsiteY1" fmla="*/ 283029 h 2670426"/>
              <a:gd name="connsiteX2" fmla="*/ 197000 w 2265286"/>
              <a:gd name="connsiteY2" fmla="*/ 925286 h 2670426"/>
              <a:gd name="connsiteX3" fmla="*/ 11943 w 2265286"/>
              <a:gd name="connsiteY3" fmla="*/ 2144486 h 2670426"/>
              <a:gd name="connsiteX4" fmla="*/ 425600 w 2265286"/>
              <a:gd name="connsiteY4" fmla="*/ 2558143 h 2670426"/>
              <a:gd name="connsiteX5" fmla="*/ 1046086 w 2265286"/>
              <a:gd name="connsiteY5" fmla="*/ 2667000 h 2670426"/>
              <a:gd name="connsiteX6" fmla="*/ 1307343 w 2265286"/>
              <a:gd name="connsiteY6" fmla="*/ 2645229 h 2670426"/>
              <a:gd name="connsiteX7" fmla="*/ 1307343 w 2265286"/>
              <a:gd name="connsiteY7" fmla="*/ 2645229 h 2670426"/>
              <a:gd name="connsiteX0" fmla="*/ 2400270 w 2400270"/>
              <a:gd name="connsiteY0" fmla="*/ 0 h 2670426"/>
              <a:gd name="connsiteX1" fmla="*/ 1181070 w 2400270"/>
              <a:gd name="connsiteY1" fmla="*/ 283029 h 2670426"/>
              <a:gd name="connsiteX2" fmla="*/ 331984 w 2400270"/>
              <a:gd name="connsiteY2" fmla="*/ 925286 h 2670426"/>
              <a:gd name="connsiteX3" fmla="*/ 5413 w 2400270"/>
              <a:gd name="connsiteY3" fmla="*/ 1937657 h 2670426"/>
              <a:gd name="connsiteX4" fmla="*/ 560584 w 2400270"/>
              <a:gd name="connsiteY4" fmla="*/ 2558143 h 2670426"/>
              <a:gd name="connsiteX5" fmla="*/ 1181070 w 2400270"/>
              <a:gd name="connsiteY5" fmla="*/ 2667000 h 2670426"/>
              <a:gd name="connsiteX6" fmla="*/ 1442327 w 2400270"/>
              <a:gd name="connsiteY6" fmla="*/ 2645229 h 2670426"/>
              <a:gd name="connsiteX7" fmla="*/ 1442327 w 2400270"/>
              <a:gd name="connsiteY7" fmla="*/ 2645229 h 2670426"/>
              <a:gd name="connsiteX0" fmla="*/ 5056384 w 5056384"/>
              <a:gd name="connsiteY0" fmla="*/ 2387299 h 2456039"/>
              <a:gd name="connsiteX1" fmla="*/ 1181070 w 5056384"/>
              <a:gd name="connsiteY1" fmla="*/ 68642 h 2456039"/>
              <a:gd name="connsiteX2" fmla="*/ 331984 w 5056384"/>
              <a:gd name="connsiteY2" fmla="*/ 710899 h 2456039"/>
              <a:gd name="connsiteX3" fmla="*/ 5413 w 5056384"/>
              <a:gd name="connsiteY3" fmla="*/ 1723270 h 2456039"/>
              <a:gd name="connsiteX4" fmla="*/ 560584 w 5056384"/>
              <a:gd name="connsiteY4" fmla="*/ 2343756 h 2456039"/>
              <a:gd name="connsiteX5" fmla="*/ 1181070 w 5056384"/>
              <a:gd name="connsiteY5" fmla="*/ 2452613 h 2456039"/>
              <a:gd name="connsiteX6" fmla="*/ 1442327 w 5056384"/>
              <a:gd name="connsiteY6" fmla="*/ 2430842 h 2456039"/>
              <a:gd name="connsiteX7" fmla="*/ 1442327 w 5056384"/>
              <a:gd name="connsiteY7" fmla="*/ 2430842 h 2456039"/>
              <a:gd name="connsiteX0" fmla="*/ 5056384 w 5533357"/>
              <a:gd name="connsiteY0" fmla="*/ 2343071 h 2411811"/>
              <a:gd name="connsiteX1" fmla="*/ 5328526 w 5533357"/>
              <a:gd name="connsiteY1" fmla="*/ 1515757 h 2411811"/>
              <a:gd name="connsiteX2" fmla="*/ 1181070 w 5533357"/>
              <a:gd name="connsiteY2" fmla="*/ 24414 h 2411811"/>
              <a:gd name="connsiteX3" fmla="*/ 331984 w 5533357"/>
              <a:gd name="connsiteY3" fmla="*/ 666671 h 2411811"/>
              <a:gd name="connsiteX4" fmla="*/ 5413 w 5533357"/>
              <a:gd name="connsiteY4" fmla="*/ 1679042 h 2411811"/>
              <a:gd name="connsiteX5" fmla="*/ 560584 w 5533357"/>
              <a:gd name="connsiteY5" fmla="*/ 2299528 h 2411811"/>
              <a:gd name="connsiteX6" fmla="*/ 1181070 w 5533357"/>
              <a:gd name="connsiteY6" fmla="*/ 2408385 h 2411811"/>
              <a:gd name="connsiteX7" fmla="*/ 1442327 w 5533357"/>
              <a:gd name="connsiteY7" fmla="*/ 2386614 h 2411811"/>
              <a:gd name="connsiteX8" fmla="*/ 1442327 w 5533357"/>
              <a:gd name="connsiteY8" fmla="*/ 2386614 h 2411811"/>
              <a:gd name="connsiteX0" fmla="*/ 5056384 w 5533357"/>
              <a:gd name="connsiteY0" fmla="*/ 2435353 h 2504093"/>
              <a:gd name="connsiteX1" fmla="*/ 5328526 w 5533357"/>
              <a:gd name="connsiteY1" fmla="*/ 1608039 h 2504093"/>
              <a:gd name="connsiteX2" fmla="*/ 3956926 w 5533357"/>
              <a:gd name="connsiteY2" fmla="*/ 149353 h 2504093"/>
              <a:gd name="connsiteX3" fmla="*/ 1181070 w 5533357"/>
              <a:gd name="connsiteY3" fmla="*/ 116696 h 2504093"/>
              <a:gd name="connsiteX4" fmla="*/ 331984 w 5533357"/>
              <a:gd name="connsiteY4" fmla="*/ 758953 h 2504093"/>
              <a:gd name="connsiteX5" fmla="*/ 5413 w 5533357"/>
              <a:gd name="connsiteY5" fmla="*/ 1771324 h 2504093"/>
              <a:gd name="connsiteX6" fmla="*/ 560584 w 5533357"/>
              <a:gd name="connsiteY6" fmla="*/ 2391810 h 2504093"/>
              <a:gd name="connsiteX7" fmla="*/ 1181070 w 5533357"/>
              <a:gd name="connsiteY7" fmla="*/ 2500667 h 2504093"/>
              <a:gd name="connsiteX8" fmla="*/ 1442327 w 5533357"/>
              <a:gd name="connsiteY8" fmla="*/ 2478896 h 2504093"/>
              <a:gd name="connsiteX9" fmla="*/ 1442327 w 5533357"/>
              <a:gd name="connsiteY9" fmla="*/ 2478896 h 2504093"/>
              <a:gd name="connsiteX0" fmla="*/ 5056384 w 5533357"/>
              <a:gd name="connsiteY0" fmla="*/ 2601845 h 2670585"/>
              <a:gd name="connsiteX1" fmla="*/ 5328526 w 5533357"/>
              <a:gd name="connsiteY1" fmla="*/ 1774531 h 2670585"/>
              <a:gd name="connsiteX2" fmla="*/ 3956926 w 5533357"/>
              <a:gd name="connsiteY2" fmla="*/ 315845 h 2670585"/>
              <a:gd name="connsiteX3" fmla="*/ 2607097 w 5533357"/>
              <a:gd name="connsiteY3" fmla="*/ 159 h 2670585"/>
              <a:gd name="connsiteX4" fmla="*/ 1181070 w 5533357"/>
              <a:gd name="connsiteY4" fmla="*/ 283188 h 2670585"/>
              <a:gd name="connsiteX5" fmla="*/ 331984 w 5533357"/>
              <a:gd name="connsiteY5" fmla="*/ 925445 h 2670585"/>
              <a:gd name="connsiteX6" fmla="*/ 5413 w 5533357"/>
              <a:gd name="connsiteY6" fmla="*/ 1937816 h 2670585"/>
              <a:gd name="connsiteX7" fmla="*/ 560584 w 5533357"/>
              <a:gd name="connsiteY7" fmla="*/ 2558302 h 2670585"/>
              <a:gd name="connsiteX8" fmla="*/ 1181070 w 5533357"/>
              <a:gd name="connsiteY8" fmla="*/ 2667159 h 2670585"/>
              <a:gd name="connsiteX9" fmla="*/ 1442327 w 5533357"/>
              <a:gd name="connsiteY9" fmla="*/ 2645388 h 2670585"/>
              <a:gd name="connsiteX10" fmla="*/ 1442327 w 5533357"/>
              <a:gd name="connsiteY10" fmla="*/ 2645388 h 2670585"/>
              <a:gd name="connsiteX0" fmla="*/ 5056384 w 5341219"/>
              <a:gd name="connsiteY0" fmla="*/ 2601845 h 2670585"/>
              <a:gd name="connsiteX1" fmla="*/ 5099926 w 5341219"/>
              <a:gd name="connsiteY1" fmla="*/ 1447959 h 2670585"/>
              <a:gd name="connsiteX2" fmla="*/ 3956926 w 5341219"/>
              <a:gd name="connsiteY2" fmla="*/ 315845 h 2670585"/>
              <a:gd name="connsiteX3" fmla="*/ 2607097 w 5341219"/>
              <a:gd name="connsiteY3" fmla="*/ 159 h 2670585"/>
              <a:gd name="connsiteX4" fmla="*/ 1181070 w 5341219"/>
              <a:gd name="connsiteY4" fmla="*/ 283188 h 2670585"/>
              <a:gd name="connsiteX5" fmla="*/ 331984 w 5341219"/>
              <a:gd name="connsiteY5" fmla="*/ 925445 h 2670585"/>
              <a:gd name="connsiteX6" fmla="*/ 5413 w 5341219"/>
              <a:gd name="connsiteY6" fmla="*/ 1937816 h 2670585"/>
              <a:gd name="connsiteX7" fmla="*/ 560584 w 5341219"/>
              <a:gd name="connsiteY7" fmla="*/ 2558302 h 2670585"/>
              <a:gd name="connsiteX8" fmla="*/ 1181070 w 5341219"/>
              <a:gd name="connsiteY8" fmla="*/ 2667159 h 2670585"/>
              <a:gd name="connsiteX9" fmla="*/ 1442327 w 5341219"/>
              <a:gd name="connsiteY9" fmla="*/ 2645388 h 2670585"/>
              <a:gd name="connsiteX10" fmla="*/ 1442327 w 5341219"/>
              <a:gd name="connsiteY10" fmla="*/ 2645388 h 2670585"/>
              <a:gd name="connsiteX0" fmla="*/ 4097379 w 5238296"/>
              <a:gd name="connsiteY0" fmla="*/ 3806177 h 3806177"/>
              <a:gd name="connsiteX1" fmla="*/ 5099926 w 5238296"/>
              <a:gd name="connsiteY1" fmla="*/ 1447959 h 3806177"/>
              <a:gd name="connsiteX2" fmla="*/ 3956926 w 5238296"/>
              <a:gd name="connsiteY2" fmla="*/ 315845 h 3806177"/>
              <a:gd name="connsiteX3" fmla="*/ 2607097 w 5238296"/>
              <a:gd name="connsiteY3" fmla="*/ 159 h 3806177"/>
              <a:gd name="connsiteX4" fmla="*/ 1181070 w 5238296"/>
              <a:gd name="connsiteY4" fmla="*/ 283188 h 3806177"/>
              <a:gd name="connsiteX5" fmla="*/ 331984 w 5238296"/>
              <a:gd name="connsiteY5" fmla="*/ 925445 h 3806177"/>
              <a:gd name="connsiteX6" fmla="*/ 5413 w 5238296"/>
              <a:gd name="connsiteY6" fmla="*/ 1937816 h 3806177"/>
              <a:gd name="connsiteX7" fmla="*/ 560584 w 5238296"/>
              <a:gd name="connsiteY7" fmla="*/ 2558302 h 3806177"/>
              <a:gd name="connsiteX8" fmla="*/ 1181070 w 5238296"/>
              <a:gd name="connsiteY8" fmla="*/ 2667159 h 3806177"/>
              <a:gd name="connsiteX9" fmla="*/ 1442327 w 5238296"/>
              <a:gd name="connsiteY9" fmla="*/ 2645388 h 3806177"/>
              <a:gd name="connsiteX10" fmla="*/ 1442327 w 5238296"/>
              <a:gd name="connsiteY10" fmla="*/ 2645388 h 3806177"/>
              <a:gd name="connsiteX0" fmla="*/ 4097379 w 5100699"/>
              <a:gd name="connsiteY0" fmla="*/ 3806177 h 3806177"/>
              <a:gd name="connsiteX1" fmla="*/ 3356619 w 5100699"/>
              <a:gd name="connsiteY1" fmla="*/ 2894697 h 3806177"/>
              <a:gd name="connsiteX2" fmla="*/ 5099926 w 5100699"/>
              <a:gd name="connsiteY2" fmla="*/ 1447959 h 3806177"/>
              <a:gd name="connsiteX3" fmla="*/ 3956926 w 5100699"/>
              <a:gd name="connsiteY3" fmla="*/ 315845 h 3806177"/>
              <a:gd name="connsiteX4" fmla="*/ 2607097 w 5100699"/>
              <a:gd name="connsiteY4" fmla="*/ 159 h 3806177"/>
              <a:gd name="connsiteX5" fmla="*/ 1181070 w 5100699"/>
              <a:gd name="connsiteY5" fmla="*/ 283188 h 3806177"/>
              <a:gd name="connsiteX6" fmla="*/ 331984 w 5100699"/>
              <a:gd name="connsiteY6" fmla="*/ 925445 h 3806177"/>
              <a:gd name="connsiteX7" fmla="*/ 5413 w 5100699"/>
              <a:gd name="connsiteY7" fmla="*/ 1937816 h 3806177"/>
              <a:gd name="connsiteX8" fmla="*/ 560584 w 5100699"/>
              <a:gd name="connsiteY8" fmla="*/ 2558302 h 3806177"/>
              <a:gd name="connsiteX9" fmla="*/ 1181070 w 5100699"/>
              <a:gd name="connsiteY9" fmla="*/ 2667159 h 3806177"/>
              <a:gd name="connsiteX10" fmla="*/ 1442327 w 5100699"/>
              <a:gd name="connsiteY10" fmla="*/ 2645388 h 3806177"/>
              <a:gd name="connsiteX11" fmla="*/ 1442327 w 5100699"/>
              <a:gd name="connsiteY11" fmla="*/ 2645388 h 3806177"/>
              <a:gd name="connsiteX0" fmla="*/ 4097379 w 5115596"/>
              <a:gd name="connsiteY0" fmla="*/ 3806177 h 3806177"/>
              <a:gd name="connsiteX1" fmla="*/ 3356619 w 5115596"/>
              <a:gd name="connsiteY1" fmla="*/ 2894697 h 3806177"/>
              <a:gd name="connsiteX2" fmla="*/ 4672464 w 5115596"/>
              <a:gd name="connsiteY2" fmla="*/ 2772034 h 3806177"/>
              <a:gd name="connsiteX3" fmla="*/ 5099926 w 5115596"/>
              <a:gd name="connsiteY3" fmla="*/ 1447959 h 3806177"/>
              <a:gd name="connsiteX4" fmla="*/ 3956926 w 5115596"/>
              <a:gd name="connsiteY4" fmla="*/ 315845 h 3806177"/>
              <a:gd name="connsiteX5" fmla="*/ 2607097 w 5115596"/>
              <a:gd name="connsiteY5" fmla="*/ 159 h 3806177"/>
              <a:gd name="connsiteX6" fmla="*/ 1181070 w 5115596"/>
              <a:gd name="connsiteY6" fmla="*/ 283188 h 3806177"/>
              <a:gd name="connsiteX7" fmla="*/ 331984 w 5115596"/>
              <a:gd name="connsiteY7" fmla="*/ 925445 h 3806177"/>
              <a:gd name="connsiteX8" fmla="*/ 5413 w 5115596"/>
              <a:gd name="connsiteY8" fmla="*/ 1937816 h 3806177"/>
              <a:gd name="connsiteX9" fmla="*/ 560584 w 5115596"/>
              <a:gd name="connsiteY9" fmla="*/ 2558302 h 3806177"/>
              <a:gd name="connsiteX10" fmla="*/ 1181070 w 5115596"/>
              <a:gd name="connsiteY10" fmla="*/ 2667159 h 3806177"/>
              <a:gd name="connsiteX11" fmla="*/ 1442327 w 5115596"/>
              <a:gd name="connsiteY11" fmla="*/ 2645388 h 3806177"/>
              <a:gd name="connsiteX12" fmla="*/ 1442327 w 5115596"/>
              <a:gd name="connsiteY12" fmla="*/ 2645388 h 3806177"/>
              <a:gd name="connsiteX0" fmla="*/ 4097379 w 5115596"/>
              <a:gd name="connsiteY0" fmla="*/ 3806177 h 3806177"/>
              <a:gd name="connsiteX1" fmla="*/ 3356619 w 5115596"/>
              <a:gd name="connsiteY1" fmla="*/ 2894697 h 3806177"/>
              <a:gd name="connsiteX2" fmla="*/ 4672464 w 5115596"/>
              <a:gd name="connsiteY2" fmla="*/ 2772034 h 3806177"/>
              <a:gd name="connsiteX3" fmla="*/ 5099926 w 5115596"/>
              <a:gd name="connsiteY3" fmla="*/ 1447959 h 3806177"/>
              <a:gd name="connsiteX4" fmla="*/ 3956926 w 5115596"/>
              <a:gd name="connsiteY4" fmla="*/ 315845 h 3806177"/>
              <a:gd name="connsiteX5" fmla="*/ 2607097 w 5115596"/>
              <a:gd name="connsiteY5" fmla="*/ 159 h 3806177"/>
              <a:gd name="connsiteX6" fmla="*/ 1181070 w 5115596"/>
              <a:gd name="connsiteY6" fmla="*/ 283188 h 3806177"/>
              <a:gd name="connsiteX7" fmla="*/ 331984 w 5115596"/>
              <a:gd name="connsiteY7" fmla="*/ 925445 h 3806177"/>
              <a:gd name="connsiteX8" fmla="*/ 5413 w 5115596"/>
              <a:gd name="connsiteY8" fmla="*/ 1937816 h 3806177"/>
              <a:gd name="connsiteX9" fmla="*/ 560584 w 5115596"/>
              <a:gd name="connsiteY9" fmla="*/ 2558302 h 3806177"/>
              <a:gd name="connsiteX10" fmla="*/ 1181070 w 5115596"/>
              <a:gd name="connsiteY10" fmla="*/ 2667159 h 3806177"/>
              <a:gd name="connsiteX11" fmla="*/ 1442327 w 5115596"/>
              <a:gd name="connsiteY11" fmla="*/ 2645388 h 3806177"/>
              <a:gd name="connsiteX12" fmla="*/ 1442327 w 5115596"/>
              <a:gd name="connsiteY12" fmla="*/ 2645388 h 3806177"/>
              <a:gd name="connsiteX0" fmla="*/ 4097379 w 5115596"/>
              <a:gd name="connsiteY0" fmla="*/ 3806177 h 3806177"/>
              <a:gd name="connsiteX1" fmla="*/ 3356619 w 5115596"/>
              <a:gd name="connsiteY1" fmla="*/ 2894697 h 3806177"/>
              <a:gd name="connsiteX2" fmla="*/ 4672464 w 5115596"/>
              <a:gd name="connsiteY2" fmla="*/ 2772034 h 3806177"/>
              <a:gd name="connsiteX3" fmla="*/ 5099926 w 5115596"/>
              <a:gd name="connsiteY3" fmla="*/ 1447959 h 3806177"/>
              <a:gd name="connsiteX4" fmla="*/ 3956926 w 5115596"/>
              <a:gd name="connsiteY4" fmla="*/ 315845 h 3806177"/>
              <a:gd name="connsiteX5" fmla="*/ 2607097 w 5115596"/>
              <a:gd name="connsiteY5" fmla="*/ 159 h 3806177"/>
              <a:gd name="connsiteX6" fmla="*/ 1181070 w 5115596"/>
              <a:gd name="connsiteY6" fmla="*/ 283188 h 3806177"/>
              <a:gd name="connsiteX7" fmla="*/ 331984 w 5115596"/>
              <a:gd name="connsiteY7" fmla="*/ 925445 h 3806177"/>
              <a:gd name="connsiteX8" fmla="*/ 5413 w 5115596"/>
              <a:gd name="connsiteY8" fmla="*/ 1937816 h 3806177"/>
              <a:gd name="connsiteX9" fmla="*/ 560584 w 5115596"/>
              <a:gd name="connsiteY9" fmla="*/ 2558302 h 3806177"/>
              <a:gd name="connsiteX10" fmla="*/ 1181070 w 5115596"/>
              <a:gd name="connsiteY10" fmla="*/ 2667159 h 3806177"/>
              <a:gd name="connsiteX11" fmla="*/ 1442327 w 5115596"/>
              <a:gd name="connsiteY11" fmla="*/ 2645388 h 3806177"/>
              <a:gd name="connsiteX12" fmla="*/ 1442327 w 5115596"/>
              <a:gd name="connsiteY12" fmla="*/ 2645388 h 3806177"/>
              <a:gd name="connsiteX0" fmla="*/ 4097379 w 5115596"/>
              <a:gd name="connsiteY0" fmla="*/ 3806177 h 3806177"/>
              <a:gd name="connsiteX1" fmla="*/ 3356619 w 5115596"/>
              <a:gd name="connsiteY1" fmla="*/ 2894697 h 3806177"/>
              <a:gd name="connsiteX2" fmla="*/ 4672464 w 5115596"/>
              <a:gd name="connsiteY2" fmla="*/ 2772034 h 3806177"/>
              <a:gd name="connsiteX3" fmla="*/ 5099926 w 5115596"/>
              <a:gd name="connsiteY3" fmla="*/ 1447959 h 3806177"/>
              <a:gd name="connsiteX4" fmla="*/ 3956926 w 5115596"/>
              <a:gd name="connsiteY4" fmla="*/ 315845 h 3806177"/>
              <a:gd name="connsiteX5" fmla="*/ 2607097 w 5115596"/>
              <a:gd name="connsiteY5" fmla="*/ 159 h 3806177"/>
              <a:gd name="connsiteX6" fmla="*/ 1181070 w 5115596"/>
              <a:gd name="connsiteY6" fmla="*/ 283188 h 3806177"/>
              <a:gd name="connsiteX7" fmla="*/ 331984 w 5115596"/>
              <a:gd name="connsiteY7" fmla="*/ 925445 h 3806177"/>
              <a:gd name="connsiteX8" fmla="*/ 5413 w 5115596"/>
              <a:gd name="connsiteY8" fmla="*/ 1937816 h 3806177"/>
              <a:gd name="connsiteX9" fmla="*/ 560584 w 5115596"/>
              <a:gd name="connsiteY9" fmla="*/ 2558302 h 3806177"/>
              <a:gd name="connsiteX10" fmla="*/ 1181070 w 5115596"/>
              <a:gd name="connsiteY10" fmla="*/ 2667159 h 3806177"/>
              <a:gd name="connsiteX11" fmla="*/ 1442327 w 5115596"/>
              <a:gd name="connsiteY11" fmla="*/ 2645388 h 3806177"/>
              <a:gd name="connsiteX12" fmla="*/ 1442327 w 5115596"/>
              <a:gd name="connsiteY12" fmla="*/ 2645388 h 3806177"/>
              <a:gd name="connsiteX0" fmla="*/ 4097379 w 5163705"/>
              <a:gd name="connsiteY0" fmla="*/ 3806177 h 3806177"/>
              <a:gd name="connsiteX1" fmla="*/ 3356619 w 5163705"/>
              <a:gd name="connsiteY1" fmla="*/ 2894697 h 3806177"/>
              <a:gd name="connsiteX2" fmla="*/ 4672464 w 5163705"/>
              <a:gd name="connsiteY2" fmla="*/ 2772034 h 3806177"/>
              <a:gd name="connsiteX3" fmla="*/ 5099926 w 5163705"/>
              <a:gd name="connsiteY3" fmla="*/ 1447959 h 3806177"/>
              <a:gd name="connsiteX4" fmla="*/ 3956926 w 5163705"/>
              <a:gd name="connsiteY4" fmla="*/ 315845 h 3806177"/>
              <a:gd name="connsiteX5" fmla="*/ 2607097 w 5163705"/>
              <a:gd name="connsiteY5" fmla="*/ 159 h 3806177"/>
              <a:gd name="connsiteX6" fmla="*/ 1181070 w 5163705"/>
              <a:gd name="connsiteY6" fmla="*/ 283188 h 3806177"/>
              <a:gd name="connsiteX7" fmla="*/ 331984 w 5163705"/>
              <a:gd name="connsiteY7" fmla="*/ 925445 h 3806177"/>
              <a:gd name="connsiteX8" fmla="*/ 5413 w 5163705"/>
              <a:gd name="connsiteY8" fmla="*/ 1937816 h 3806177"/>
              <a:gd name="connsiteX9" fmla="*/ 560584 w 5163705"/>
              <a:gd name="connsiteY9" fmla="*/ 2558302 h 3806177"/>
              <a:gd name="connsiteX10" fmla="*/ 1181070 w 5163705"/>
              <a:gd name="connsiteY10" fmla="*/ 2667159 h 3806177"/>
              <a:gd name="connsiteX11" fmla="*/ 1442327 w 5163705"/>
              <a:gd name="connsiteY11" fmla="*/ 2645388 h 3806177"/>
              <a:gd name="connsiteX12" fmla="*/ 1442327 w 5163705"/>
              <a:gd name="connsiteY12" fmla="*/ 2645388 h 3806177"/>
              <a:gd name="connsiteX0" fmla="*/ 4097379 w 5163705"/>
              <a:gd name="connsiteY0" fmla="*/ 3806177 h 3806177"/>
              <a:gd name="connsiteX1" fmla="*/ 3356619 w 5163705"/>
              <a:gd name="connsiteY1" fmla="*/ 2894697 h 3806177"/>
              <a:gd name="connsiteX2" fmla="*/ 4672464 w 5163705"/>
              <a:gd name="connsiteY2" fmla="*/ 2772034 h 3806177"/>
              <a:gd name="connsiteX3" fmla="*/ 5099926 w 5163705"/>
              <a:gd name="connsiteY3" fmla="*/ 1325295 h 3806177"/>
              <a:gd name="connsiteX4" fmla="*/ 3956926 w 5163705"/>
              <a:gd name="connsiteY4" fmla="*/ 315845 h 3806177"/>
              <a:gd name="connsiteX5" fmla="*/ 2607097 w 5163705"/>
              <a:gd name="connsiteY5" fmla="*/ 159 h 3806177"/>
              <a:gd name="connsiteX6" fmla="*/ 1181070 w 5163705"/>
              <a:gd name="connsiteY6" fmla="*/ 283188 h 3806177"/>
              <a:gd name="connsiteX7" fmla="*/ 331984 w 5163705"/>
              <a:gd name="connsiteY7" fmla="*/ 925445 h 3806177"/>
              <a:gd name="connsiteX8" fmla="*/ 5413 w 5163705"/>
              <a:gd name="connsiteY8" fmla="*/ 1937816 h 3806177"/>
              <a:gd name="connsiteX9" fmla="*/ 560584 w 5163705"/>
              <a:gd name="connsiteY9" fmla="*/ 2558302 h 3806177"/>
              <a:gd name="connsiteX10" fmla="*/ 1181070 w 5163705"/>
              <a:gd name="connsiteY10" fmla="*/ 2667159 h 3806177"/>
              <a:gd name="connsiteX11" fmla="*/ 1442327 w 5163705"/>
              <a:gd name="connsiteY11" fmla="*/ 2645388 h 3806177"/>
              <a:gd name="connsiteX12" fmla="*/ 1442327 w 5163705"/>
              <a:gd name="connsiteY12" fmla="*/ 2645388 h 380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63705" h="3806177">
                <a:moveTo>
                  <a:pt x="4097379" y="3806177"/>
                </a:moveTo>
                <a:cubicBezTo>
                  <a:pt x="4115168" y="3765776"/>
                  <a:pt x="3189528" y="3287733"/>
                  <a:pt x="3356619" y="2894697"/>
                </a:cubicBezTo>
                <a:cubicBezTo>
                  <a:pt x="3409720" y="2621979"/>
                  <a:pt x="4381913" y="3013157"/>
                  <a:pt x="4672464" y="2772034"/>
                </a:cubicBezTo>
                <a:cubicBezTo>
                  <a:pt x="4963015" y="2530911"/>
                  <a:pt x="5308569" y="1575666"/>
                  <a:pt x="5099926" y="1325295"/>
                </a:cubicBezTo>
                <a:cubicBezTo>
                  <a:pt x="4891283" y="1074924"/>
                  <a:pt x="4648169" y="564402"/>
                  <a:pt x="3956926" y="315845"/>
                </a:cubicBezTo>
                <a:cubicBezTo>
                  <a:pt x="3508798" y="47331"/>
                  <a:pt x="3069740" y="5602"/>
                  <a:pt x="2607097" y="159"/>
                </a:cubicBezTo>
                <a:cubicBezTo>
                  <a:pt x="2144454" y="-5284"/>
                  <a:pt x="1560256" y="128974"/>
                  <a:pt x="1181070" y="283188"/>
                </a:cubicBezTo>
                <a:cubicBezTo>
                  <a:pt x="801885" y="437402"/>
                  <a:pt x="527927" y="649674"/>
                  <a:pt x="331984" y="925445"/>
                </a:cubicBezTo>
                <a:cubicBezTo>
                  <a:pt x="136041" y="1201216"/>
                  <a:pt x="-32687" y="1665673"/>
                  <a:pt x="5413" y="1937816"/>
                </a:cubicBezTo>
                <a:cubicBezTo>
                  <a:pt x="43513" y="2209959"/>
                  <a:pt x="364641" y="2436745"/>
                  <a:pt x="560584" y="2558302"/>
                </a:cubicBezTo>
                <a:cubicBezTo>
                  <a:pt x="756527" y="2679859"/>
                  <a:pt x="1034113" y="2652645"/>
                  <a:pt x="1181070" y="2667159"/>
                </a:cubicBezTo>
                <a:cubicBezTo>
                  <a:pt x="1328027" y="2681673"/>
                  <a:pt x="1442327" y="2645388"/>
                  <a:pt x="1442327" y="2645388"/>
                </a:cubicBezTo>
                <a:lnTo>
                  <a:pt x="1442327" y="2645388"/>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08" name="Freeform 107"/>
          <p:cNvSpPr/>
          <p:nvPr/>
        </p:nvSpPr>
        <p:spPr>
          <a:xfrm>
            <a:off x="2041809" y="4529516"/>
            <a:ext cx="3092350" cy="1433134"/>
          </a:xfrm>
          <a:custGeom>
            <a:avLst/>
            <a:gdLst>
              <a:gd name="connsiteX0" fmla="*/ 0 w 2721428"/>
              <a:gd name="connsiteY0" fmla="*/ 0 h 1643743"/>
              <a:gd name="connsiteX1" fmla="*/ 141514 w 2721428"/>
              <a:gd name="connsiteY1" fmla="*/ 195943 h 1643743"/>
              <a:gd name="connsiteX2" fmla="*/ 740228 w 2721428"/>
              <a:gd name="connsiteY2" fmla="*/ 457200 h 1643743"/>
              <a:gd name="connsiteX3" fmla="*/ 1284514 w 2721428"/>
              <a:gd name="connsiteY3" fmla="*/ 315686 h 1643743"/>
              <a:gd name="connsiteX4" fmla="*/ 1393371 w 2721428"/>
              <a:gd name="connsiteY4" fmla="*/ 653143 h 1643743"/>
              <a:gd name="connsiteX5" fmla="*/ 1632857 w 2721428"/>
              <a:gd name="connsiteY5" fmla="*/ 925286 h 1643743"/>
              <a:gd name="connsiteX6" fmla="*/ 1937657 w 2721428"/>
              <a:gd name="connsiteY6" fmla="*/ 968829 h 1643743"/>
              <a:gd name="connsiteX7" fmla="*/ 2721428 w 2721428"/>
              <a:gd name="connsiteY7" fmla="*/ 1643743 h 1643743"/>
              <a:gd name="connsiteX0" fmla="*/ 0 w 2525187"/>
              <a:gd name="connsiteY0" fmla="*/ 0 h 1443826"/>
              <a:gd name="connsiteX1" fmla="*/ 141514 w 2525187"/>
              <a:gd name="connsiteY1" fmla="*/ 195943 h 1443826"/>
              <a:gd name="connsiteX2" fmla="*/ 740228 w 2525187"/>
              <a:gd name="connsiteY2" fmla="*/ 457200 h 1443826"/>
              <a:gd name="connsiteX3" fmla="*/ 1284514 w 2525187"/>
              <a:gd name="connsiteY3" fmla="*/ 315686 h 1443826"/>
              <a:gd name="connsiteX4" fmla="*/ 1393371 w 2525187"/>
              <a:gd name="connsiteY4" fmla="*/ 653143 h 1443826"/>
              <a:gd name="connsiteX5" fmla="*/ 1632857 w 2525187"/>
              <a:gd name="connsiteY5" fmla="*/ 925286 h 1443826"/>
              <a:gd name="connsiteX6" fmla="*/ 1937657 w 2525187"/>
              <a:gd name="connsiteY6" fmla="*/ 968829 h 1443826"/>
              <a:gd name="connsiteX7" fmla="*/ 2525187 w 2525187"/>
              <a:gd name="connsiteY7" fmla="*/ 1443826 h 1443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5187" h="1443826">
                <a:moveTo>
                  <a:pt x="0" y="0"/>
                </a:moveTo>
                <a:cubicBezTo>
                  <a:pt x="9071" y="59871"/>
                  <a:pt x="18143" y="119743"/>
                  <a:pt x="141514" y="195943"/>
                </a:cubicBezTo>
                <a:cubicBezTo>
                  <a:pt x="264885" y="272143"/>
                  <a:pt x="549728" y="437243"/>
                  <a:pt x="740228" y="457200"/>
                </a:cubicBezTo>
                <a:cubicBezTo>
                  <a:pt x="930728" y="477157"/>
                  <a:pt x="1175657" y="283029"/>
                  <a:pt x="1284514" y="315686"/>
                </a:cubicBezTo>
                <a:cubicBezTo>
                  <a:pt x="1393371" y="348343"/>
                  <a:pt x="1335314" y="551543"/>
                  <a:pt x="1393371" y="653143"/>
                </a:cubicBezTo>
                <a:cubicBezTo>
                  <a:pt x="1451428" y="754743"/>
                  <a:pt x="1542143" y="872672"/>
                  <a:pt x="1632857" y="925286"/>
                </a:cubicBezTo>
                <a:cubicBezTo>
                  <a:pt x="1723571" y="977900"/>
                  <a:pt x="1756229" y="849086"/>
                  <a:pt x="1937657" y="968829"/>
                </a:cubicBezTo>
                <a:cubicBezTo>
                  <a:pt x="2119086" y="1088572"/>
                  <a:pt x="2224016" y="1166240"/>
                  <a:pt x="2525187" y="1443826"/>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02" name="TextBox 101"/>
          <p:cNvSpPr txBox="1"/>
          <p:nvPr/>
        </p:nvSpPr>
        <p:spPr>
          <a:xfrm>
            <a:off x="1252195" y="2398056"/>
            <a:ext cx="1541128" cy="646331"/>
          </a:xfrm>
          <a:prstGeom prst="rect">
            <a:avLst/>
          </a:prstGeom>
          <a:noFill/>
        </p:spPr>
        <p:txBody>
          <a:bodyPr wrap="none" rtlCol="0">
            <a:spAutoFit/>
          </a:bodyPr>
          <a:lstStyle/>
          <a:p>
            <a:r>
              <a:rPr lang="en-US" sz="3600" b="1" dirty="0">
                <a:latin typeface="Goudy Old Style" panose="02020502050305020303" pitchFamily="18" charset="0"/>
              </a:rPr>
              <a:t>C</a:t>
            </a:r>
            <a:r>
              <a:rPr lang="en-US" sz="2400" b="1" dirty="0">
                <a:latin typeface="Goudy Old Style" panose="02020502050305020303" pitchFamily="18" charset="0"/>
              </a:rPr>
              <a:t>ORTEX</a:t>
            </a:r>
          </a:p>
        </p:txBody>
      </p:sp>
      <p:sp>
        <p:nvSpPr>
          <p:cNvPr id="109" name="Freeform 108"/>
          <p:cNvSpPr/>
          <p:nvPr/>
        </p:nvSpPr>
        <p:spPr>
          <a:xfrm>
            <a:off x="1136413" y="2794805"/>
            <a:ext cx="5383175" cy="1511344"/>
          </a:xfrm>
          <a:custGeom>
            <a:avLst/>
            <a:gdLst>
              <a:gd name="connsiteX0" fmla="*/ 20468 w 4196228"/>
              <a:gd name="connsiteY0" fmla="*/ 1441287 h 1441287"/>
              <a:gd name="connsiteX1" fmla="*/ 73808 w 4196228"/>
              <a:gd name="connsiteY1" fmla="*/ 885027 h 1441287"/>
              <a:gd name="connsiteX2" fmla="*/ 622448 w 4196228"/>
              <a:gd name="connsiteY2" fmla="*/ 214467 h 1441287"/>
              <a:gd name="connsiteX3" fmla="*/ 2138828 w 4196228"/>
              <a:gd name="connsiteY3" fmla="*/ 1107 h 1441287"/>
              <a:gd name="connsiteX4" fmla="*/ 3388508 w 4196228"/>
              <a:gd name="connsiteY4" fmla="*/ 283047 h 1441287"/>
              <a:gd name="connsiteX5" fmla="*/ 4196228 w 4196228"/>
              <a:gd name="connsiteY5" fmla="*/ 1052667 h 1441287"/>
              <a:gd name="connsiteX0" fmla="*/ 124952 w 4300712"/>
              <a:gd name="connsiteY0" fmla="*/ 1440180 h 1440180"/>
              <a:gd name="connsiteX1" fmla="*/ 178292 w 4300712"/>
              <a:gd name="connsiteY1" fmla="*/ 883920 h 1440180"/>
              <a:gd name="connsiteX2" fmla="*/ 2243312 w 4300712"/>
              <a:gd name="connsiteY2" fmla="*/ 0 h 1440180"/>
              <a:gd name="connsiteX3" fmla="*/ 3492992 w 4300712"/>
              <a:gd name="connsiteY3" fmla="*/ 281940 h 1440180"/>
              <a:gd name="connsiteX4" fmla="*/ 4300712 w 4300712"/>
              <a:gd name="connsiteY4" fmla="*/ 1051560 h 1440180"/>
              <a:gd name="connsiteX0" fmla="*/ 216606 w 4392366"/>
              <a:gd name="connsiteY0" fmla="*/ 1159520 h 1159520"/>
              <a:gd name="connsiteX1" fmla="*/ 269946 w 4392366"/>
              <a:gd name="connsiteY1" fmla="*/ 603260 h 1159520"/>
              <a:gd name="connsiteX2" fmla="*/ 3584646 w 4392366"/>
              <a:gd name="connsiteY2" fmla="*/ 1280 h 1159520"/>
              <a:gd name="connsiteX3" fmla="*/ 4392366 w 4392366"/>
              <a:gd name="connsiteY3" fmla="*/ 770900 h 1159520"/>
              <a:gd name="connsiteX0" fmla="*/ 276150 w 4451910"/>
              <a:gd name="connsiteY0" fmla="*/ 569209 h 569209"/>
              <a:gd name="connsiteX1" fmla="*/ 329490 w 4451910"/>
              <a:gd name="connsiteY1" fmla="*/ 12949 h 569209"/>
              <a:gd name="connsiteX2" fmla="*/ 4451910 w 4451910"/>
              <a:gd name="connsiteY2" fmla="*/ 180589 h 569209"/>
              <a:gd name="connsiteX0" fmla="*/ 435 w 4176195"/>
              <a:gd name="connsiteY0" fmla="*/ 1518999 h 1518999"/>
              <a:gd name="connsiteX1" fmla="*/ 1608255 w 4176195"/>
              <a:gd name="connsiteY1" fmla="*/ 2619 h 1518999"/>
              <a:gd name="connsiteX2" fmla="*/ 4176195 w 4176195"/>
              <a:gd name="connsiteY2" fmla="*/ 1130379 h 1518999"/>
              <a:gd name="connsiteX0" fmla="*/ 43890 w 4219650"/>
              <a:gd name="connsiteY0" fmla="*/ 1528722 h 1528722"/>
              <a:gd name="connsiteX1" fmla="*/ 1651710 w 4219650"/>
              <a:gd name="connsiteY1" fmla="*/ 12342 h 1528722"/>
              <a:gd name="connsiteX2" fmla="*/ 4219650 w 4219650"/>
              <a:gd name="connsiteY2" fmla="*/ 1140102 h 1528722"/>
              <a:gd name="connsiteX0" fmla="*/ 43890 w 4219650"/>
              <a:gd name="connsiteY0" fmla="*/ 1527429 h 1527429"/>
              <a:gd name="connsiteX1" fmla="*/ 1651710 w 4219650"/>
              <a:gd name="connsiteY1" fmla="*/ 11049 h 1527429"/>
              <a:gd name="connsiteX2" fmla="*/ 4219650 w 4219650"/>
              <a:gd name="connsiteY2" fmla="*/ 1138809 h 1527429"/>
              <a:gd name="connsiteX0" fmla="*/ 94167 w 4269927"/>
              <a:gd name="connsiteY0" fmla="*/ 1527429 h 1527429"/>
              <a:gd name="connsiteX1" fmla="*/ 1701987 w 4269927"/>
              <a:gd name="connsiteY1" fmla="*/ 11049 h 1527429"/>
              <a:gd name="connsiteX2" fmla="*/ 4269927 w 4269927"/>
              <a:gd name="connsiteY2" fmla="*/ 1138809 h 1527429"/>
              <a:gd name="connsiteX0" fmla="*/ 10836 w 4377096"/>
              <a:gd name="connsiteY0" fmla="*/ 1503283 h 1503283"/>
              <a:gd name="connsiteX1" fmla="*/ 1809156 w 4377096"/>
              <a:gd name="connsiteY1" fmla="*/ 2143 h 1503283"/>
              <a:gd name="connsiteX2" fmla="*/ 4377096 w 4377096"/>
              <a:gd name="connsiteY2" fmla="*/ 1129903 h 1503283"/>
              <a:gd name="connsiteX0" fmla="*/ 23414 w 4389674"/>
              <a:gd name="connsiteY0" fmla="*/ 1510838 h 1510838"/>
              <a:gd name="connsiteX1" fmla="*/ 1821734 w 4389674"/>
              <a:gd name="connsiteY1" fmla="*/ 9698 h 1510838"/>
              <a:gd name="connsiteX2" fmla="*/ 4389674 w 4389674"/>
              <a:gd name="connsiteY2" fmla="*/ 1137458 h 1510838"/>
              <a:gd name="connsiteX0" fmla="*/ 29594 w 4395854"/>
              <a:gd name="connsiteY0" fmla="*/ 1522620 h 1522620"/>
              <a:gd name="connsiteX1" fmla="*/ 1827914 w 4395854"/>
              <a:gd name="connsiteY1" fmla="*/ 21480 h 1522620"/>
              <a:gd name="connsiteX2" fmla="*/ 4395854 w 4395854"/>
              <a:gd name="connsiteY2" fmla="*/ 1149240 h 1522620"/>
            </a:gdLst>
            <a:ahLst/>
            <a:cxnLst>
              <a:cxn ang="0">
                <a:pos x="connsiteX0" y="connsiteY0"/>
              </a:cxn>
              <a:cxn ang="0">
                <a:pos x="connsiteX1" y="connsiteY1"/>
              </a:cxn>
              <a:cxn ang="0">
                <a:pos x="connsiteX2" y="connsiteY2"/>
              </a:cxn>
            </a:cxnLst>
            <a:rect l="l" t="t" r="r" b="b"/>
            <a:pathLst>
              <a:path w="4395854" h="1522620">
                <a:moveTo>
                  <a:pt x="29594" y="1522620"/>
                </a:moveTo>
                <a:cubicBezTo>
                  <a:pt x="-108201" y="1308625"/>
                  <a:pt x="193424" y="236110"/>
                  <a:pt x="1827914" y="21480"/>
                </a:cubicBezTo>
                <a:cubicBezTo>
                  <a:pt x="3462404" y="-193150"/>
                  <a:pt x="4283776" y="1274335"/>
                  <a:pt x="4395854" y="114924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15" name="Freeform 114"/>
          <p:cNvSpPr/>
          <p:nvPr/>
        </p:nvSpPr>
        <p:spPr>
          <a:xfrm>
            <a:off x="5146305" y="4697854"/>
            <a:ext cx="756233" cy="783059"/>
          </a:xfrm>
          <a:custGeom>
            <a:avLst/>
            <a:gdLst>
              <a:gd name="connsiteX0" fmla="*/ 162233 w 980768"/>
              <a:gd name="connsiteY0" fmla="*/ 0 h 781664"/>
              <a:gd name="connsiteX1" fmla="*/ 980768 w 980768"/>
              <a:gd name="connsiteY1" fmla="*/ 73741 h 781664"/>
              <a:gd name="connsiteX2" fmla="*/ 508820 w 980768"/>
              <a:gd name="connsiteY2" fmla="*/ 184354 h 781664"/>
              <a:gd name="connsiteX3" fmla="*/ 958645 w 980768"/>
              <a:gd name="connsiteY3" fmla="*/ 317090 h 781664"/>
              <a:gd name="connsiteX4" fmla="*/ 486697 w 980768"/>
              <a:gd name="connsiteY4" fmla="*/ 398206 h 781664"/>
              <a:gd name="connsiteX5" fmla="*/ 848033 w 980768"/>
              <a:gd name="connsiteY5" fmla="*/ 626806 h 781664"/>
              <a:gd name="connsiteX6" fmla="*/ 398207 w 980768"/>
              <a:gd name="connsiteY6" fmla="*/ 523567 h 781664"/>
              <a:gd name="connsiteX7" fmla="*/ 744794 w 980768"/>
              <a:gd name="connsiteY7" fmla="*/ 781664 h 781664"/>
              <a:gd name="connsiteX8" fmla="*/ 0 w 980768"/>
              <a:gd name="connsiteY8" fmla="*/ 589935 h 781664"/>
              <a:gd name="connsiteX9" fmla="*/ 0 w 980768"/>
              <a:gd name="connsiteY9" fmla="*/ 589935 h 781664"/>
              <a:gd name="connsiteX0" fmla="*/ 162233 w 980768"/>
              <a:gd name="connsiteY0" fmla="*/ 0 h 775506"/>
              <a:gd name="connsiteX1" fmla="*/ 980768 w 980768"/>
              <a:gd name="connsiteY1" fmla="*/ 73741 h 775506"/>
              <a:gd name="connsiteX2" fmla="*/ 508820 w 980768"/>
              <a:gd name="connsiteY2" fmla="*/ 184354 h 775506"/>
              <a:gd name="connsiteX3" fmla="*/ 958645 w 980768"/>
              <a:gd name="connsiteY3" fmla="*/ 317090 h 775506"/>
              <a:gd name="connsiteX4" fmla="*/ 486697 w 980768"/>
              <a:gd name="connsiteY4" fmla="*/ 398206 h 775506"/>
              <a:gd name="connsiteX5" fmla="*/ 848033 w 980768"/>
              <a:gd name="connsiteY5" fmla="*/ 626806 h 775506"/>
              <a:gd name="connsiteX6" fmla="*/ 398207 w 980768"/>
              <a:gd name="connsiteY6" fmla="*/ 523567 h 775506"/>
              <a:gd name="connsiteX7" fmla="*/ 689375 w 980768"/>
              <a:gd name="connsiteY7" fmla="*/ 775506 h 775506"/>
              <a:gd name="connsiteX8" fmla="*/ 0 w 980768"/>
              <a:gd name="connsiteY8" fmla="*/ 589935 h 775506"/>
              <a:gd name="connsiteX9" fmla="*/ 0 w 980768"/>
              <a:gd name="connsiteY9" fmla="*/ 589935 h 775506"/>
              <a:gd name="connsiteX0" fmla="*/ 162233 w 980768"/>
              <a:gd name="connsiteY0" fmla="*/ 0 h 775506"/>
              <a:gd name="connsiteX1" fmla="*/ 980768 w 980768"/>
              <a:gd name="connsiteY1" fmla="*/ 73741 h 775506"/>
              <a:gd name="connsiteX2" fmla="*/ 508820 w 980768"/>
              <a:gd name="connsiteY2" fmla="*/ 184354 h 775506"/>
              <a:gd name="connsiteX3" fmla="*/ 958645 w 980768"/>
              <a:gd name="connsiteY3" fmla="*/ 317090 h 775506"/>
              <a:gd name="connsiteX4" fmla="*/ 532879 w 980768"/>
              <a:gd name="connsiteY4" fmla="*/ 367418 h 775506"/>
              <a:gd name="connsiteX5" fmla="*/ 848033 w 980768"/>
              <a:gd name="connsiteY5" fmla="*/ 626806 h 775506"/>
              <a:gd name="connsiteX6" fmla="*/ 398207 w 980768"/>
              <a:gd name="connsiteY6" fmla="*/ 523567 h 775506"/>
              <a:gd name="connsiteX7" fmla="*/ 689375 w 980768"/>
              <a:gd name="connsiteY7" fmla="*/ 775506 h 775506"/>
              <a:gd name="connsiteX8" fmla="*/ 0 w 980768"/>
              <a:gd name="connsiteY8" fmla="*/ 589935 h 775506"/>
              <a:gd name="connsiteX9" fmla="*/ 0 w 980768"/>
              <a:gd name="connsiteY9" fmla="*/ 589935 h 775506"/>
              <a:gd name="connsiteX0" fmla="*/ 162233 w 977689"/>
              <a:gd name="connsiteY0" fmla="*/ 0 h 775506"/>
              <a:gd name="connsiteX1" fmla="*/ 977689 w 977689"/>
              <a:gd name="connsiteY1" fmla="*/ 92213 h 775506"/>
              <a:gd name="connsiteX2" fmla="*/ 508820 w 977689"/>
              <a:gd name="connsiteY2" fmla="*/ 184354 h 775506"/>
              <a:gd name="connsiteX3" fmla="*/ 958645 w 977689"/>
              <a:gd name="connsiteY3" fmla="*/ 317090 h 775506"/>
              <a:gd name="connsiteX4" fmla="*/ 532879 w 977689"/>
              <a:gd name="connsiteY4" fmla="*/ 367418 h 775506"/>
              <a:gd name="connsiteX5" fmla="*/ 848033 w 977689"/>
              <a:gd name="connsiteY5" fmla="*/ 626806 h 775506"/>
              <a:gd name="connsiteX6" fmla="*/ 398207 w 977689"/>
              <a:gd name="connsiteY6" fmla="*/ 523567 h 775506"/>
              <a:gd name="connsiteX7" fmla="*/ 689375 w 977689"/>
              <a:gd name="connsiteY7" fmla="*/ 775506 h 775506"/>
              <a:gd name="connsiteX8" fmla="*/ 0 w 977689"/>
              <a:gd name="connsiteY8" fmla="*/ 589935 h 775506"/>
              <a:gd name="connsiteX9" fmla="*/ 0 w 977689"/>
              <a:gd name="connsiteY9" fmla="*/ 589935 h 775506"/>
              <a:gd name="connsiteX0" fmla="*/ 162233 w 977689"/>
              <a:gd name="connsiteY0" fmla="*/ 0 h 775506"/>
              <a:gd name="connsiteX1" fmla="*/ 977689 w 977689"/>
              <a:gd name="connsiteY1" fmla="*/ 92213 h 775506"/>
              <a:gd name="connsiteX2" fmla="*/ 511899 w 977689"/>
              <a:gd name="connsiteY2" fmla="*/ 193591 h 775506"/>
              <a:gd name="connsiteX3" fmla="*/ 958645 w 977689"/>
              <a:gd name="connsiteY3" fmla="*/ 317090 h 775506"/>
              <a:gd name="connsiteX4" fmla="*/ 532879 w 977689"/>
              <a:gd name="connsiteY4" fmla="*/ 367418 h 775506"/>
              <a:gd name="connsiteX5" fmla="*/ 848033 w 977689"/>
              <a:gd name="connsiteY5" fmla="*/ 626806 h 775506"/>
              <a:gd name="connsiteX6" fmla="*/ 398207 w 977689"/>
              <a:gd name="connsiteY6" fmla="*/ 523567 h 775506"/>
              <a:gd name="connsiteX7" fmla="*/ 689375 w 977689"/>
              <a:gd name="connsiteY7" fmla="*/ 775506 h 775506"/>
              <a:gd name="connsiteX8" fmla="*/ 0 w 977689"/>
              <a:gd name="connsiteY8" fmla="*/ 589935 h 775506"/>
              <a:gd name="connsiteX9" fmla="*/ 0 w 977689"/>
              <a:gd name="connsiteY9" fmla="*/ 589935 h 775506"/>
              <a:gd name="connsiteX0" fmla="*/ 162233 w 977689"/>
              <a:gd name="connsiteY0" fmla="*/ 0 h 775506"/>
              <a:gd name="connsiteX1" fmla="*/ 977689 w 977689"/>
              <a:gd name="connsiteY1" fmla="*/ 92213 h 775506"/>
              <a:gd name="connsiteX2" fmla="*/ 511899 w 977689"/>
              <a:gd name="connsiteY2" fmla="*/ 193591 h 775506"/>
              <a:gd name="connsiteX3" fmla="*/ 949409 w 977689"/>
              <a:gd name="connsiteY3" fmla="*/ 369429 h 775506"/>
              <a:gd name="connsiteX4" fmla="*/ 532879 w 977689"/>
              <a:gd name="connsiteY4" fmla="*/ 367418 h 775506"/>
              <a:gd name="connsiteX5" fmla="*/ 848033 w 977689"/>
              <a:gd name="connsiteY5" fmla="*/ 626806 h 775506"/>
              <a:gd name="connsiteX6" fmla="*/ 398207 w 977689"/>
              <a:gd name="connsiteY6" fmla="*/ 523567 h 775506"/>
              <a:gd name="connsiteX7" fmla="*/ 689375 w 977689"/>
              <a:gd name="connsiteY7" fmla="*/ 775506 h 775506"/>
              <a:gd name="connsiteX8" fmla="*/ 0 w 977689"/>
              <a:gd name="connsiteY8" fmla="*/ 589935 h 775506"/>
              <a:gd name="connsiteX9" fmla="*/ 0 w 977689"/>
              <a:gd name="connsiteY9" fmla="*/ 589935 h 775506"/>
              <a:gd name="connsiteX0" fmla="*/ 162233 w 977689"/>
              <a:gd name="connsiteY0" fmla="*/ 0 h 775506"/>
              <a:gd name="connsiteX1" fmla="*/ 977689 w 977689"/>
              <a:gd name="connsiteY1" fmla="*/ 92213 h 775506"/>
              <a:gd name="connsiteX2" fmla="*/ 511899 w 977689"/>
              <a:gd name="connsiteY2" fmla="*/ 193591 h 775506"/>
              <a:gd name="connsiteX3" fmla="*/ 949409 w 977689"/>
              <a:gd name="connsiteY3" fmla="*/ 369429 h 775506"/>
              <a:gd name="connsiteX4" fmla="*/ 532879 w 977689"/>
              <a:gd name="connsiteY4" fmla="*/ 367418 h 775506"/>
              <a:gd name="connsiteX5" fmla="*/ 851112 w 977689"/>
              <a:gd name="connsiteY5" fmla="*/ 599096 h 775506"/>
              <a:gd name="connsiteX6" fmla="*/ 398207 w 977689"/>
              <a:gd name="connsiteY6" fmla="*/ 523567 h 775506"/>
              <a:gd name="connsiteX7" fmla="*/ 689375 w 977689"/>
              <a:gd name="connsiteY7" fmla="*/ 775506 h 775506"/>
              <a:gd name="connsiteX8" fmla="*/ 0 w 977689"/>
              <a:gd name="connsiteY8" fmla="*/ 589935 h 775506"/>
              <a:gd name="connsiteX9" fmla="*/ 0 w 977689"/>
              <a:gd name="connsiteY9" fmla="*/ 589935 h 775506"/>
              <a:gd name="connsiteX0" fmla="*/ 162233 w 977689"/>
              <a:gd name="connsiteY0" fmla="*/ 0 h 775506"/>
              <a:gd name="connsiteX1" fmla="*/ 977689 w 977689"/>
              <a:gd name="connsiteY1" fmla="*/ 92213 h 775506"/>
              <a:gd name="connsiteX2" fmla="*/ 511899 w 977689"/>
              <a:gd name="connsiteY2" fmla="*/ 193591 h 775506"/>
              <a:gd name="connsiteX3" fmla="*/ 949409 w 977689"/>
              <a:gd name="connsiteY3" fmla="*/ 369429 h 775506"/>
              <a:gd name="connsiteX4" fmla="*/ 474382 w 977689"/>
              <a:gd name="connsiteY4" fmla="*/ 367418 h 775506"/>
              <a:gd name="connsiteX5" fmla="*/ 851112 w 977689"/>
              <a:gd name="connsiteY5" fmla="*/ 599096 h 775506"/>
              <a:gd name="connsiteX6" fmla="*/ 398207 w 977689"/>
              <a:gd name="connsiteY6" fmla="*/ 523567 h 775506"/>
              <a:gd name="connsiteX7" fmla="*/ 689375 w 977689"/>
              <a:gd name="connsiteY7" fmla="*/ 775506 h 775506"/>
              <a:gd name="connsiteX8" fmla="*/ 0 w 977689"/>
              <a:gd name="connsiteY8" fmla="*/ 589935 h 775506"/>
              <a:gd name="connsiteX9" fmla="*/ 0 w 977689"/>
              <a:gd name="connsiteY9" fmla="*/ 589935 h 775506"/>
              <a:gd name="connsiteX0" fmla="*/ 162233 w 977689"/>
              <a:gd name="connsiteY0" fmla="*/ 0 h 787821"/>
              <a:gd name="connsiteX1" fmla="*/ 977689 w 977689"/>
              <a:gd name="connsiteY1" fmla="*/ 92213 h 787821"/>
              <a:gd name="connsiteX2" fmla="*/ 511899 w 977689"/>
              <a:gd name="connsiteY2" fmla="*/ 193591 h 787821"/>
              <a:gd name="connsiteX3" fmla="*/ 949409 w 977689"/>
              <a:gd name="connsiteY3" fmla="*/ 369429 h 787821"/>
              <a:gd name="connsiteX4" fmla="*/ 474382 w 977689"/>
              <a:gd name="connsiteY4" fmla="*/ 367418 h 787821"/>
              <a:gd name="connsiteX5" fmla="*/ 851112 w 977689"/>
              <a:gd name="connsiteY5" fmla="*/ 599096 h 787821"/>
              <a:gd name="connsiteX6" fmla="*/ 398207 w 977689"/>
              <a:gd name="connsiteY6" fmla="*/ 523567 h 787821"/>
              <a:gd name="connsiteX7" fmla="*/ 661666 w 977689"/>
              <a:gd name="connsiteY7" fmla="*/ 787821 h 787821"/>
              <a:gd name="connsiteX8" fmla="*/ 0 w 977689"/>
              <a:gd name="connsiteY8" fmla="*/ 589935 h 787821"/>
              <a:gd name="connsiteX9" fmla="*/ 0 w 977689"/>
              <a:gd name="connsiteY9" fmla="*/ 589935 h 787821"/>
              <a:gd name="connsiteX0" fmla="*/ 162233 w 977689"/>
              <a:gd name="connsiteY0" fmla="*/ 0 h 787821"/>
              <a:gd name="connsiteX1" fmla="*/ 977689 w 977689"/>
              <a:gd name="connsiteY1" fmla="*/ 92213 h 787821"/>
              <a:gd name="connsiteX2" fmla="*/ 511899 w 977689"/>
              <a:gd name="connsiteY2" fmla="*/ 193591 h 787821"/>
              <a:gd name="connsiteX3" fmla="*/ 949409 w 977689"/>
              <a:gd name="connsiteY3" fmla="*/ 369429 h 787821"/>
              <a:gd name="connsiteX4" fmla="*/ 474382 w 977689"/>
              <a:gd name="connsiteY4" fmla="*/ 367418 h 787821"/>
              <a:gd name="connsiteX5" fmla="*/ 851112 w 977689"/>
              <a:gd name="connsiteY5" fmla="*/ 599096 h 787821"/>
              <a:gd name="connsiteX6" fmla="*/ 398207 w 977689"/>
              <a:gd name="connsiteY6" fmla="*/ 511252 h 787821"/>
              <a:gd name="connsiteX7" fmla="*/ 661666 w 977689"/>
              <a:gd name="connsiteY7" fmla="*/ 787821 h 787821"/>
              <a:gd name="connsiteX8" fmla="*/ 0 w 977689"/>
              <a:gd name="connsiteY8" fmla="*/ 589935 h 787821"/>
              <a:gd name="connsiteX9" fmla="*/ 0 w 977689"/>
              <a:gd name="connsiteY9" fmla="*/ 589935 h 787821"/>
              <a:gd name="connsiteX0" fmla="*/ 162233 w 977689"/>
              <a:gd name="connsiteY0" fmla="*/ 0 h 728056"/>
              <a:gd name="connsiteX1" fmla="*/ 977689 w 977689"/>
              <a:gd name="connsiteY1" fmla="*/ 92213 h 728056"/>
              <a:gd name="connsiteX2" fmla="*/ 511899 w 977689"/>
              <a:gd name="connsiteY2" fmla="*/ 193591 h 728056"/>
              <a:gd name="connsiteX3" fmla="*/ 949409 w 977689"/>
              <a:gd name="connsiteY3" fmla="*/ 369429 h 728056"/>
              <a:gd name="connsiteX4" fmla="*/ 474382 w 977689"/>
              <a:gd name="connsiteY4" fmla="*/ 367418 h 728056"/>
              <a:gd name="connsiteX5" fmla="*/ 851112 w 977689"/>
              <a:gd name="connsiteY5" fmla="*/ 599096 h 728056"/>
              <a:gd name="connsiteX6" fmla="*/ 398207 w 977689"/>
              <a:gd name="connsiteY6" fmla="*/ 511252 h 728056"/>
              <a:gd name="connsiteX7" fmla="*/ 542137 w 977689"/>
              <a:gd name="connsiteY7" fmla="*/ 728056 h 728056"/>
              <a:gd name="connsiteX8" fmla="*/ 0 w 977689"/>
              <a:gd name="connsiteY8" fmla="*/ 589935 h 728056"/>
              <a:gd name="connsiteX9" fmla="*/ 0 w 977689"/>
              <a:gd name="connsiteY9" fmla="*/ 589935 h 728056"/>
              <a:gd name="connsiteX0" fmla="*/ 162233 w 949409"/>
              <a:gd name="connsiteY0" fmla="*/ 0 h 728056"/>
              <a:gd name="connsiteX1" fmla="*/ 798395 w 949409"/>
              <a:gd name="connsiteY1" fmla="*/ 104166 h 728056"/>
              <a:gd name="connsiteX2" fmla="*/ 511899 w 949409"/>
              <a:gd name="connsiteY2" fmla="*/ 193591 h 728056"/>
              <a:gd name="connsiteX3" fmla="*/ 949409 w 949409"/>
              <a:gd name="connsiteY3" fmla="*/ 369429 h 728056"/>
              <a:gd name="connsiteX4" fmla="*/ 474382 w 949409"/>
              <a:gd name="connsiteY4" fmla="*/ 367418 h 728056"/>
              <a:gd name="connsiteX5" fmla="*/ 851112 w 949409"/>
              <a:gd name="connsiteY5" fmla="*/ 599096 h 728056"/>
              <a:gd name="connsiteX6" fmla="*/ 398207 w 949409"/>
              <a:gd name="connsiteY6" fmla="*/ 511252 h 728056"/>
              <a:gd name="connsiteX7" fmla="*/ 542137 w 949409"/>
              <a:gd name="connsiteY7" fmla="*/ 728056 h 728056"/>
              <a:gd name="connsiteX8" fmla="*/ 0 w 949409"/>
              <a:gd name="connsiteY8" fmla="*/ 589935 h 728056"/>
              <a:gd name="connsiteX9" fmla="*/ 0 w 949409"/>
              <a:gd name="connsiteY9" fmla="*/ 589935 h 728056"/>
              <a:gd name="connsiteX0" fmla="*/ 162233 w 949409"/>
              <a:gd name="connsiteY0" fmla="*/ 0 h 728056"/>
              <a:gd name="connsiteX1" fmla="*/ 798395 w 949409"/>
              <a:gd name="connsiteY1" fmla="*/ 80260 h 728056"/>
              <a:gd name="connsiteX2" fmla="*/ 511899 w 949409"/>
              <a:gd name="connsiteY2" fmla="*/ 193591 h 728056"/>
              <a:gd name="connsiteX3" fmla="*/ 949409 w 949409"/>
              <a:gd name="connsiteY3" fmla="*/ 369429 h 728056"/>
              <a:gd name="connsiteX4" fmla="*/ 474382 w 949409"/>
              <a:gd name="connsiteY4" fmla="*/ 367418 h 728056"/>
              <a:gd name="connsiteX5" fmla="*/ 851112 w 949409"/>
              <a:gd name="connsiteY5" fmla="*/ 599096 h 728056"/>
              <a:gd name="connsiteX6" fmla="*/ 398207 w 949409"/>
              <a:gd name="connsiteY6" fmla="*/ 511252 h 728056"/>
              <a:gd name="connsiteX7" fmla="*/ 542137 w 949409"/>
              <a:gd name="connsiteY7" fmla="*/ 728056 h 728056"/>
              <a:gd name="connsiteX8" fmla="*/ 0 w 949409"/>
              <a:gd name="connsiteY8" fmla="*/ 589935 h 728056"/>
              <a:gd name="connsiteX9" fmla="*/ 0 w 949409"/>
              <a:gd name="connsiteY9" fmla="*/ 589935 h 728056"/>
              <a:gd name="connsiteX0" fmla="*/ 162233 w 949409"/>
              <a:gd name="connsiteY0" fmla="*/ 0 h 728056"/>
              <a:gd name="connsiteX1" fmla="*/ 798395 w 949409"/>
              <a:gd name="connsiteY1" fmla="*/ 80260 h 728056"/>
              <a:gd name="connsiteX2" fmla="*/ 511899 w 949409"/>
              <a:gd name="connsiteY2" fmla="*/ 193591 h 728056"/>
              <a:gd name="connsiteX3" fmla="*/ 949409 w 949409"/>
              <a:gd name="connsiteY3" fmla="*/ 369429 h 728056"/>
              <a:gd name="connsiteX4" fmla="*/ 474382 w 949409"/>
              <a:gd name="connsiteY4" fmla="*/ 367418 h 728056"/>
              <a:gd name="connsiteX5" fmla="*/ 851112 w 949409"/>
              <a:gd name="connsiteY5" fmla="*/ 599096 h 728056"/>
              <a:gd name="connsiteX6" fmla="*/ 302584 w 949409"/>
              <a:gd name="connsiteY6" fmla="*/ 493322 h 728056"/>
              <a:gd name="connsiteX7" fmla="*/ 542137 w 949409"/>
              <a:gd name="connsiteY7" fmla="*/ 728056 h 728056"/>
              <a:gd name="connsiteX8" fmla="*/ 0 w 949409"/>
              <a:gd name="connsiteY8" fmla="*/ 589935 h 728056"/>
              <a:gd name="connsiteX9" fmla="*/ 0 w 949409"/>
              <a:gd name="connsiteY9" fmla="*/ 589935 h 728056"/>
              <a:gd name="connsiteX0" fmla="*/ 162233 w 949409"/>
              <a:gd name="connsiteY0" fmla="*/ 0 h 728056"/>
              <a:gd name="connsiteX1" fmla="*/ 798395 w 949409"/>
              <a:gd name="connsiteY1" fmla="*/ 80260 h 728056"/>
              <a:gd name="connsiteX2" fmla="*/ 511899 w 949409"/>
              <a:gd name="connsiteY2" fmla="*/ 193591 h 728056"/>
              <a:gd name="connsiteX3" fmla="*/ 949409 w 949409"/>
              <a:gd name="connsiteY3" fmla="*/ 369429 h 728056"/>
              <a:gd name="connsiteX4" fmla="*/ 474382 w 949409"/>
              <a:gd name="connsiteY4" fmla="*/ 367418 h 728056"/>
              <a:gd name="connsiteX5" fmla="*/ 743536 w 949409"/>
              <a:gd name="connsiteY5" fmla="*/ 539331 h 728056"/>
              <a:gd name="connsiteX6" fmla="*/ 302584 w 949409"/>
              <a:gd name="connsiteY6" fmla="*/ 493322 h 728056"/>
              <a:gd name="connsiteX7" fmla="*/ 542137 w 949409"/>
              <a:gd name="connsiteY7" fmla="*/ 728056 h 728056"/>
              <a:gd name="connsiteX8" fmla="*/ 0 w 949409"/>
              <a:gd name="connsiteY8" fmla="*/ 589935 h 728056"/>
              <a:gd name="connsiteX9" fmla="*/ 0 w 949409"/>
              <a:gd name="connsiteY9" fmla="*/ 589935 h 728056"/>
              <a:gd name="connsiteX0" fmla="*/ 162233 w 841832"/>
              <a:gd name="connsiteY0" fmla="*/ 0 h 728056"/>
              <a:gd name="connsiteX1" fmla="*/ 798395 w 841832"/>
              <a:gd name="connsiteY1" fmla="*/ 80260 h 728056"/>
              <a:gd name="connsiteX2" fmla="*/ 511899 w 841832"/>
              <a:gd name="connsiteY2" fmla="*/ 193591 h 728056"/>
              <a:gd name="connsiteX3" fmla="*/ 841832 w 841832"/>
              <a:gd name="connsiteY3" fmla="*/ 345523 h 728056"/>
              <a:gd name="connsiteX4" fmla="*/ 474382 w 841832"/>
              <a:gd name="connsiteY4" fmla="*/ 367418 h 728056"/>
              <a:gd name="connsiteX5" fmla="*/ 743536 w 841832"/>
              <a:gd name="connsiteY5" fmla="*/ 539331 h 728056"/>
              <a:gd name="connsiteX6" fmla="*/ 302584 w 841832"/>
              <a:gd name="connsiteY6" fmla="*/ 493322 h 728056"/>
              <a:gd name="connsiteX7" fmla="*/ 542137 w 841832"/>
              <a:gd name="connsiteY7" fmla="*/ 728056 h 728056"/>
              <a:gd name="connsiteX8" fmla="*/ 0 w 841832"/>
              <a:gd name="connsiteY8" fmla="*/ 589935 h 728056"/>
              <a:gd name="connsiteX9" fmla="*/ 0 w 841832"/>
              <a:gd name="connsiteY9" fmla="*/ 589935 h 728056"/>
              <a:gd name="connsiteX0" fmla="*/ 162233 w 841832"/>
              <a:gd name="connsiteY0" fmla="*/ 0 h 740009"/>
              <a:gd name="connsiteX1" fmla="*/ 798395 w 841832"/>
              <a:gd name="connsiteY1" fmla="*/ 80260 h 740009"/>
              <a:gd name="connsiteX2" fmla="*/ 511899 w 841832"/>
              <a:gd name="connsiteY2" fmla="*/ 193591 h 740009"/>
              <a:gd name="connsiteX3" fmla="*/ 841832 w 841832"/>
              <a:gd name="connsiteY3" fmla="*/ 345523 h 740009"/>
              <a:gd name="connsiteX4" fmla="*/ 474382 w 841832"/>
              <a:gd name="connsiteY4" fmla="*/ 367418 h 740009"/>
              <a:gd name="connsiteX5" fmla="*/ 743536 w 841832"/>
              <a:gd name="connsiteY5" fmla="*/ 539331 h 740009"/>
              <a:gd name="connsiteX6" fmla="*/ 302584 w 841832"/>
              <a:gd name="connsiteY6" fmla="*/ 493322 h 740009"/>
              <a:gd name="connsiteX7" fmla="*/ 464443 w 841832"/>
              <a:gd name="connsiteY7" fmla="*/ 740009 h 740009"/>
              <a:gd name="connsiteX8" fmla="*/ 0 w 841832"/>
              <a:gd name="connsiteY8" fmla="*/ 589935 h 740009"/>
              <a:gd name="connsiteX9" fmla="*/ 0 w 841832"/>
              <a:gd name="connsiteY9" fmla="*/ 589935 h 740009"/>
              <a:gd name="connsiteX0" fmla="*/ 162233 w 841832"/>
              <a:gd name="connsiteY0" fmla="*/ 0 h 716103"/>
              <a:gd name="connsiteX1" fmla="*/ 798395 w 841832"/>
              <a:gd name="connsiteY1" fmla="*/ 80260 h 716103"/>
              <a:gd name="connsiteX2" fmla="*/ 511899 w 841832"/>
              <a:gd name="connsiteY2" fmla="*/ 193591 h 716103"/>
              <a:gd name="connsiteX3" fmla="*/ 841832 w 841832"/>
              <a:gd name="connsiteY3" fmla="*/ 345523 h 716103"/>
              <a:gd name="connsiteX4" fmla="*/ 474382 w 841832"/>
              <a:gd name="connsiteY4" fmla="*/ 367418 h 716103"/>
              <a:gd name="connsiteX5" fmla="*/ 743536 w 841832"/>
              <a:gd name="connsiteY5" fmla="*/ 539331 h 716103"/>
              <a:gd name="connsiteX6" fmla="*/ 302584 w 841832"/>
              <a:gd name="connsiteY6" fmla="*/ 493322 h 716103"/>
              <a:gd name="connsiteX7" fmla="*/ 422607 w 841832"/>
              <a:gd name="connsiteY7" fmla="*/ 716103 h 716103"/>
              <a:gd name="connsiteX8" fmla="*/ 0 w 841832"/>
              <a:gd name="connsiteY8" fmla="*/ 589935 h 716103"/>
              <a:gd name="connsiteX9" fmla="*/ 0 w 841832"/>
              <a:gd name="connsiteY9" fmla="*/ 589935 h 716103"/>
              <a:gd name="connsiteX0" fmla="*/ 162233 w 841832"/>
              <a:gd name="connsiteY0" fmla="*/ 0 h 716103"/>
              <a:gd name="connsiteX1" fmla="*/ 708747 w 841832"/>
              <a:gd name="connsiteY1" fmla="*/ 74283 h 716103"/>
              <a:gd name="connsiteX2" fmla="*/ 511899 w 841832"/>
              <a:gd name="connsiteY2" fmla="*/ 193591 h 716103"/>
              <a:gd name="connsiteX3" fmla="*/ 841832 w 841832"/>
              <a:gd name="connsiteY3" fmla="*/ 345523 h 716103"/>
              <a:gd name="connsiteX4" fmla="*/ 474382 w 841832"/>
              <a:gd name="connsiteY4" fmla="*/ 367418 h 716103"/>
              <a:gd name="connsiteX5" fmla="*/ 743536 w 841832"/>
              <a:gd name="connsiteY5" fmla="*/ 539331 h 716103"/>
              <a:gd name="connsiteX6" fmla="*/ 302584 w 841832"/>
              <a:gd name="connsiteY6" fmla="*/ 493322 h 716103"/>
              <a:gd name="connsiteX7" fmla="*/ 422607 w 841832"/>
              <a:gd name="connsiteY7" fmla="*/ 716103 h 716103"/>
              <a:gd name="connsiteX8" fmla="*/ 0 w 841832"/>
              <a:gd name="connsiteY8" fmla="*/ 589935 h 716103"/>
              <a:gd name="connsiteX9" fmla="*/ 0 w 841832"/>
              <a:gd name="connsiteY9" fmla="*/ 589935 h 716103"/>
              <a:gd name="connsiteX0" fmla="*/ 162233 w 841832"/>
              <a:gd name="connsiteY0" fmla="*/ 0 h 716103"/>
              <a:gd name="connsiteX1" fmla="*/ 708747 w 841832"/>
              <a:gd name="connsiteY1" fmla="*/ 74283 h 716103"/>
              <a:gd name="connsiteX2" fmla="*/ 511899 w 841832"/>
              <a:gd name="connsiteY2" fmla="*/ 193591 h 716103"/>
              <a:gd name="connsiteX3" fmla="*/ 841832 w 841832"/>
              <a:gd name="connsiteY3" fmla="*/ 345523 h 716103"/>
              <a:gd name="connsiteX4" fmla="*/ 402664 w 841832"/>
              <a:gd name="connsiteY4" fmla="*/ 337536 h 716103"/>
              <a:gd name="connsiteX5" fmla="*/ 743536 w 841832"/>
              <a:gd name="connsiteY5" fmla="*/ 539331 h 716103"/>
              <a:gd name="connsiteX6" fmla="*/ 302584 w 841832"/>
              <a:gd name="connsiteY6" fmla="*/ 493322 h 716103"/>
              <a:gd name="connsiteX7" fmla="*/ 422607 w 841832"/>
              <a:gd name="connsiteY7" fmla="*/ 716103 h 716103"/>
              <a:gd name="connsiteX8" fmla="*/ 0 w 841832"/>
              <a:gd name="connsiteY8" fmla="*/ 589935 h 716103"/>
              <a:gd name="connsiteX9" fmla="*/ 0 w 841832"/>
              <a:gd name="connsiteY9" fmla="*/ 589935 h 716103"/>
              <a:gd name="connsiteX0" fmla="*/ 162233 w 841832"/>
              <a:gd name="connsiteY0" fmla="*/ 0 h 716103"/>
              <a:gd name="connsiteX1" fmla="*/ 708747 w 841832"/>
              <a:gd name="connsiteY1" fmla="*/ 74283 h 716103"/>
              <a:gd name="connsiteX2" fmla="*/ 452134 w 841832"/>
              <a:gd name="connsiteY2" fmla="*/ 181638 h 716103"/>
              <a:gd name="connsiteX3" fmla="*/ 841832 w 841832"/>
              <a:gd name="connsiteY3" fmla="*/ 345523 h 716103"/>
              <a:gd name="connsiteX4" fmla="*/ 402664 w 841832"/>
              <a:gd name="connsiteY4" fmla="*/ 337536 h 716103"/>
              <a:gd name="connsiteX5" fmla="*/ 743536 w 841832"/>
              <a:gd name="connsiteY5" fmla="*/ 539331 h 716103"/>
              <a:gd name="connsiteX6" fmla="*/ 302584 w 841832"/>
              <a:gd name="connsiteY6" fmla="*/ 493322 h 716103"/>
              <a:gd name="connsiteX7" fmla="*/ 422607 w 841832"/>
              <a:gd name="connsiteY7" fmla="*/ 716103 h 716103"/>
              <a:gd name="connsiteX8" fmla="*/ 0 w 841832"/>
              <a:gd name="connsiteY8" fmla="*/ 589935 h 716103"/>
              <a:gd name="connsiteX9" fmla="*/ 0 w 841832"/>
              <a:gd name="connsiteY9" fmla="*/ 589935 h 716103"/>
              <a:gd name="connsiteX0" fmla="*/ 162233 w 841832"/>
              <a:gd name="connsiteY0" fmla="*/ 0 h 716103"/>
              <a:gd name="connsiteX1" fmla="*/ 708747 w 841832"/>
              <a:gd name="connsiteY1" fmla="*/ 74283 h 716103"/>
              <a:gd name="connsiteX2" fmla="*/ 452134 w 841832"/>
              <a:gd name="connsiteY2" fmla="*/ 181638 h 716103"/>
              <a:gd name="connsiteX3" fmla="*/ 841832 w 841832"/>
              <a:gd name="connsiteY3" fmla="*/ 345523 h 716103"/>
              <a:gd name="connsiteX4" fmla="*/ 402664 w 841832"/>
              <a:gd name="connsiteY4" fmla="*/ 337536 h 716103"/>
              <a:gd name="connsiteX5" fmla="*/ 743536 w 841832"/>
              <a:gd name="connsiteY5" fmla="*/ 539331 h 716103"/>
              <a:gd name="connsiteX6" fmla="*/ 218913 w 841832"/>
              <a:gd name="connsiteY6" fmla="*/ 451487 h 716103"/>
              <a:gd name="connsiteX7" fmla="*/ 422607 w 841832"/>
              <a:gd name="connsiteY7" fmla="*/ 716103 h 716103"/>
              <a:gd name="connsiteX8" fmla="*/ 0 w 841832"/>
              <a:gd name="connsiteY8" fmla="*/ 589935 h 716103"/>
              <a:gd name="connsiteX9" fmla="*/ 0 w 841832"/>
              <a:gd name="connsiteY9" fmla="*/ 589935 h 716103"/>
              <a:gd name="connsiteX0" fmla="*/ 162233 w 841832"/>
              <a:gd name="connsiteY0" fmla="*/ 0 h 686221"/>
              <a:gd name="connsiteX1" fmla="*/ 708747 w 841832"/>
              <a:gd name="connsiteY1" fmla="*/ 74283 h 686221"/>
              <a:gd name="connsiteX2" fmla="*/ 452134 w 841832"/>
              <a:gd name="connsiteY2" fmla="*/ 181638 h 686221"/>
              <a:gd name="connsiteX3" fmla="*/ 841832 w 841832"/>
              <a:gd name="connsiteY3" fmla="*/ 345523 h 686221"/>
              <a:gd name="connsiteX4" fmla="*/ 402664 w 841832"/>
              <a:gd name="connsiteY4" fmla="*/ 337536 h 686221"/>
              <a:gd name="connsiteX5" fmla="*/ 743536 w 841832"/>
              <a:gd name="connsiteY5" fmla="*/ 539331 h 686221"/>
              <a:gd name="connsiteX6" fmla="*/ 218913 w 841832"/>
              <a:gd name="connsiteY6" fmla="*/ 451487 h 686221"/>
              <a:gd name="connsiteX7" fmla="*/ 321007 w 841832"/>
              <a:gd name="connsiteY7" fmla="*/ 686221 h 686221"/>
              <a:gd name="connsiteX8" fmla="*/ 0 w 841832"/>
              <a:gd name="connsiteY8" fmla="*/ 589935 h 686221"/>
              <a:gd name="connsiteX9" fmla="*/ 0 w 841832"/>
              <a:gd name="connsiteY9" fmla="*/ 589935 h 686221"/>
              <a:gd name="connsiteX0" fmla="*/ 162233 w 841832"/>
              <a:gd name="connsiteY0" fmla="*/ 0 h 686221"/>
              <a:gd name="connsiteX1" fmla="*/ 708747 w 841832"/>
              <a:gd name="connsiteY1" fmla="*/ 74283 h 686221"/>
              <a:gd name="connsiteX2" fmla="*/ 452134 w 841832"/>
              <a:gd name="connsiteY2" fmla="*/ 181638 h 686221"/>
              <a:gd name="connsiteX3" fmla="*/ 841832 w 841832"/>
              <a:gd name="connsiteY3" fmla="*/ 345523 h 686221"/>
              <a:gd name="connsiteX4" fmla="*/ 402664 w 841832"/>
              <a:gd name="connsiteY4" fmla="*/ 337536 h 686221"/>
              <a:gd name="connsiteX5" fmla="*/ 582172 w 841832"/>
              <a:gd name="connsiteY5" fmla="*/ 509449 h 686221"/>
              <a:gd name="connsiteX6" fmla="*/ 218913 w 841832"/>
              <a:gd name="connsiteY6" fmla="*/ 451487 h 686221"/>
              <a:gd name="connsiteX7" fmla="*/ 321007 w 841832"/>
              <a:gd name="connsiteY7" fmla="*/ 686221 h 686221"/>
              <a:gd name="connsiteX8" fmla="*/ 0 w 841832"/>
              <a:gd name="connsiteY8" fmla="*/ 589935 h 686221"/>
              <a:gd name="connsiteX9" fmla="*/ 0 w 841832"/>
              <a:gd name="connsiteY9" fmla="*/ 589935 h 686221"/>
              <a:gd name="connsiteX0" fmla="*/ 162233 w 746208"/>
              <a:gd name="connsiteY0" fmla="*/ 0 h 686221"/>
              <a:gd name="connsiteX1" fmla="*/ 708747 w 746208"/>
              <a:gd name="connsiteY1" fmla="*/ 74283 h 686221"/>
              <a:gd name="connsiteX2" fmla="*/ 452134 w 746208"/>
              <a:gd name="connsiteY2" fmla="*/ 181638 h 686221"/>
              <a:gd name="connsiteX3" fmla="*/ 746208 w 746208"/>
              <a:gd name="connsiteY3" fmla="*/ 321618 h 686221"/>
              <a:gd name="connsiteX4" fmla="*/ 402664 w 746208"/>
              <a:gd name="connsiteY4" fmla="*/ 337536 h 686221"/>
              <a:gd name="connsiteX5" fmla="*/ 582172 w 746208"/>
              <a:gd name="connsiteY5" fmla="*/ 509449 h 686221"/>
              <a:gd name="connsiteX6" fmla="*/ 218913 w 746208"/>
              <a:gd name="connsiteY6" fmla="*/ 451487 h 686221"/>
              <a:gd name="connsiteX7" fmla="*/ 321007 w 746208"/>
              <a:gd name="connsiteY7" fmla="*/ 686221 h 686221"/>
              <a:gd name="connsiteX8" fmla="*/ 0 w 746208"/>
              <a:gd name="connsiteY8" fmla="*/ 589935 h 686221"/>
              <a:gd name="connsiteX9" fmla="*/ 0 w 746208"/>
              <a:gd name="connsiteY9" fmla="*/ 589935 h 686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6208" h="686221">
                <a:moveTo>
                  <a:pt x="162233" y="0"/>
                </a:moveTo>
                <a:lnTo>
                  <a:pt x="708747" y="74283"/>
                </a:lnTo>
                <a:lnTo>
                  <a:pt x="452134" y="181638"/>
                </a:lnTo>
                <a:lnTo>
                  <a:pt x="746208" y="321618"/>
                </a:lnTo>
                <a:lnTo>
                  <a:pt x="402664" y="337536"/>
                </a:lnTo>
                <a:lnTo>
                  <a:pt x="582172" y="509449"/>
                </a:lnTo>
                <a:lnTo>
                  <a:pt x="218913" y="451487"/>
                </a:lnTo>
                <a:lnTo>
                  <a:pt x="321007" y="686221"/>
                </a:lnTo>
                <a:lnTo>
                  <a:pt x="0" y="589935"/>
                </a:lnTo>
                <a:lnTo>
                  <a:pt x="0" y="58993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3440341" y="3540891"/>
            <a:ext cx="1213092" cy="612295"/>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nvGrpSpPr>
          <p:cNvPr id="208" name="Group 207"/>
          <p:cNvGrpSpPr/>
          <p:nvPr/>
        </p:nvGrpSpPr>
        <p:grpSpPr>
          <a:xfrm>
            <a:off x="4263493" y="4015113"/>
            <a:ext cx="1513556" cy="715669"/>
            <a:chOff x="4444115" y="3778044"/>
            <a:chExt cx="1513556" cy="715669"/>
          </a:xfrm>
        </p:grpSpPr>
        <p:sp>
          <p:nvSpPr>
            <p:cNvPr id="101" name="TextBox 100"/>
            <p:cNvSpPr txBox="1"/>
            <p:nvPr/>
          </p:nvSpPr>
          <p:spPr>
            <a:xfrm>
              <a:off x="4444115" y="4032048"/>
              <a:ext cx="1513556" cy="461665"/>
            </a:xfrm>
            <a:prstGeom prst="rect">
              <a:avLst/>
            </a:prstGeom>
            <a:noFill/>
          </p:spPr>
          <p:txBody>
            <a:bodyPr wrap="none" rtlCol="0">
              <a:spAutoFit/>
            </a:bodyPr>
            <a:lstStyle/>
            <a:p>
              <a:r>
                <a:rPr lang="en-US" sz="2400" b="1" dirty="0">
                  <a:latin typeface="Goudy Old Style" panose="02020502050305020303" pitchFamily="18" charset="0"/>
                </a:rPr>
                <a:t>T</a:t>
              </a:r>
              <a:r>
                <a:rPr lang="en-US" b="1" dirty="0">
                  <a:latin typeface="Goudy Old Style" panose="02020502050305020303" pitchFamily="18" charset="0"/>
                </a:rPr>
                <a:t>HALAMUS</a:t>
              </a:r>
            </a:p>
          </p:txBody>
        </p:sp>
        <p:sp>
          <p:nvSpPr>
            <p:cNvPr id="196" name="TextBox 195"/>
            <p:cNvSpPr txBox="1"/>
            <p:nvPr/>
          </p:nvSpPr>
          <p:spPr>
            <a:xfrm>
              <a:off x="4623331" y="3778044"/>
              <a:ext cx="1155124" cy="461665"/>
            </a:xfrm>
            <a:prstGeom prst="rect">
              <a:avLst/>
            </a:prstGeom>
            <a:noFill/>
          </p:spPr>
          <p:txBody>
            <a:bodyPr wrap="none" rtlCol="0">
              <a:spAutoFit/>
            </a:bodyPr>
            <a:lstStyle/>
            <a:p>
              <a:r>
                <a:rPr lang="en-US" sz="2400" b="1" dirty="0">
                  <a:latin typeface="Goudy Old Style" panose="02020502050305020303" pitchFamily="18" charset="0"/>
                </a:rPr>
                <a:t>D</a:t>
              </a:r>
              <a:r>
                <a:rPr lang="en-US" b="1" dirty="0">
                  <a:latin typeface="Goudy Old Style" panose="02020502050305020303" pitchFamily="18" charset="0"/>
                </a:rPr>
                <a:t>ORSAL</a:t>
              </a:r>
            </a:p>
          </p:txBody>
        </p:sp>
      </p:grpSp>
      <p:sp>
        <p:nvSpPr>
          <p:cNvPr id="195" name="Freeform 194"/>
          <p:cNvSpPr/>
          <p:nvPr/>
        </p:nvSpPr>
        <p:spPr>
          <a:xfrm>
            <a:off x="3367081" y="3255614"/>
            <a:ext cx="1350387" cy="430762"/>
          </a:xfrm>
          <a:custGeom>
            <a:avLst/>
            <a:gdLst>
              <a:gd name="connsiteX0" fmla="*/ 99964 w 1313263"/>
              <a:gd name="connsiteY0" fmla="*/ 530249 h 559024"/>
              <a:gd name="connsiteX1" fmla="*/ 220614 w 1313263"/>
              <a:gd name="connsiteY1" fmla="*/ 444524 h 559024"/>
              <a:gd name="connsiteX2" fmla="*/ 471439 w 1313263"/>
              <a:gd name="connsiteY2" fmla="*/ 358799 h 559024"/>
              <a:gd name="connsiteX3" fmla="*/ 744489 w 1313263"/>
              <a:gd name="connsiteY3" fmla="*/ 349274 h 559024"/>
              <a:gd name="connsiteX4" fmla="*/ 969914 w 1313263"/>
              <a:gd name="connsiteY4" fmla="*/ 387374 h 559024"/>
              <a:gd name="connsiteX5" fmla="*/ 1160414 w 1313263"/>
              <a:gd name="connsiteY5" fmla="*/ 466749 h 559024"/>
              <a:gd name="connsiteX6" fmla="*/ 1249314 w 1313263"/>
              <a:gd name="connsiteY6" fmla="*/ 549299 h 559024"/>
              <a:gd name="connsiteX7" fmla="*/ 1271539 w 1313263"/>
              <a:gd name="connsiteY7" fmla="*/ 225449 h 559024"/>
              <a:gd name="connsiteX8" fmla="*/ 665114 w 1313263"/>
              <a:gd name="connsiteY8" fmla="*/ 24 h 559024"/>
              <a:gd name="connsiteX9" fmla="*/ 33289 w 1313263"/>
              <a:gd name="connsiteY9" fmla="*/ 238149 h 559024"/>
              <a:gd name="connsiteX10" fmla="*/ 99964 w 1313263"/>
              <a:gd name="connsiteY10" fmla="*/ 530249 h 559024"/>
              <a:gd name="connsiteX0" fmla="*/ 99731 w 1313030"/>
              <a:gd name="connsiteY0" fmla="*/ 530249 h 559024"/>
              <a:gd name="connsiteX1" fmla="*/ 210856 w 1313030"/>
              <a:gd name="connsiteY1" fmla="*/ 444524 h 559024"/>
              <a:gd name="connsiteX2" fmla="*/ 471206 w 1313030"/>
              <a:gd name="connsiteY2" fmla="*/ 358799 h 559024"/>
              <a:gd name="connsiteX3" fmla="*/ 744256 w 1313030"/>
              <a:gd name="connsiteY3" fmla="*/ 349274 h 559024"/>
              <a:gd name="connsiteX4" fmla="*/ 969681 w 1313030"/>
              <a:gd name="connsiteY4" fmla="*/ 387374 h 559024"/>
              <a:gd name="connsiteX5" fmla="*/ 1160181 w 1313030"/>
              <a:gd name="connsiteY5" fmla="*/ 466749 h 559024"/>
              <a:gd name="connsiteX6" fmla="*/ 1249081 w 1313030"/>
              <a:gd name="connsiteY6" fmla="*/ 549299 h 559024"/>
              <a:gd name="connsiteX7" fmla="*/ 1271306 w 1313030"/>
              <a:gd name="connsiteY7" fmla="*/ 225449 h 559024"/>
              <a:gd name="connsiteX8" fmla="*/ 664881 w 1313030"/>
              <a:gd name="connsiteY8" fmla="*/ 24 h 559024"/>
              <a:gd name="connsiteX9" fmla="*/ 33056 w 1313030"/>
              <a:gd name="connsiteY9" fmla="*/ 238149 h 559024"/>
              <a:gd name="connsiteX10" fmla="*/ 99731 w 1313030"/>
              <a:gd name="connsiteY10" fmla="*/ 530249 h 559024"/>
              <a:gd name="connsiteX0" fmla="*/ 99731 w 1313030"/>
              <a:gd name="connsiteY0" fmla="*/ 530249 h 559024"/>
              <a:gd name="connsiteX1" fmla="*/ 471206 w 1313030"/>
              <a:gd name="connsiteY1" fmla="*/ 358799 h 559024"/>
              <a:gd name="connsiteX2" fmla="*/ 744256 w 1313030"/>
              <a:gd name="connsiteY2" fmla="*/ 349274 h 559024"/>
              <a:gd name="connsiteX3" fmla="*/ 969681 w 1313030"/>
              <a:gd name="connsiteY3" fmla="*/ 387374 h 559024"/>
              <a:gd name="connsiteX4" fmla="*/ 1160181 w 1313030"/>
              <a:gd name="connsiteY4" fmla="*/ 466749 h 559024"/>
              <a:gd name="connsiteX5" fmla="*/ 1249081 w 1313030"/>
              <a:gd name="connsiteY5" fmla="*/ 549299 h 559024"/>
              <a:gd name="connsiteX6" fmla="*/ 1271306 w 1313030"/>
              <a:gd name="connsiteY6" fmla="*/ 225449 h 559024"/>
              <a:gd name="connsiteX7" fmla="*/ 664881 w 1313030"/>
              <a:gd name="connsiteY7" fmla="*/ 24 h 559024"/>
              <a:gd name="connsiteX8" fmla="*/ 33056 w 1313030"/>
              <a:gd name="connsiteY8" fmla="*/ 238149 h 559024"/>
              <a:gd name="connsiteX9" fmla="*/ 99731 w 1313030"/>
              <a:gd name="connsiteY9" fmla="*/ 530249 h 559024"/>
              <a:gd name="connsiteX0" fmla="*/ 99731 w 1313030"/>
              <a:gd name="connsiteY0" fmla="*/ 530249 h 559024"/>
              <a:gd name="connsiteX1" fmla="*/ 744256 w 1313030"/>
              <a:gd name="connsiteY1" fmla="*/ 349274 h 559024"/>
              <a:gd name="connsiteX2" fmla="*/ 969681 w 1313030"/>
              <a:gd name="connsiteY2" fmla="*/ 387374 h 559024"/>
              <a:gd name="connsiteX3" fmla="*/ 1160181 w 1313030"/>
              <a:gd name="connsiteY3" fmla="*/ 466749 h 559024"/>
              <a:gd name="connsiteX4" fmla="*/ 1249081 w 1313030"/>
              <a:gd name="connsiteY4" fmla="*/ 549299 h 559024"/>
              <a:gd name="connsiteX5" fmla="*/ 1271306 w 1313030"/>
              <a:gd name="connsiteY5" fmla="*/ 225449 h 559024"/>
              <a:gd name="connsiteX6" fmla="*/ 664881 w 1313030"/>
              <a:gd name="connsiteY6" fmla="*/ 24 h 559024"/>
              <a:gd name="connsiteX7" fmla="*/ 33056 w 1313030"/>
              <a:gd name="connsiteY7" fmla="*/ 238149 h 559024"/>
              <a:gd name="connsiteX8" fmla="*/ 99731 w 1313030"/>
              <a:gd name="connsiteY8" fmla="*/ 530249 h 559024"/>
              <a:gd name="connsiteX0" fmla="*/ 99731 w 1313030"/>
              <a:gd name="connsiteY0" fmla="*/ 530249 h 559499"/>
              <a:gd name="connsiteX1" fmla="*/ 744256 w 1313030"/>
              <a:gd name="connsiteY1" fmla="*/ 349274 h 559499"/>
              <a:gd name="connsiteX2" fmla="*/ 1160181 w 1313030"/>
              <a:gd name="connsiteY2" fmla="*/ 466749 h 559499"/>
              <a:gd name="connsiteX3" fmla="*/ 1249081 w 1313030"/>
              <a:gd name="connsiteY3" fmla="*/ 549299 h 559499"/>
              <a:gd name="connsiteX4" fmla="*/ 1271306 w 1313030"/>
              <a:gd name="connsiteY4" fmla="*/ 225449 h 559499"/>
              <a:gd name="connsiteX5" fmla="*/ 664881 w 1313030"/>
              <a:gd name="connsiteY5" fmla="*/ 24 h 559499"/>
              <a:gd name="connsiteX6" fmla="*/ 33056 w 1313030"/>
              <a:gd name="connsiteY6" fmla="*/ 238149 h 559499"/>
              <a:gd name="connsiteX7" fmla="*/ 99731 w 1313030"/>
              <a:gd name="connsiteY7" fmla="*/ 530249 h 559499"/>
              <a:gd name="connsiteX0" fmla="*/ 99731 w 1331094"/>
              <a:gd name="connsiteY0" fmla="*/ 530249 h 550679"/>
              <a:gd name="connsiteX1" fmla="*/ 744256 w 1331094"/>
              <a:gd name="connsiteY1" fmla="*/ 349274 h 550679"/>
              <a:gd name="connsiteX2" fmla="*/ 1249081 w 1331094"/>
              <a:gd name="connsiteY2" fmla="*/ 549299 h 550679"/>
              <a:gd name="connsiteX3" fmla="*/ 1271306 w 1331094"/>
              <a:gd name="connsiteY3" fmla="*/ 225449 h 550679"/>
              <a:gd name="connsiteX4" fmla="*/ 664881 w 1331094"/>
              <a:gd name="connsiteY4" fmla="*/ 24 h 550679"/>
              <a:gd name="connsiteX5" fmla="*/ 33056 w 1331094"/>
              <a:gd name="connsiteY5" fmla="*/ 238149 h 550679"/>
              <a:gd name="connsiteX6" fmla="*/ 99731 w 1331094"/>
              <a:gd name="connsiteY6" fmla="*/ 530249 h 550679"/>
              <a:gd name="connsiteX0" fmla="*/ 114902 w 1349855"/>
              <a:gd name="connsiteY0" fmla="*/ 530249 h 550438"/>
              <a:gd name="connsiteX1" fmla="*/ 692752 w 1349855"/>
              <a:gd name="connsiteY1" fmla="*/ 339611 h 550438"/>
              <a:gd name="connsiteX2" fmla="*/ 1264252 w 1349855"/>
              <a:gd name="connsiteY2" fmla="*/ 549299 h 550438"/>
              <a:gd name="connsiteX3" fmla="*/ 1286477 w 1349855"/>
              <a:gd name="connsiteY3" fmla="*/ 225449 h 550438"/>
              <a:gd name="connsiteX4" fmla="*/ 680052 w 1349855"/>
              <a:gd name="connsiteY4" fmla="*/ 24 h 550438"/>
              <a:gd name="connsiteX5" fmla="*/ 48227 w 1349855"/>
              <a:gd name="connsiteY5" fmla="*/ 238149 h 550438"/>
              <a:gd name="connsiteX6" fmla="*/ 114902 w 1349855"/>
              <a:gd name="connsiteY6" fmla="*/ 530249 h 550438"/>
              <a:gd name="connsiteX0" fmla="*/ 114902 w 1349855"/>
              <a:gd name="connsiteY0" fmla="*/ 530249 h 550353"/>
              <a:gd name="connsiteX1" fmla="*/ 692752 w 1349855"/>
              <a:gd name="connsiteY1" fmla="*/ 339611 h 550353"/>
              <a:gd name="connsiteX2" fmla="*/ 1264252 w 1349855"/>
              <a:gd name="connsiteY2" fmla="*/ 549299 h 550353"/>
              <a:gd name="connsiteX3" fmla="*/ 1286477 w 1349855"/>
              <a:gd name="connsiteY3" fmla="*/ 225449 h 550353"/>
              <a:gd name="connsiteX4" fmla="*/ 680052 w 1349855"/>
              <a:gd name="connsiteY4" fmla="*/ 24 h 550353"/>
              <a:gd name="connsiteX5" fmla="*/ 48227 w 1349855"/>
              <a:gd name="connsiteY5" fmla="*/ 238149 h 550353"/>
              <a:gd name="connsiteX6" fmla="*/ 114902 w 1349855"/>
              <a:gd name="connsiteY6" fmla="*/ 530249 h 550353"/>
              <a:gd name="connsiteX0" fmla="*/ 114902 w 1349855"/>
              <a:gd name="connsiteY0" fmla="*/ 530249 h 550438"/>
              <a:gd name="connsiteX1" fmla="*/ 692752 w 1349855"/>
              <a:gd name="connsiteY1" fmla="*/ 339611 h 550438"/>
              <a:gd name="connsiteX2" fmla="*/ 1264252 w 1349855"/>
              <a:gd name="connsiteY2" fmla="*/ 549299 h 550438"/>
              <a:gd name="connsiteX3" fmla="*/ 1286477 w 1349855"/>
              <a:gd name="connsiteY3" fmla="*/ 225449 h 550438"/>
              <a:gd name="connsiteX4" fmla="*/ 680052 w 1349855"/>
              <a:gd name="connsiteY4" fmla="*/ 24 h 550438"/>
              <a:gd name="connsiteX5" fmla="*/ 48227 w 1349855"/>
              <a:gd name="connsiteY5" fmla="*/ 238149 h 550438"/>
              <a:gd name="connsiteX6" fmla="*/ 114902 w 1349855"/>
              <a:gd name="connsiteY6" fmla="*/ 530249 h 550438"/>
              <a:gd name="connsiteX0" fmla="*/ 116248 w 1350387"/>
              <a:gd name="connsiteY0" fmla="*/ 562453 h 582642"/>
              <a:gd name="connsiteX1" fmla="*/ 694098 w 1350387"/>
              <a:gd name="connsiteY1" fmla="*/ 371815 h 582642"/>
              <a:gd name="connsiteX2" fmla="*/ 1265598 w 1350387"/>
              <a:gd name="connsiteY2" fmla="*/ 581503 h 582642"/>
              <a:gd name="connsiteX3" fmla="*/ 1287823 w 1350387"/>
              <a:gd name="connsiteY3" fmla="*/ 257653 h 582642"/>
              <a:gd name="connsiteX4" fmla="*/ 693304 w 1350387"/>
              <a:gd name="connsiteY4" fmla="*/ 21 h 582642"/>
              <a:gd name="connsiteX5" fmla="*/ 49573 w 1350387"/>
              <a:gd name="connsiteY5" fmla="*/ 270353 h 582642"/>
              <a:gd name="connsiteX6" fmla="*/ 116248 w 1350387"/>
              <a:gd name="connsiteY6" fmla="*/ 562453 h 58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0387" h="582642">
                <a:moveTo>
                  <a:pt x="116248" y="562453"/>
                </a:moveTo>
                <a:cubicBezTo>
                  <a:pt x="223669" y="579363"/>
                  <a:pt x="338234" y="368639"/>
                  <a:pt x="694098" y="371815"/>
                </a:cubicBezTo>
                <a:cubicBezTo>
                  <a:pt x="1049962" y="374991"/>
                  <a:pt x="1166644" y="600530"/>
                  <a:pt x="1265598" y="581503"/>
                </a:cubicBezTo>
                <a:cubicBezTo>
                  <a:pt x="1364552" y="562476"/>
                  <a:pt x="1383205" y="354567"/>
                  <a:pt x="1287823" y="257653"/>
                </a:cubicBezTo>
                <a:cubicBezTo>
                  <a:pt x="1192441" y="160739"/>
                  <a:pt x="899679" y="-2096"/>
                  <a:pt x="693304" y="21"/>
                </a:cubicBezTo>
                <a:cubicBezTo>
                  <a:pt x="486929" y="2138"/>
                  <a:pt x="145749" y="176614"/>
                  <a:pt x="49573" y="270353"/>
                </a:cubicBezTo>
                <a:cubicBezTo>
                  <a:pt x="-46603" y="364092"/>
                  <a:pt x="8827" y="545543"/>
                  <a:pt x="116248" y="562453"/>
                </a:cubicBezTo>
                <a:close/>
              </a:path>
            </a:pathLst>
          </a:cu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2" name="Group 211"/>
          <p:cNvGrpSpPr/>
          <p:nvPr/>
        </p:nvGrpSpPr>
        <p:grpSpPr>
          <a:xfrm>
            <a:off x="1875489" y="3430315"/>
            <a:ext cx="1552028" cy="715669"/>
            <a:chOff x="6683438" y="5102887"/>
            <a:chExt cx="1552028" cy="715669"/>
          </a:xfrm>
        </p:grpSpPr>
        <p:sp>
          <p:nvSpPr>
            <p:cNvPr id="210" name="TextBox 209"/>
            <p:cNvSpPr txBox="1"/>
            <p:nvPr/>
          </p:nvSpPr>
          <p:spPr>
            <a:xfrm>
              <a:off x="6702674" y="5356891"/>
              <a:ext cx="1513556" cy="461665"/>
            </a:xfrm>
            <a:prstGeom prst="rect">
              <a:avLst/>
            </a:prstGeom>
            <a:noFill/>
          </p:spPr>
          <p:txBody>
            <a:bodyPr wrap="none" rtlCol="0">
              <a:spAutoFit/>
            </a:bodyPr>
            <a:lstStyle/>
            <a:p>
              <a:r>
                <a:rPr lang="en-US" sz="2400" b="1" dirty="0">
                  <a:latin typeface="Goudy Old Style" panose="02020502050305020303" pitchFamily="18" charset="0"/>
                </a:rPr>
                <a:t>T</a:t>
              </a:r>
              <a:r>
                <a:rPr lang="en-US" b="1" dirty="0">
                  <a:latin typeface="Goudy Old Style" panose="02020502050305020303" pitchFamily="18" charset="0"/>
                </a:rPr>
                <a:t>HALAMUS</a:t>
              </a:r>
            </a:p>
          </p:txBody>
        </p:sp>
        <p:sp>
          <p:nvSpPr>
            <p:cNvPr id="211" name="TextBox 210"/>
            <p:cNvSpPr txBox="1"/>
            <p:nvPr/>
          </p:nvSpPr>
          <p:spPr>
            <a:xfrm>
              <a:off x="6683438" y="5102887"/>
              <a:ext cx="1552028" cy="461665"/>
            </a:xfrm>
            <a:prstGeom prst="rect">
              <a:avLst/>
            </a:prstGeom>
            <a:noFill/>
          </p:spPr>
          <p:txBody>
            <a:bodyPr wrap="none" rtlCol="0">
              <a:spAutoFit/>
            </a:bodyPr>
            <a:lstStyle/>
            <a:p>
              <a:r>
                <a:rPr lang="en-US" sz="2400" b="1" dirty="0">
                  <a:latin typeface="Goudy Old Style" panose="02020502050305020303" pitchFamily="18" charset="0"/>
                </a:rPr>
                <a:t>R</a:t>
              </a:r>
              <a:r>
                <a:rPr lang="en-US" b="1" dirty="0">
                  <a:latin typeface="Goudy Old Style" panose="02020502050305020303" pitchFamily="18" charset="0"/>
                </a:rPr>
                <a:t>ETICULAR</a:t>
              </a:r>
            </a:p>
          </p:txBody>
        </p:sp>
      </p:grpSp>
      <p:sp>
        <p:nvSpPr>
          <p:cNvPr id="52" name="TextBox 51"/>
          <p:cNvSpPr txBox="1"/>
          <p:nvPr/>
        </p:nvSpPr>
        <p:spPr>
          <a:xfrm>
            <a:off x="7057328" y="2134211"/>
            <a:ext cx="5069336" cy="461665"/>
          </a:xfrm>
          <a:prstGeom prst="rect">
            <a:avLst/>
          </a:prstGeom>
          <a:noFill/>
        </p:spPr>
        <p:txBody>
          <a:bodyPr wrap="none" rtlCol="0">
            <a:spAutoFit/>
          </a:bodyPr>
          <a:lstStyle/>
          <a:p>
            <a:r>
              <a:rPr lang="en-US" sz="2400" b="1" u="sng" dirty="0">
                <a:latin typeface="Goudy Old Style" panose="02020502050305020303" pitchFamily="18" charset="0"/>
                <a:cs typeface="Courier New" panose="02070309020205020404" pitchFamily="49" charset="0"/>
              </a:rPr>
              <a:t>Absence Seizures: Identified Mutations</a:t>
            </a:r>
          </a:p>
        </p:txBody>
      </p:sp>
      <p:grpSp>
        <p:nvGrpSpPr>
          <p:cNvPr id="2" name="Group 1"/>
          <p:cNvGrpSpPr/>
          <p:nvPr/>
        </p:nvGrpSpPr>
        <p:grpSpPr>
          <a:xfrm>
            <a:off x="7459900" y="2543950"/>
            <a:ext cx="4314205" cy="400110"/>
            <a:chOff x="7528192" y="-3246082"/>
            <a:chExt cx="4314205" cy="400110"/>
          </a:xfrm>
        </p:grpSpPr>
        <p:sp>
          <p:nvSpPr>
            <p:cNvPr id="54" name="TextBox 53"/>
            <p:cNvSpPr txBox="1"/>
            <p:nvPr/>
          </p:nvSpPr>
          <p:spPr>
            <a:xfrm>
              <a:off x="7636759" y="-3246082"/>
              <a:ext cx="4205638" cy="400110"/>
            </a:xfrm>
            <a:prstGeom prst="rect">
              <a:avLst/>
            </a:prstGeom>
            <a:noFill/>
          </p:spPr>
          <p:txBody>
            <a:bodyPr wrap="none" rtlCol="0">
              <a:spAutoFit/>
            </a:bodyPr>
            <a:lstStyle/>
            <a:p>
              <a:r>
                <a:rPr lang="en-US" sz="2000" b="1" i="1" dirty="0">
                  <a:solidFill>
                    <a:srgbClr val="FF0000"/>
                  </a:solidFill>
                  <a:latin typeface="Goudy Old Style" panose="02020502050305020303" pitchFamily="18" charset="0"/>
                  <a:cs typeface="Courier New" panose="02070309020205020404" pitchFamily="49" charset="0"/>
                </a:rPr>
                <a:t>CACNA1H</a:t>
              </a:r>
              <a:r>
                <a:rPr lang="en-US" sz="2000" dirty="0">
                  <a:solidFill>
                    <a:srgbClr val="FF0000"/>
                  </a:solidFill>
                  <a:latin typeface="Goudy Old Style" panose="02020502050305020303" pitchFamily="18" charset="0"/>
                  <a:cs typeface="Courier New" panose="02070309020205020404" pitchFamily="49" charset="0"/>
                </a:rPr>
                <a:t>: Calcium Channel (T-Type)</a:t>
              </a:r>
            </a:p>
          </p:txBody>
        </p:sp>
        <p:sp>
          <p:nvSpPr>
            <p:cNvPr id="55" name="Oval 54"/>
            <p:cNvSpPr/>
            <p:nvPr/>
          </p:nvSpPr>
          <p:spPr>
            <a:xfrm>
              <a:off x="7528192" y="-3114607"/>
              <a:ext cx="137160" cy="1371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0000"/>
                </a:solidFill>
              </a:endParaRPr>
            </a:p>
          </p:txBody>
        </p:sp>
      </p:grpSp>
      <p:grpSp>
        <p:nvGrpSpPr>
          <p:cNvPr id="3" name="Group 2"/>
          <p:cNvGrpSpPr/>
          <p:nvPr/>
        </p:nvGrpSpPr>
        <p:grpSpPr>
          <a:xfrm>
            <a:off x="7459900" y="2952155"/>
            <a:ext cx="4589858" cy="455695"/>
            <a:chOff x="7528192" y="-2520377"/>
            <a:chExt cx="4589858" cy="455695"/>
          </a:xfrm>
        </p:grpSpPr>
        <p:sp>
          <p:nvSpPr>
            <p:cNvPr id="57" name="TextBox 56"/>
            <p:cNvSpPr txBox="1"/>
            <p:nvPr/>
          </p:nvSpPr>
          <p:spPr>
            <a:xfrm>
              <a:off x="7636759" y="-2520377"/>
              <a:ext cx="4481291" cy="400110"/>
            </a:xfrm>
            <a:prstGeom prst="rect">
              <a:avLst/>
            </a:prstGeom>
            <a:noFill/>
          </p:spPr>
          <p:txBody>
            <a:bodyPr wrap="none" rtlCol="0">
              <a:spAutoFit/>
            </a:bodyPr>
            <a:lstStyle/>
            <a:p>
              <a:r>
                <a:rPr lang="en-US" sz="2000" b="1" i="1" dirty="0">
                  <a:solidFill>
                    <a:srgbClr val="0000FF"/>
                  </a:solidFill>
                  <a:latin typeface="Goudy Old Style" panose="02020502050305020303" pitchFamily="18" charset="0"/>
                  <a:cs typeface="Courier New" panose="02070309020205020404" pitchFamily="49" charset="0"/>
                </a:rPr>
                <a:t>GABRA1</a:t>
              </a:r>
              <a:r>
                <a:rPr lang="en-US" sz="2000" dirty="0">
                  <a:solidFill>
                    <a:srgbClr val="0000FF"/>
                  </a:solidFill>
                  <a:latin typeface="Goudy Old Style" panose="02020502050305020303" pitchFamily="18" charset="0"/>
                  <a:cs typeface="Courier New" panose="02070309020205020404" pitchFamily="49" charset="0"/>
                </a:rPr>
                <a:t>: GABA   Receptor Subunit (</a:t>
              </a:r>
              <a:r>
                <a:rPr lang="en-US" sz="2000" dirty="0">
                  <a:solidFill>
                    <a:srgbClr val="0000FF"/>
                  </a:solidFill>
                  <a:latin typeface="Symbol" panose="05050102010706020507" pitchFamily="18" charset="2"/>
                  <a:cs typeface="Courier New" panose="02070309020205020404" pitchFamily="49" charset="0"/>
                </a:rPr>
                <a:t>a</a:t>
              </a:r>
              <a:r>
                <a:rPr lang="en-US" sz="2000" dirty="0">
                  <a:solidFill>
                    <a:srgbClr val="0000FF"/>
                  </a:solidFill>
                  <a:latin typeface="Goudy Old Style" panose="02020502050305020303" pitchFamily="18" charset="0"/>
                  <a:cs typeface="Courier New" panose="02070309020205020404" pitchFamily="49" charset="0"/>
                </a:rPr>
                <a:t>1)</a:t>
              </a:r>
            </a:p>
          </p:txBody>
        </p:sp>
        <p:sp>
          <p:nvSpPr>
            <p:cNvPr id="58" name="Oval 57"/>
            <p:cNvSpPr/>
            <p:nvPr/>
          </p:nvSpPr>
          <p:spPr>
            <a:xfrm>
              <a:off x="7528192" y="-2388902"/>
              <a:ext cx="137160" cy="137160"/>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0000FF"/>
                </a:solidFill>
              </a:endParaRPr>
            </a:p>
          </p:txBody>
        </p:sp>
        <p:sp>
          <p:nvSpPr>
            <p:cNvPr id="59" name="TextBox 58"/>
            <p:cNvSpPr txBox="1"/>
            <p:nvPr/>
          </p:nvSpPr>
          <p:spPr>
            <a:xfrm>
              <a:off x="9470347" y="-2403236"/>
              <a:ext cx="320922" cy="338554"/>
            </a:xfrm>
            <a:prstGeom prst="rect">
              <a:avLst/>
            </a:prstGeom>
            <a:noFill/>
          </p:spPr>
          <p:txBody>
            <a:bodyPr wrap="none" rtlCol="0">
              <a:spAutoFit/>
            </a:bodyPr>
            <a:lstStyle/>
            <a:p>
              <a:r>
                <a:rPr lang="en-US" sz="1600" dirty="0">
                  <a:solidFill>
                    <a:srgbClr val="0000FF"/>
                  </a:solidFill>
                  <a:latin typeface="Goudy Old Style" panose="02020502050305020303" pitchFamily="18" charset="0"/>
                  <a:cs typeface="Courier New" panose="02070309020205020404" pitchFamily="49" charset="0"/>
                </a:rPr>
                <a:t>A</a:t>
              </a:r>
            </a:p>
          </p:txBody>
        </p:sp>
      </p:grpSp>
      <p:grpSp>
        <p:nvGrpSpPr>
          <p:cNvPr id="4" name="Group 3"/>
          <p:cNvGrpSpPr/>
          <p:nvPr/>
        </p:nvGrpSpPr>
        <p:grpSpPr>
          <a:xfrm>
            <a:off x="7459900" y="3361178"/>
            <a:ext cx="4565813" cy="454487"/>
            <a:chOff x="7528192" y="-1791032"/>
            <a:chExt cx="4565813" cy="454487"/>
          </a:xfrm>
        </p:grpSpPr>
        <p:sp>
          <p:nvSpPr>
            <p:cNvPr id="61" name="TextBox 60"/>
            <p:cNvSpPr txBox="1"/>
            <p:nvPr/>
          </p:nvSpPr>
          <p:spPr>
            <a:xfrm>
              <a:off x="7636759" y="-1791032"/>
              <a:ext cx="4457246" cy="400110"/>
            </a:xfrm>
            <a:prstGeom prst="rect">
              <a:avLst/>
            </a:prstGeom>
            <a:noFill/>
          </p:spPr>
          <p:txBody>
            <a:bodyPr wrap="none" rtlCol="0">
              <a:spAutoFit/>
            </a:bodyPr>
            <a:lstStyle/>
            <a:p>
              <a:r>
                <a:rPr lang="en-US" sz="2000" b="1" i="1" dirty="0">
                  <a:solidFill>
                    <a:srgbClr val="006600"/>
                  </a:solidFill>
                  <a:latin typeface="Goudy Old Style" panose="02020502050305020303" pitchFamily="18" charset="0"/>
                  <a:cs typeface="Courier New" panose="02070309020205020404" pitchFamily="49" charset="0"/>
                </a:rPr>
                <a:t>GABRB3</a:t>
              </a:r>
              <a:r>
                <a:rPr lang="en-US" sz="2000" dirty="0">
                  <a:solidFill>
                    <a:srgbClr val="006600"/>
                  </a:solidFill>
                  <a:latin typeface="Goudy Old Style" panose="02020502050305020303" pitchFamily="18" charset="0"/>
                  <a:cs typeface="Courier New" panose="02070309020205020404" pitchFamily="49" charset="0"/>
                </a:rPr>
                <a:t>: GABA   Receptor Subunit (</a:t>
              </a:r>
              <a:r>
                <a:rPr lang="en-US" sz="2000" dirty="0">
                  <a:solidFill>
                    <a:srgbClr val="006600"/>
                  </a:solidFill>
                  <a:latin typeface="Symbol" panose="05050102010706020507" pitchFamily="18" charset="2"/>
                  <a:cs typeface="Courier New" panose="02070309020205020404" pitchFamily="49" charset="0"/>
                </a:rPr>
                <a:t>b</a:t>
              </a:r>
              <a:r>
                <a:rPr lang="en-US" sz="2000" dirty="0">
                  <a:solidFill>
                    <a:srgbClr val="006600"/>
                  </a:solidFill>
                  <a:latin typeface="Goudy Old Style" panose="02020502050305020303" pitchFamily="18" charset="0"/>
                  <a:cs typeface="Courier New" panose="02070309020205020404" pitchFamily="49" charset="0"/>
                </a:rPr>
                <a:t>3)</a:t>
              </a:r>
            </a:p>
          </p:txBody>
        </p:sp>
        <p:sp>
          <p:nvSpPr>
            <p:cNvPr id="62" name="Oval 61"/>
            <p:cNvSpPr/>
            <p:nvPr/>
          </p:nvSpPr>
          <p:spPr>
            <a:xfrm>
              <a:off x="7528192" y="-1659557"/>
              <a:ext cx="137160" cy="137160"/>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006600"/>
                </a:solidFill>
              </a:endParaRPr>
            </a:p>
          </p:txBody>
        </p:sp>
        <p:sp>
          <p:nvSpPr>
            <p:cNvPr id="69" name="TextBox 68"/>
            <p:cNvSpPr txBox="1"/>
            <p:nvPr/>
          </p:nvSpPr>
          <p:spPr>
            <a:xfrm>
              <a:off x="9475990" y="-1675099"/>
              <a:ext cx="320922" cy="338554"/>
            </a:xfrm>
            <a:prstGeom prst="rect">
              <a:avLst/>
            </a:prstGeom>
            <a:noFill/>
          </p:spPr>
          <p:txBody>
            <a:bodyPr wrap="none" rtlCol="0">
              <a:spAutoFit/>
            </a:bodyPr>
            <a:lstStyle/>
            <a:p>
              <a:r>
                <a:rPr lang="en-US" sz="1600" dirty="0">
                  <a:solidFill>
                    <a:srgbClr val="006600"/>
                  </a:solidFill>
                  <a:latin typeface="Goudy Old Style" panose="02020502050305020303" pitchFamily="18" charset="0"/>
                  <a:cs typeface="Courier New" panose="02070309020205020404" pitchFamily="49" charset="0"/>
                </a:rPr>
                <a:t>A</a:t>
              </a:r>
            </a:p>
          </p:txBody>
        </p:sp>
      </p:grpSp>
      <p:grpSp>
        <p:nvGrpSpPr>
          <p:cNvPr id="5" name="Group 4"/>
          <p:cNvGrpSpPr/>
          <p:nvPr/>
        </p:nvGrpSpPr>
        <p:grpSpPr>
          <a:xfrm>
            <a:off x="7459900" y="3775844"/>
            <a:ext cx="4540678" cy="453278"/>
            <a:chOff x="7528192" y="-1061688"/>
            <a:chExt cx="4540678" cy="453278"/>
          </a:xfrm>
        </p:grpSpPr>
        <p:sp>
          <p:nvSpPr>
            <p:cNvPr id="65" name="TextBox 64"/>
            <p:cNvSpPr txBox="1"/>
            <p:nvPr/>
          </p:nvSpPr>
          <p:spPr>
            <a:xfrm>
              <a:off x="7636759" y="-1061688"/>
              <a:ext cx="4432111" cy="400110"/>
            </a:xfrm>
            <a:prstGeom prst="rect">
              <a:avLst/>
            </a:prstGeom>
            <a:noFill/>
          </p:spPr>
          <p:txBody>
            <a:bodyPr wrap="none" rtlCol="0">
              <a:spAutoFit/>
            </a:bodyPr>
            <a:lstStyle/>
            <a:p>
              <a:r>
                <a:rPr lang="en-US" sz="2000" b="1" i="1" dirty="0">
                  <a:solidFill>
                    <a:srgbClr val="6600CC"/>
                  </a:solidFill>
                  <a:latin typeface="Goudy Old Style" panose="02020502050305020303" pitchFamily="18" charset="0"/>
                  <a:cs typeface="Courier New" panose="02070309020205020404" pitchFamily="49" charset="0"/>
                </a:rPr>
                <a:t>GABRG2</a:t>
              </a:r>
              <a:r>
                <a:rPr lang="en-US" sz="2000" dirty="0">
                  <a:solidFill>
                    <a:srgbClr val="6600CC"/>
                  </a:solidFill>
                  <a:latin typeface="Goudy Old Style" panose="02020502050305020303" pitchFamily="18" charset="0"/>
                  <a:cs typeface="Courier New" panose="02070309020205020404" pitchFamily="49" charset="0"/>
                </a:rPr>
                <a:t>: GABA   Receptor Subunit (</a:t>
              </a:r>
              <a:r>
                <a:rPr lang="en-US" sz="2000" dirty="0">
                  <a:solidFill>
                    <a:srgbClr val="6600CC"/>
                  </a:solidFill>
                  <a:latin typeface="Symbol" panose="05050102010706020507" pitchFamily="18" charset="2"/>
                  <a:cs typeface="Courier New" panose="02070309020205020404" pitchFamily="49" charset="0"/>
                </a:rPr>
                <a:t>g</a:t>
              </a:r>
              <a:r>
                <a:rPr lang="en-US" sz="2000" dirty="0">
                  <a:solidFill>
                    <a:srgbClr val="6600CC"/>
                  </a:solidFill>
                  <a:latin typeface="Goudy Old Style" panose="02020502050305020303" pitchFamily="18" charset="0"/>
                  <a:cs typeface="Courier New" panose="02070309020205020404" pitchFamily="49" charset="0"/>
                </a:rPr>
                <a:t>2)</a:t>
              </a:r>
            </a:p>
          </p:txBody>
        </p:sp>
        <p:sp>
          <p:nvSpPr>
            <p:cNvPr id="66" name="Oval 65"/>
            <p:cNvSpPr/>
            <p:nvPr/>
          </p:nvSpPr>
          <p:spPr>
            <a:xfrm>
              <a:off x="7528192" y="-930213"/>
              <a:ext cx="137160" cy="137160"/>
            </a:xfrm>
            <a:prstGeom prst="ellipse">
              <a:avLst/>
            </a:prstGeom>
            <a:solidFill>
              <a:srgbClr val="66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6600CC"/>
                </a:solidFill>
              </a:endParaRPr>
            </a:p>
          </p:txBody>
        </p:sp>
        <p:sp>
          <p:nvSpPr>
            <p:cNvPr id="70" name="TextBox 69"/>
            <p:cNvSpPr txBox="1"/>
            <p:nvPr/>
          </p:nvSpPr>
          <p:spPr>
            <a:xfrm>
              <a:off x="9481633" y="-946964"/>
              <a:ext cx="320922" cy="338554"/>
            </a:xfrm>
            <a:prstGeom prst="rect">
              <a:avLst/>
            </a:prstGeom>
            <a:noFill/>
          </p:spPr>
          <p:txBody>
            <a:bodyPr wrap="none" rtlCol="0">
              <a:spAutoFit/>
            </a:bodyPr>
            <a:lstStyle/>
            <a:p>
              <a:r>
                <a:rPr lang="en-US" sz="1600" dirty="0">
                  <a:solidFill>
                    <a:srgbClr val="6600CC"/>
                  </a:solidFill>
                  <a:latin typeface="Goudy Old Style" panose="02020502050305020303" pitchFamily="18" charset="0"/>
                  <a:cs typeface="Courier New" panose="02070309020205020404" pitchFamily="49" charset="0"/>
                </a:rPr>
                <a:t>A</a:t>
              </a:r>
            </a:p>
          </p:txBody>
        </p:sp>
      </p:grpSp>
      <p:sp>
        <p:nvSpPr>
          <p:cNvPr id="6" name="5-Point Star 5"/>
          <p:cNvSpPr/>
          <p:nvPr/>
        </p:nvSpPr>
        <p:spPr>
          <a:xfrm>
            <a:off x="3667125" y="3293731"/>
            <a:ext cx="285072" cy="262457"/>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5-Point Star 35"/>
          <p:cNvSpPr/>
          <p:nvPr/>
        </p:nvSpPr>
        <p:spPr>
          <a:xfrm>
            <a:off x="3896383" y="2185488"/>
            <a:ext cx="285072" cy="262457"/>
          </a:xfrm>
          <a:prstGeom prst="star5">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5-Point Star 36"/>
          <p:cNvSpPr/>
          <p:nvPr/>
        </p:nvSpPr>
        <p:spPr>
          <a:xfrm>
            <a:off x="4010344" y="3268426"/>
            <a:ext cx="285072" cy="262457"/>
          </a:xfrm>
          <a:prstGeom prst="star5">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5-Point Star 37"/>
          <p:cNvSpPr/>
          <p:nvPr/>
        </p:nvSpPr>
        <p:spPr>
          <a:xfrm>
            <a:off x="4225980" y="2196766"/>
            <a:ext cx="285072" cy="262457"/>
          </a:xfrm>
          <a:prstGeom prst="star5">
            <a:avLst/>
          </a:prstGeom>
          <a:solidFill>
            <a:srgbClr val="6600CC"/>
          </a:solid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p:cNvGrpSpPr/>
          <p:nvPr/>
        </p:nvGrpSpPr>
        <p:grpSpPr>
          <a:xfrm>
            <a:off x="496000" y="113635"/>
            <a:ext cx="10868172" cy="660846"/>
            <a:chOff x="496000" y="113635"/>
            <a:chExt cx="10868172" cy="660846"/>
          </a:xfrm>
        </p:grpSpPr>
        <p:sp>
          <p:nvSpPr>
            <p:cNvPr id="40" name="TextBox 39"/>
            <p:cNvSpPr txBox="1"/>
            <p:nvPr/>
          </p:nvSpPr>
          <p:spPr>
            <a:xfrm>
              <a:off x="496000" y="128150"/>
              <a:ext cx="7079887" cy="646331"/>
            </a:xfrm>
            <a:prstGeom prst="rect">
              <a:avLst/>
            </a:prstGeom>
            <a:noFill/>
          </p:spPr>
          <p:txBody>
            <a:bodyPr wrap="none" rtlCol="0">
              <a:spAutoFit/>
            </a:bodyPr>
            <a:lstStyle/>
            <a:p>
              <a:r>
                <a:rPr lang="en-US" sz="3600" dirty="0">
                  <a:latin typeface="Goudy Old Style" panose="02020502050305020303" pitchFamily="18" charset="0"/>
                  <a:cs typeface="Courier New" panose="02070309020205020404" pitchFamily="49" charset="0"/>
                </a:rPr>
                <a:t>Absence Seizures: Highly Stereotyped </a:t>
              </a:r>
            </a:p>
          </p:txBody>
        </p:sp>
        <p:sp>
          <p:nvSpPr>
            <p:cNvPr id="41" name="TextBox 40"/>
            <p:cNvSpPr txBox="1"/>
            <p:nvPr/>
          </p:nvSpPr>
          <p:spPr>
            <a:xfrm>
              <a:off x="7218550" y="113635"/>
              <a:ext cx="4145622" cy="646331"/>
            </a:xfrm>
            <a:prstGeom prst="rect">
              <a:avLst/>
            </a:prstGeom>
            <a:noFill/>
          </p:spPr>
          <p:txBody>
            <a:bodyPr wrap="none" rtlCol="0">
              <a:spAutoFit/>
            </a:bodyPr>
            <a:lstStyle/>
            <a:p>
              <a:r>
                <a:rPr lang="en-US" sz="3600" dirty="0">
                  <a:latin typeface="Goudy Old Style" panose="02020502050305020303" pitchFamily="18" charset="0"/>
                  <a:cs typeface="Courier New" panose="02070309020205020404" pitchFamily="49" charset="0"/>
                </a:rPr>
                <a:t>, Diverse Mechanisms</a:t>
              </a:r>
            </a:p>
          </p:txBody>
        </p:sp>
      </p:grpSp>
      <p:sp>
        <p:nvSpPr>
          <p:cNvPr id="42" name="TextBox 41"/>
          <p:cNvSpPr txBox="1"/>
          <p:nvPr/>
        </p:nvSpPr>
        <p:spPr>
          <a:xfrm>
            <a:off x="11640455" y="6356292"/>
            <a:ext cx="312906" cy="400110"/>
          </a:xfrm>
          <a:prstGeom prst="rect">
            <a:avLst/>
          </a:prstGeom>
          <a:noFill/>
        </p:spPr>
        <p:txBody>
          <a:bodyPr wrap="none" rtlCol="0">
            <a:spAutoFit/>
          </a:bodyPr>
          <a:lstStyle/>
          <a:p>
            <a:r>
              <a:rPr lang="en-US" sz="2000" dirty="0">
                <a:latin typeface="Goudy Old Style" panose="02020502050305020303" pitchFamily="18" charset="0"/>
              </a:rPr>
              <a:t>3</a:t>
            </a:r>
          </a:p>
        </p:txBody>
      </p:sp>
    </p:spTree>
    <p:extLst>
      <p:ext uri="{BB962C8B-B14F-4D97-AF65-F5344CB8AC3E}">
        <p14:creationId xmlns:p14="http://schemas.microsoft.com/office/powerpoint/2010/main" val="1714247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6" grpId="0" animBg="1"/>
      <p:bldP spid="36" grpId="0" animBg="1"/>
      <p:bldP spid="37" grpId="0" animBg="1"/>
      <p:bldP spid="3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Freeform 106"/>
          <p:cNvSpPr/>
          <p:nvPr/>
        </p:nvSpPr>
        <p:spPr>
          <a:xfrm>
            <a:off x="582138" y="1892911"/>
            <a:ext cx="6323487" cy="3777995"/>
          </a:xfrm>
          <a:custGeom>
            <a:avLst/>
            <a:gdLst>
              <a:gd name="connsiteX0" fmla="*/ 2351577 w 2351577"/>
              <a:gd name="connsiteY0" fmla="*/ 0 h 2670426"/>
              <a:gd name="connsiteX1" fmla="*/ 1132377 w 2351577"/>
              <a:gd name="connsiteY1" fmla="*/ 283029 h 2670426"/>
              <a:gd name="connsiteX2" fmla="*/ 283291 w 2351577"/>
              <a:gd name="connsiteY2" fmla="*/ 925286 h 2670426"/>
              <a:gd name="connsiteX3" fmla="*/ 11148 w 2351577"/>
              <a:gd name="connsiteY3" fmla="*/ 1796143 h 2670426"/>
              <a:gd name="connsiteX4" fmla="*/ 98234 w 2351577"/>
              <a:gd name="connsiteY4" fmla="*/ 2144486 h 2670426"/>
              <a:gd name="connsiteX5" fmla="*/ 511891 w 2351577"/>
              <a:gd name="connsiteY5" fmla="*/ 2558143 h 2670426"/>
              <a:gd name="connsiteX6" fmla="*/ 1132377 w 2351577"/>
              <a:gd name="connsiteY6" fmla="*/ 2667000 h 2670426"/>
              <a:gd name="connsiteX7" fmla="*/ 1393634 w 2351577"/>
              <a:gd name="connsiteY7" fmla="*/ 2645229 h 2670426"/>
              <a:gd name="connsiteX8" fmla="*/ 1393634 w 2351577"/>
              <a:gd name="connsiteY8" fmla="*/ 2645229 h 2670426"/>
              <a:gd name="connsiteX0" fmla="*/ 2351577 w 2351577"/>
              <a:gd name="connsiteY0" fmla="*/ 0 h 2670426"/>
              <a:gd name="connsiteX1" fmla="*/ 1132377 w 2351577"/>
              <a:gd name="connsiteY1" fmla="*/ 283029 h 2670426"/>
              <a:gd name="connsiteX2" fmla="*/ 283291 w 2351577"/>
              <a:gd name="connsiteY2" fmla="*/ 925286 h 2670426"/>
              <a:gd name="connsiteX3" fmla="*/ 11148 w 2351577"/>
              <a:gd name="connsiteY3" fmla="*/ 1796143 h 2670426"/>
              <a:gd name="connsiteX4" fmla="*/ 98234 w 2351577"/>
              <a:gd name="connsiteY4" fmla="*/ 2144486 h 2670426"/>
              <a:gd name="connsiteX5" fmla="*/ 511891 w 2351577"/>
              <a:gd name="connsiteY5" fmla="*/ 2558143 h 2670426"/>
              <a:gd name="connsiteX6" fmla="*/ 1132377 w 2351577"/>
              <a:gd name="connsiteY6" fmla="*/ 2667000 h 2670426"/>
              <a:gd name="connsiteX7" fmla="*/ 1393634 w 2351577"/>
              <a:gd name="connsiteY7" fmla="*/ 2645229 h 2670426"/>
              <a:gd name="connsiteX8" fmla="*/ 1393634 w 2351577"/>
              <a:gd name="connsiteY8" fmla="*/ 2645229 h 2670426"/>
              <a:gd name="connsiteX0" fmla="*/ 2265286 w 2265286"/>
              <a:gd name="connsiteY0" fmla="*/ 0 h 2670426"/>
              <a:gd name="connsiteX1" fmla="*/ 1046086 w 2265286"/>
              <a:gd name="connsiteY1" fmla="*/ 283029 h 2670426"/>
              <a:gd name="connsiteX2" fmla="*/ 197000 w 2265286"/>
              <a:gd name="connsiteY2" fmla="*/ 925286 h 2670426"/>
              <a:gd name="connsiteX3" fmla="*/ 11943 w 2265286"/>
              <a:gd name="connsiteY3" fmla="*/ 2144486 h 2670426"/>
              <a:gd name="connsiteX4" fmla="*/ 425600 w 2265286"/>
              <a:gd name="connsiteY4" fmla="*/ 2558143 h 2670426"/>
              <a:gd name="connsiteX5" fmla="*/ 1046086 w 2265286"/>
              <a:gd name="connsiteY5" fmla="*/ 2667000 h 2670426"/>
              <a:gd name="connsiteX6" fmla="*/ 1307343 w 2265286"/>
              <a:gd name="connsiteY6" fmla="*/ 2645229 h 2670426"/>
              <a:gd name="connsiteX7" fmla="*/ 1307343 w 2265286"/>
              <a:gd name="connsiteY7" fmla="*/ 2645229 h 2670426"/>
              <a:gd name="connsiteX0" fmla="*/ 2400270 w 2400270"/>
              <a:gd name="connsiteY0" fmla="*/ 0 h 2670426"/>
              <a:gd name="connsiteX1" fmla="*/ 1181070 w 2400270"/>
              <a:gd name="connsiteY1" fmla="*/ 283029 h 2670426"/>
              <a:gd name="connsiteX2" fmla="*/ 331984 w 2400270"/>
              <a:gd name="connsiteY2" fmla="*/ 925286 h 2670426"/>
              <a:gd name="connsiteX3" fmla="*/ 5413 w 2400270"/>
              <a:gd name="connsiteY3" fmla="*/ 1937657 h 2670426"/>
              <a:gd name="connsiteX4" fmla="*/ 560584 w 2400270"/>
              <a:gd name="connsiteY4" fmla="*/ 2558143 h 2670426"/>
              <a:gd name="connsiteX5" fmla="*/ 1181070 w 2400270"/>
              <a:gd name="connsiteY5" fmla="*/ 2667000 h 2670426"/>
              <a:gd name="connsiteX6" fmla="*/ 1442327 w 2400270"/>
              <a:gd name="connsiteY6" fmla="*/ 2645229 h 2670426"/>
              <a:gd name="connsiteX7" fmla="*/ 1442327 w 2400270"/>
              <a:gd name="connsiteY7" fmla="*/ 2645229 h 2670426"/>
              <a:gd name="connsiteX0" fmla="*/ 5056384 w 5056384"/>
              <a:gd name="connsiteY0" fmla="*/ 2387299 h 2456039"/>
              <a:gd name="connsiteX1" fmla="*/ 1181070 w 5056384"/>
              <a:gd name="connsiteY1" fmla="*/ 68642 h 2456039"/>
              <a:gd name="connsiteX2" fmla="*/ 331984 w 5056384"/>
              <a:gd name="connsiteY2" fmla="*/ 710899 h 2456039"/>
              <a:gd name="connsiteX3" fmla="*/ 5413 w 5056384"/>
              <a:gd name="connsiteY3" fmla="*/ 1723270 h 2456039"/>
              <a:gd name="connsiteX4" fmla="*/ 560584 w 5056384"/>
              <a:gd name="connsiteY4" fmla="*/ 2343756 h 2456039"/>
              <a:gd name="connsiteX5" fmla="*/ 1181070 w 5056384"/>
              <a:gd name="connsiteY5" fmla="*/ 2452613 h 2456039"/>
              <a:gd name="connsiteX6" fmla="*/ 1442327 w 5056384"/>
              <a:gd name="connsiteY6" fmla="*/ 2430842 h 2456039"/>
              <a:gd name="connsiteX7" fmla="*/ 1442327 w 5056384"/>
              <a:gd name="connsiteY7" fmla="*/ 2430842 h 2456039"/>
              <a:gd name="connsiteX0" fmla="*/ 5056384 w 5533357"/>
              <a:gd name="connsiteY0" fmla="*/ 2343071 h 2411811"/>
              <a:gd name="connsiteX1" fmla="*/ 5328526 w 5533357"/>
              <a:gd name="connsiteY1" fmla="*/ 1515757 h 2411811"/>
              <a:gd name="connsiteX2" fmla="*/ 1181070 w 5533357"/>
              <a:gd name="connsiteY2" fmla="*/ 24414 h 2411811"/>
              <a:gd name="connsiteX3" fmla="*/ 331984 w 5533357"/>
              <a:gd name="connsiteY3" fmla="*/ 666671 h 2411811"/>
              <a:gd name="connsiteX4" fmla="*/ 5413 w 5533357"/>
              <a:gd name="connsiteY4" fmla="*/ 1679042 h 2411811"/>
              <a:gd name="connsiteX5" fmla="*/ 560584 w 5533357"/>
              <a:gd name="connsiteY5" fmla="*/ 2299528 h 2411811"/>
              <a:gd name="connsiteX6" fmla="*/ 1181070 w 5533357"/>
              <a:gd name="connsiteY6" fmla="*/ 2408385 h 2411811"/>
              <a:gd name="connsiteX7" fmla="*/ 1442327 w 5533357"/>
              <a:gd name="connsiteY7" fmla="*/ 2386614 h 2411811"/>
              <a:gd name="connsiteX8" fmla="*/ 1442327 w 5533357"/>
              <a:gd name="connsiteY8" fmla="*/ 2386614 h 2411811"/>
              <a:gd name="connsiteX0" fmla="*/ 5056384 w 5533357"/>
              <a:gd name="connsiteY0" fmla="*/ 2435353 h 2504093"/>
              <a:gd name="connsiteX1" fmla="*/ 5328526 w 5533357"/>
              <a:gd name="connsiteY1" fmla="*/ 1608039 h 2504093"/>
              <a:gd name="connsiteX2" fmla="*/ 3956926 w 5533357"/>
              <a:gd name="connsiteY2" fmla="*/ 149353 h 2504093"/>
              <a:gd name="connsiteX3" fmla="*/ 1181070 w 5533357"/>
              <a:gd name="connsiteY3" fmla="*/ 116696 h 2504093"/>
              <a:gd name="connsiteX4" fmla="*/ 331984 w 5533357"/>
              <a:gd name="connsiteY4" fmla="*/ 758953 h 2504093"/>
              <a:gd name="connsiteX5" fmla="*/ 5413 w 5533357"/>
              <a:gd name="connsiteY5" fmla="*/ 1771324 h 2504093"/>
              <a:gd name="connsiteX6" fmla="*/ 560584 w 5533357"/>
              <a:gd name="connsiteY6" fmla="*/ 2391810 h 2504093"/>
              <a:gd name="connsiteX7" fmla="*/ 1181070 w 5533357"/>
              <a:gd name="connsiteY7" fmla="*/ 2500667 h 2504093"/>
              <a:gd name="connsiteX8" fmla="*/ 1442327 w 5533357"/>
              <a:gd name="connsiteY8" fmla="*/ 2478896 h 2504093"/>
              <a:gd name="connsiteX9" fmla="*/ 1442327 w 5533357"/>
              <a:gd name="connsiteY9" fmla="*/ 2478896 h 2504093"/>
              <a:gd name="connsiteX0" fmla="*/ 5056384 w 5533357"/>
              <a:gd name="connsiteY0" fmla="*/ 2601845 h 2670585"/>
              <a:gd name="connsiteX1" fmla="*/ 5328526 w 5533357"/>
              <a:gd name="connsiteY1" fmla="*/ 1774531 h 2670585"/>
              <a:gd name="connsiteX2" fmla="*/ 3956926 w 5533357"/>
              <a:gd name="connsiteY2" fmla="*/ 315845 h 2670585"/>
              <a:gd name="connsiteX3" fmla="*/ 2607097 w 5533357"/>
              <a:gd name="connsiteY3" fmla="*/ 159 h 2670585"/>
              <a:gd name="connsiteX4" fmla="*/ 1181070 w 5533357"/>
              <a:gd name="connsiteY4" fmla="*/ 283188 h 2670585"/>
              <a:gd name="connsiteX5" fmla="*/ 331984 w 5533357"/>
              <a:gd name="connsiteY5" fmla="*/ 925445 h 2670585"/>
              <a:gd name="connsiteX6" fmla="*/ 5413 w 5533357"/>
              <a:gd name="connsiteY6" fmla="*/ 1937816 h 2670585"/>
              <a:gd name="connsiteX7" fmla="*/ 560584 w 5533357"/>
              <a:gd name="connsiteY7" fmla="*/ 2558302 h 2670585"/>
              <a:gd name="connsiteX8" fmla="*/ 1181070 w 5533357"/>
              <a:gd name="connsiteY8" fmla="*/ 2667159 h 2670585"/>
              <a:gd name="connsiteX9" fmla="*/ 1442327 w 5533357"/>
              <a:gd name="connsiteY9" fmla="*/ 2645388 h 2670585"/>
              <a:gd name="connsiteX10" fmla="*/ 1442327 w 5533357"/>
              <a:gd name="connsiteY10" fmla="*/ 2645388 h 2670585"/>
              <a:gd name="connsiteX0" fmla="*/ 5056384 w 5341219"/>
              <a:gd name="connsiteY0" fmla="*/ 2601845 h 2670585"/>
              <a:gd name="connsiteX1" fmla="*/ 5099926 w 5341219"/>
              <a:gd name="connsiteY1" fmla="*/ 1447959 h 2670585"/>
              <a:gd name="connsiteX2" fmla="*/ 3956926 w 5341219"/>
              <a:gd name="connsiteY2" fmla="*/ 315845 h 2670585"/>
              <a:gd name="connsiteX3" fmla="*/ 2607097 w 5341219"/>
              <a:gd name="connsiteY3" fmla="*/ 159 h 2670585"/>
              <a:gd name="connsiteX4" fmla="*/ 1181070 w 5341219"/>
              <a:gd name="connsiteY4" fmla="*/ 283188 h 2670585"/>
              <a:gd name="connsiteX5" fmla="*/ 331984 w 5341219"/>
              <a:gd name="connsiteY5" fmla="*/ 925445 h 2670585"/>
              <a:gd name="connsiteX6" fmla="*/ 5413 w 5341219"/>
              <a:gd name="connsiteY6" fmla="*/ 1937816 h 2670585"/>
              <a:gd name="connsiteX7" fmla="*/ 560584 w 5341219"/>
              <a:gd name="connsiteY7" fmla="*/ 2558302 h 2670585"/>
              <a:gd name="connsiteX8" fmla="*/ 1181070 w 5341219"/>
              <a:gd name="connsiteY8" fmla="*/ 2667159 h 2670585"/>
              <a:gd name="connsiteX9" fmla="*/ 1442327 w 5341219"/>
              <a:gd name="connsiteY9" fmla="*/ 2645388 h 2670585"/>
              <a:gd name="connsiteX10" fmla="*/ 1442327 w 5341219"/>
              <a:gd name="connsiteY10" fmla="*/ 2645388 h 2670585"/>
              <a:gd name="connsiteX0" fmla="*/ 4097379 w 5238296"/>
              <a:gd name="connsiteY0" fmla="*/ 3806177 h 3806177"/>
              <a:gd name="connsiteX1" fmla="*/ 5099926 w 5238296"/>
              <a:gd name="connsiteY1" fmla="*/ 1447959 h 3806177"/>
              <a:gd name="connsiteX2" fmla="*/ 3956926 w 5238296"/>
              <a:gd name="connsiteY2" fmla="*/ 315845 h 3806177"/>
              <a:gd name="connsiteX3" fmla="*/ 2607097 w 5238296"/>
              <a:gd name="connsiteY3" fmla="*/ 159 h 3806177"/>
              <a:gd name="connsiteX4" fmla="*/ 1181070 w 5238296"/>
              <a:gd name="connsiteY4" fmla="*/ 283188 h 3806177"/>
              <a:gd name="connsiteX5" fmla="*/ 331984 w 5238296"/>
              <a:gd name="connsiteY5" fmla="*/ 925445 h 3806177"/>
              <a:gd name="connsiteX6" fmla="*/ 5413 w 5238296"/>
              <a:gd name="connsiteY6" fmla="*/ 1937816 h 3806177"/>
              <a:gd name="connsiteX7" fmla="*/ 560584 w 5238296"/>
              <a:gd name="connsiteY7" fmla="*/ 2558302 h 3806177"/>
              <a:gd name="connsiteX8" fmla="*/ 1181070 w 5238296"/>
              <a:gd name="connsiteY8" fmla="*/ 2667159 h 3806177"/>
              <a:gd name="connsiteX9" fmla="*/ 1442327 w 5238296"/>
              <a:gd name="connsiteY9" fmla="*/ 2645388 h 3806177"/>
              <a:gd name="connsiteX10" fmla="*/ 1442327 w 5238296"/>
              <a:gd name="connsiteY10" fmla="*/ 2645388 h 3806177"/>
              <a:gd name="connsiteX0" fmla="*/ 4097379 w 5100699"/>
              <a:gd name="connsiteY0" fmla="*/ 3806177 h 3806177"/>
              <a:gd name="connsiteX1" fmla="*/ 3356619 w 5100699"/>
              <a:gd name="connsiteY1" fmla="*/ 2894697 h 3806177"/>
              <a:gd name="connsiteX2" fmla="*/ 5099926 w 5100699"/>
              <a:gd name="connsiteY2" fmla="*/ 1447959 h 3806177"/>
              <a:gd name="connsiteX3" fmla="*/ 3956926 w 5100699"/>
              <a:gd name="connsiteY3" fmla="*/ 315845 h 3806177"/>
              <a:gd name="connsiteX4" fmla="*/ 2607097 w 5100699"/>
              <a:gd name="connsiteY4" fmla="*/ 159 h 3806177"/>
              <a:gd name="connsiteX5" fmla="*/ 1181070 w 5100699"/>
              <a:gd name="connsiteY5" fmla="*/ 283188 h 3806177"/>
              <a:gd name="connsiteX6" fmla="*/ 331984 w 5100699"/>
              <a:gd name="connsiteY6" fmla="*/ 925445 h 3806177"/>
              <a:gd name="connsiteX7" fmla="*/ 5413 w 5100699"/>
              <a:gd name="connsiteY7" fmla="*/ 1937816 h 3806177"/>
              <a:gd name="connsiteX8" fmla="*/ 560584 w 5100699"/>
              <a:gd name="connsiteY8" fmla="*/ 2558302 h 3806177"/>
              <a:gd name="connsiteX9" fmla="*/ 1181070 w 5100699"/>
              <a:gd name="connsiteY9" fmla="*/ 2667159 h 3806177"/>
              <a:gd name="connsiteX10" fmla="*/ 1442327 w 5100699"/>
              <a:gd name="connsiteY10" fmla="*/ 2645388 h 3806177"/>
              <a:gd name="connsiteX11" fmla="*/ 1442327 w 5100699"/>
              <a:gd name="connsiteY11" fmla="*/ 2645388 h 3806177"/>
              <a:gd name="connsiteX0" fmla="*/ 4097379 w 5115596"/>
              <a:gd name="connsiteY0" fmla="*/ 3806177 h 3806177"/>
              <a:gd name="connsiteX1" fmla="*/ 3356619 w 5115596"/>
              <a:gd name="connsiteY1" fmla="*/ 2894697 h 3806177"/>
              <a:gd name="connsiteX2" fmla="*/ 4672464 w 5115596"/>
              <a:gd name="connsiteY2" fmla="*/ 2772034 h 3806177"/>
              <a:gd name="connsiteX3" fmla="*/ 5099926 w 5115596"/>
              <a:gd name="connsiteY3" fmla="*/ 1447959 h 3806177"/>
              <a:gd name="connsiteX4" fmla="*/ 3956926 w 5115596"/>
              <a:gd name="connsiteY4" fmla="*/ 315845 h 3806177"/>
              <a:gd name="connsiteX5" fmla="*/ 2607097 w 5115596"/>
              <a:gd name="connsiteY5" fmla="*/ 159 h 3806177"/>
              <a:gd name="connsiteX6" fmla="*/ 1181070 w 5115596"/>
              <a:gd name="connsiteY6" fmla="*/ 283188 h 3806177"/>
              <a:gd name="connsiteX7" fmla="*/ 331984 w 5115596"/>
              <a:gd name="connsiteY7" fmla="*/ 925445 h 3806177"/>
              <a:gd name="connsiteX8" fmla="*/ 5413 w 5115596"/>
              <a:gd name="connsiteY8" fmla="*/ 1937816 h 3806177"/>
              <a:gd name="connsiteX9" fmla="*/ 560584 w 5115596"/>
              <a:gd name="connsiteY9" fmla="*/ 2558302 h 3806177"/>
              <a:gd name="connsiteX10" fmla="*/ 1181070 w 5115596"/>
              <a:gd name="connsiteY10" fmla="*/ 2667159 h 3806177"/>
              <a:gd name="connsiteX11" fmla="*/ 1442327 w 5115596"/>
              <a:gd name="connsiteY11" fmla="*/ 2645388 h 3806177"/>
              <a:gd name="connsiteX12" fmla="*/ 1442327 w 5115596"/>
              <a:gd name="connsiteY12" fmla="*/ 2645388 h 3806177"/>
              <a:gd name="connsiteX0" fmla="*/ 4097379 w 5115596"/>
              <a:gd name="connsiteY0" fmla="*/ 3806177 h 3806177"/>
              <a:gd name="connsiteX1" fmla="*/ 3356619 w 5115596"/>
              <a:gd name="connsiteY1" fmla="*/ 2894697 h 3806177"/>
              <a:gd name="connsiteX2" fmla="*/ 4672464 w 5115596"/>
              <a:gd name="connsiteY2" fmla="*/ 2772034 h 3806177"/>
              <a:gd name="connsiteX3" fmla="*/ 5099926 w 5115596"/>
              <a:gd name="connsiteY3" fmla="*/ 1447959 h 3806177"/>
              <a:gd name="connsiteX4" fmla="*/ 3956926 w 5115596"/>
              <a:gd name="connsiteY4" fmla="*/ 315845 h 3806177"/>
              <a:gd name="connsiteX5" fmla="*/ 2607097 w 5115596"/>
              <a:gd name="connsiteY5" fmla="*/ 159 h 3806177"/>
              <a:gd name="connsiteX6" fmla="*/ 1181070 w 5115596"/>
              <a:gd name="connsiteY6" fmla="*/ 283188 h 3806177"/>
              <a:gd name="connsiteX7" fmla="*/ 331984 w 5115596"/>
              <a:gd name="connsiteY7" fmla="*/ 925445 h 3806177"/>
              <a:gd name="connsiteX8" fmla="*/ 5413 w 5115596"/>
              <a:gd name="connsiteY8" fmla="*/ 1937816 h 3806177"/>
              <a:gd name="connsiteX9" fmla="*/ 560584 w 5115596"/>
              <a:gd name="connsiteY9" fmla="*/ 2558302 h 3806177"/>
              <a:gd name="connsiteX10" fmla="*/ 1181070 w 5115596"/>
              <a:gd name="connsiteY10" fmla="*/ 2667159 h 3806177"/>
              <a:gd name="connsiteX11" fmla="*/ 1442327 w 5115596"/>
              <a:gd name="connsiteY11" fmla="*/ 2645388 h 3806177"/>
              <a:gd name="connsiteX12" fmla="*/ 1442327 w 5115596"/>
              <a:gd name="connsiteY12" fmla="*/ 2645388 h 3806177"/>
              <a:gd name="connsiteX0" fmla="*/ 4097379 w 5115596"/>
              <a:gd name="connsiteY0" fmla="*/ 3806177 h 3806177"/>
              <a:gd name="connsiteX1" fmla="*/ 3356619 w 5115596"/>
              <a:gd name="connsiteY1" fmla="*/ 2894697 h 3806177"/>
              <a:gd name="connsiteX2" fmla="*/ 4672464 w 5115596"/>
              <a:gd name="connsiteY2" fmla="*/ 2772034 h 3806177"/>
              <a:gd name="connsiteX3" fmla="*/ 5099926 w 5115596"/>
              <a:gd name="connsiteY3" fmla="*/ 1447959 h 3806177"/>
              <a:gd name="connsiteX4" fmla="*/ 3956926 w 5115596"/>
              <a:gd name="connsiteY4" fmla="*/ 315845 h 3806177"/>
              <a:gd name="connsiteX5" fmla="*/ 2607097 w 5115596"/>
              <a:gd name="connsiteY5" fmla="*/ 159 h 3806177"/>
              <a:gd name="connsiteX6" fmla="*/ 1181070 w 5115596"/>
              <a:gd name="connsiteY6" fmla="*/ 283188 h 3806177"/>
              <a:gd name="connsiteX7" fmla="*/ 331984 w 5115596"/>
              <a:gd name="connsiteY7" fmla="*/ 925445 h 3806177"/>
              <a:gd name="connsiteX8" fmla="*/ 5413 w 5115596"/>
              <a:gd name="connsiteY8" fmla="*/ 1937816 h 3806177"/>
              <a:gd name="connsiteX9" fmla="*/ 560584 w 5115596"/>
              <a:gd name="connsiteY9" fmla="*/ 2558302 h 3806177"/>
              <a:gd name="connsiteX10" fmla="*/ 1181070 w 5115596"/>
              <a:gd name="connsiteY10" fmla="*/ 2667159 h 3806177"/>
              <a:gd name="connsiteX11" fmla="*/ 1442327 w 5115596"/>
              <a:gd name="connsiteY11" fmla="*/ 2645388 h 3806177"/>
              <a:gd name="connsiteX12" fmla="*/ 1442327 w 5115596"/>
              <a:gd name="connsiteY12" fmla="*/ 2645388 h 3806177"/>
              <a:gd name="connsiteX0" fmla="*/ 4097379 w 5115596"/>
              <a:gd name="connsiteY0" fmla="*/ 3806177 h 3806177"/>
              <a:gd name="connsiteX1" fmla="*/ 3356619 w 5115596"/>
              <a:gd name="connsiteY1" fmla="*/ 2894697 h 3806177"/>
              <a:gd name="connsiteX2" fmla="*/ 4672464 w 5115596"/>
              <a:gd name="connsiteY2" fmla="*/ 2772034 h 3806177"/>
              <a:gd name="connsiteX3" fmla="*/ 5099926 w 5115596"/>
              <a:gd name="connsiteY3" fmla="*/ 1447959 h 3806177"/>
              <a:gd name="connsiteX4" fmla="*/ 3956926 w 5115596"/>
              <a:gd name="connsiteY4" fmla="*/ 315845 h 3806177"/>
              <a:gd name="connsiteX5" fmla="*/ 2607097 w 5115596"/>
              <a:gd name="connsiteY5" fmla="*/ 159 h 3806177"/>
              <a:gd name="connsiteX6" fmla="*/ 1181070 w 5115596"/>
              <a:gd name="connsiteY6" fmla="*/ 283188 h 3806177"/>
              <a:gd name="connsiteX7" fmla="*/ 331984 w 5115596"/>
              <a:gd name="connsiteY7" fmla="*/ 925445 h 3806177"/>
              <a:gd name="connsiteX8" fmla="*/ 5413 w 5115596"/>
              <a:gd name="connsiteY8" fmla="*/ 1937816 h 3806177"/>
              <a:gd name="connsiteX9" fmla="*/ 560584 w 5115596"/>
              <a:gd name="connsiteY9" fmla="*/ 2558302 h 3806177"/>
              <a:gd name="connsiteX10" fmla="*/ 1181070 w 5115596"/>
              <a:gd name="connsiteY10" fmla="*/ 2667159 h 3806177"/>
              <a:gd name="connsiteX11" fmla="*/ 1442327 w 5115596"/>
              <a:gd name="connsiteY11" fmla="*/ 2645388 h 3806177"/>
              <a:gd name="connsiteX12" fmla="*/ 1442327 w 5115596"/>
              <a:gd name="connsiteY12" fmla="*/ 2645388 h 3806177"/>
              <a:gd name="connsiteX0" fmla="*/ 4097379 w 5163705"/>
              <a:gd name="connsiteY0" fmla="*/ 3806177 h 3806177"/>
              <a:gd name="connsiteX1" fmla="*/ 3356619 w 5163705"/>
              <a:gd name="connsiteY1" fmla="*/ 2894697 h 3806177"/>
              <a:gd name="connsiteX2" fmla="*/ 4672464 w 5163705"/>
              <a:gd name="connsiteY2" fmla="*/ 2772034 h 3806177"/>
              <a:gd name="connsiteX3" fmla="*/ 5099926 w 5163705"/>
              <a:gd name="connsiteY3" fmla="*/ 1447959 h 3806177"/>
              <a:gd name="connsiteX4" fmla="*/ 3956926 w 5163705"/>
              <a:gd name="connsiteY4" fmla="*/ 315845 h 3806177"/>
              <a:gd name="connsiteX5" fmla="*/ 2607097 w 5163705"/>
              <a:gd name="connsiteY5" fmla="*/ 159 h 3806177"/>
              <a:gd name="connsiteX6" fmla="*/ 1181070 w 5163705"/>
              <a:gd name="connsiteY6" fmla="*/ 283188 h 3806177"/>
              <a:gd name="connsiteX7" fmla="*/ 331984 w 5163705"/>
              <a:gd name="connsiteY7" fmla="*/ 925445 h 3806177"/>
              <a:gd name="connsiteX8" fmla="*/ 5413 w 5163705"/>
              <a:gd name="connsiteY8" fmla="*/ 1937816 h 3806177"/>
              <a:gd name="connsiteX9" fmla="*/ 560584 w 5163705"/>
              <a:gd name="connsiteY9" fmla="*/ 2558302 h 3806177"/>
              <a:gd name="connsiteX10" fmla="*/ 1181070 w 5163705"/>
              <a:gd name="connsiteY10" fmla="*/ 2667159 h 3806177"/>
              <a:gd name="connsiteX11" fmla="*/ 1442327 w 5163705"/>
              <a:gd name="connsiteY11" fmla="*/ 2645388 h 3806177"/>
              <a:gd name="connsiteX12" fmla="*/ 1442327 w 5163705"/>
              <a:gd name="connsiteY12" fmla="*/ 2645388 h 3806177"/>
              <a:gd name="connsiteX0" fmla="*/ 4097379 w 5163705"/>
              <a:gd name="connsiteY0" fmla="*/ 3806177 h 3806177"/>
              <a:gd name="connsiteX1" fmla="*/ 3356619 w 5163705"/>
              <a:gd name="connsiteY1" fmla="*/ 2894697 h 3806177"/>
              <a:gd name="connsiteX2" fmla="*/ 4672464 w 5163705"/>
              <a:gd name="connsiteY2" fmla="*/ 2772034 h 3806177"/>
              <a:gd name="connsiteX3" fmla="*/ 5099926 w 5163705"/>
              <a:gd name="connsiteY3" fmla="*/ 1325295 h 3806177"/>
              <a:gd name="connsiteX4" fmla="*/ 3956926 w 5163705"/>
              <a:gd name="connsiteY4" fmla="*/ 315845 h 3806177"/>
              <a:gd name="connsiteX5" fmla="*/ 2607097 w 5163705"/>
              <a:gd name="connsiteY5" fmla="*/ 159 h 3806177"/>
              <a:gd name="connsiteX6" fmla="*/ 1181070 w 5163705"/>
              <a:gd name="connsiteY6" fmla="*/ 283188 h 3806177"/>
              <a:gd name="connsiteX7" fmla="*/ 331984 w 5163705"/>
              <a:gd name="connsiteY7" fmla="*/ 925445 h 3806177"/>
              <a:gd name="connsiteX8" fmla="*/ 5413 w 5163705"/>
              <a:gd name="connsiteY8" fmla="*/ 1937816 h 3806177"/>
              <a:gd name="connsiteX9" fmla="*/ 560584 w 5163705"/>
              <a:gd name="connsiteY9" fmla="*/ 2558302 h 3806177"/>
              <a:gd name="connsiteX10" fmla="*/ 1181070 w 5163705"/>
              <a:gd name="connsiteY10" fmla="*/ 2667159 h 3806177"/>
              <a:gd name="connsiteX11" fmla="*/ 1442327 w 5163705"/>
              <a:gd name="connsiteY11" fmla="*/ 2645388 h 3806177"/>
              <a:gd name="connsiteX12" fmla="*/ 1442327 w 5163705"/>
              <a:gd name="connsiteY12" fmla="*/ 2645388 h 380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63705" h="3806177">
                <a:moveTo>
                  <a:pt x="4097379" y="3806177"/>
                </a:moveTo>
                <a:cubicBezTo>
                  <a:pt x="4115168" y="3765776"/>
                  <a:pt x="3189528" y="3287733"/>
                  <a:pt x="3356619" y="2894697"/>
                </a:cubicBezTo>
                <a:cubicBezTo>
                  <a:pt x="3409720" y="2621979"/>
                  <a:pt x="4381913" y="3013157"/>
                  <a:pt x="4672464" y="2772034"/>
                </a:cubicBezTo>
                <a:cubicBezTo>
                  <a:pt x="4963015" y="2530911"/>
                  <a:pt x="5308569" y="1575666"/>
                  <a:pt x="5099926" y="1325295"/>
                </a:cubicBezTo>
                <a:cubicBezTo>
                  <a:pt x="4891283" y="1074924"/>
                  <a:pt x="4648169" y="564402"/>
                  <a:pt x="3956926" y="315845"/>
                </a:cubicBezTo>
                <a:cubicBezTo>
                  <a:pt x="3508798" y="47331"/>
                  <a:pt x="3069740" y="5602"/>
                  <a:pt x="2607097" y="159"/>
                </a:cubicBezTo>
                <a:cubicBezTo>
                  <a:pt x="2144454" y="-5284"/>
                  <a:pt x="1560256" y="128974"/>
                  <a:pt x="1181070" y="283188"/>
                </a:cubicBezTo>
                <a:cubicBezTo>
                  <a:pt x="801885" y="437402"/>
                  <a:pt x="527927" y="649674"/>
                  <a:pt x="331984" y="925445"/>
                </a:cubicBezTo>
                <a:cubicBezTo>
                  <a:pt x="136041" y="1201216"/>
                  <a:pt x="-32687" y="1665673"/>
                  <a:pt x="5413" y="1937816"/>
                </a:cubicBezTo>
                <a:cubicBezTo>
                  <a:pt x="43513" y="2209959"/>
                  <a:pt x="364641" y="2436745"/>
                  <a:pt x="560584" y="2558302"/>
                </a:cubicBezTo>
                <a:cubicBezTo>
                  <a:pt x="756527" y="2679859"/>
                  <a:pt x="1034113" y="2652645"/>
                  <a:pt x="1181070" y="2667159"/>
                </a:cubicBezTo>
                <a:cubicBezTo>
                  <a:pt x="1328027" y="2681673"/>
                  <a:pt x="1442327" y="2645388"/>
                  <a:pt x="1442327" y="2645388"/>
                </a:cubicBezTo>
                <a:lnTo>
                  <a:pt x="1442327" y="2645388"/>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08" name="Freeform 107"/>
          <p:cNvSpPr/>
          <p:nvPr/>
        </p:nvSpPr>
        <p:spPr>
          <a:xfrm>
            <a:off x="2041809" y="4529516"/>
            <a:ext cx="3092350" cy="1433134"/>
          </a:xfrm>
          <a:custGeom>
            <a:avLst/>
            <a:gdLst>
              <a:gd name="connsiteX0" fmla="*/ 0 w 2721428"/>
              <a:gd name="connsiteY0" fmla="*/ 0 h 1643743"/>
              <a:gd name="connsiteX1" fmla="*/ 141514 w 2721428"/>
              <a:gd name="connsiteY1" fmla="*/ 195943 h 1643743"/>
              <a:gd name="connsiteX2" fmla="*/ 740228 w 2721428"/>
              <a:gd name="connsiteY2" fmla="*/ 457200 h 1643743"/>
              <a:gd name="connsiteX3" fmla="*/ 1284514 w 2721428"/>
              <a:gd name="connsiteY3" fmla="*/ 315686 h 1643743"/>
              <a:gd name="connsiteX4" fmla="*/ 1393371 w 2721428"/>
              <a:gd name="connsiteY4" fmla="*/ 653143 h 1643743"/>
              <a:gd name="connsiteX5" fmla="*/ 1632857 w 2721428"/>
              <a:gd name="connsiteY5" fmla="*/ 925286 h 1643743"/>
              <a:gd name="connsiteX6" fmla="*/ 1937657 w 2721428"/>
              <a:gd name="connsiteY6" fmla="*/ 968829 h 1643743"/>
              <a:gd name="connsiteX7" fmla="*/ 2721428 w 2721428"/>
              <a:gd name="connsiteY7" fmla="*/ 1643743 h 1643743"/>
              <a:gd name="connsiteX0" fmla="*/ 0 w 2525187"/>
              <a:gd name="connsiteY0" fmla="*/ 0 h 1443826"/>
              <a:gd name="connsiteX1" fmla="*/ 141514 w 2525187"/>
              <a:gd name="connsiteY1" fmla="*/ 195943 h 1443826"/>
              <a:gd name="connsiteX2" fmla="*/ 740228 w 2525187"/>
              <a:gd name="connsiteY2" fmla="*/ 457200 h 1443826"/>
              <a:gd name="connsiteX3" fmla="*/ 1284514 w 2525187"/>
              <a:gd name="connsiteY3" fmla="*/ 315686 h 1443826"/>
              <a:gd name="connsiteX4" fmla="*/ 1393371 w 2525187"/>
              <a:gd name="connsiteY4" fmla="*/ 653143 h 1443826"/>
              <a:gd name="connsiteX5" fmla="*/ 1632857 w 2525187"/>
              <a:gd name="connsiteY5" fmla="*/ 925286 h 1443826"/>
              <a:gd name="connsiteX6" fmla="*/ 1937657 w 2525187"/>
              <a:gd name="connsiteY6" fmla="*/ 968829 h 1443826"/>
              <a:gd name="connsiteX7" fmla="*/ 2525187 w 2525187"/>
              <a:gd name="connsiteY7" fmla="*/ 1443826 h 1443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5187" h="1443826">
                <a:moveTo>
                  <a:pt x="0" y="0"/>
                </a:moveTo>
                <a:cubicBezTo>
                  <a:pt x="9071" y="59871"/>
                  <a:pt x="18143" y="119743"/>
                  <a:pt x="141514" y="195943"/>
                </a:cubicBezTo>
                <a:cubicBezTo>
                  <a:pt x="264885" y="272143"/>
                  <a:pt x="549728" y="437243"/>
                  <a:pt x="740228" y="457200"/>
                </a:cubicBezTo>
                <a:cubicBezTo>
                  <a:pt x="930728" y="477157"/>
                  <a:pt x="1175657" y="283029"/>
                  <a:pt x="1284514" y="315686"/>
                </a:cubicBezTo>
                <a:cubicBezTo>
                  <a:pt x="1393371" y="348343"/>
                  <a:pt x="1335314" y="551543"/>
                  <a:pt x="1393371" y="653143"/>
                </a:cubicBezTo>
                <a:cubicBezTo>
                  <a:pt x="1451428" y="754743"/>
                  <a:pt x="1542143" y="872672"/>
                  <a:pt x="1632857" y="925286"/>
                </a:cubicBezTo>
                <a:cubicBezTo>
                  <a:pt x="1723571" y="977900"/>
                  <a:pt x="1756229" y="849086"/>
                  <a:pt x="1937657" y="968829"/>
                </a:cubicBezTo>
                <a:cubicBezTo>
                  <a:pt x="2119086" y="1088572"/>
                  <a:pt x="2224016" y="1166240"/>
                  <a:pt x="2525187" y="1443826"/>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02" name="TextBox 101"/>
          <p:cNvSpPr txBox="1"/>
          <p:nvPr/>
        </p:nvSpPr>
        <p:spPr>
          <a:xfrm>
            <a:off x="1252195" y="2398056"/>
            <a:ext cx="1541128" cy="646331"/>
          </a:xfrm>
          <a:prstGeom prst="rect">
            <a:avLst/>
          </a:prstGeom>
          <a:noFill/>
        </p:spPr>
        <p:txBody>
          <a:bodyPr wrap="none" rtlCol="0">
            <a:spAutoFit/>
          </a:bodyPr>
          <a:lstStyle/>
          <a:p>
            <a:r>
              <a:rPr lang="en-US" sz="3600" b="1" dirty="0">
                <a:latin typeface="Goudy Old Style" panose="02020502050305020303" pitchFamily="18" charset="0"/>
              </a:rPr>
              <a:t>C</a:t>
            </a:r>
            <a:r>
              <a:rPr lang="en-US" sz="2400" b="1" dirty="0">
                <a:latin typeface="Goudy Old Style" panose="02020502050305020303" pitchFamily="18" charset="0"/>
              </a:rPr>
              <a:t>ORTEX</a:t>
            </a:r>
          </a:p>
        </p:txBody>
      </p:sp>
      <p:sp>
        <p:nvSpPr>
          <p:cNvPr id="109" name="Freeform 108"/>
          <p:cNvSpPr/>
          <p:nvPr/>
        </p:nvSpPr>
        <p:spPr>
          <a:xfrm>
            <a:off x="1136413" y="2794805"/>
            <a:ext cx="5383175" cy="1511344"/>
          </a:xfrm>
          <a:custGeom>
            <a:avLst/>
            <a:gdLst>
              <a:gd name="connsiteX0" fmla="*/ 20468 w 4196228"/>
              <a:gd name="connsiteY0" fmla="*/ 1441287 h 1441287"/>
              <a:gd name="connsiteX1" fmla="*/ 73808 w 4196228"/>
              <a:gd name="connsiteY1" fmla="*/ 885027 h 1441287"/>
              <a:gd name="connsiteX2" fmla="*/ 622448 w 4196228"/>
              <a:gd name="connsiteY2" fmla="*/ 214467 h 1441287"/>
              <a:gd name="connsiteX3" fmla="*/ 2138828 w 4196228"/>
              <a:gd name="connsiteY3" fmla="*/ 1107 h 1441287"/>
              <a:gd name="connsiteX4" fmla="*/ 3388508 w 4196228"/>
              <a:gd name="connsiteY4" fmla="*/ 283047 h 1441287"/>
              <a:gd name="connsiteX5" fmla="*/ 4196228 w 4196228"/>
              <a:gd name="connsiteY5" fmla="*/ 1052667 h 1441287"/>
              <a:gd name="connsiteX0" fmla="*/ 124952 w 4300712"/>
              <a:gd name="connsiteY0" fmla="*/ 1440180 h 1440180"/>
              <a:gd name="connsiteX1" fmla="*/ 178292 w 4300712"/>
              <a:gd name="connsiteY1" fmla="*/ 883920 h 1440180"/>
              <a:gd name="connsiteX2" fmla="*/ 2243312 w 4300712"/>
              <a:gd name="connsiteY2" fmla="*/ 0 h 1440180"/>
              <a:gd name="connsiteX3" fmla="*/ 3492992 w 4300712"/>
              <a:gd name="connsiteY3" fmla="*/ 281940 h 1440180"/>
              <a:gd name="connsiteX4" fmla="*/ 4300712 w 4300712"/>
              <a:gd name="connsiteY4" fmla="*/ 1051560 h 1440180"/>
              <a:gd name="connsiteX0" fmla="*/ 216606 w 4392366"/>
              <a:gd name="connsiteY0" fmla="*/ 1159520 h 1159520"/>
              <a:gd name="connsiteX1" fmla="*/ 269946 w 4392366"/>
              <a:gd name="connsiteY1" fmla="*/ 603260 h 1159520"/>
              <a:gd name="connsiteX2" fmla="*/ 3584646 w 4392366"/>
              <a:gd name="connsiteY2" fmla="*/ 1280 h 1159520"/>
              <a:gd name="connsiteX3" fmla="*/ 4392366 w 4392366"/>
              <a:gd name="connsiteY3" fmla="*/ 770900 h 1159520"/>
              <a:gd name="connsiteX0" fmla="*/ 276150 w 4451910"/>
              <a:gd name="connsiteY0" fmla="*/ 569209 h 569209"/>
              <a:gd name="connsiteX1" fmla="*/ 329490 w 4451910"/>
              <a:gd name="connsiteY1" fmla="*/ 12949 h 569209"/>
              <a:gd name="connsiteX2" fmla="*/ 4451910 w 4451910"/>
              <a:gd name="connsiteY2" fmla="*/ 180589 h 569209"/>
              <a:gd name="connsiteX0" fmla="*/ 435 w 4176195"/>
              <a:gd name="connsiteY0" fmla="*/ 1518999 h 1518999"/>
              <a:gd name="connsiteX1" fmla="*/ 1608255 w 4176195"/>
              <a:gd name="connsiteY1" fmla="*/ 2619 h 1518999"/>
              <a:gd name="connsiteX2" fmla="*/ 4176195 w 4176195"/>
              <a:gd name="connsiteY2" fmla="*/ 1130379 h 1518999"/>
              <a:gd name="connsiteX0" fmla="*/ 43890 w 4219650"/>
              <a:gd name="connsiteY0" fmla="*/ 1528722 h 1528722"/>
              <a:gd name="connsiteX1" fmla="*/ 1651710 w 4219650"/>
              <a:gd name="connsiteY1" fmla="*/ 12342 h 1528722"/>
              <a:gd name="connsiteX2" fmla="*/ 4219650 w 4219650"/>
              <a:gd name="connsiteY2" fmla="*/ 1140102 h 1528722"/>
              <a:gd name="connsiteX0" fmla="*/ 43890 w 4219650"/>
              <a:gd name="connsiteY0" fmla="*/ 1527429 h 1527429"/>
              <a:gd name="connsiteX1" fmla="*/ 1651710 w 4219650"/>
              <a:gd name="connsiteY1" fmla="*/ 11049 h 1527429"/>
              <a:gd name="connsiteX2" fmla="*/ 4219650 w 4219650"/>
              <a:gd name="connsiteY2" fmla="*/ 1138809 h 1527429"/>
              <a:gd name="connsiteX0" fmla="*/ 94167 w 4269927"/>
              <a:gd name="connsiteY0" fmla="*/ 1527429 h 1527429"/>
              <a:gd name="connsiteX1" fmla="*/ 1701987 w 4269927"/>
              <a:gd name="connsiteY1" fmla="*/ 11049 h 1527429"/>
              <a:gd name="connsiteX2" fmla="*/ 4269927 w 4269927"/>
              <a:gd name="connsiteY2" fmla="*/ 1138809 h 1527429"/>
              <a:gd name="connsiteX0" fmla="*/ 10836 w 4377096"/>
              <a:gd name="connsiteY0" fmla="*/ 1503283 h 1503283"/>
              <a:gd name="connsiteX1" fmla="*/ 1809156 w 4377096"/>
              <a:gd name="connsiteY1" fmla="*/ 2143 h 1503283"/>
              <a:gd name="connsiteX2" fmla="*/ 4377096 w 4377096"/>
              <a:gd name="connsiteY2" fmla="*/ 1129903 h 1503283"/>
              <a:gd name="connsiteX0" fmla="*/ 23414 w 4389674"/>
              <a:gd name="connsiteY0" fmla="*/ 1510838 h 1510838"/>
              <a:gd name="connsiteX1" fmla="*/ 1821734 w 4389674"/>
              <a:gd name="connsiteY1" fmla="*/ 9698 h 1510838"/>
              <a:gd name="connsiteX2" fmla="*/ 4389674 w 4389674"/>
              <a:gd name="connsiteY2" fmla="*/ 1137458 h 1510838"/>
              <a:gd name="connsiteX0" fmla="*/ 29594 w 4395854"/>
              <a:gd name="connsiteY0" fmla="*/ 1522620 h 1522620"/>
              <a:gd name="connsiteX1" fmla="*/ 1827914 w 4395854"/>
              <a:gd name="connsiteY1" fmla="*/ 21480 h 1522620"/>
              <a:gd name="connsiteX2" fmla="*/ 4395854 w 4395854"/>
              <a:gd name="connsiteY2" fmla="*/ 1149240 h 1522620"/>
            </a:gdLst>
            <a:ahLst/>
            <a:cxnLst>
              <a:cxn ang="0">
                <a:pos x="connsiteX0" y="connsiteY0"/>
              </a:cxn>
              <a:cxn ang="0">
                <a:pos x="connsiteX1" y="connsiteY1"/>
              </a:cxn>
              <a:cxn ang="0">
                <a:pos x="connsiteX2" y="connsiteY2"/>
              </a:cxn>
            </a:cxnLst>
            <a:rect l="l" t="t" r="r" b="b"/>
            <a:pathLst>
              <a:path w="4395854" h="1522620">
                <a:moveTo>
                  <a:pt x="29594" y="1522620"/>
                </a:moveTo>
                <a:cubicBezTo>
                  <a:pt x="-108201" y="1308625"/>
                  <a:pt x="193424" y="236110"/>
                  <a:pt x="1827914" y="21480"/>
                </a:cubicBezTo>
                <a:cubicBezTo>
                  <a:pt x="3462404" y="-193150"/>
                  <a:pt x="4283776" y="1274335"/>
                  <a:pt x="4395854" y="114924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15" name="Freeform 114"/>
          <p:cNvSpPr/>
          <p:nvPr/>
        </p:nvSpPr>
        <p:spPr>
          <a:xfrm>
            <a:off x="5146305" y="4697854"/>
            <a:ext cx="756233" cy="783059"/>
          </a:xfrm>
          <a:custGeom>
            <a:avLst/>
            <a:gdLst>
              <a:gd name="connsiteX0" fmla="*/ 162233 w 980768"/>
              <a:gd name="connsiteY0" fmla="*/ 0 h 781664"/>
              <a:gd name="connsiteX1" fmla="*/ 980768 w 980768"/>
              <a:gd name="connsiteY1" fmla="*/ 73741 h 781664"/>
              <a:gd name="connsiteX2" fmla="*/ 508820 w 980768"/>
              <a:gd name="connsiteY2" fmla="*/ 184354 h 781664"/>
              <a:gd name="connsiteX3" fmla="*/ 958645 w 980768"/>
              <a:gd name="connsiteY3" fmla="*/ 317090 h 781664"/>
              <a:gd name="connsiteX4" fmla="*/ 486697 w 980768"/>
              <a:gd name="connsiteY4" fmla="*/ 398206 h 781664"/>
              <a:gd name="connsiteX5" fmla="*/ 848033 w 980768"/>
              <a:gd name="connsiteY5" fmla="*/ 626806 h 781664"/>
              <a:gd name="connsiteX6" fmla="*/ 398207 w 980768"/>
              <a:gd name="connsiteY6" fmla="*/ 523567 h 781664"/>
              <a:gd name="connsiteX7" fmla="*/ 744794 w 980768"/>
              <a:gd name="connsiteY7" fmla="*/ 781664 h 781664"/>
              <a:gd name="connsiteX8" fmla="*/ 0 w 980768"/>
              <a:gd name="connsiteY8" fmla="*/ 589935 h 781664"/>
              <a:gd name="connsiteX9" fmla="*/ 0 w 980768"/>
              <a:gd name="connsiteY9" fmla="*/ 589935 h 781664"/>
              <a:gd name="connsiteX0" fmla="*/ 162233 w 980768"/>
              <a:gd name="connsiteY0" fmla="*/ 0 h 775506"/>
              <a:gd name="connsiteX1" fmla="*/ 980768 w 980768"/>
              <a:gd name="connsiteY1" fmla="*/ 73741 h 775506"/>
              <a:gd name="connsiteX2" fmla="*/ 508820 w 980768"/>
              <a:gd name="connsiteY2" fmla="*/ 184354 h 775506"/>
              <a:gd name="connsiteX3" fmla="*/ 958645 w 980768"/>
              <a:gd name="connsiteY3" fmla="*/ 317090 h 775506"/>
              <a:gd name="connsiteX4" fmla="*/ 486697 w 980768"/>
              <a:gd name="connsiteY4" fmla="*/ 398206 h 775506"/>
              <a:gd name="connsiteX5" fmla="*/ 848033 w 980768"/>
              <a:gd name="connsiteY5" fmla="*/ 626806 h 775506"/>
              <a:gd name="connsiteX6" fmla="*/ 398207 w 980768"/>
              <a:gd name="connsiteY6" fmla="*/ 523567 h 775506"/>
              <a:gd name="connsiteX7" fmla="*/ 689375 w 980768"/>
              <a:gd name="connsiteY7" fmla="*/ 775506 h 775506"/>
              <a:gd name="connsiteX8" fmla="*/ 0 w 980768"/>
              <a:gd name="connsiteY8" fmla="*/ 589935 h 775506"/>
              <a:gd name="connsiteX9" fmla="*/ 0 w 980768"/>
              <a:gd name="connsiteY9" fmla="*/ 589935 h 775506"/>
              <a:gd name="connsiteX0" fmla="*/ 162233 w 980768"/>
              <a:gd name="connsiteY0" fmla="*/ 0 h 775506"/>
              <a:gd name="connsiteX1" fmla="*/ 980768 w 980768"/>
              <a:gd name="connsiteY1" fmla="*/ 73741 h 775506"/>
              <a:gd name="connsiteX2" fmla="*/ 508820 w 980768"/>
              <a:gd name="connsiteY2" fmla="*/ 184354 h 775506"/>
              <a:gd name="connsiteX3" fmla="*/ 958645 w 980768"/>
              <a:gd name="connsiteY3" fmla="*/ 317090 h 775506"/>
              <a:gd name="connsiteX4" fmla="*/ 532879 w 980768"/>
              <a:gd name="connsiteY4" fmla="*/ 367418 h 775506"/>
              <a:gd name="connsiteX5" fmla="*/ 848033 w 980768"/>
              <a:gd name="connsiteY5" fmla="*/ 626806 h 775506"/>
              <a:gd name="connsiteX6" fmla="*/ 398207 w 980768"/>
              <a:gd name="connsiteY6" fmla="*/ 523567 h 775506"/>
              <a:gd name="connsiteX7" fmla="*/ 689375 w 980768"/>
              <a:gd name="connsiteY7" fmla="*/ 775506 h 775506"/>
              <a:gd name="connsiteX8" fmla="*/ 0 w 980768"/>
              <a:gd name="connsiteY8" fmla="*/ 589935 h 775506"/>
              <a:gd name="connsiteX9" fmla="*/ 0 w 980768"/>
              <a:gd name="connsiteY9" fmla="*/ 589935 h 775506"/>
              <a:gd name="connsiteX0" fmla="*/ 162233 w 977689"/>
              <a:gd name="connsiteY0" fmla="*/ 0 h 775506"/>
              <a:gd name="connsiteX1" fmla="*/ 977689 w 977689"/>
              <a:gd name="connsiteY1" fmla="*/ 92213 h 775506"/>
              <a:gd name="connsiteX2" fmla="*/ 508820 w 977689"/>
              <a:gd name="connsiteY2" fmla="*/ 184354 h 775506"/>
              <a:gd name="connsiteX3" fmla="*/ 958645 w 977689"/>
              <a:gd name="connsiteY3" fmla="*/ 317090 h 775506"/>
              <a:gd name="connsiteX4" fmla="*/ 532879 w 977689"/>
              <a:gd name="connsiteY4" fmla="*/ 367418 h 775506"/>
              <a:gd name="connsiteX5" fmla="*/ 848033 w 977689"/>
              <a:gd name="connsiteY5" fmla="*/ 626806 h 775506"/>
              <a:gd name="connsiteX6" fmla="*/ 398207 w 977689"/>
              <a:gd name="connsiteY6" fmla="*/ 523567 h 775506"/>
              <a:gd name="connsiteX7" fmla="*/ 689375 w 977689"/>
              <a:gd name="connsiteY7" fmla="*/ 775506 h 775506"/>
              <a:gd name="connsiteX8" fmla="*/ 0 w 977689"/>
              <a:gd name="connsiteY8" fmla="*/ 589935 h 775506"/>
              <a:gd name="connsiteX9" fmla="*/ 0 w 977689"/>
              <a:gd name="connsiteY9" fmla="*/ 589935 h 775506"/>
              <a:gd name="connsiteX0" fmla="*/ 162233 w 977689"/>
              <a:gd name="connsiteY0" fmla="*/ 0 h 775506"/>
              <a:gd name="connsiteX1" fmla="*/ 977689 w 977689"/>
              <a:gd name="connsiteY1" fmla="*/ 92213 h 775506"/>
              <a:gd name="connsiteX2" fmla="*/ 511899 w 977689"/>
              <a:gd name="connsiteY2" fmla="*/ 193591 h 775506"/>
              <a:gd name="connsiteX3" fmla="*/ 958645 w 977689"/>
              <a:gd name="connsiteY3" fmla="*/ 317090 h 775506"/>
              <a:gd name="connsiteX4" fmla="*/ 532879 w 977689"/>
              <a:gd name="connsiteY4" fmla="*/ 367418 h 775506"/>
              <a:gd name="connsiteX5" fmla="*/ 848033 w 977689"/>
              <a:gd name="connsiteY5" fmla="*/ 626806 h 775506"/>
              <a:gd name="connsiteX6" fmla="*/ 398207 w 977689"/>
              <a:gd name="connsiteY6" fmla="*/ 523567 h 775506"/>
              <a:gd name="connsiteX7" fmla="*/ 689375 w 977689"/>
              <a:gd name="connsiteY7" fmla="*/ 775506 h 775506"/>
              <a:gd name="connsiteX8" fmla="*/ 0 w 977689"/>
              <a:gd name="connsiteY8" fmla="*/ 589935 h 775506"/>
              <a:gd name="connsiteX9" fmla="*/ 0 w 977689"/>
              <a:gd name="connsiteY9" fmla="*/ 589935 h 775506"/>
              <a:gd name="connsiteX0" fmla="*/ 162233 w 977689"/>
              <a:gd name="connsiteY0" fmla="*/ 0 h 775506"/>
              <a:gd name="connsiteX1" fmla="*/ 977689 w 977689"/>
              <a:gd name="connsiteY1" fmla="*/ 92213 h 775506"/>
              <a:gd name="connsiteX2" fmla="*/ 511899 w 977689"/>
              <a:gd name="connsiteY2" fmla="*/ 193591 h 775506"/>
              <a:gd name="connsiteX3" fmla="*/ 949409 w 977689"/>
              <a:gd name="connsiteY3" fmla="*/ 369429 h 775506"/>
              <a:gd name="connsiteX4" fmla="*/ 532879 w 977689"/>
              <a:gd name="connsiteY4" fmla="*/ 367418 h 775506"/>
              <a:gd name="connsiteX5" fmla="*/ 848033 w 977689"/>
              <a:gd name="connsiteY5" fmla="*/ 626806 h 775506"/>
              <a:gd name="connsiteX6" fmla="*/ 398207 w 977689"/>
              <a:gd name="connsiteY6" fmla="*/ 523567 h 775506"/>
              <a:gd name="connsiteX7" fmla="*/ 689375 w 977689"/>
              <a:gd name="connsiteY7" fmla="*/ 775506 h 775506"/>
              <a:gd name="connsiteX8" fmla="*/ 0 w 977689"/>
              <a:gd name="connsiteY8" fmla="*/ 589935 h 775506"/>
              <a:gd name="connsiteX9" fmla="*/ 0 w 977689"/>
              <a:gd name="connsiteY9" fmla="*/ 589935 h 775506"/>
              <a:gd name="connsiteX0" fmla="*/ 162233 w 977689"/>
              <a:gd name="connsiteY0" fmla="*/ 0 h 775506"/>
              <a:gd name="connsiteX1" fmla="*/ 977689 w 977689"/>
              <a:gd name="connsiteY1" fmla="*/ 92213 h 775506"/>
              <a:gd name="connsiteX2" fmla="*/ 511899 w 977689"/>
              <a:gd name="connsiteY2" fmla="*/ 193591 h 775506"/>
              <a:gd name="connsiteX3" fmla="*/ 949409 w 977689"/>
              <a:gd name="connsiteY3" fmla="*/ 369429 h 775506"/>
              <a:gd name="connsiteX4" fmla="*/ 532879 w 977689"/>
              <a:gd name="connsiteY4" fmla="*/ 367418 h 775506"/>
              <a:gd name="connsiteX5" fmla="*/ 851112 w 977689"/>
              <a:gd name="connsiteY5" fmla="*/ 599096 h 775506"/>
              <a:gd name="connsiteX6" fmla="*/ 398207 w 977689"/>
              <a:gd name="connsiteY6" fmla="*/ 523567 h 775506"/>
              <a:gd name="connsiteX7" fmla="*/ 689375 w 977689"/>
              <a:gd name="connsiteY7" fmla="*/ 775506 h 775506"/>
              <a:gd name="connsiteX8" fmla="*/ 0 w 977689"/>
              <a:gd name="connsiteY8" fmla="*/ 589935 h 775506"/>
              <a:gd name="connsiteX9" fmla="*/ 0 w 977689"/>
              <a:gd name="connsiteY9" fmla="*/ 589935 h 775506"/>
              <a:gd name="connsiteX0" fmla="*/ 162233 w 977689"/>
              <a:gd name="connsiteY0" fmla="*/ 0 h 775506"/>
              <a:gd name="connsiteX1" fmla="*/ 977689 w 977689"/>
              <a:gd name="connsiteY1" fmla="*/ 92213 h 775506"/>
              <a:gd name="connsiteX2" fmla="*/ 511899 w 977689"/>
              <a:gd name="connsiteY2" fmla="*/ 193591 h 775506"/>
              <a:gd name="connsiteX3" fmla="*/ 949409 w 977689"/>
              <a:gd name="connsiteY3" fmla="*/ 369429 h 775506"/>
              <a:gd name="connsiteX4" fmla="*/ 474382 w 977689"/>
              <a:gd name="connsiteY4" fmla="*/ 367418 h 775506"/>
              <a:gd name="connsiteX5" fmla="*/ 851112 w 977689"/>
              <a:gd name="connsiteY5" fmla="*/ 599096 h 775506"/>
              <a:gd name="connsiteX6" fmla="*/ 398207 w 977689"/>
              <a:gd name="connsiteY6" fmla="*/ 523567 h 775506"/>
              <a:gd name="connsiteX7" fmla="*/ 689375 w 977689"/>
              <a:gd name="connsiteY7" fmla="*/ 775506 h 775506"/>
              <a:gd name="connsiteX8" fmla="*/ 0 w 977689"/>
              <a:gd name="connsiteY8" fmla="*/ 589935 h 775506"/>
              <a:gd name="connsiteX9" fmla="*/ 0 w 977689"/>
              <a:gd name="connsiteY9" fmla="*/ 589935 h 775506"/>
              <a:gd name="connsiteX0" fmla="*/ 162233 w 977689"/>
              <a:gd name="connsiteY0" fmla="*/ 0 h 787821"/>
              <a:gd name="connsiteX1" fmla="*/ 977689 w 977689"/>
              <a:gd name="connsiteY1" fmla="*/ 92213 h 787821"/>
              <a:gd name="connsiteX2" fmla="*/ 511899 w 977689"/>
              <a:gd name="connsiteY2" fmla="*/ 193591 h 787821"/>
              <a:gd name="connsiteX3" fmla="*/ 949409 w 977689"/>
              <a:gd name="connsiteY3" fmla="*/ 369429 h 787821"/>
              <a:gd name="connsiteX4" fmla="*/ 474382 w 977689"/>
              <a:gd name="connsiteY4" fmla="*/ 367418 h 787821"/>
              <a:gd name="connsiteX5" fmla="*/ 851112 w 977689"/>
              <a:gd name="connsiteY5" fmla="*/ 599096 h 787821"/>
              <a:gd name="connsiteX6" fmla="*/ 398207 w 977689"/>
              <a:gd name="connsiteY6" fmla="*/ 523567 h 787821"/>
              <a:gd name="connsiteX7" fmla="*/ 661666 w 977689"/>
              <a:gd name="connsiteY7" fmla="*/ 787821 h 787821"/>
              <a:gd name="connsiteX8" fmla="*/ 0 w 977689"/>
              <a:gd name="connsiteY8" fmla="*/ 589935 h 787821"/>
              <a:gd name="connsiteX9" fmla="*/ 0 w 977689"/>
              <a:gd name="connsiteY9" fmla="*/ 589935 h 787821"/>
              <a:gd name="connsiteX0" fmla="*/ 162233 w 977689"/>
              <a:gd name="connsiteY0" fmla="*/ 0 h 787821"/>
              <a:gd name="connsiteX1" fmla="*/ 977689 w 977689"/>
              <a:gd name="connsiteY1" fmla="*/ 92213 h 787821"/>
              <a:gd name="connsiteX2" fmla="*/ 511899 w 977689"/>
              <a:gd name="connsiteY2" fmla="*/ 193591 h 787821"/>
              <a:gd name="connsiteX3" fmla="*/ 949409 w 977689"/>
              <a:gd name="connsiteY3" fmla="*/ 369429 h 787821"/>
              <a:gd name="connsiteX4" fmla="*/ 474382 w 977689"/>
              <a:gd name="connsiteY4" fmla="*/ 367418 h 787821"/>
              <a:gd name="connsiteX5" fmla="*/ 851112 w 977689"/>
              <a:gd name="connsiteY5" fmla="*/ 599096 h 787821"/>
              <a:gd name="connsiteX6" fmla="*/ 398207 w 977689"/>
              <a:gd name="connsiteY6" fmla="*/ 511252 h 787821"/>
              <a:gd name="connsiteX7" fmla="*/ 661666 w 977689"/>
              <a:gd name="connsiteY7" fmla="*/ 787821 h 787821"/>
              <a:gd name="connsiteX8" fmla="*/ 0 w 977689"/>
              <a:gd name="connsiteY8" fmla="*/ 589935 h 787821"/>
              <a:gd name="connsiteX9" fmla="*/ 0 w 977689"/>
              <a:gd name="connsiteY9" fmla="*/ 589935 h 787821"/>
              <a:gd name="connsiteX0" fmla="*/ 162233 w 977689"/>
              <a:gd name="connsiteY0" fmla="*/ 0 h 728056"/>
              <a:gd name="connsiteX1" fmla="*/ 977689 w 977689"/>
              <a:gd name="connsiteY1" fmla="*/ 92213 h 728056"/>
              <a:gd name="connsiteX2" fmla="*/ 511899 w 977689"/>
              <a:gd name="connsiteY2" fmla="*/ 193591 h 728056"/>
              <a:gd name="connsiteX3" fmla="*/ 949409 w 977689"/>
              <a:gd name="connsiteY3" fmla="*/ 369429 h 728056"/>
              <a:gd name="connsiteX4" fmla="*/ 474382 w 977689"/>
              <a:gd name="connsiteY4" fmla="*/ 367418 h 728056"/>
              <a:gd name="connsiteX5" fmla="*/ 851112 w 977689"/>
              <a:gd name="connsiteY5" fmla="*/ 599096 h 728056"/>
              <a:gd name="connsiteX6" fmla="*/ 398207 w 977689"/>
              <a:gd name="connsiteY6" fmla="*/ 511252 h 728056"/>
              <a:gd name="connsiteX7" fmla="*/ 542137 w 977689"/>
              <a:gd name="connsiteY7" fmla="*/ 728056 h 728056"/>
              <a:gd name="connsiteX8" fmla="*/ 0 w 977689"/>
              <a:gd name="connsiteY8" fmla="*/ 589935 h 728056"/>
              <a:gd name="connsiteX9" fmla="*/ 0 w 977689"/>
              <a:gd name="connsiteY9" fmla="*/ 589935 h 728056"/>
              <a:gd name="connsiteX0" fmla="*/ 162233 w 949409"/>
              <a:gd name="connsiteY0" fmla="*/ 0 h 728056"/>
              <a:gd name="connsiteX1" fmla="*/ 798395 w 949409"/>
              <a:gd name="connsiteY1" fmla="*/ 104166 h 728056"/>
              <a:gd name="connsiteX2" fmla="*/ 511899 w 949409"/>
              <a:gd name="connsiteY2" fmla="*/ 193591 h 728056"/>
              <a:gd name="connsiteX3" fmla="*/ 949409 w 949409"/>
              <a:gd name="connsiteY3" fmla="*/ 369429 h 728056"/>
              <a:gd name="connsiteX4" fmla="*/ 474382 w 949409"/>
              <a:gd name="connsiteY4" fmla="*/ 367418 h 728056"/>
              <a:gd name="connsiteX5" fmla="*/ 851112 w 949409"/>
              <a:gd name="connsiteY5" fmla="*/ 599096 h 728056"/>
              <a:gd name="connsiteX6" fmla="*/ 398207 w 949409"/>
              <a:gd name="connsiteY6" fmla="*/ 511252 h 728056"/>
              <a:gd name="connsiteX7" fmla="*/ 542137 w 949409"/>
              <a:gd name="connsiteY7" fmla="*/ 728056 h 728056"/>
              <a:gd name="connsiteX8" fmla="*/ 0 w 949409"/>
              <a:gd name="connsiteY8" fmla="*/ 589935 h 728056"/>
              <a:gd name="connsiteX9" fmla="*/ 0 w 949409"/>
              <a:gd name="connsiteY9" fmla="*/ 589935 h 728056"/>
              <a:gd name="connsiteX0" fmla="*/ 162233 w 949409"/>
              <a:gd name="connsiteY0" fmla="*/ 0 h 728056"/>
              <a:gd name="connsiteX1" fmla="*/ 798395 w 949409"/>
              <a:gd name="connsiteY1" fmla="*/ 80260 h 728056"/>
              <a:gd name="connsiteX2" fmla="*/ 511899 w 949409"/>
              <a:gd name="connsiteY2" fmla="*/ 193591 h 728056"/>
              <a:gd name="connsiteX3" fmla="*/ 949409 w 949409"/>
              <a:gd name="connsiteY3" fmla="*/ 369429 h 728056"/>
              <a:gd name="connsiteX4" fmla="*/ 474382 w 949409"/>
              <a:gd name="connsiteY4" fmla="*/ 367418 h 728056"/>
              <a:gd name="connsiteX5" fmla="*/ 851112 w 949409"/>
              <a:gd name="connsiteY5" fmla="*/ 599096 h 728056"/>
              <a:gd name="connsiteX6" fmla="*/ 398207 w 949409"/>
              <a:gd name="connsiteY6" fmla="*/ 511252 h 728056"/>
              <a:gd name="connsiteX7" fmla="*/ 542137 w 949409"/>
              <a:gd name="connsiteY7" fmla="*/ 728056 h 728056"/>
              <a:gd name="connsiteX8" fmla="*/ 0 w 949409"/>
              <a:gd name="connsiteY8" fmla="*/ 589935 h 728056"/>
              <a:gd name="connsiteX9" fmla="*/ 0 w 949409"/>
              <a:gd name="connsiteY9" fmla="*/ 589935 h 728056"/>
              <a:gd name="connsiteX0" fmla="*/ 162233 w 949409"/>
              <a:gd name="connsiteY0" fmla="*/ 0 h 728056"/>
              <a:gd name="connsiteX1" fmla="*/ 798395 w 949409"/>
              <a:gd name="connsiteY1" fmla="*/ 80260 h 728056"/>
              <a:gd name="connsiteX2" fmla="*/ 511899 w 949409"/>
              <a:gd name="connsiteY2" fmla="*/ 193591 h 728056"/>
              <a:gd name="connsiteX3" fmla="*/ 949409 w 949409"/>
              <a:gd name="connsiteY3" fmla="*/ 369429 h 728056"/>
              <a:gd name="connsiteX4" fmla="*/ 474382 w 949409"/>
              <a:gd name="connsiteY4" fmla="*/ 367418 h 728056"/>
              <a:gd name="connsiteX5" fmla="*/ 851112 w 949409"/>
              <a:gd name="connsiteY5" fmla="*/ 599096 h 728056"/>
              <a:gd name="connsiteX6" fmla="*/ 302584 w 949409"/>
              <a:gd name="connsiteY6" fmla="*/ 493322 h 728056"/>
              <a:gd name="connsiteX7" fmla="*/ 542137 w 949409"/>
              <a:gd name="connsiteY7" fmla="*/ 728056 h 728056"/>
              <a:gd name="connsiteX8" fmla="*/ 0 w 949409"/>
              <a:gd name="connsiteY8" fmla="*/ 589935 h 728056"/>
              <a:gd name="connsiteX9" fmla="*/ 0 w 949409"/>
              <a:gd name="connsiteY9" fmla="*/ 589935 h 728056"/>
              <a:gd name="connsiteX0" fmla="*/ 162233 w 949409"/>
              <a:gd name="connsiteY0" fmla="*/ 0 h 728056"/>
              <a:gd name="connsiteX1" fmla="*/ 798395 w 949409"/>
              <a:gd name="connsiteY1" fmla="*/ 80260 h 728056"/>
              <a:gd name="connsiteX2" fmla="*/ 511899 w 949409"/>
              <a:gd name="connsiteY2" fmla="*/ 193591 h 728056"/>
              <a:gd name="connsiteX3" fmla="*/ 949409 w 949409"/>
              <a:gd name="connsiteY3" fmla="*/ 369429 h 728056"/>
              <a:gd name="connsiteX4" fmla="*/ 474382 w 949409"/>
              <a:gd name="connsiteY4" fmla="*/ 367418 h 728056"/>
              <a:gd name="connsiteX5" fmla="*/ 743536 w 949409"/>
              <a:gd name="connsiteY5" fmla="*/ 539331 h 728056"/>
              <a:gd name="connsiteX6" fmla="*/ 302584 w 949409"/>
              <a:gd name="connsiteY6" fmla="*/ 493322 h 728056"/>
              <a:gd name="connsiteX7" fmla="*/ 542137 w 949409"/>
              <a:gd name="connsiteY7" fmla="*/ 728056 h 728056"/>
              <a:gd name="connsiteX8" fmla="*/ 0 w 949409"/>
              <a:gd name="connsiteY8" fmla="*/ 589935 h 728056"/>
              <a:gd name="connsiteX9" fmla="*/ 0 w 949409"/>
              <a:gd name="connsiteY9" fmla="*/ 589935 h 728056"/>
              <a:gd name="connsiteX0" fmla="*/ 162233 w 841832"/>
              <a:gd name="connsiteY0" fmla="*/ 0 h 728056"/>
              <a:gd name="connsiteX1" fmla="*/ 798395 w 841832"/>
              <a:gd name="connsiteY1" fmla="*/ 80260 h 728056"/>
              <a:gd name="connsiteX2" fmla="*/ 511899 w 841832"/>
              <a:gd name="connsiteY2" fmla="*/ 193591 h 728056"/>
              <a:gd name="connsiteX3" fmla="*/ 841832 w 841832"/>
              <a:gd name="connsiteY3" fmla="*/ 345523 h 728056"/>
              <a:gd name="connsiteX4" fmla="*/ 474382 w 841832"/>
              <a:gd name="connsiteY4" fmla="*/ 367418 h 728056"/>
              <a:gd name="connsiteX5" fmla="*/ 743536 w 841832"/>
              <a:gd name="connsiteY5" fmla="*/ 539331 h 728056"/>
              <a:gd name="connsiteX6" fmla="*/ 302584 w 841832"/>
              <a:gd name="connsiteY6" fmla="*/ 493322 h 728056"/>
              <a:gd name="connsiteX7" fmla="*/ 542137 w 841832"/>
              <a:gd name="connsiteY7" fmla="*/ 728056 h 728056"/>
              <a:gd name="connsiteX8" fmla="*/ 0 w 841832"/>
              <a:gd name="connsiteY8" fmla="*/ 589935 h 728056"/>
              <a:gd name="connsiteX9" fmla="*/ 0 w 841832"/>
              <a:gd name="connsiteY9" fmla="*/ 589935 h 728056"/>
              <a:gd name="connsiteX0" fmla="*/ 162233 w 841832"/>
              <a:gd name="connsiteY0" fmla="*/ 0 h 740009"/>
              <a:gd name="connsiteX1" fmla="*/ 798395 w 841832"/>
              <a:gd name="connsiteY1" fmla="*/ 80260 h 740009"/>
              <a:gd name="connsiteX2" fmla="*/ 511899 w 841832"/>
              <a:gd name="connsiteY2" fmla="*/ 193591 h 740009"/>
              <a:gd name="connsiteX3" fmla="*/ 841832 w 841832"/>
              <a:gd name="connsiteY3" fmla="*/ 345523 h 740009"/>
              <a:gd name="connsiteX4" fmla="*/ 474382 w 841832"/>
              <a:gd name="connsiteY4" fmla="*/ 367418 h 740009"/>
              <a:gd name="connsiteX5" fmla="*/ 743536 w 841832"/>
              <a:gd name="connsiteY5" fmla="*/ 539331 h 740009"/>
              <a:gd name="connsiteX6" fmla="*/ 302584 w 841832"/>
              <a:gd name="connsiteY6" fmla="*/ 493322 h 740009"/>
              <a:gd name="connsiteX7" fmla="*/ 464443 w 841832"/>
              <a:gd name="connsiteY7" fmla="*/ 740009 h 740009"/>
              <a:gd name="connsiteX8" fmla="*/ 0 w 841832"/>
              <a:gd name="connsiteY8" fmla="*/ 589935 h 740009"/>
              <a:gd name="connsiteX9" fmla="*/ 0 w 841832"/>
              <a:gd name="connsiteY9" fmla="*/ 589935 h 740009"/>
              <a:gd name="connsiteX0" fmla="*/ 162233 w 841832"/>
              <a:gd name="connsiteY0" fmla="*/ 0 h 716103"/>
              <a:gd name="connsiteX1" fmla="*/ 798395 w 841832"/>
              <a:gd name="connsiteY1" fmla="*/ 80260 h 716103"/>
              <a:gd name="connsiteX2" fmla="*/ 511899 w 841832"/>
              <a:gd name="connsiteY2" fmla="*/ 193591 h 716103"/>
              <a:gd name="connsiteX3" fmla="*/ 841832 w 841832"/>
              <a:gd name="connsiteY3" fmla="*/ 345523 h 716103"/>
              <a:gd name="connsiteX4" fmla="*/ 474382 w 841832"/>
              <a:gd name="connsiteY4" fmla="*/ 367418 h 716103"/>
              <a:gd name="connsiteX5" fmla="*/ 743536 w 841832"/>
              <a:gd name="connsiteY5" fmla="*/ 539331 h 716103"/>
              <a:gd name="connsiteX6" fmla="*/ 302584 w 841832"/>
              <a:gd name="connsiteY6" fmla="*/ 493322 h 716103"/>
              <a:gd name="connsiteX7" fmla="*/ 422607 w 841832"/>
              <a:gd name="connsiteY7" fmla="*/ 716103 h 716103"/>
              <a:gd name="connsiteX8" fmla="*/ 0 w 841832"/>
              <a:gd name="connsiteY8" fmla="*/ 589935 h 716103"/>
              <a:gd name="connsiteX9" fmla="*/ 0 w 841832"/>
              <a:gd name="connsiteY9" fmla="*/ 589935 h 716103"/>
              <a:gd name="connsiteX0" fmla="*/ 162233 w 841832"/>
              <a:gd name="connsiteY0" fmla="*/ 0 h 716103"/>
              <a:gd name="connsiteX1" fmla="*/ 708747 w 841832"/>
              <a:gd name="connsiteY1" fmla="*/ 74283 h 716103"/>
              <a:gd name="connsiteX2" fmla="*/ 511899 w 841832"/>
              <a:gd name="connsiteY2" fmla="*/ 193591 h 716103"/>
              <a:gd name="connsiteX3" fmla="*/ 841832 w 841832"/>
              <a:gd name="connsiteY3" fmla="*/ 345523 h 716103"/>
              <a:gd name="connsiteX4" fmla="*/ 474382 w 841832"/>
              <a:gd name="connsiteY4" fmla="*/ 367418 h 716103"/>
              <a:gd name="connsiteX5" fmla="*/ 743536 w 841832"/>
              <a:gd name="connsiteY5" fmla="*/ 539331 h 716103"/>
              <a:gd name="connsiteX6" fmla="*/ 302584 w 841832"/>
              <a:gd name="connsiteY6" fmla="*/ 493322 h 716103"/>
              <a:gd name="connsiteX7" fmla="*/ 422607 w 841832"/>
              <a:gd name="connsiteY7" fmla="*/ 716103 h 716103"/>
              <a:gd name="connsiteX8" fmla="*/ 0 w 841832"/>
              <a:gd name="connsiteY8" fmla="*/ 589935 h 716103"/>
              <a:gd name="connsiteX9" fmla="*/ 0 w 841832"/>
              <a:gd name="connsiteY9" fmla="*/ 589935 h 716103"/>
              <a:gd name="connsiteX0" fmla="*/ 162233 w 841832"/>
              <a:gd name="connsiteY0" fmla="*/ 0 h 716103"/>
              <a:gd name="connsiteX1" fmla="*/ 708747 w 841832"/>
              <a:gd name="connsiteY1" fmla="*/ 74283 h 716103"/>
              <a:gd name="connsiteX2" fmla="*/ 511899 w 841832"/>
              <a:gd name="connsiteY2" fmla="*/ 193591 h 716103"/>
              <a:gd name="connsiteX3" fmla="*/ 841832 w 841832"/>
              <a:gd name="connsiteY3" fmla="*/ 345523 h 716103"/>
              <a:gd name="connsiteX4" fmla="*/ 402664 w 841832"/>
              <a:gd name="connsiteY4" fmla="*/ 337536 h 716103"/>
              <a:gd name="connsiteX5" fmla="*/ 743536 w 841832"/>
              <a:gd name="connsiteY5" fmla="*/ 539331 h 716103"/>
              <a:gd name="connsiteX6" fmla="*/ 302584 w 841832"/>
              <a:gd name="connsiteY6" fmla="*/ 493322 h 716103"/>
              <a:gd name="connsiteX7" fmla="*/ 422607 w 841832"/>
              <a:gd name="connsiteY7" fmla="*/ 716103 h 716103"/>
              <a:gd name="connsiteX8" fmla="*/ 0 w 841832"/>
              <a:gd name="connsiteY8" fmla="*/ 589935 h 716103"/>
              <a:gd name="connsiteX9" fmla="*/ 0 w 841832"/>
              <a:gd name="connsiteY9" fmla="*/ 589935 h 716103"/>
              <a:gd name="connsiteX0" fmla="*/ 162233 w 841832"/>
              <a:gd name="connsiteY0" fmla="*/ 0 h 716103"/>
              <a:gd name="connsiteX1" fmla="*/ 708747 w 841832"/>
              <a:gd name="connsiteY1" fmla="*/ 74283 h 716103"/>
              <a:gd name="connsiteX2" fmla="*/ 452134 w 841832"/>
              <a:gd name="connsiteY2" fmla="*/ 181638 h 716103"/>
              <a:gd name="connsiteX3" fmla="*/ 841832 w 841832"/>
              <a:gd name="connsiteY3" fmla="*/ 345523 h 716103"/>
              <a:gd name="connsiteX4" fmla="*/ 402664 w 841832"/>
              <a:gd name="connsiteY4" fmla="*/ 337536 h 716103"/>
              <a:gd name="connsiteX5" fmla="*/ 743536 w 841832"/>
              <a:gd name="connsiteY5" fmla="*/ 539331 h 716103"/>
              <a:gd name="connsiteX6" fmla="*/ 302584 w 841832"/>
              <a:gd name="connsiteY6" fmla="*/ 493322 h 716103"/>
              <a:gd name="connsiteX7" fmla="*/ 422607 w 841832"/>
              <a:gd name="connsiteY7" fmla="*/ 716103 h 716103"/>
              <a:gd name="connsiteX8" fmla="*/ 0 w 841832"/>
              <a:gd name="connsiteY8" fmla="*/ 589935 h 716103"/>
              <a:gd name="connsiteX9" fmla="*/ 0 w 841832"/>
              <a:gd name="connsiteY9" fmla="*/ 589935 h 716103"/>
              <a:gd name="connsiteX0" fmla="*/ 162233 w 841832"/>
              <a:gd name="connsiteY0" fmla="*/ 0 h 716103"/>
              <a:gd name="connsiteX1" fmla="*/ 708747 w 841832"/>
              <a:gd name="connsiteY1" fmla="*/ 74283 h 716103"/>
              <a:gd name="connsiteX2" fmla="*/ 452134 w 841832"/>
              <a:gd name="connsiteY2" fmla="*/ 181638 h 716103"/>
              <a:gd name="connsiteX3" fmla="*/ 841832 w 841832"/>
              <a:gd name="connsiteY3" fmla="*/ 345523 h 716103"/>
              <a:gd name="connsiteX4" fmla="*/ 402664 w 841832"/>
              <a:gd name="connsiteY4" fmla="*/ 337536 h 716103"/>
              <a:gd name="connsiteX5" fmla="*/ 743536 w 841832"/>
              <a:gd name="connsiteY5" fmla="*/ 539331 h 716103"/>
              <a:gd name="connsiteX6" fmla="*/ 218913 w 841832"/>
              <a:gd name="connsiteY6" fmla="*/ 451487 h 716103"/>
              <a:gd name="connsiteX7" fmla="*/ 422607 w 841832"/>
              <a:gd name="connsiteY7" fmla="*/ 716103 h 716103"/>
              <a:gd name="connsiteX8" fmla="*/ 0 w 841832"/>
              <a:gd name="connsiteY8" fmla="*/ 589935 h 716103"/>
              <a:gd name="connsiteX9" fmla="*/ 0 w 841832"/>
              <a:gd name="connsiteY9" fmla="*/ 589935 h 716103"/>
              <a:gd name="connsiteX0" fmla="*/ 162233 w 841832"/>
              <a:gd name="connsiteY0" fmla="*/ 0 h 686221"/>
              <a:gd name="connsiteX1" fmla="*/ 708747 w 841832"/>
              <a:gd name="connsiteY1" fmla="*/ 74283 h 686221"/>
              <a:gd name="connsiteX2" fmla="*/ 452134 w 841832"/>
              <a:gd name="connsiteY2" fmla="*/ 181638 h 686221"/>
              <a:gd name="connsiteX3" fmla="*/ 841832 w 841832"/>
              <a:gd name="connsiteY3" fmla="*/ 345523 h 686221"/>
              <a:gd name="connsiteX4" fmla="*/ 402664 w 841832"/>
              <a:gd name="connsiteY4" fmla="*/ 337536 h 686221"/>
              <a:gd name="connsiteX5" fmla="*/ 743536 w 841832"/>
              <a:gd name="connsiteY5" fmla="*/ 539331 h 686221"/>
              <a:gd name="connsiteX6" fmla="*/ 218913 w 841832"/>
              <a:gd name="connsiteY6" fmla="*/ 451487 h 686221"/>
              <a:gd name="connsiteX7" fmla="*/ 321007 w 841832"/>
              <a:gd name="connsiteY7" fmla="*/ 686221 h 686221"/>
              <a:gd name="connsiteX8" fmla="*/ 0 w 841832"/>
              <a:gd name="connsiteY8" fmla="*/ 589935 h 686221"/>
              <a:gd name="connsiteX9" fmla="*/ 0 w 841832"/>
              <a:gd name="connsiteY9" fmla="*/ 589935 h 686221"/>
              <a:gd name="connsiteX0" fmla="*/ 162233 w 841832"/>
              <a:gd name="connsiteY0" fmla="*/ 0 h 686221"/>
              <a:gd name="connsiteX1" fmla="*/ 708747 w 841832"/>
              <a:gd name="connsiteY1" fmla="*/ 74283 h 686221"/>
              <a:gd name="connsiteX2" fmla="*/ 452134 w 841832"/>
              <a:gd name="connsiteY2" fmla="*/ 181638 h 686221"/>
              <a:gd name="connsiteX3" fmla="*/ 841832 w 841832"/>
              <a:gd name="connsiteY3" fmla="*/ 345523 h 686221"/>
              <a:gd name="connsiteX4" fmla="*/ 402664 w 841832"/>
              <a:gd name="connsiteY4" fmla="*/ 337536 h 686221"/>
              <a:gd name="connsiteX5" fmla="*/ 582172 w 841832"/>
              <a:gd name="connsiteY5" fmla="*/ 509449 h 686221"/>
              <a:gd name="connsiteX6" fmla="*/ 218913 w 841832"/>
              <a:gd name="connsiteY6" fmla="*/ 451487 h 686221"/>
              <a:gd name="connsiteX7" fmla="*/ 321007 w 841832"/>
              <a:gd name="connsiteY7" fmla="*/ 686221 h 686221"/>
              <a:gd name="connsiteX8" fmla="*/ 0 w 841832"/>
              <a:gd name="connsiteY8" fmla="*/ 589935 h 686221"/>
              <a:gd name="connsiteX9" fmla="*/ 0 w 841832"/>
              <a:gd name="connsiteY9" fmla="*/ 589935 h 686221"/>
              <a:gd name="connsiteX0" fmla="*/ 162233 w 746208"/>
              <a:gd name="connsiteY0" fmla="*/ 0 h 686221"/>
              <a:gd name="connsiteX1" fmla="*/ 708747 w 746208"/>
              <a:gd name="connsiteY1" fmla="*/ 74283 h 686221"/>
              <a:gd name="connsiteX2" fmla="*/ 452134 w 746208"/>
              <a:gd name="connsiteY2" fmla="*/ 181638 h 686221"/>
              <a:gd name="connsiteX3" fmla="*/ 746208 w 746208"/>
              <a:gd name="connsiteY3" fmla="*/ 321618 h 686221"/>
              <a:gd name="connsiteX4" fmla="*/ 402664 w 746208"/>
              <a:gd name="connsiteY4" fmla="*/ 337536 h 686221"/>
              <a:gd name="connsiteX5" fmla="*/ 582172 w 746208"/>
              <a:gd name="connsiteY5" fmla="*/ 509449 h 686221"/>
              <a:gd name="connsiteX6" fmla="*/ 218913 w 746208"/>
              <a:gd name="connsiteY6" fmla="*/ 451487 h 686221"/>
              <a:gd name="connsiteX7" fmla="*/ 321007 w 746208"/>
              <a:gd name="connsiteY7" fmla="*/ 686221 h 686221"/>
              <a:gd name="connsiteX8" fmla="*/ 0 w 746208"/>
              <a:gd name="connsiteY8" fmla="*/ 589935 h 686221"/>
              <a:gd name="connsiteX9" fmla="*/ 0 w 746208"/>
              <a:gd name="connsiteY9" fmla="*/ 589935 h 686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6208" h="686221">
                <a:moveTo>
                  <a:pt x="162233" y="0"/>
                </a:moveTo>
                <a:lnTo>
                  <a:pt x="708747" y="74283"/>
                </a:lnTo>
                <a:lnTo>
                  <a:pt x="452134" y="181638"/>
                </a:lnTo>
                <a:lnTo>
                  <a:pt x="746208" y="321618"/>
                </a:lnTo>
                <a:lnTo>
                  <a:pt x="402664" y="337536"/>
                </a:lnTo>
                <a:lnTo>
                  <a:pt x="582172" y="509449"/>
                </a:lnTo>
                <a:lnTo>
                  <a:pt x="218913" y="451487"/>
                </a:lnTo>
                <a:lnTo>
                  <a:pt x="321007" y="686221"/>
                </a:lnTo>
                <a:lnTo>
                  <a:pt x="0" y="589935"/>
                </a:lnTo>
                <a:lnTo>
                  <a:pt x="0" y="58993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3440341" y="3540891"/>
            <a:ext cx="1213092" cy="612295"/>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nvGrpSpPr>
          <p:cNvPr id="208" name="Group 207"/>
          <p:cNvGrpSpPr/>
          <p:nvPr/>
        </p:nvGrpSpPr>
        <p:grpSpPr>
          <a:xfrm>
            <a:off x="4263493" y="4015113"/>
            <a:ext cx="1513556" cy="715669"/>
            <a:chOff x="4444115" y="3778044"/>
            <a:chExt cx="1513556" cy="715669"/>
          </a:xfrm>
        </p:grpSpPr>
        <p:sp>
          <p:nvSpPr>
            <p:cNvPr id="101" name="TextBox 100"/>
            <p:cNvSpPr txBox="1"/>
            <p:nvPr/>
          </p:nvSpPr>
          <p:spPr>
            <a:xfrm>
              <a:off x="4444115" y="4032048"/>
              <a:ext cx="1513556" cy="461665"/>
            </a:xfrm>
            <a:prstGeom prst="rect">
              <a:avLst/>
            </a:prstGeom>
            <a:noFill/>
          </p:spPr>
          <p:txBody>
            <a:bodyPr wrap="none" rtlCol="0">
              <a:spAutoFit/>
            </a:bodyPr>
            <a:lstStyle/>
            <a:p>
              <a:r>
                <a:rPr lang="en-US" sz="2400" b="1" dirty="0">
                  <a:latin typeface="Goudy Old Style" panose="02020502050305020303" pitchFamily="18" charset="0"/>
                </a:rPr>
                <a:t>T</a:t>
              </a:r>
              <a:r>
                <a:rPr lang="en-US" b="1" dirty="0">
                  <a:latin typeface="Goudy Old Style" panose="02020502050305020303" pitchFamily="18" charset="0"/>
                </a:rPr>
                <a:t>HALAMUS</a:t>
              </a:r>
            </a:p>
          </p:txBody>
        </p:sp>
        <p:sp>
          <p:nvSpPr>
            <p:cNvPr id="196" name="TextBox 195"/>
            <p:cNvSpPr txBox="1"/>
            <p:nvPr/>
          </p:nvSpPr>
          <p:spPr>
            <a:xfrm>
              <a:off x="4623331" y="3778044"/>
              <a:ext cx="1155124" cy="461665"/>
            </a:xfrm>
            <a:prstGeom prst="rect">
              <a:avLst/>
            </a:prstGeom>
            <a:noFill/>
          </p:spPr>
          <p:txBody>
            <a:bodyPr wrap="none" rtlCol="0">
              <a:spAutoFit/>
            </a:bodyPr>
            <a:lstStyle/>
            <a:p>
              <a:r>
                <a:rPr lang="en-US" sz="2400" b="1" dirty="0">
                  <a:latin typeface="Goudy Old Style" panose="02020502050305020303" pitchFamily="18" charset="0"/>
                </a:rPr>
                <a:t>D</a:t>
              </a:r>
              <a:r>
                <a:rPr lang="en-US" b="1" dirty="0">
                  <a:latin typeface="Goudy Old Style" panose="02020502050305020303" pitchFamily="18" charset="0"/>
                </a:rPr>
                <a:t>ORSAL</a:t>
              </a:r>
            </a:p>
          </p:txBody>
        </p:sp>
      </p:grpSp>
      <p:sp>
        <p:nvSpPr>
          <p:cNvPr id="195" name="Freeform 194"/>
          <p:cNvSpPr/>
          <p:nvPr/>
        </p:nvSpPr>
        <p:spPr>
          <a:xfrm>
            <a:off x="3367081" y="3255614"/>
            <a:ext cx="1350387" cy="430762"/>
          </a:xfrm>
          <a:custGeom>
            <a:avLst/>
            <a:gdLst>
              <a:gd name="connsiteX0" fmla="*/ 99964 w 1313263"/>
              <a:gd name="connsiteY0" fmla="*/ 530249 h 559024"/>
              <a:gd name="connsiteX1" fmla="*/ 220614 w 1313263"/>
              <a:gd name="connsiteY1" fmla="*/ 444524 h 559024"/>
              <a:gd name="connsiteX2" fmla="*/ 471439 w 1313263"/>
              <a:gd name="connsiteY2" fmla="*/ 358799 h 559024"/>
              <a:gd name="connsiteX3" fmla="*/ 744489 w 1313263"/>
              <a:gd name="connsiteY3" fmla="*/ 349274 h 559024"/>
              <a:gd name="connsiteX4" fmla="*/ 969914 w 1313263"/>
              <a:gd name="connsiteY4" fmla="*/ 387374 h 559024"/>
              <a:gd name="connsiteX5" fmla="*/ 1160414 w 1313263"/>
              <a:gd name="connsiteY5" fmla="*/ 466749 h 559024"/>
              <a:gd name="connsiteX6" fmla="*/ 1249314 w 1313263"/>
              <a:gd name="connsiteY6" fmla="*/ 549299 h 559024"/>
              <a:gd name="connsiteX7" fmla="*/ 1271539 w 1313263"/>
              <a:gd name="connsiteY7" fmla="*/ 225449 h 559024"/>
              <a:gd name="connsiteX8" fmla="*/ 665114 w 1313263"/>
              <a:gd name="connsiteY8" fmla="*/ 24 h 559024"/>
              <a:gd name="connsiteX9" fmla="*/ 33289 w 1313263"/>
              <a:gd name="connsiteY9" fmla="*/ 238149 h 559024"/>
              <a:gd name="connsiteX10" fmla="*/ 99964 w 1313263"/>
              <a:gd name="connsiteY10" fmla="*/ 530249 h 559024"/>
              <a:gd name="connsiteX0" fmla="*/ 99731 w 1313030"/>
              <a:gd name="connsiteY0" fmla="*/ 530249 h 559024"/>
              <a:gd name="connsiteX1" fmla="*/ 210856 w 1313030"/>
              <a:gd name="connsiteY1" fmla="*/ 444524 h 559024"/>
              <a:gd name="connsiteX2" fmla="*/ 471206 w 1313030"/>
              <a:gd name="connsiteY2" fmla="*/ 358799 h 559024"/>
              <a:gd name="connsiteX3" fmla="*/ 744256 w 1313030"/>
              <a:gd name="connsiteY3" fmla="*/ 349274 h 559024"/>
              <a:gd name="connsiteX4" fmla="*/ 969681 w 1313030"/>
              <a:gd name="connsiteY4" fmla="*/ 387374 h 559024"/>
              <a:gd name="connsiteX5" fmla="*/ 1160181 w 1313030"/>
              <a:gd name="connsiteY5" fmla="*/ 466749 h 559024"/>
              <a:gd name="connsiteX6" fmla="*/ 1249081 w 1313030"/>
              <a:gd name="connsiteY6" fmla="*/ 549299 h 559024"/>
              <a:gd name="connsiteX7" fmla="*/ 1271306 w 1313030"/>
              <a:gd name="connsiteY7" fmla="*/ 225449 h 559024"/>
              <a:gd name="connsiteX8" fmla="*/ 664881 w 1313030"/>
              <a:gd name="connsiteY8" fmla="*/ 24 h 559024"/>
              <a:gd name="connsiteX9" fmla="*/ 33056 w 1313030"/>
              <a:gd name="connsiteY9" fmla="*/ 238149 h 559024"/>
              <a:gd name="connsiteX10" fmla="*/ 99731 w 1313030"/>
              <a:gd name="connsiteY10" fmla="*/ 530249 h 559024"/>
              <a:gd name="connsiteX0" fmla="*/ 99731 w 1313030"/>
              <a:gd name="connsiteY0" fmla="*/ 530249 h 559024"/>
              <a:gd name="connsiteX1" fmla="*/ 471206 w 1313030"/>
              <a:gd name="connsiteY1" fmla="*/ 358799 h 559024"/>
              <a:gd name="connsiteX2" fmla="*/ 744256 w 1313030"/>
              <a:gd name="connsiteY2" fmla="*/ 349274 h 559024"/>
              <a:gd name="connsiteX3" fmla="*/ 969681 w 1313030"/>
              <a:gd name="connsiteY3" fmla="*/ 387374 h 559024"/>
              <a:gd name="connsiteX4" fmla="*/ 1160181 w 1313030"/>
              <a:gd name="connsiteY4" fmla="*/ 466749 h 559024"/>
              <a:gd name="connsiteX5" fmla="*/ 1249081 w 1313030"/>
              <a:gd name="connsiteY5" fmla="*/ 549299 h 559024"/>
              <a:gd name="connsiteX6" fmla="*/ 1271306 w 1313030"/>
              <a:gd name="connsiteY6" fmla="*/ 225449 h 559024"/>
              <a:gd name="connsiteX7" fmla="*/ 664881 w 1313030"/>
              <a:gd name="connsiteY7" fmla="*/ 24 h 559024"/>
              <a:gd name="connsiteX8" fmla="*/ 33056 w 1313030"/>
              <a:gd name="connsiteY8" fmla="*/ 238149 h 559024"/>
              <a:gd name="connsiteX9" fmla="*/ 99731 w 1313030"/>
              <a:gd name="connsiteY9" fmla="*/ 530249 h 559024"/>
              <a:gd name="connsiteX0" fmla="*/ 99731 w 1313030"/>
              <a:gd name="connsiteY0" fmla="*/ 530249 h 559024"/>
              <a:gd name="connsiteX1" fmla="*/ 744256 w 1313030"/>
              <a:gd name="connsiteY1" fmla="*/ 349274 h 559024"/>
              <a:gd name="connsiteX2" fmla="*/ 969681 w 1313030"/>
              <a:gd name="connsiteY2" fmla="*/ 387374 h 559024"/>
              <a:gd name="connsiteX3" fmla="*/ 1160181 w 1313030"/>
              <a:gd name="connsiteY3" fmla="*/ 466749 h 559024"/>
              <a:gd name="connsiteX4" fmla="*/ 1249081 w 1313030"/>
              <a:gd name="connsiteY4" fmla="*/ 549299 h 559024"/>
              <a:gd name="connsiteX5" fmla="*/ 1271306 w 1313030"/>
              <a:gd name="connsiteY5" fmla="*/ 225449 h 559024"/>
              <a:gd name="connsiteX6" fmla="*/ 664881 w 1313030"/>
              <a:gd name="connsiteY6" fmla="*/ 24 h 559024"/>
              <a:gd name="connsiteX7" fmla="*/ 33056 w 1313030"/>
              <a:gd name="connsiteY7" fmla="*/ 238149 h 559024"/>
              <a:gd name="connsiteX8" fmla="*/ 99731 w 1313030"/>
              <a:gd name="connsiteY8" fmla="*/ 530249 h 559024"/>
              <a:gd name="connsiteX0" fmla="*/ 99731 w 1313030"/>
              <a:gd name="connsiteY0" fmla="*/ 530249 h 559499"/>
              <a:gd name="connsiteX1" fmla="*/ 744256 w 1313030"/>
              <a:gd name="connsiteY1" fmla="*/ 349274 h 559499"/>
              <a:gd name="connsiteX2" fmla="*/ 1160181 w 1313030"/>
              <a:gd name="connsiteY2" fmla="*/ 466749 h 559499"/>
              <a:gd name="connsiteX3" fmla="*/ 1249081 w 1313030"/>
              <a:gd name="connsiteY3" fmla="*/ 549299 h 559499"/>
              <a:gd name="connsiteX4" fmla="*/ 1271306 w 1313030"/>
              <a:gd name="connsiteY4" fmla="*/ 225449 h 559499"/>
              <a:gd name="connsiteX5" fmla="*/ 664881 w 1313030"/>
              <a:gd name="connsiteY5" fmla="*/ 24 h 559499"/>
              <a:gd name="connsiteX6" fmla="*/ 33056 w 1313030"/>
              <a:gd name="connsiteY6" fmla="*/ 238149 h 559499"/>
              <a:gd name="connsiteX7" fmla="*/ 99731 w 1313030"/>
              <a:gd name="connsiteY7" fmla="*/ 530249 h 559499"/>
              <a:gd name="connsiteX0" fmla="*/ 99731 w 1331094"/>
              <a:gd name="connsiteY0" fmla="*/ 530249 h 550679"/>
              <a:gd name="connsiteX1" fmla="*/ 744256 w 1331094"/>
              <a:gd name="connsiteY1" fmla="*/ 349274 h 550679"/>
              <a:gd name="connsiteX2" fmla="*/ 1249081 w 1331094"/>
              <a:gd name="connsiteY2" fmla="*/ 549299 h 550679"/>
              <a:gd name="connsiteX3" fmla="*/ 1271306 w 1331094"/>
              <a:gd name="connsiteY3" fmla="*/ 225449 h 550679"/>
              <a:gd name="connsiteX4" fmla="*/ 664881 w 1331094"/>
              <a:gd name="connsiteY4" fmla="*/ 24 h 550679"/>
              <a:gd name="connsiteX5" fmla="*/ 33056 w 1331094"/>
              <a:gd name="connsiteY5" fmla="*/ 238149 h 550679"/>
              <a:gd name="connsiteX6" fmla="*/ 99731 w 1331094"/>
              <a:gd name="connsiteY6" fmla="*/ 530249 h 550679"/>
              <a:gd name="connsiteX0" fmla="*/ 114902 w 1349855"/>
              <a:gd name="connsiteY0" fmla="*/ 530249 h 550438"/>
              <a:gd name="connsiteX1" fmla="*/ 692752 w 1349855"/>
              <a:gd name="connsiteY1" fmla="*/ 339611 h 550438"/>
              <a:gd name="connsiteX2" fmla="*/ 1264252 w 1349855"/>
              <a:gd name="connsiteY2" fmla="*/ 549299 h 550438"/>
              <a:gd name="connsiteX3" fmla="*/ 1286477 w 1349855"/>
              <a:gd name="connsiteY3" fmla="*/ 225449 h 550438"/>
              <a:gd name="connsiteX4" fmla="*/ 680052 w 1349855"/>
              <a:gd name="connsiteY4" fmla="*/ 24 h 550438"/>
              <a:gd name="connsiteX5" fmla="*/ 48227 w 1349855"/>
              <a:gd name="connsiteY5" fmla="*/ 238149 h 550438"/>
              <a:gd name="connsiteX6" fmla="*/ 114902 w 1349855"/>
              <a:gd name="connsiteY6" fmla="*/ 530249 h 550438"/>
              <a:gd name="connsiteX0" fmla="*/ 114902 w 1349855"/>
              <a:gd name="connsiteY0" fmla="*/ 530249 h 550353"/>
              <a:gd name="connsiteX1" fmla="*/ 692752 w 1349855"/>
              <a:gd name="connsiteY1" fmla="*/ 339611 h 550353"/>
              <a:gd name="connsiteX2" fmla="*/ 1264252 w 1349855"/>
              <a:gd name="connsiteY2" fmla="*/ 549299 h 550353"/>
              <a:gd name="connsiteX3" fmla="*/ 1286477 w 1349855"/>
              <a:gd name="connsiteY3" fmla="*/ 225449 h 550353"/>
              <a:gd name="connsiteX4" fmla="*/ 680052 w 1349855"/>
              <a:gd name="connsiteY4" fmla="*/ 24 h 550353"/>
              <a:gd name="connsiteX5" fmla="*/ 48227 w 1349855"/>
              <a:gd name="connsiteY5" fmla="*/ 238149 h 550353"/>
              <a:gd name="connsiteX6" fmla="*/ 114902 w 1349855"/>
              <a:gd name="connsiteY6" fmla="*/ 530249 h 550353"/>
              <a:gd name="connsiteX0" fmla="*/ 114902 w 1349855"/>
              <a:gd name="connsiteY0" fmla="*/ 530249 h 550438"/>
              <a:gd name="connsiteX1" fmla="*/ 692752 w 1349855"/>
              <a:gd name="connsiteY1" fmla="*/ 339611 h 550438"/>
              <a:gd name="connsiteX2" fmla="*/ 1264252 w 1349855"/>
              <a:gd name="connsiteY2" fmla="*/ 549299 h 550438"/>
              <a:gd name="connsiteX3" fmla="*/ 1286477 w 1349855"/>
              <a:gd name="connsiteY3" fmla="*/ 225449 h 550438"/>
              <a:gd name="connsiteX4" fmla="*/ 680052 w 1349855"/>
              <a:gd name="connsiteY4" fmla="*/ 24 h 550438"/>
              <a:gd name="connsiteX5" fmla="*/ 48227 w 1349855"/>
              <a:gd name="connsiteY5" fmla="*/ 238149 h 550438"/>
              <a:gd name="connsiteX6" fmla="*/ 114902 w 1349855"/>
              <a:gd name="connsiteY6" fmla="*/ 530249 h 550438"/>
              <a:gd name="connsiteX0" fmla="*/ 116248 w 1350387"/>
              <a:gd name="connsiteY0" fmla="*/ 562453 h 582642"/>
              <a:gd name="connsiteX1" fmla="*/ 694098 w 1350387"/>
              <a:gd name="connsiteY1" fmla="*/ 371815 h 582642"/>
              <a:gd name="connsiteX2" fmla="*/ 1265598 w 1350387"/>
              <a:gd name="connsiteY2" fmla="*/ 581503 h 582642"/>
              <a:gd name="connsiteX3" fmla="*/ 1287823 w 1350387"/>
              <a:gd name="connsiteY3" fmla="*/ 257653 h 582642"/>
              <a:gd name="connsiteX4" fmla="*/ 693304 w 1350387"/>
              <a:gd name="connsiteY4" fmla="*/ 21 h 582642"/>
              <a:gd name="connsiteX5" fmla="*/ 49573 w 1350387"/>
              <a:gd name="connsiteY5" fmla="*/ 270353 h 582642"/>
              <a:gd name="connsiteX6" fmla="*/ 116248 w 1350387"/>
              <a:gd name="connsiteY6" fmla="*/ 562453 h 58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0387" h="582642">
                <a:moveTo>
                  <a:pt x="116248" y="562453"/>
                </a:moveTo>
                <a:cubicBezTo>
                  <a:pt x="223669" y="579363"/>
                  <a:pt x="338234" y="368639"/>
                  <a:pt x="694098" y="371815"/>
                </a:cubicBezTo>
                <a:cubicBezTo>
                  <a:pt x="1049962" y="374991"/>
                  <a:pt x="1166644" y="600530"/>
                  <a:pt x="1265598" y="581503"/>
                </a:cubicBezTo>
                <a:cubicBezTo>
                  <a:pt x="1364552" y="562476"/>
                  <a:pt x="1383205" y="354567"/>
                  <a:pt x="1287823" y="257653"/>
                </a:cubicBezTo>
                <a:cubicBezTo>
                  <a:pt x="1192441" y="160739"/>
                  <a:pt x="899679" y="-2096"/>
                  <a:pt x="693304" y="21"/>
                </a:cubicBezTo>
                <a:cubicBezTo>
                  <a:pt x="486929" y="2138"/>
                  <a:pt x="145749" y="176614"/>
                  <a:pt x="49573" y="270353"/>
                </a:cubicBezTo>
                <a:cubicBezTo>
                  <a:pt x="-46603" y="364092"/>
                  <a:pt x="8827" y="545543"/>
                  <a:pt x="116248" y="562453"/>
                </a:cubicBezTo>
                <a:close/>
              </a:path>
            </a:pathLst>
          </a:cu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2" name="Group 211"/>
          <p:cNvGrpSpPr/>
          <p:nvPr/>
        </p:nvGrpSpPr>
        <p:grpSpPr>
          <a:xfrm>
            <a:off x="1875489" y="3430315"/>
            <a:ext cx="1552028" cy="715669"/>
            <a:chOff x="6683438" y="5102887"/>
            <a:chExt cx="1552028" cy="715669"/>
          </a:xfrm>
        </p:grpSpPr>
        <p:sp>
          <p:nvSpPr>
            <p:cNvPr id="210" name="TextBox 209"/>
            <p:cNvSpPr txBox="1"/>
            <p:nvPr/>
          </p:nvSpPr>
          <p:spPr>
            <a:xfrm>
              <a:off x="6702674" y="5356891"/>
              <a:ext cx="1513556" cy="461665"/>
            </a:xfrm>
            <a:prstGeom prst="rect">
              <a:avLst/>
            </a:prstGeom>
            <a:noFill/>
          </p:spPr>
          <p:txBody>
            <a:bodyPr wrap="none" rtlCol="0">
              <a:spAutoFit/>
            </a:bodyPr>
            <a:lstStyle/>
            <a:p>
              <a:r>
                <a:rPr lang="en-US" sz="2400" b="1" dirty="0">
                  <a:latin typeface="Goudy Old Style" panose="02020502050305020303" pitchFamily="18" charset="0"/>
                </a:rPr>
                <a:t>T</a:t>
              </a:r>
              <a:r>
                <a:rPr lang="en-US" b="1" dirty="0">
                  <a:latin typeface="Goudy Old Style" panose="02020502050305020303" pitchFamily="18" charset="0"/>
                </a:rPr>
                <a:t>HALAMUS</a:t>
              </a:r>
            </a:p>
          </p:txBody>
        </p:sp>
        <p:sp>
          <p:nvSpPr>
            <p:cNvPr id="211" name="TextBox 210"/>
            <p:cNvSpPr txBox="1"/>
            <p:nvPr/>
          </p:nvSpPr>
          <p:spPr>
            <a:xfrm>
              <a:off x="6683438" y="5102887"/>
              <a:ext cx="1552028" cy="461665"/>
            </a:xfrm>
            <a:prstGeom prst="rect">
              <a:avLst/>
            </a:prstGeom>
            <a:noFill/>
          </p:spPr>
          <p:txBody>
            <a:bodyPr wrap="none" rtlCol="0">
              <a:spAutoFit/>
            </a:bodyPr>
            <a:lstStyle/>
            <a:p>
              <a:r>
                <a:rPr lang="en-US" sz="2400" b="1" dirty="0">
                  <a:latin typeface="Goudy Old Style" panose="02020502050305020303" pitchFamily="18" charset="0"/>
                </a:rPr>
                <a:t>R</a:t>
              </a:r>
              <a:r>
                <a:rPr lang="en-US" b="1" dirty="0">
                  <a:latin typeface="Goudy Old Style" panose="02020502050305020303" pitchFamily="18" charset="0"/>
                </a:rPr>
                <a:t>ETICULAR</a:t>
              </a:r>
            </a:p>
          </p:txBody>
        </p:sp>
      </p:grpSp>
      <p:sp>
        <p:nvSpPr>
          <p:cNvPr id="6" name="5-Point Star 5"/>
          <p:cNvSpPr/>
          <p:nvPr/>
        </p:nvSpPr>
        <p:spPr>
          <a:xfrm>
            <a:off x="3667125" y="3293731"/>
            <a:ext cx="285072" cy="262457"/>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5-Point Star 35"/>
          <p:cNvSpPr/>
          <p:nvPr/>
        </p:nvSpPr>
        <p:spPr>
          <a:xfrm>
            <a:off x="3896383" y="2185488"/>
            <a:ext cx="285072" cy="262457"/>
          </a:xfrm>
          <a:prstGeom prst="star5">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5-Point Star 36"/>
          <p:cNvSpPr/>
          <p:nvPr/>
        </p:nvSpPr>
        <p:spPr>
          <a:xfrm>
            <a:off x="4010344" y="3268426"/>
            <a:ext cx="285072" cy="262457"/>
          </a:xfrm>
          <a:prstGeom prst="star5">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5-Point Star 37"/>
          <p:cNvSpPr/>
          <p:nvPr/>
        </p:nvSpPr>
        <p:spPr>
          <a:xfrm>
            <a:off x="4225980" y="2196766"/>
            <a:ext cx="285072" cy="262457"/>
          </a:xfrm>
          <a:prstGeom prst="star5">
            <a:avLst/>
          </a:prstGeom>
          <a:solidFill>
            <a:srgbClr val="6600CC"/>
          </a:solid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4" descr="e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81912" y="2156191"/>
            <a:ext cx="4567433" cy="2709865"/>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oup 39"/>
          <p:cNvGrpSpPr/>
          <p:nvPr/>
        </p:nvGrpSpPr>
        <p:grpSpPr>
          <a:xfrm>
            <a:off x="496000" y="113635"/>
            <a:ext cx="10868172" cy="660846"/>
            <a:chOff x="496000" y="113635"/>
            <a:chExt cx="10868172" cy="660846"/>
          </a:xfrm>
        </p:grpSpPr>
        <p:sp>
          <p:nvSpPr>
            <p:cNvPr id="41" name="TextBox 40"/>
            <p:cNvSpPr txBox="1"/>
            <p:nvPr/>
          </p:nvSpPr>
          <p:spPr>
            <a:xfrm>
              <a:off x="496000" y="128150"/>
              <a:ext cx="7079887" cy="646331"/>
            </a:xfrm>
            <a:prstGeom prst="rect">
              <a:avLst/>
            </a:prstGeom>
            <a:noFill/>
          </p:spPr>
          <p:txBody>
            <a:bodyPr wrap="none" rtlCol="0">
              <a:spAutoFit/>
            </a:bodyPr>
            <a:lstStyle/>
            <a:p>
              <a:r>
                <a:rPr lang="en-US" sz="3600" dirty="0">
                  <a:latin typeface="Goudy Old Style" panose="02020502050305020303" pitchFamily="18" charset="0"/>
                  <a:cs typeface="Courier New" panose="02070309020205020404" pitchFamily="49" charset="0"/>
                </a:rPr>
                <a:t>Absence Seizures: Highly Stereotyped </a:t>
              </a:r>
            </a:p>
          </p:txBody>
        </p:sp>
        <p:sp>
          <p:nvSpPr>
            <p:cNvPr id="42" name="TextBox 41"/>
            <p:cNvSpPr txBox="1"/>
            <p:nvPr/>
          </p:nvSpPr>
          <p:spPr>
            <a:xfrm>
              <a:off x="7218550" y="113635"/>
              <a:ext cx="4145622" cy="646331"/>
            </a:xfrm>
            <a:prstGeom prst="rect">
              <a:avLst/>
            </a:prstGeom>
            <a:noFill/>
          </p:spPr>
          <p:txBody>
            <a:bodyPr wrap="none" rtlCol="0">
              <a:spAutoFit/>
            </a:bodyPr>
            <a:lstStyle/>
            <a:p>
              <a:r>
                <a:rPr lang="en-US" sz="3600" dirty="0">
                  <a:latin typeface="Goudy Old Style" panose="02020502050305020303" pitchFamily="18" charset="0"/>
                  <a:cs typeface="Courier New" panose="02070309020205020404" pitchFamily="49" charset="0"/>
                </a:rPr>
                <a:t>, Diverse Mechanisms</a:t>
              </a:r>
            </a:p>
          </p:txBody>
        </p:sp>
      </p:grpSp>
      <p:sp>
        <p:nvSpPr>
          <p:cNvPr id="23" name="TextBox 22"/>
          <p:cNvSpPr txBox="1"/>
          <p:nvPr/>
        </p:nvSpPr>
        <p:spPr>
          <a:xfrm>
            <a:off x="11640455" y="6356292"/>
            <a:ext cx="312906" cy="400110"/>
          </a:xfrm>
          <a:prstGeom prst="rect">
            <a:avLst/>
          </a:prstGeom>
          <a:noFill/>
        </p:spPr>
        <p:txBody>
          <a:bodyPr wrap="none" rtlCol="0">
            <a:spAutoFit/>
          </a:bodyPr>
          <a:lstStyle/>
          <a:p>
            <a:r>
              <a:rPr lang="en-US" sz="2000" dirty="0">
                <a:latin typeface="Goudy Old Style" panose="02020502050305020303" pitchFamily="18" charset="0"/>
              </a:rPr>
              <a:t>3</a:t>
            </a:r>
          </a:p>
        </p:txBody>
      </p:sp>
    </p:spTree>
    <p:extLst>
      <p:ext uri="{BB962C8B-B14F-4D97-AF65-F5344CB8AC3E}">
        <p14:creationId xmlns:p14="http://schemas.microsoft.com/office/powerpoint/2010/main" val="4197505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Freeform 106"/>
          <p:cNvSpPr/>
          <p:nvPr/>
        </p:nvSpPr>
        <p:spPr>
          <a:xfrm>
            <a:off x="582138" y="1892911"/>
            <a:ext cx="6323487" cy="3777995"/>
          </a:xfrm>
          <a:custGeom>
            <a:avLst/>
            <a:gdLst>
              <a:gd name="connsiteX0" fmla="*/ 2351577 w 2351577"/>
              <a:gd name="connsiteY0" fmla="*/ 0 h 2670426"/>
              <a:gd name="connsiteX1" fmla="*/ 1132377 w 2351577"/>
              <a:gd name="connsiteY1" fmla="*/ 283029 h 2670426"/>
              <a:gd name="connsiteX2" fmla="*/ 283291 w 2351577"/>
              <a:gd name="connsiteY2" fmla="*/ 925286 h 2670426"/>
              <a:gd name="connsiteX3" fmla="*/ 11148 w 2351577"/>
              <a:gd name="connsiteY3" fmla="*/ 1796143 h 2670426"/>
              <a:gd name="connsiteX4" fmla="*/ 98234 w 2351577"/>
              <a:gd name="connsiteY4" fmla="*/ 2144486 h 2670426"/>
              <a:gd name="connsiteX5" fmla="*/ 511891 w 2351577"/>
              <a:gd name="connsiteY5" fmla="*/ 2558143 h 2670426"/>
              <a:gd name="connsiteX6" fmla="*/ 1132377 w 2351577"/>
              <a:gd name="connsiteY6" fmla="*/ 2667000 h 2670426"/>
              <a:gd name="connsiteX7" fmla="*/ 1393634 w 2351577"/>
              <a:gd name="connsiteY7" fmla="*/ 2645229 h 2670426"/>
              <a:gd name="connsiteX8" fmla="*/ 1393634 w 2351577"/>
              <a:gd name="connsiteY8" fmla="*/ 2645229 h 2670426"/>
              <a:gd name="connsiteX0" fmla="*/ 2351577 w 2351577"/>
              <a:gd name="connsiteY0" fmla="*/ 0 h 2670426"/>
              <a:gd name="connsiteX1" fmla="*/ 1132377 w 2351577"/>
              <a:gd name="connsiteY1" fmla="*/ 283029 h 2670426"/>
              <a:gd name="connsiteX2" fmla="*/ 283291 w 2351577"/>
              <a:gd name="connsiteY2" fmla="*/ 925286 h 2670426"/>
              <a:gd name="connsiteX3" fmla="*/ 11148 w 2351577"/>
              <a:gd name="connsiteY3" fmla="*/ 1796143 h 2670426"/>
              <a:gd name="connsiteX4" fmla="*/ 98234 w 2351577"/>
              <a:gd name="connsiteY4" fmla="*/ 2144486 h 2670426"/>
              <a:gd name="connsiteX5" fmla="*/ 511891 w 2351577"/>
              <a:gd name="connsiteY5" fmla="*/ 2558143 h 2670426"/>
              <a:gd name="connsiteX6" fmla="*/ 1132377 w 2351577"/>
              <a:gd name="connsiteY6" fmla="*/ 2667000 h 2670426"/>
              <a:gd name="connsiteX7" fmla="*/ 1393634 w 2351577"/>
              <a:gd name="connsiteY7" fmla="*/ 2645229 h 2670426"/>
              <a:gd name="connsiteX8" fmla="*/ 1393634 w 2351577"/>
              <a:gd name="connsiteY8" fmla="*/ 2645229 h 2670426"/>
              <a:gd name="connsiteX0" fmla="*/ 2265286 w 2265286"/>
              <a:gd name="connsiteY0" fmla="*/ 0 h 2670426"/>
              <a:gd name="connsiteX1" fmla="*/ 1046086 w 2265286"/>
              <a:gd name="connsiteY1" fmla="*/ 283029 h 2670426"/>
              <a:gd name="connsiteX2" fmla="*/ 197000 w 2265286"/>
              <a:gd name="connsiteY2" fmla="*/ 925286 h 2670426"/>
              <a:gd name="connsiteX3" fmla="*/ 11943 w 2265286"/>
              <a:gd name="connsiteY3" fmla="*/ 2144486 h 2670426"/>
              <a:gd name="connsiteX4" fmla="*/ 425600 w 2265286"/>
              <a:gd name="connsiteY4" fmla="*/ 2558143 h 2670426"/>
              <a:gd name="connsiteX5" fmla="*/ 1046086 w 2265286"/>
              <a:gd name="connsiteY5" fmla="*/ 2667000 h 2670426"/>
              <a:gd name="connsiteX6" fmla="*/ 1307343 w 2265286"/>
              <a:gd name="connsiteY6" fmla="*/ 2645229 h 2670426"/>
              <a:gd name="connsiteX7" fmla="*/ 1307343 w 2265286"/>
              <a:gd name="connsiteY7" fmla="*/ 2645229 h 2670426"/>
              <a:gd name="connsiteX0" fmla="*/ 2400270 w 2400270"/>
              <a:gd name="connsiteY0" fmla="*/ 0 h 2670426"/>
              <a:gd name="connsiteX1" fmla="*/ 1181070 w 2400270"/>
              <a:gd name="connsiteY1" fmla="*/ 283029 h 2670426"/>
              <a:gd name="connsiteX2" fmla="*/ 331984 w 2400270"/>
              <a:gd name="connsiteY2" fmla="*/ 925286 h 2670426"/>
              <a:gd name="connsiteX3" fmla="*/ 5413 w 2400270"/>
              <a:gd name="connsiteY3" fmla="*/ 1937657 h 2670426"/>
              <a:gd name="connsiteX4" fmla="*/ 560584 w 2400270"/>
              <a:gd name="connsiteY4" fmla="*/ 2558143 h 2670426"/>
              <a:gd name="connsiteX5" fmla="*/ 1181070 w 2400270"/>
              <a:gd name="connsiteY5" fmla="*/ 2667000 h 2670426"/>
              <a:gd name="connsiteX6" fmla="*/ 1442327 w 2400270"/>
              <a:gd name="connsiteY6" fmla="*/ 2645229 h 2670426"/>
              <a:gd name="connsiteX7" fmla="*/ 1442327 w 2400270"/>
              <a:gd name="connsiteY7" fmla="*/ 2645229 h 2670426"/>
              <a:gd name="connsiteX0" fmla="*/ 5056384 w 5056384"/>
              <a:gd name="connsiteY0" fmla="*/ 2387299 h 2456039"/>
              <a:gd name="connsiteX1" fmla="*/ 1181070 w 5056384"/>
              <a:gd name="connsiteY1" fmla="*/ 68642 h 2456039"/>
              <a:gd name="connsiteX2" fmla="*/ 331984 w 5056384"/>
              <a:gd name="connsiteY2" fmla="*/ 710899 h 2456039"/>
              <a:gd name="connsiteX3" fmla="*/ 5413 w 5056384"/>
              <a:gd name="connsiteY3" fmla="*/ 1723270 h 2456039"/>
              <a:gd name="connsiteX4" fmla="*/ 560584 w 5056384"/>
              <a:gd name="connsiteY4" fmla="*/ 2343756 h 2456039"/>
              <a:gd name="connsiteX5" fmla="*/ 1181070 w 5056384"/>
              <a:gd name="connsiteY5" fmla="*/ 2452613 h 2456039"/>
              <a:gd name="connsiteX6" fmla="*/ 1442327 w 5056384"/>
              <a:gd name="connsiteY6" fmla="*/ 2430842 h 2456039"/>
              <a:gd name="connsiteX7" fmla="*/ 1442327 w 5056384"/>
              <a:gd name="connsiteY7" fmla="*/ 2430842 h 2456039"/>
              <a:gd name="connsiteX0" fmla="*/ 5056384 w 5533357"/>
              <a:gd name="connsiteY0" fmla="*/ 2343071 h 2411811"/>
              <a:gd name="connsiteX1" fmla="*/ 5328526 w 5533357"/>
              <a:gd name="connsiteY1" fmla="*/ 1515757 h 2411811"/>
              <a:gd name="connsiteX2" fmla="*/ 1181070 w 5533357"/>
              <a:gd name="connsiteY2" fmla="*/ 24414 h 2411811"/>
              <a:gd name="connsiteX3" fmla="*/ 331984 w 5533357"/>
              <a:gd name="connsiteY3" fmla="*/ 666671 h 2411811"/>
              <a:gd name="connsiteX4" fmla="*/ 5413 w 5533357"/>
              <a:gd name="connsiteY4" fmla="*/ 1679042 h 2411811"/>
              <a:gd name="connsiteX5" fmla="*/ 560584 w 5533357"/>
              <a:gd name="connsiteY5" fmla="*/ 2299528 h 2411811"/>
              <a:gd name="connsiteX6" fmla="*/ 1181070 w 5533357"/>
              <a:gd name="connsiteY6" fmla="*/ 2408385 h 2411811"/>
              <a:gd name="connsiteX7" fmla="*/ 1442327 w 5533357"/>
              <a:gd name="connsiteY7" fmla="*/ 2386614 h 2411811"/>
              <a:gd name="connsiteX8" fmla="*/ 1442327 w 5533357"/>
              <a:gd name="connsiteY8" fmla="*/ 2386614 h 2411811"/>
              <a:gd name="connsiteX0" fmla="*/ 5056384 w 5533357"/>
              <a:gd name="connsiteY0" fmla="*/ 2435353 h 2504093"/>
              <a:gd name="connsiteX1" fmla="*/ 5328526 w 5533357"/>
              <a:gd name="connsiteY1" fmla="*/ 1608039 h 2504093"/>
              <a:gd name="connsiteX2" fmla="*/ 3956926 w 5533357"/>
              <a:gd name="connsiteY2" fmla="*/ 149353 h 2504093"/>
              <a:gd name="connsiteX3" fmla="*/ 1181070 w 5533357"/>
              <a:gd name="connsiteY3" fmla="*/ 116696 h 2504093"/>
              <a:gd name="connsiteX4" fmla="*/ 331984 w 5533357"/>
              <a:gd name="connsiteY4" fmla="*/ 758953 h 2504093"/>
              <a:gd name="connsiteX5" fmla="*/ 5413 w 5533357"/>
              <a:gd name="connsiteY5" fmla="*/ 1771324 h 2504093"/>
              <a:gd name="connsiteX6" fmla="*/ 560584 w 5533357"/>
              <a:gd name="connsiteY6" fmla="*/ 2391810 h 2504093"/>
              <a:gd name="connsiteX7" fmla="*/ 1181070 w 5533357"/>
              <a:gd name="connsiteY7" fmla="*/ 2500667 h 2504093"/>
              <a:gd name="connsiteX8" fmla="*/ 1442327 w 5533357"/>
              <a:gd name="connsiteY8" fmla="*/ 2478896 h 2504093"/>
              <a:gd name="connsiteX9" fmla="*/ 1442327 w 5533357"/>
              <a:gd name="connsiteY9" fmla="*/ 2478896 h 2504093"/>
              <a:gd name="connsiteX0" fmla="*/ 5056384 w 5533357"/>
              <a:gd name="connsiteY0" fmla="*/ 2601845 h 2670585"/>
              <a:gd name="connsiteX1" fmla="*/ 5328526 w 5533357"/>
              <a:gd name="connsiteY1" fmla="*/ 1774531 h 2670585"/>
              <a:gd name="connsiteX2" fmla="*/ 3956926 w 5533357"/>
              <a:gd name="connsiteY2" fmla="*/ 315845 h 2670585"/>
              <a:gd name="connsiteX3" fmla="*/ 2607097 w 5533357"/>
              <a:gd name="connsiteY3" fmla="*/ 159 h 2670585"/>
              <a:gd name="connsiteX4" fmla="*/ 1181070 w 5533357"/>
              <a:gd name="connsiteY4" fmla="*/ 283188 h 2670585"/>
              <a:gd name="connsiteX5" fmla="*/ 331984 w 5533357"/>
              <a:gd name="connsiteY5" fmla="*/ 925445 h 2670585"/>
              <a:gd name="connsiteX6" fmla="*/ 5413 w 5533357"/>
              <a:gd name="connsiteY6" fmla="*/ 1937816 h 2670585"/>
              <a:gd name="connsiteX7" fmla="*/ 560584 w 5533357"/>
              <a:gd name="connsiteY7" fmla="*/ 2558302 h 2670585"/>
              <a:gd name="connsiteX8" fmla="*/ 1181070 w 5533357"/>
              <a:gd name="connsiteY8" fmla="*/ 2667159 h 2670585"/>
              <a:gd name="connsiteX9" fmla="*/ 1442327 w 5533357"/>
              <a:gd name="connsiteY9" fmla="*/ 2645388 h 2670585"/>
              <a:gd name="connsiteX10" fmla="*/ 1442327 w 5533357"/>
              <a:gd name="connsiteY10" fmla="*/ 2645388 h 2670585"/>
              <a:gd name="connsiteX0" fmla="*/ 5056384 w 5341219"/>
              <a:gd name="connsiteY0" fmla="*/ 2601845 h 2670585"/>
              <a:gd name="connsiteX1" fmla="*/ 5099926 w 5341219"/>
              <a:gd name="connsiteY1" fmla="*/ 1447959 h 2670585"/>
              <a:gd name="connsiteX2" fmla="*/ 3956926 w 5341219"/>
              <a:gd name="connsiteY2" fmla="*/ 315845 h 2670585"/>
              <a:gd name="connsiteX3" fmla="*/ 2607097 w 5341219"/>
              <a:gd name="connsiteY3" fmla="*/ 159 h 2670585"/>
              <a:gd name="connsiteX4" fmla="*/ 1181070 w 5341219"/>
              <a:gd name="connsiteY4" fmla="*/ 283188 h 2670585"/>
              <a:gd name="connsiteX5" fmla="*/ 331984 w 5341219"/>
              <a:gd name="connsiteY5" fmla="*/ 925445 h 2670585"/>
              <a:gd name="connsiteX6" fmla="*/ 5413 w 5341219"/>
              <a:gd name="connsiteY6" fmla="*/ 1937816 h 2670585"/>
              <a:gd name="connsiteX7" fmla="*/ 560584 w 5341219"/>
              <a:gd name="connsiteY7" fmla="*/ 2558302 h 2670585"/>
              <a:gd name="connsiteX8" fmla="*/ 1181070 w 5341219"/>
              <a:gd name="connsiteY8" fmla="*/ 2667159 h 2670585"/>
              <a:gd name="connsiteX9" fmla="*/ 1442327 w 5341219"/>
              <a:gd name="connsiteY9" fmla="*/ 2645388 h 2670585"/>
              <a:gd name="connsiteX10" fmla="*/ 1442327 w 5341219"/>
              <a:gd name="connsiteY10" fmla="*/ 2645388 h 2670585"/>
              <a:gd name="connsiteX0" fmla="*/ 4097379 w 5238296"/>
              <a:gd name="connsiteY0" fmla="*/ 3806177 h 3806177"/>
              <a:gd name="connsiteX1" fmla="*/ 5099926 w 5238296"/>
              <a:gd name="connsiteY1" fmla="*/ 1447959 h 3806177"/>
              <a:gd name="connsiteX2" fmla="*/ 3956926 w 5238296"/>
              <a:gd name="connsiteY2" fmla="*/ 315845 h 3806177"/>
              <a:gd name="connsiteX3" fmla="*/ 2607097 w 5238296"/>
              <a:gd name="connsiteY3" fmla="*/ 159 h 3806177"/>
              <a:gd name="connsiteX4" fmla="*/ 1181070 w 5238296"/>
              <a:gd name="connsiteY4" fmla="*/ 283188 h 3806177"/>
              <a:gd name="connsiteX5" fmla="*/ 331984 w 5238296"/>
              <a:gd name="connsiteY5" fmla="*/ 925445 h 3806177"/>
              <a:gd name="connsiteX6" fmla="*/ 5413 w 5238296"/>
              <a:gd name="connsiteY6" fmla="*/ 1937816 h 3806177"/>
              <a:gd name="connsiteX7" fmla="*/ 560584 w 5238296"/>
              <a:gd name="connsiteY7" fmla="*/ 2558302 h 3806177"/>
              <a:gd name="connsiteX8" fmla="*/ 1181070 w 5238296"/>
              <a:gd name="connsiteY8" fmla="*/ 2667159 h 3806177"/>
              <a:gd name="connsiteX9" fmla="*/ 1442327 w 5238296"/>
              <a:gd name="connsiteY9" fmla="*/ 2645388 h 3806177"/>
              <a:gd name="connsiteX10" fmla="*/ 1442327 w 5238296"/>
              <a:gd name="connsiteY10" fmla="*/ 2645388 h 3806177"/>
              <a:gd name="connsiteX0" fmla="*/ 4097379 w 5100699"/>
              <a:gd name="connsiteY0" fmla="*/ 3806177 h 3806177"/>
              <a:gd name="connsiteX1" fmla="*/ 3356619 w 5100699"/>
              <a:gd name="connsiteY1" fmla="*/ 2894697 h 3806177"/>
              <a:gd name="connsiteX2" fmla="*/ 5099926 w 5100699"/>
              <a:gd name="connsiteY2" fmla="*/ 1447959 h 3806177"/>
              <a:gd name="connsiteX3" fmla="*/ 3956926 w 5100699"/>
              <a:gd name="connsiteY3" fmla="*/ 315845 h 3806177"/>
              <a:gd name="connsiteX4" fmla="*/ 2607097 w 5100699"/>
              <a:gd name="connsiteY4" fmla="*/ 159 h 3806177"/>
              <a:gd name="connsiteX5" fmla="*/ 1181070 w 5100699"/>
              <a:gd name="connsiteY5" fmla="*/ 283188 h 3806177"/>
              <a:gd name="connsiteX6" fmla="*/ 331984 w 5100699"/>
              <a:gd name="connsiteY6" fmla="*/ 925445 h 3806177"/>
              <a:gd name="connsiteX7" fmla="*/ 5413 w 5100699"/>
              <a:gd name="connsiteY7" fmla="*/ 1937816 h 3806177"/>
              <a:gd name="connsiteX8" fmla="*/ 560584 w 5100699"/>
              <a:gd name="connsiteY8" fmla="*/ 2558302 h 3806177"/>
              <a:gd name="connsiteX9" fmla="*/ 1181070 w 5100699"/>
              <a:gd name="connsiteY9" fmla="*/ 2667159 h 3806177"/>
              <a:gd name="connsiteX10" fmla="*/ 1442327 w 5100699"/>
              <a:gd name="connsiteY10" fmla="*/ 2645388 h 3806177"/>
              <a:gd name="connsiteX11" fmla="*/ 1442327 w 5100699"/>
              <a:gd name="connsiteY11" fmla="*/ 2645388 h 3806177"/>
              <a:gd name="connsiteX0" fmla="*/ 4097379 w 5115596"/>
              <a:gd name="connsiteY0" fmla="*/ 3806177 h 3806177"/>
              <a:gd name="connsiteX1" fmla="*/ 3356619 w 5115596"/>
              <a:gd name="connsiteY1" fmla="*/ 2894697 h 3806177"/>
              <a:gd name="connsiteX2" fmla="*/ 4672464 w 5115596"/>
              <a:gd name="connsiteY2" fmla="*/ 2772034 h 3806177"/>
              <a:gd name="connsiteX3" fmla="*/ 5099926 w 5115596"/>
              <a:gd name="connsiteY3" fmla="*/ 1447959 h 3806177"/>
              <a:gd name="connsiteX4" fmla="*/ 3956926 w 5115596"/>
              <a:gd name="connsiteY4" fmla="*/ 315845 h 3806177"/>
              <a:gd name="connsiteX5" fmla="*/ 2607097 w 5115596"/>
              <a:gd name="connsiteY5" fmla="*/ 159 h 3806177"/>
              <a:gd name="connsiteX6" fmla="*/ 1181070 w 5115596"/>
              <a:gd name="connsiteY6" fmla="*/ 283188 h 3806177"/>
              <a:gd name="connsiteX7" fmla="*/ 331984 w 5115596"/>
              <a:gd name="connsiteY7" fmla="*/ 925445 h 3806177"/>
              <a:gd name="connsiteX8" fmla="*/ 5413 w 5115596"/>
              <a:gd name="connsiteY8" fmla="*/ 1937816 h 3806177"/>
              <a:gd name="connsiteX9" fmla="*/ 560584 w 5115596"/>
              <a:gd name="connsiteY9" fmla="*/ 2558302 h 3806177"/>
              <a:gd name="connsiteX10" fmla="*/ 1181070 w 5115596"/>
              <a:gd name="connsiteY10" fmla="*/ 2667159 h 3806177"/>
              <a:gd name="connsiteX11" fmla="*/ 1442327 w 5115596"/>
              <a:gd name="connsiteY11" fmla="*/ 2645388 h 3806177"/>
              <a:gd name="connsiteX12" fmla="*/ 1442327 w 5115596"/>
              <a:gd name="connsiteY12" fmla="*/ 2645388 h 3806177"/>
              <a:gd name="connsiteX0" fmla="*/ 4097379 w 5115596"/>
              <a:gd name="connsiteY0" fmla="*/ 3806177 h 3806177"/>
              <a:gd name="connsiteX1" fmla="*/ 3356619 w 5115596"/>
              <a:gd name="connsiteY1" fmla="*/ 2894697 h 3806177"/>
              <a:gd name="connsiteX2" fmla="*/ 4672464 w 5115596"/>
              <a:gd name="connsiteY2" fmla="*/ 2772034 h 3806177"/>
              <a:gd name="connsiteX3" fmla="*/ 5099926 w 5115596"/>
              <a:gd name="connsiteY3" fmla="*/ 1447959 h 3806177"/>
              <a:gd name="connsiteX4" fmla="*/ 3956926 w 5115596"/>
              <a:gd name="connsiteY4" fmla="*/ 315845 h 3806177"/>
              <a:gd name="connsiteX5" fmla="*/ 2607097 w 5115596"/>
              <a:gd name="connsiteY5" fmla="*/ 159 h 3806177"/>
              <a:gd name="connsiteX6" fmla="*/ 1181070 w 5115596"/>
              <a:gd name="connsiteY6" fmla="*/ 283188 h 3806177"/>
              <a:gd name="connsiteX7" fmla="*/ 331984 w 5115596"/>
              <a:gd name="connsiteY7" fmla="*/ 925445 h 3806177"/>
              <a:gd name="connsiteX8" fmla="*/ 5413 w 5115596"/>
              <a:gd name="connsiteY8" fmla="*/ 1937816 h 3806177"/>
              <a:gd name="connsiteX9" fmla="*/ 560584 w 5115596"/>
              <a:gd name="connsiteY9" fmla="*/ 2558302 h 3806177"/>
              <a:gd name="connsiteX10" fmla="*/ 1181070 w 5115596"/>
              <a:gd name="connsiteY10" fmla="*/ 2667159 h 3806177"/>
              <a:gd name="connsiteX11" fmla="*/ 1442327 w 5115596"/>
              <a:gd name="connsiteY11" fmla="*/ 2645388 h 3806177"/>
              <a:gd name="connsiteX12" fmla="*/ 1442327 w 5115596"/>
              <a:gd name="connsiteY12" fmla="*/ 2645388 h 3806177"/>
              <a:gd name="connsiteX0" fmla="*/ 4097379 w 5115596"/>
              <a:gd name="connsiteY0" fmla="*/ 3806177 h 3806177"/>
              <a:gd name="connsiteX1" fmla="*/ 3356619 w 5115596"/>
              <a:gd name="connsiteY1" fmla="*/ 2894697 h 3806177"/>
              <a:gd name="connsiteX2" fmla="*/ 4672464 w 5115596"/>
              <a:gd name="connsiteY2" fmla="*/ 2772034 h 3806177"/>
              <a:gd name="connsiteX3" fmla="*/ 5099926 w 5115596"/>
              <a:gd name="connsiteY3" fmla="*/ 1447959 h 3806177"/>
              <a:gd name="connsiteX4" fmla="*/ 3956926 w 5115596"/>
              <a:gd name="connsiteY4" fmla="*/ 315845 h 3806177"/>
              <a:gd name="connsiteX5" fmla="*/ 2607097 w 5115596"/>
              <a:gd name="connsiteY5" fmla="*/ 159 h 3806177"/>
              <a:gd name="connsiteX6" fmla="*/ 1181070 w 5115596"/>
              <a:gd name="connsiteY6" fmla="*/ 283188 h 3806177"/>
              <a:gd name="connsiteX7" fmla="*/ 331984 w 5115596"/>
              <a:gd name="connsiteY7" fmla="*/ 925445 h 3806177"/>
              <a:gd name="connsiteX8" fmla="*/ 5413 w 5115596"/>
              <a:gd name="connsiteY8" fmla="*/ 1937816 h 3806177"/>
              <a:gd name="connsiteX9" fmla="*/ 560584 w 5115596"/>
              <a:gd name="connsiteY9" fmla="*/ 2558302 h 3806177"/>
              <a:gd name="connsiteX10" fmla="*/ 1181070 w 5115596"/>
              <a:gd name="connsiteY10" fmla="*/ 2667159 h 3806177"/>
              <a:gd name="connsiteX11" fmla="*/ 1442327 w 5115596"/>
              <a:gd name="connsiteY11" fmla="*/ 2645388 h 3806177"/>
              <a:gd name="connsiteX12" fmla="*/ 1442327 w 5115596"/>
              <a:gd name="connsiteY12" fmla="*/ 2645388 h 3806177"/>
              <a:gd name="connsiteX0" fmla="*/ 4097379 w 5115596"/>
              <a:gd name="connsiteY0" fmla="*/ 3806177 h 3806177"/>
              <a:gd name="connsiteX1" fmla="*/ 3356619 w 5115596"/>
              <a:gd name="connsiteY1" fmla="*/ 2894697 h 3806177"/>
              <a:gd name="connsiteX2" fmla="*/ 4672464 w 5115596"/>
              <a:gd name="connsiteY2" fmla="*/ 2772034 h 3806177"/>
              <a:gd name="connsiteX3" fmla="*/ 5099926 w 5115596"/>
              <a:gd name="connsiteY3" fmla="*/ 1447959 h 3806177"/>
              <a:gd name="connsiteX4" fmla="*/ 3956926 w 5115596"/>
              <a:gd name="connsiteY4" fmla="*/ 315845 h 3806177"/>
              <a:gd name="connsiteX5" fmla="*/ 2607097 w 5115596"/>
              <a:gd name="connsiteY5" fmla="*/ 159 h 3806177"/>
              <a:gd name="connsiteX6" fmla="*/ 1181070 w 5115596"/>
              <a:gd name="connsiteY6" fmla="*/ 283188 h 3806177"/>
              <a:gd name="connsiteX7" fmla="*/ 331984 w 5115596"/>
              <a:gd name="connsiteY7" fmla="*/ 925445 h 3806177"/>
              <a:gd name="connsiteX8" fmla="*/ 5413 w 5115596"/>
              <a:gd name="connsiteY8" fmla="*/ 1937816 h 3806177"/>
              <a:gd name="connsiteX9" fmla="*/ 560584 w 5115596"/>
              <a:gd name="connsiteY9" fmla="*/ 2558302 h 3806177"/>
              <a:gd name="connsiteX10" fmla="*/ 1181070 w 5115596"/>
              <a:gd name="connsiteY10" fmla="*/ 2667159 h 3806177"/>
              <a:gd name="connsiteX11" fmla="*/ 1442327 w 5115596"/>
              <a:gd name="connsiteY11" fmla="*/ 2645388 h 3806177"/>
              <a:gd name="connsiteX12" fmla="*/ 1442327 w 5115596"/>
              <a:gd name="connsiteY12" fmla="*/ 2645388 h 3806177"/>
              <a:gd name="connsiteX0" fmla="*/ 4097379 w 5163705"/>
              <a:gd name="connsiteY0" fmla="*/ 3806177 h 3806177"/>
              <a:gd name="connsiteX1" fmla="*/ 3356619 w 5163705"/>
              <a:gd name="connsiteY1" fmla="*/ 2894697 h 3806177"/>
              <a:gd name="connsiteX2" fmla="*/ 4672464 w 5163705"/>
              <a:gd name="connsiteY2" fmla="*/ 2772034 h 3806177"/>
              <a:gd name="connsiteX3" fmla="*/ 5099926 w 5163705"/>
              <a:gd name="connsiteY3" fmla="*/ 1447959 h 3806177"/>
              <a:gd name="connsiteX4" fmla="*/ 3956926 w 5163705"/>
              <a:gd name="connsiteY4" fmla="*/ 315845 h 3806177"/>
              <a:gd name="connsiteX5" fmla="*/ 2607097 w 5163705"/>
              <a:gd name="connsiteY5" fmla="*/ 159 h 3806177"/>
              <a:gd name="connsiteX6" fmla="*/ 1181070 w 5163705"/>
              <a:gd name="connsiteY6" fmla="*/ 283188 h 3806177"/>
              <a:gd name="connsiteX7" fmla="*/ 331984 w 5163705"/>
              <a:gd name="connsiteY7" fmla="*/ 925445 h 3806177"/>
              <a:gd name="connsiteX8" fmla="*/ 5413 w 5163705"/>
              <a:gd name="connsiteY8" fmla="*/ 1937816 h 3806177"/>
              <a:gd name="connsiteX9" fmla="*/ 560584 w 5163705"/>
              <a:gd name="connsiteY9" fmla="*/ 2558302 h 3806177"/>
              <a:gd name="connsiteX10" fmla="*/ 1181070 w 5163705"/>
              <a:gd name="connsiteY10" fmla="*/ 2667159 h 3806177"/>
              <a:gd name="connsiteX11" fmla="*/ 1442327 w 5163705"/>
              <a:gd name="connsiteY11" fmla="*/ 2645388 h 3806177"/>
              <a:gd name="connsiteX12" fmla="*/ 1442327 w 5163705"/>
              <a:gd name="connsiteY12" fmla="*/ 2645388 h 3806177"/>
              <a:gd name="connsiteX0" fmla="*/ 4097379 w 5163705"/>
              <a:gd name="connsiteY0" fmla="*/ 3806177 h 3806177"/>
              <a:gd name="connsiteX1" fmla="*/ 3356619 w 5163705"/>
              <a:gd name="connsiteY1" fmla="*/ 2894697 h 3806177"/>
              <a:gd name="connsiteX2" fmla="*/ 4672464 w 5163705"/>
              <a:gd name="connsiteY2" fmla="*/ 2772034 h 3806177"/>
              <a:gd name="connsiteX3" fmla="*/ 5099926 w 5163705"/>
              <a:gd name="connsiteY3" fmla="*/ 1325295 h 3806177"/>
              <a:gd name="connsiteX4" fmla="*/ 3956926 w 5163705"/>
              <a:gd name="connsiteY4" fmla="*/ 315845 h 3806177"/>
              <a:gd name="connsiteX5" fmla="*/ 2607097 w 5163705"/>
              <a:gd name="connsiteY5" fmla="*/ 159 h 3806177"/>
              <a:gd name="connsiteX6" fmla="*/ 1181070 w 5163705"/>
              <a:gd name="connsiteY6" fmla="*/ 283188 h 3806177"/>
              <a:gd name="connsiteX7" fmla="*/ 331984 w 5163705"/>
              <a:gd name="connsiteY7" fmla="*/ 925445 h 3806177"/>
              <a:gd name="connsiteX8" fmla="*/ 5413 w 5163705"/>
              <a:gd name="connsiteY8" fmla="*/ 1937816 h 3806177"/>
              <a:gd name="connsiteX9" fmla="*/ 560584 w 5163705"/>
              <a:gd name="connsiteY9" fmla="*/ 2558302 h 3806177"/>
              <a:gd name="connsiteX10" fmla="*/ 1181070 w 5163705"/>
              <a:gd name="connsiteY10" fmla="*/ 2667159 h 3806177"/>
              <a:gd name="connsiteX11" fmla="*/ 1442327 w 5163705"/>
              <a:gd name="connsiteY11" fmla="*/ 2645388 h 3806177"/>
              <a:gd name="connsiteX12" fmla="*/ 1442327 w 5163705"/>
              <a:gd name="connsiteY12" fmla="*/ 2645388 h 380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63705" h="3806177">
                <a:moveTo>
                  <a:pt x="4097379" y="3806177"/>
                </a:moveTo>
                <a:cubicBezTo>
                  <a:pt x="4115168" y="3765776"/>
                  <a:pt x="3189528" y="3287733"/>
                  <a:pt x="3356619" y="2894697"/>
                </a:cubicBezTo>
                <a:cubicBezTo>
                  <a:pt x="3409720" y="2621979"/>
                  <a:pt x="4381913" y="3013157"/>
                  <a:pt x="4672464" y="2772034"/>
                </a:cubicBezTo>
                <a:cubicBezTo>
                  <a:pt x="4963015" y="2530911"/>
                  <a:pt x="5308569" y="1575666"/>
                  <a:pt x="5099926" y="1325295"/>
                </a:cubicBezTo>
                <a:cubicBezTo>
                  <a:pt x="4891283" y="1074924"/>
                  <a:pt x="4648169" y="564402"/>
                  <a:pt x="3956926" y="315845"/>
                </a:cubicBezTo>
                <a:cubicBezTo>
                  <a:pt x="3508798" y="47331"/>
                  <a:pt x="3069740" y="5602"/>
                  <a:pt x="2607097" y="159"/>
                </a:cubicBezTo>
                <a:cubicBezTo>
                  <a:pt x="2144454" y="-5284"/>
                  <a:pt x="1560256" y="128974"/>
                  <a:pt x="1181070" y="283188"/>
                </a:cubicBezTo>
                <a:cubicBezTo>
                  <a:pt x="801885" y="437402"/>
                  <a:pt x="527927" y="649674"/>
                  <a:pt x="331984" y="925445"/>
                </a:cubicBezTo>
                <a:cubicBezTo>
                  <a:pt x="136041" y="1201216"/>
                  <a:pt x="-32687" y="1665673"/>
                  <a:pt x="5413" y="1937816"/>
                </a:cubicBezTo>
                <a:cubicBezTo>
                  <a:pt x="43513" y="2209959"/>
                  <a:pt x="364641" y="2436745"/>
                  <a:pt x="560584" y="2558302"/>
                </a:cubicBezTo>
                <a:cubicBezTo>
                  <a:pt x="756527" y="2679859"/>
                  <a:pt x="1034113" y="2652645"/>
                  <a:pt x="1181070" y="2667159"/>
                </a:cubicBezTo>
                <a:cubicBezTo>
                  <a:pt x="1328027" y="2681673"/>
                  <a:pt x="1442327" y="2645388"/>
                  <a:pt x="1442327" y="2645388"/>
                </a:cubicBezTo>
                <a:lnTo>
                  <a:pt x="1442327" y="2645388"/>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08" name="Freeform 107"/>
          <p:cNvSpPr/>
          <p:nvPr/>
        </p:nvSpPr>
        <p:spPr>
          <a:xfrm>
            <a:off x="2041809" y="4529516"/>
            <a:ext cx="3092350" cy="1433134"/>
          </a:xfrm>
          <a:custGeom>
            <a:avLst/>
            <a:gdLst>
              <a:gd name="connsiteX0" fmla="*/ 0 w 2721428"/>
              <a:gd name="connsiteY0" fmla="*/ 0 h 1643743"/>
              <a:gd name="connsiteX1" fmla="*/ 141514 w 2721428"/>
              <a:gd name="connsiteY1" fmla="*/ 195943 h 1643743"/>
              <a:gd name="connsiteX2" fmla="*/ 740228 w 2721428"/>
              <a:gd name="connsiteY2" fmla="*/ 457200 h 1643743"/>
              <a:gd name="connsiteX3" fmla="*/ 1284514 w 2721428"/>
              <a:gd name="connsiteY3" fmla="*/ 315686 h 1643743"/>
              <a:gd name="connsiteX4" fmla="*/ 1393371 w 2721428"/>
              <a:gd name="connsiteY4" fmla="*/ 653143 h 1643743"/>
              <a:gd name="connsiteX5" fmla="*/ 1632857 w 2721428"/>
              <a:gd name="connsiteY5" fmla="*/ 925286 h 1643743"/>
              <a:gd name="connsiteX6" fmla="*/ 1937657 w 2721428"/>
              <a:gd name="connsiteY6" fmla="*/ 968829 h 1643743"/>
              <a:gd name="connsiteX7" fmla="*/ 2721428 w 2721428"/>
              <a:gd name="connsiteY7" fmla="*/ 1643743 h 1643743"/>
              <a:gd name="connsiteX0" fmla="*/ 0 w 2525187"/>
              <a:gd name="connsiteY0" fmla="*/ 0 h 1443826"/>
              <a:gd name="connsiteX1" fmla="*/ 141514 w 2525187"/>
              <a:gd name="connsiteY1" fmla="*/ 195943 h 1443826"/>
              <a:gd name="connsiteX2" fmla="*/ 740228 w 2525187"/>
              <a:gd name="connsiteY2" fmla="*/ 457200 h 1443826"/>
              <a:gd name="connsiteX3" fmla="*/ 1284514 w 2525187"/>
              <a:gd name="connsiteY3" fmla="*/ 315686 h 1443826"/>
              <a:gd name="connsiteX4" fmla="*/ 1393371 w 2525187"/>
              <a:gd name="connsiteY4" fmla="*/ 653143 h 1443826"/>
              <a:gd name="connsiteX5" fmla="*/ 1632857 w 2525187"/>
              <a:gd name="connsiteY5" fmla="*/ 925286 h 1443826"/>
              <a:gd name="connsiteX6" fmla="*/ 1937657 w 2525187"/>
              <a:gd name="connsiteY6" fmla="*/ 968829 h 1443826"/>
              <a:gd name="connsiteX7" fmla="*/ 2525187 w 2525187"/>
              <a:gd name="connsiteY7" fmla="*/ 1443826 h 1443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5187" h="1443826">
                <a:moveTo>
                  <a:pt x="0" y="0"/>
                </a:moveTo>
                <a:cubicBezTo>
                  <a:pt x="9071" y="59871"/>
                  <a:pt x="18143" y="119743"/>
                  <a:pt x="141514" y="195943"/>
                </a:cubicBezTo>
                <a:cubicBezTo>
                  <a:pt x="264885" y="272143"/>
                  <a:pt x="549728" y="437243"/>
                  <a:pt x="740228" y="457200"/>
                </a:cubicBezTo>
                <a:cubicBezTo>
                  <a:pt x="930728" y="477157"/>
                  <a:pt x="1175657" y="283029"/>
                  <a:pt x="1284514" y="315686"/>
                </a:cubicBezTo>
                <a:cubicBezTo>
                  <a:pt x="1393371" y="348343"/>
                  <a:pt x="1335314" y="551543"/>
                  <a:pt x="1393371" y="653143"/>
                </a:cubicBezTo>
                <a:cubicBezTo>
                  <a:pt x="1451428" y="754743"/>
                  <a:pt x="1542143" y="872672"/>
                  <a:pt x="1632857" y="925286"/>
                </a:cubicBezTo>
                <a:cubicBezTo>
                  <a:pt x="1723571" y="977900"/>
                  <a:pt x="1756229" y="849086"/>
                  <a:pt x="1937657" y="968829"/>
                </a:cubicBezTo>
                <a:cubicBezTo>
                  <a:pt x="2119086" y="1088572"/>
                  <a:pt x="2224016" y="1166240"/>
                  <a:pt x="2525187" y="1443826"/>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02" name="TextBox 101"/>
          <p:cNvSpPr txBox="1"/>
          <p:nvPr/>
        </p:nvSpPr>
        <p:spPr>
          <a:xfrm>
            <a:off x="1252195" y="2398056"/>
            <a:ext cx="1541128" cy="646331"/>
          </a:xfrm>
          <a:prstGeom prst="rect">
            <a:avLst/>
          </a:prstGeom>
          <a:noFill/>
        </p:spPr>
        <p:txBody>
          <a:bodyPr wrap="none" rtlCol="0">
            <a:spAutoFit/>
          </a:bodyPr>
          <a:lstStyle/>
          <a:p>
            <a:r>
              <a:rPr lang="en-US" sz="3600" b="1" dirty="0">
                <a:latin typeface="Goudy Old Style" panose="02020502050305020303" pitchFamily="18" charset="0"/>
              </a:rPr>
              <a:t>C</a:t>
            </a:r>
            <a:r>
              <a:rPr lang="en-US" sz="2400" b="1" dirty="0">
                <a:latin typeface="Goudy Old Style" panose="02020502050305020303" pitchFamily="18" charset="0"/>
              </a:rPr>
              <a:t>ORTEX</a:t>
            </a:r>
          </a:p>
        </p:txBody>
      </p:sp>
      <p:sp>
        <p:nvSpPr>
          <p:cNvPr id="109" name="Freeform 108"/>
          <p:cNvSpPr/>
          <p:nvPr/>
        </p:nvSpPr>
        <p:spPr>
          <a:xfrm>
            <a:off x="1136413" y="2794805"/>
            <a:ext cx="5383175" cy="1511344"/>
          </a:xfrm>
          <a:custGeom>
            <a:avLst/>
            <a:gdLst>
              <a:gd name="connsiteX0" fmla="*/ 20468 w 4196228"/>
              <a:gd name="connsiteY0" fmla="*/ 1441287 h 1441287"/>
              <a:gd name="connsiteX1" fmla="*/ 73808 w 4196228"/>
              <a:gd name="connsiteY1" fmla="*/ 885027 h 1441287"/>
              <a:gd name="connsiteX2" fmla="*/ 622448 w 4196228"/>
              <a:gd name="connsiteY2" fmla="*/ 214467 h 1441287"/>
              <a:gd name="connsiteX3" fmla="*/ 2138828 w 4196228"/>
              <a:gd name="connsiteY3" fmla="*/ 1107 h 1441287"/>
              <a:gd name="connsiteX4" fmla="*/ 3388508 w 4196228"/>
              <a:gd name="connsiteY4" fmla="*/ 283047 h 1441287"/>
              <a:gd name="connsiteX5" fmla="*/ 4196228 w 4196228"/>
              <a:gd name="connsiteY5" fmla="*/ 1052667 h 1441287"/>
              <a:gd name="connsiteX0" fmla="*/ 124952 w 4300712"/>
              <a:gd name="connsiteY0" fmla="*/ 1440180 h 1440180"/>
              <a:gd name="connsiteX1" fmla="*/ 178292 w 4300712"/>
              <a:gd name="connsiteY1" fmla="*/ 883920 h 1440180"/>
              <a:gd name="connsiteX2" fmla="*/ 2243312 w 4300712"/>
              <a:gd name="connsiteY2" fmla="*/ 0 h 1440180"/>
              <a:gd name="connsiteX3" fmla="*/ 3492992 w 4300712"/>
              <a:gd name="connsiteY3" fmla="*/ 281940 h 1440180"/>
              <a:gd name="connsiteX4" fmla="*/ 4300712 w 4300712"/>
              <a:gd name="connsiteY4" fmla="*/ 1051560 h 1440180"/>
              <a:gd name="connsiteX0" fmla="*/ 216606 w 4392366"/>
              <a:gd name="connsiteY0" fmla="*/ 1159520 h 1159520"/>
              <a:gd name="connsiteX1" fmla="*/ 269946 w 4392366"/>
              <a:gd name="connsiteY1" fmla="*/ 603260 h 1159520"/>
              <a:gd name="connsiteX2" fmla="*/ 3584646 w 4392366"/>
              <a:gd name="connsiteY2" fmla="*/ 1280 h 1159520"/>
              <a:gd name="connsiteX3" fmla="*/ 4392366 w 4392366"/>
              <a:gd name="connsiteY3" fmla="*/ 770900 h 1159520"/>
              <a:gd name="connsiteX0" fmla="*/ 276150 w 4451910"/>
              <a:gd name="connsiteY0" fmla="*/ 569209 h 569209"/>
              <a:gd name="connsiteX1" fmla="*/ 329490 w 4451910"/>
              <a:gd name="connsiteY1" fmla="*/ 12949 h 569209"/>
              <a:gd name="connsiteX2" fmla="*/ 4451910 w 4451910"/>
              <a:gd name="connsiteY2" fmla="*/ 180589 h 569209"/>
              <a:gd name="connsiteX0" fmla="*/ 435 w 4176195"/>
              <a:gd name="connsiteY0" fmla="*/ 1518999 h 1518999"/>
              <a:gd name="connsiteX1" fmla="*/ 1608255 w 4176195"/>
              <a:gd name="connsiteY1" fmla="*/ 2619 h 1518999"/>
              <a:gd name="connsiteX2" fmla="*/ 4176195 w 4176195"/>
              <a:gd name="connsiteY2" fmla="*/ 1130379 h 1518999"/>
              <a:gd name="connsiteX0" fmla="*/ 43890 w 4219650"/>
              <a:gd name="connsiteY0" fmla="*/ 1528722 h 1528722"/>
              <a:gd name="connsiteX1" fmla="*/ 1651710 w 4219650"/>
              <a:gd name="connsiteY1" fmla="*/ 12342 h 1528722"/>
              <a:gd name="connsiteX2" fmla="*/ 4219650 w 4219650"/>
              <a:gd name="connsiteY2" fmla="*/ 1140102 h 1528722"/>
              <a:gd name="connsiteX0" fmla="*/ 43890 w 4219650"/>
              <a:gd name="connsiteY0" fmla="*/ 1527429 h 1527429"/>
              <a:gd name="connsiteX1" fmla="*/ 1651710 w 4219650"/>
              <a:gd name="connsiteY1" fmla="*/ 11049 h 1527429"/>
              <a:gd name="connsiteX2" fmla="*/ 4219650 w 4219650"/>
              <a:gd name="connsiteY2" fmla="*/ 1138809 h 1527429"/>
              <a:gd name="connsiteX0" fmla="*/ 94167 w 4269927"/>
              <a:gd name="connsiteY0" fmla="*/ 1527429 h 1527429"/>
              <a:gd name="connsiteX1" fmla="*/ 1701987 w 4269927"/>
              <a:gd name="connsiteY1" fmla="*/ 11049 h 1527429"/>
              <a:gd name="connsiteX2" fmla="*/ 4269927 w 4269927"/>
              <a:gd name="connsiteY2" fmla="*/ 1138809 h 1527429"/>
              <a:gd name="connsiteX0" fmla="*/ 10836 w 4377096"/>
              <a:gd name="connsiteY0" fmla="*/ 1503283 h 1503283"/>
              <a:gd name="connsiteX1" fmla="*/ 1809156 w 4377096"/>
              <a:gd name="connsiteY1" fmla="*/ 2143 h 1503283"/>
              <a:gd name="connsiteX2" fmla="*/ 4377096 w 4377096"/>
              <a:gd name="connsiteY2" fmla="*/ 1129903 h 1503283"/>
              <a:gd name="connsiteX0" fmla="*/ 23414 w 4389674"/>
              <a:gd name="connsiteY0" fmla="*/ 1510838 h 1510838"/>
              <a:gd name="connsiteX1" fmla="*/ 1821734 w 4389674"/>
              <a:gd name="connsiteY1" fmla="*/ 9698 h 1510838"/>
              <a:gd name="connsiteX2" fmla="*/ 4389674 w 4389674"/>
              <a:gd name="connsiteY2" fmla="*/ 1137458 h 1510838"/>
              <a:gd name="connsiteX0" fmla="*/ 29594 w 4395854"/>
              <a:gd name="connsiteY0" fmla="*/ 1522620 h 1522620"/>
              <a:gd name="connsiteX1" fmla="*/ 1827914 w 4395854"/>
              <a:gd name="connsiteY1" fmla="*/ 21480 h 1522620"/>
              <a:gd name="connsiteX2" fmla="*/ 4395854 w 4395854"/>
              <a:gd name="connsiteY2" fmla="*/ 1149240 h 1522620"/>
            </a:gdLst>
            <a:ahLst/>
            <a:cxnLst>
              <a:cxn ang="0">
                <a:pos x="connsiteX0" y="connsiteY0"/>
              </a:cxn>
              <a:cxn ang="0">
                <a:pos x="connsiteX1" y="connsiteY1"/>
              </a:cxn>
              <a:cxn ang="0">
                <a:pos x="connsiteX2" y="connsiteY2"/>
              </a:cxn>
            </a:cxnLst>
            <a:rect l="l" t="t" r="r" b="b"/>
            <a:pathLst>
              <a:path w="4395854" h="1522620">
                <a:moveTo>
                  <a:pt x="29594" y="1522620"/>
                </a:moveTo>
                <a:cubicBezTo>
                  <a:pt x="-108201" y="1308625"/>
                  <a:pt x="193424" y="236110"/>
                  <a:pt x="1827914" y="21480"/>
                </a:cubicBezTo>
                <a:cubicBezTo>
                  <a:pt x="3462404" y="-193150"/>
                  <a:pt x="4283776" y="1274335"/>
                  <a:pt x="4395854" y="114924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15" name="Freeform 114"/>
          <p:cNvSpPr/>
          <p:nvPr/>
        </p:nvSpPr>
        <p:spPr>
          <a:xfrm>
            <a:off x="5146305" y="4697854"/>
            <a:ext cx="756233" cy="783059"/>
          </a:xfrm>
          <a:custGeom>
            <a:avLst/>
            <a:gdLst>
              <a:gd name="connsiteX0" fmla="*/ 162233 w 980768"/>
              <a:gd name="connsiteY0" fmla="*/ 0 h 781664"/>
              <a:gd name="connsiteX1" fmla="*/ 980768 w 980768"/>
              <a:gd name="connsiteY1" fmla="*/ 73741 h 781664"/>
              <a:gd name="connsiteX2" fmla="*/ 508820 w 980768"/>
              <a:gd name="connsiteY2" fmla="*/ 184354 h 781664"/>
              <a:gd name="connsiteX3" fmla="*/ 958645 w 980768"/>
              <a:gd name="connsiteY3" fmla="*/ 317090 h 781664"/>
              <a:gd name="connsiteX4" fmla="*/ 486697 w 980768"/>
              <a:gd name="connsiteY4" fmla="*/ 398206 h 781664"/>
              <a:gd name="connsiteX5" fmla="*/ 848033 w 980768"/>
              <a:gd name="connsiteY5" fmla="*/ 626806 h 781664"/>
              <a:gd name="connsiteX6" fmla="*/ 398207 w 980768"/>
              <a:gd name="connsiteY6" fmla="*/ 523567 h 781664"/>
              <a:gd name="connsiteX7" fmla="*/ 744794 w 980768"/>
              <a:gd name="connsiteY7" fmla="*/ 781664 h 781664"/>
              <a:gd name="connsiteX8" fmla="*/ 0 w 980768"/>
              <a:gd name="connsiteY8" fmla="*/ 589935 h 781664"/>
              <a:gd name="connsiteX9" fmla="*/ 0 w 980768"/>
              <a:gd name="connsiteY9" fmla="*/ 589935 h 781664"/>
              <a:gd name="connsiteX0" fmla="*/ 162233 w 980768"/>
              <a:gd name="connsiteY0" fmla="*/ 0 h 775506"/>
              <a:gd name="connsiteX1" fmla="*/ 980768 w 980768"/>
              <a:gd name="connsiteY1" fmla="*/ 73741 h 775506"/>
              <a:gd name="connsiteX2" fmla="*/ 508820 w 980768"/>
              <a:gd name="connsiteY2" fmla="*/ 184354 h 775506"/>
              <a:gd name="connsiteX3" fmla="*/ 958645 w 980768"/>
              <a:gd name="connsiteY3" fmla="*/ 317090 h 775506"/>
              <a:gd name="connsiteX4" fmla="*/ 486697 w 980768"/>
              <a:gd name="connsiteY4" fmla="*/ 398206 h 775506"/>
              <a:gd name="connsiteX5" fmla="*/ 848033 w 980768"/>
              <a:gd name="connsiteY5" fmla="*/ 626806 h 775506"/>
              <a:gd name="connsiteX6" fmla="*/ 398207 w 980768"/>
              <a:gd name="connsiteY6" fmla="*/ 523567 h 775506"/>
              <a:gd name="connsiteX7" fmla="*/ 689375 w 980768"/>
              <a:gd name="connsiteY7" fmla="*/ 775506 h 775506"/>
              <a:gd name="connsiteX8" fmla="*/ 0 w 980768"/>
              <a:gd name="connsiteY8" fmla="*/ 589935 h 775506"/>
              <a:gd name="connsiteX9" fmla="*/ 0 w 980768"/>
              <a:gd name="connsiteY9" fmla="*/ 589935 h 775506"/>
              <a:gd name="connsiteX0" fmla="*/ 162233 w 980768"/>
              <a:gd name="connsiteY0" fmla="*/ 0 h 775506"/>
              <a:gd name="connsiteX1" fmla="*/ 980768 w 980768"/>
              <a:gd name="connsiteY1" fmla="*/ 73741 h 775506"/>
              <a:gd name="connsiteX2" fmla="*/ 508820 w 980768"/>
              <a:gd name="connsiteY2" fmla="*/ 184354 h 775506"/>
              <a:gd name="connsiteX3" fmla="*/ 958645 w 980768"/>
              <a:gd name="connsiteY3" fmla="*/ 317090 h 775506"/>
              <a:gd name="connsiteX4" fmla="*/ 532879 w 980768"/>
              <a:gd name="connsiteY4" fmla="*/ 367418 h 775506"/>
              <a:gd name="connsiteX5" fmla="*/ 848033 w 980768"/>
              <a:gd name="connsiteY5" fmla="*/ 626806 h 775506"/>
              <a:gd name="connsiteX6" fmla="*/ 398207 w 980768"/>
              <a:gd name="connsiteY6" fmla="*/ 523567 h 775506"/>
              <a:gd name="connsiteX7" fmla="*/ 689375 w 980768"/>
              <a:gd name="connsiteY7" fmla="*/ 775506 h 775506"/>
              <a:gd name="connsiteX8" fmla="*/ 0 w 980768"/>
              <a:gd name="connsiteY8" fmla="*/ 589935 h 775506"/>
              <a:gd name="connsiteX9" fmla="*/ 0 w 980768"/>
              <a:gd name="connsiteY9" fmla="*/ 589935 h 775506"/>
              <a:gd name="connsiteX0" fmla="*/ 162233 w 977689"/>
              <a:gd name="connsiteY0" fmla="*/ 0 h 775506"/>
              <a:gd name="connsiteX1" fmla="*/ 977689 w 977689"/>
              <a:gd name="connsiteY1" fmla="*/ 92213 h 775506"/>
              <a:gd name="connsiteX2" fmla="*/ 508820 w 977689"/>
              <a:gd name="connsiteY2" fmla="*/ 184354 h 775506"/>
              <a:gd name="connsiteX3" fmla="*/ 958645 w 977689"/>
              <a:gd name="connsiteY3" fmla="*/ 317090 h 775506"/>
              <a:gd name="connsiteX4" fmla="*/ 532879 w 977689"/>
              <a:gd name="connsiteY4" fmla="*/ 367418 h 775506"/>
              <a:gd name="connsiteX5" fmla="*/ 848033 w 977689"/>
              <a:gd name="connsiteY5" fmla="*/ 626806 h 775506"/>
              <a:gd name="connsiteX6" fmla="*/ 398207 w 977689"/>
              <a:gd name="connsiteY6" fmla="*/ 523567 h 775506"/>
              <a:gd name="connsiteX7" fmla="*/ 689375 w 977689"/>
              <a:gd name="connsiteY7" fmla="*/ 775506 h 775506"/>
              <a:gd name="connsiteX8" fmla="*/ 0 w 977689"/>
              <a:gd name="connsiteY8" fmla="*/ 589935 h 775506"/>
              <a:gd name="connsiteX9" fmla="*/ 0 w 977689"/>
              <a:gd name="connsiteY9" fmla="*/ 589935 h 775506"/>
              <a:gd name="connsiteX0" fmla="*/ 162233 w 977689"/>
              <a:gd name="connsiteY0" fmla="*/ 0 h 775506"/>
              <a:gd name="connsiteX1" fmla="*/ 977689 w 977689"/>
              <a:gd name="connsiteY1" fmla="*/ 92213 h 775506"/>
              <a:gd name="connsiteX2" fmla="*/ 511899 w 977689"/>
              <a:gd name="connsiteY2" fmla="*/ 193591 h 775506"/>
              <a:gd name="connsiteX3" fmla="*/ 958645 w 977689"/>
              <a:gd name="connsiteY3" fmla="*/ 317090 h 775506"/>
              <a:gd name="connsiteX4" fmla="*/ 532879 w 977689"/>
              <a:gd name="connsiteY4" fmla="*/ 367418 h 775506"/>
              <a:gd name="connsiteX5" fmla="*/ 848033 w 977689"/>
              <a:gd name="connsiteY5" fmla="*/ 626806 h 775506"/>
              <a:gd name="connsiteX6" fmla="*/ 398207 w 977689"/>
              <a:gd name="connsiteY6" fmla="*/ 523567 h 775506"/>
              <a:gd name="connsiteX7" fmla="*/ 689375 w 977689"/>
              <a:gd name="connsiteY7" fmla="*/ 775506 h 775506"/>
              <a:gd name="connsiteX8" fmla="*/ 0 w 977689"/>
              <a:gd name="connsiteY8" fmla="*/ 589935 h 775506"/>
              <a:gd name="connsiteX9" fmla="*/ 0 w 977689"/>
              <a:gd name="connsiteY9" fmla="*/ 589935 h 775506"/>
              <a:gd name="connsiteX0" fmla="*/ 162233 w 977689"/>
              <a:gd name="connsiteY0" fmla="*/ 0 h 775506"/>
              <a:gd name="connsiteX1" fmla="*/ 977689 w 977689"/>
              <a:gd name="connsiteY1" fmla="*/ 92213 h 775506"/>
              <a:gd name="connsiteX2" fmla="*/ 511899 w 977689"/>
              <a:gd name="connsiteY2" fmla="*/ 193591 h 775506"/>
              <a:gd name="connsiteX3" fmla="*/ 949409 w 977689"/>
              <a:gd name="connsiteY3" fmla="*/ 369429 h 775506"/>
              <a:gd name="connsiteX4" fmla="*/ 532879 w 977689"/>
              <a:gd name="connsiteY4" fmla="*/ 367418 h 775506"/>
              <a:gd name="connsiteX5" fmla="*/ 848033 w 977689"/>
              <a:gd name="connsiteY5" fmla="*/ 626806 h 775506"/>
              <a:gd name="connsiteX6" fmla="*/ 398207 w 977689"/>
              <a:gd name="connsiteY6" fmla="*/ 523567 h 775506"/>
              <a:gd name="connsiteX7" fmla="*/ 689375 w 977689"/>
              <a:gd name="connsiteY7" fmla="*/ 775506 h 775506"/>
              <a:gd name="connsiteX8" fmla="*/ 0 w 977689"/>
              <a:gd name="connsiteY8" fmla="*/ 589935 h 775506"/>
              <a:gd name="connsiteX9" fmla="*/ 0 w 977689"/>
              <a:gd name="connsiteY9" fmla="*/ 589935 h 775506"/>
              <a:gd name="connsiteX0" fmla="*/ 162233 w 977689"/>
              <a:gd name="connsiteY0" fmla="*/ 0 h 775506"/>
              <a:gd name="connsiteX1" fmla="*/ 977689 w 977689"/>
              <a:gd name="connsiteY1" fmla="*/ 92213 h 775506"/>
              <a:gd name="connsiteX2" fmla="*/ 511899 w 977689"/>
              <a:gd name="connsiteY2" fmla="*/ 193591 h 775506"/>
              <a:gd name="connsiteX3" fmla="*/ 949409 w 977689"/>
              <a:gd name="connsiteY3" fmla="*/ 369429 h 775506"/>
              <a:gd name="connsiteX4" fmla="*/ 532879 w 977689"/>
              <a:gd name="connsiteY4" fmla="*/ 367418 h 775506"/>
              <a:gd name="connsiteX5" fmla="*/ 851112 w 977689"/>
              <a:gd name="connsiteY5" fmla="*/ 599096 h 775506"/>
              <a:gd name="connsiteX6" fmla="*/ 398207 w 977689"/>
              <a:gd name="connsiteY6" fmla="*/ 523567 h 775506"/>
              <a:gd name="connsiteX7" fmla="*/ 689375 w 977689"/>
              <a:gd name="connsiteY7" fmla="*/ 775506 h 775506"/>
              <a:gd name="connsiteX8" fmla="*/ 0 w 977689"/>
              <a:gd name="connsiteY8" fmla="*/ 589935 h 775506"/>
              <a:gd name="connsiteX9" fmla="*/ 0 w 977689"/>
              <a:gd name="connsiteY9" fmla="*/ 589935 h 775506"/>
              <a:gd name="connsiteX0" fmla="*/ 162233 w 977689"/>
              <a:gd name="connsiteY0" fmla="*/ 0 h 775506"/>
              <a:gd name="connsiteX1" fmla="*/ 977689 w 977689"/>
              <a:gd name="connsiteY1" fmla="*/ 92213 h 775506"/>
              <a:gd name="connsiteX2" fmla="*/ 511899 w 977689"/>
              <a:gd name="connsiteY2" fmla="*/ 193591 h 775506"/>
              <a:gd name="connsiteX3" fmla="*/ 949409 w 977689"/>
              <a:gd name="connsiteY3" fmla="*/ 369429 h 775506"/>
              <a:gd name="connsiteX4" fmla="*/ 474382 w 977689"/>
              <a:gd name="connsiteY4" fmla="*/ 367418 h 775506"/>
              <a:gd name="connsiteX5" fmla="*/ 851112 w 977689"/>
              <a:gd name="connsiteY5" fmla="*/ 599096 h 775506"/>
              <a:gd name="connsiteX6" fmla="*/ 398207 w 977689"/>
              <a:gd name="connsiteY6" fmla="*/ 523567 h 775506"/>
              <a:gd name="connsiteX7" fmla="*/ 689375 w 977689"/>
              <a:gd name="connsiteY7" fmla="*/ 775506 h 775506"/>
              <a:gd name="connsiteX8" fmla="*/ 0 w 977689"/>
              <a:gd name="connsiteY8" fmla="*/ 589935 h 775506"/>
              <a:gd name="connsiteX9" fmla="*/ 0 w 977689"/>
              <a:gd name="connsiteY9" fmla="*/ 589935 h 775506"/>
              <a:gd name="connsiteX0" fmla="*/ 162233 w 977689"/>
              <a:gd name="connsiteY0" fmla="*/ 0 h 787821"/>
              <a:gd name="connsiteX1" fmla="*/ 977689 w 977689"/>
              <a:gd name="connsiteY1" fmla="*/ 92213 h 787821"/>
              <a:gd name="connsiteX2" fmla="*/ 511899 w 977689"/>
              <a:gd name="connsiteY2" fmla="*/ 193591 h 787821"/>
              <a:gd name="connsiteX3" fmla="*/ 949409 w 977689"/>
              <a:gd name="connsiteY3" fmla="*/ 369429 h 787821"/>
              <a:gd name="connsiteX4" fmla="*/ 474382 w 977689"/>
              <a:gd name="connsiteY4" fmla="*/ 367418 h 787821"/>
              <a:gd name="connsiteX5" fmla="*/ 851112 w 977689"/>
              <a:gd name="connsiteY5" fmla="*/ 599096 h 787821"/>
              <a:gd name="connsiteX6" fmla="*/ 398207 w 977689"/>
              <a:gd name="connsiteY6" fmla="*/ 523567 h 787821"/>
              <a:gd name="connsiteX7" fmla="*/ 661666 w 977689"/>
              <a:gd name="connsiteY7" fmla="*/ 787821 h 787821"/>
              <a:gd name="connsiteX8" fmla="*/ 0 w 977689"/>
              <a:gd name="connsiteY8" fmla="*/ 589935 h 787821"/>
              <a:gd name="connsiteX9" fmla="*/ 0 w 977689"/>
              <a:gd name="connsiteY9" fmla="*/ 589935 h 787821"/>
              <a:gd name="connsiteX0" fmla="*/ 162233 w 977689"/>
              <a:gd name="connsiteY0" fmla="*/ 0 h 787821"/>
              <a:gd name="connsiteX1" fmla="*/ 977689 w 977689"/>
              <a:gd name="connsiteY1" fmla="*/ 92213 h 787821"/>
              <a:gd name="connsiteX2" fmla="*/ 511899 w 977689"/>
              <a:gd name="connsiteY2" fmla="*/ 193591 h 787821"/>
              <a:gd name="connsiteX3" fmla="*/ 949409 w 977689"/>
              <a:gd name="connsiteY3" fmla="*/ 369429 h 787821"/>
              <a:gd name="connsiteX4" fmla="*/ 474382 w 977689"/>
              <a:gd name="connsiteY4" fmla="*/ 367418 h 787821"/>
              <a:gd name="connsiteX5" fmla="*/ 851112 w 977689"/>
              <a:gd name="connsiteY5" fmla="*/ 599096 h 787821"/>
              <a:gd name="connsiteX6" fmla="*/ 398207 w 977689"/>
              <a:gd name="connsiteY6" fmla="*/ 511252 h 787821"/>
              <a:gd name="connsiteX7" fmla="*/ 661666 w 977689"/>
              <a:gd name="connsiteY7" fmla="*/ 787821 h 787821"/>
              <a:gd name="connsiteX8" fmla="*/ 0 w 977689"/>
              <a:gd name="connsiteY8" fmla="*/ 589935 h 787821"/>
              <a:gd name="connsiteX9" fmla="*/ 0 w 977689"/>
              <a:gd name="connsiteY9" fmla="*/ 589935 h 787821"/>
              <a:gd name="connsiteX0" fmla="*/ 162233 w 977689"/>
              <a:gd name="connsiteY0" fmla="*/ 0 h 728056"/>
              <a:gd name="connsiteX1" fmla="*/ 977689 w 977689"/>
              <a:gd name="connsiteY1" fmla="*/ 92213 h 728056"/>
              <a:gd name="connsiteX2" fmla="*/ 511899 w 977689"/>
              <a:gd name="connsiteY2" fmla="*/ 193591 h 728056"/>
              <a:gd name="connsiteX3" fmla="*/ 949409 w 977689"/>
              <a:gd name="connsiteY3" fmla="*/ 369429 h 728056"/>
              <a:gd name="connsiteX4" fmla="*/ 474382 w 977689"/>
              <a:gd name="connsiteY4" fmla="*/ 367418 h 728056"/>
              <a:gd name="connsiteX5" fmla="*/ 851112 w 977689"/>
              <a:gd name="connsiteY5" fmla="*/ 599096 h 728056"/>
              <a:gd name="connsiteX6" fmla="*/ 398207 w 977689"/>
              <a:gd name="connsiteY6" fmla="*/ 511252 h 728056"/>
              <a:gd name="connsiteX7" fmla="*/ 542137 w 977689"/>
              <a:gd name="connsiteY7" fmla="*/ 728056 h 728056"/>
              <a:gd name="connsiteX8" fmla="*/ 0 w 977689"/>
              <a:gd name="connsiteY8" fmla="*/ 589935 h 728056"/>
              <a:gd name="connsiteX9" fmla="*/ 0 w 977689"/>
              <a:gd name="connsiteY9" fmla="*/ 589935 h 728056"/>
              <a:gd name="connsiteX0" fmla="*/ 162233 w 949409"/>
              <a:gd name="connsiteY0" fmla="*/ 0 h 728056"/>
              <a:gd name="connsiteX1" fmla="*/ 798395 w 949409"/>
              <a:gd name="connsiteY1" fmla="*/ 104166 h 728056"/>
              <a:gd name="connsiteX2" fmla="*/ 511899 w 949409"/>
              <a:gd name="connsiteY2" fmla="*/ 193591 h 728056"/>
              <a:gd name="connsiteX3" fmla="*/ 949409 w 949409"/>
              <a:gd name="connsiteY3" fmla="*/ 369429 h 728056"/>
              <a:gd name="connsiteX4" fmla="*/ 474382 w 949409"/>
              <a:gd name="connsiteY4" fmla="*/ 367418 h 728056"/>
              <a:gd name="connsiteX5" fmla="*/ 851112 w 949409"/>
              <a:gd name="connsiteY5" fmla="*/ 599096 h 728056"/>
              <a:gd name="connsiteX6" fmla="*/ 398207 w 949409"/>
              <a:gd name="connsiteY6" fmla="*/ 511252 h 728056"/>
              <a:gd name="connsiteX7" fmla="*/ 542137 w 949409"/>
              <a:gd name="connsiteY7" fmla="*/ 728056 h 728056"/>
              <a:gd name="connsiteX8" fmla="*/ 0 w 949409"/>
              <a:gd name="connsiteY8" fmla="*/ 589935 h 728056"/>
              <a:gd name="connsiteX9" fmla="*/ 0 w 949409"/>
              <a:gd name="connsiteY9" fmla="*/ 589935 h 728056"/>
              <a:gd name="connsiteX0" fmla="*/ 162233 w 949409"/>
              <a:gd name="connsiteY0" fmla="*/ 0 h 728056"/>
              <a:gd name="connsiteX1" fmla="*/ 798395 w 949409"/>
              <a:gd name="connsiteY1" fmla="*/ 80260 h 728056"/>
              <a:gd name="connsiteX2" fmla="*/ 511899 w 949409"/>
              <a:gd name="connsiteY2" fmla="*/ 193591 h 728056"/>
              <a:gd name="connsiteX3" fmla="*/ 949409 w 949409"/>
              <a:gd name="connsiteY3" fmla="*/ 369429 h 728056"/>
              <a:gd name="connsiteX4" fmla="*/ 474382 w 949409"/>
              <a:gd name="connsiteY4" fmla="*/ 367418 h 728056"/>
              <a:gd name="connsiteX5" fmla="*/ 851112 w 949409"/>
              <a:gd name="connsiteY5" fmla="*/ 599096 h 728056"/>
              <a:gd name="connsiteX6" fmla="*/ 398207 w 949409"/>
              <a:gd name="connsiteY6" fmla="*/ 511252 h 728056"/>
              <a:gd name="connsiteX7" fmla="*/ 542137 w 949409"/>
              <a:gd name="connsiteY7" fmla="*/ 728056 h 728056"/>
              <a:gd name="connsiteX8" fmla="*/ 0 w 949409"/>
              <a:gd name="connsiteY8" fmla="*/ 589935 h 728056"/>
              <a:gd name="connsiteX9" fmla="*/ 0 w 949409"/>
              <a:gd name="connsiteY9" fmla="*/ 589935 h 728056"/>
              <a:gd name="connsiteX0" fmla="*/ 162233 w 949409"/>
              <a:gd name="connsiteY0" fmla="*/ 0 h 728056"/>
              <a:gd name="connsiteX1" fmla="*/ 798395 w 949409"/>
              <a:gd name="connsiteY1" fmla="*/ 80260 h 728056"/>
              <a:gd name="connsiteX2" fmla="*/ 511899 w 949409"/>
              <a:gd name="connsiteY2" fmla="*/ 193591 h 728056"/>
              <a:gd name="connsiteX3" fmla="*/ 949409 w 949409"/>
              <a:gd name="connsiteY3" fmla="*/ 369429 h 728056"/>
              <a:gd name="connsiteX4" fmla="*/ 474382 w 949409"/>
              <a:gd name="connsiteY4" fmla="*/ 367418 h 728056"/>
              <a:gd name="connsiteX5" fmla="*/ 851112 w 949409"/>
              <a:gd name="connsiteY5" fmla="*/ 599096 h 728056"/>
              <a:gd name="connsiteX6" fmla="*/ 302584 w 949409"/>
              <a:gd name="connsiteY6" fmla="*/ 493322 h 728056"/>
              <a:gd name="connsiteX7" fmla="*/ 542137 w 949409"/>
              <a:gd name="connsiteY7" fmla="*/ 728056 h 728056"/>
              <a:gd name="connsiteX8" fmla="*/ 0 w 949409"/>
              <a:gd name="connsiteY8" fmla="*/ 589935 h 728056"/>
              <a:gd name="connsiteX9" fmla="*/ 0 w 949409"/>
              <a:gd name="connsiteY9" fmla="*/ 589935 h 728056"/>
              <a:gd name="connsiteX0" fmla="*/ 162233 w 949409"/>
              <a:gd name="connsiteY0" fmla="*/ 0 h 728056"/>
              <a:gd name="connsiteX1" fmla="*/ 798395 w 949409"/>
              <a:gd name="connsiteY1" fmla="*/ 80260 h 728056"/>
              <a:gd name="connsiteX2" fmla="*/ 511899 w 949409"/>
              <a:gd name="connsiteY2" fmla="*/ 193591 h 728056"/>
              <a:gd name="connsiteX3" fmla="*/ 949409 w 949409"/>
              <a:gd name="connsiteY3" fmla="*/ 369429 h 728056"/>
              <a:gd name="connsiteX4" fmla="*/ 474382 w 949409"/>
              <a:gd name="connsiteY4" fmla="*/ 367418 h 728056"/>
              <a:gd name="connsiteX5" fmla="*/ 743536 w 949409"/>
              <a:gd name="connsiteY5" fmla="*/ 539331 h 728056"/>
              <a:gd name="connsiteX6" fmla="*/ 302584 w 949409"/>
              <a:gd name="connsiteY6" fmla="*/ 493322 h 728056"/>
              <a:gd name="connsiteX7" fmla="*/ 542137 w 949409"/>
              <a:gd name="connsiteY7" fmla="*/ 728056 h 728056"/>
              <a:gd name="connsiteX8" fmla="*/ 0 w 949409"/>
              <a:gd name="connsiteY8" fmla="*/ 589935 h 728056"/>
              <a:gd name="connsiteX9" fmla="*/ 0 w 949409"/>
              <a:gd name="connsiteY9" fmla="*/ 589935 h 728056"/>
              <a:gd name="connsiteX0" fmla="*/ 162233 w 841832"/>
              <a:gd name="connsiteY0" fmla="*/ 0 h 728056"/>
              <a:gd name="connsiteX1" fmla="*/ 798395 w 841832"/>
              <a:gd name="connsiteY1" fmla="*/ 80260 h 728056"/>
              <a:gd name="connsiteX2" fmla="*/ 511899 w 841832"/>
              <a:gd name="connsiteY2" fmla="*/ 193591 h 728056"/>
              <a:gd name="connsiteX3" fmla="*/ 841832 w 841832"/>
              <a:gd name="connsiteY3" fmla="*/ 345523 h 728056"/>
              <a:gd name="connsiteX4" fmla="*/ 474382 w 841832"/>
              <a:gd name="connsiteY4" fmla="*/ 367418 h 728056"/>
              <a:gd name="connsiteX5" fmla="*/ 743536 w 841832"/>
              <a:gd name="connsiteY5" fmla="*/ 539331 h 728056"/>
              <a:gd name="connsiteX6" fmla="*/ 302584 w 841832"/>
              <a:gd name="connsiteY6" fmla="*/ 493322 h 728056"/>
              <a:gd name="connsiteX7" fmla="*/ 542137 w 841832"/>
              <a:gd name="connsiteY7" fmla="*/ 728056 h 728056"/>
              <a:gd name="connsiteX8" fmla="*/ 0 w 841832"/>
              <a:gd name="connsiteY8" fmla="*/ 589935 h 728056"/>
              <a:gd name="connsiteX9" fmla="*/ 0 w 841832"/>
              <a:gd name="connsiteY9" fmla="*/ 589935 h 728056"/>
              <a:gd name="connsiteX0" fmla="*/ 162233 w 841832"/>
              <a:gd name="connsiteY0" fmla="*/ 0 h 740009"/>
              <a:gd name="connsiteX1" fmla="*/ 798395 w 841832"/>
              <a:gd name="connsiteY1" fmla="*/ 80260 h 740009"/>
              <a:gd name="connsiteX2" fmla="*/ 511899 w 841832"/>
              <a:gd name="connsiteY2" fmla="*/ 193591 h 740009"/>
              <a:gd name="connsiteX3" fmla="*/ 841832 w 841832"/>
              <a:gd name="connsiteY3" fmla="*/ 345523 h 740009"/>
              <a:gd name="connsiteX4" fmla="*/ 474382 w 841832"/>
              <a:gd name="connsiteY4" fmla="*/ 367418 h 740009"/>
              <a:gd name="connsiteX5" fmla="*/ 743536 w 841832"/>
              <a:gd name="connsiteY5" fmla="*/ 539331 h 740009"/>
              <a:gd name="connsiteX6" fmla="*/ 302584 w 841832"/>
              <a:gd name="connsiteY6" fmla="*/ 493322 h 740009"/>
              <a:gd name="connsiteX7" fmla="*/ 464443 w 841832"/>
              <a:gd name="connsiteY7" fmla="*/ 740009 h 740009"/>
              <a:gd name="connsiteX8" fmla="*/ 0 w 841832"/>
              <a:gd name="connsiteY8" fmla="*/ 589935 h 740009"/>
              <a:gd name="connsiteX9" fmla="*/ 0 w 841832"/>
              <a:gd name="connsiteY9" fmla="*/ 589935 h 740009"/>
              <a:gd name="connsiteX0" fmla="*/ 162233 w 841832"/>
              <a:gd name="connsiteY0" fmla="*/ 0 h 716103"/>
              <a:gd name="connsiteX1" fmla="*/ 798395 w 841832"/>
              <a:gd name="connsiteY1" fmla="*/ 80260 h 716103"/>
              <a:gd name="connsiteX2" fmla="*/ 511899 w 841832"/>
              <a:gd name="connsiteY2" fmla="*/ 193591 h 716103"/>
              <a:gd name="connsiteX3" fmla="*/ 841832 w 841832"/>
              <a:gd name="connsiteY3" fmla="*/ 345523 h 716103"/>
              <a:gd name="connsiteX4" fmla="*/ 474382 w 841832"/>
              <a:gd name="connsiteY4" fmla="*/ 367418 h 716103"/>
              <a:gd name="connsiteX5" fmla="*/ 743536 w 841832"/>
              <a:gd name="connsiteY5" fmla="*/ 539331 h 716103"/>
              <a:gd name="connsiteX6" fmla="*/ 302584 w 841832"/>
              <a:gd name="connsiteY6" fmla="*/ 493322 h 716103"/>
              <a:gd name="connsiteX7" fmla="*/ 422607 w 841832"/>
              <a:gd name="connsiteY7" fmla="*/ 716103 h 716103"/>
              <a:gd name="connsiteX8" fmla="*/ 0 w 841832"/>
              <a:gd name="connsiteY8" fmla="*/ 589935 h 716103"/>
              <a:gd name="connsiteX9" fmla="*/ 0 w 841832"/>
              <a:gd name="connsiteY9" fmla="*/ 589935 h 716103"/>
              <a:gd name="connsiteX0" fmla="*/ 162233 w 841832"/>
              <a:gd name="connsiteY0" fmla="*/ 0 h 716103"/>
              <a:gd name="connsiteX1" fmla="*/ 708747 w 841832"/>
              <a:gd name="connsiteY1" fmla="*/ 74283 h 716103"/>
              <a:gd name="connsiteX2" fmla="*/ 511899 w 841832"/>
              <a:gd name="connsiteY2" fmla="*/ 193591 h 716103"/>
              <a:gd name="connsiteX3" fmla="*/ 841832 w 841832"/>
              <a:gd name="connsiteY3" fmla="*/ 345523 h 716103"/>
              <a:gd name="connsiteX4" fmla="*/ 474382 w 841832"/>
              <a:gd name="connsiteY4" fmla="*/ 367418 h 716103"/>
              <a:gd name="connsiteX5" fmla="*/ 743536 w 841832"/>
              <a:gd name="connsiteY5" fmla="*/ 539331 h 716103"/>
              <a:gd name="connsiteX6" fmla="*/ 302584 w 841832"/>
              <a:gd name="connsiteY6" fmla="*/ 493322 h 716103"/>
              <a:gd name="connsiteX7" fmla="*/ 422607 w 841832"/>
              <a:gd name="connsiteY7" fmla="*/ 716103 h 716103"/>
              <a:gd name="connsiteX8" fmla="*/ 0 w 841832"/>
              <a:gd name="connsiteY8" fmla="*/ 589935 h 716103"/>
              <a:gd name="connsiteX9" fmla="*/ 0 w 841832"/>
              <a:gd name="connsiteY9" fmla="*/ 589935 h 716103"/>
              <a:gd name="connsiteX0" fmla="*/ 162233 w 841832"/>
              <a:gd name="connsiteY0" fmla="*/ 0 h 716103"/>
              <a:gd name="connsiteX1" fmla="*/ 708747 w 841832"/>
              <a:gd name="connsiteY1" fmla="*/ 74283 h 716103"/>
              <a:gd name="connsiteX2" fmla="*/ 511899 w 841832"/>
              <a:gd name="connsiteY2" fmla="*/ 193591 h 716103"/>
              <a:gd name="connsiteX3" fmla="*/ 841832 w 841832"/>
              <a:gd name="connsiteY3" fmla="*/ 345523 h 716103"/>
              <a:gd name="connsiteX4" fmla="*/ 402664 w 841832"/>
              <a:gd name="connsiteY4" fmla="*/ 337536 h 716103"/>
              <a:gd name="connsiteX5" fmla="*/ 743536 w 841832"/>
              <a:gd name="connsiteY5" fmla="*/ 539331 h 716103"/>
              <a:gd name="connsiteX6" fmla="*/ 302584 w 841832"/>
              <a:gd name="connsiteY6" fmla="*/ 493322 h 716103"/>
              <a:gd name="connsiteX7" fmla="*/ 422607 w 841832"/>
              <a:gd name="connsiteY7" fmla="*/ 716103 h 716103"/>
              <a:gd name="connsiteX8" fmla="*/ 0 w 841832"/>
              <a:gd name="connsiteY8" fmla="*/ 589935 h 716103"/>
              <a:gd name="connsiteX9" fmla="*/ 0 w 841832"/>
              <a:gd name="connsiteY9" fmla="*/ 589935 h 716103"/>
              <a:gd name="connsiteX0" fmla="*/ 162233 w 841832"/>
              <a:gd name="connsiteY0" fmla="*/ 0 h 716103"/>
              <a:gd name="connsiteX1" fmla="*/ 708747 w 841832"/>
              <a:gd name="connsiteY1" fmla="*/ 74283 h 716103"/>
              <a:gd name="connsiteX2" fmla="*/ 452134 w 841832"/>
              <a:gd name="connsiteY2" fmla="*/ 181638 h 716103"/>
              <a:gd name="connsiteX3" fmla="*/ 841832 w 841832"/>
              <a:gd name="connsiteY3" fmla="*/ 345523 h 716103"/>
              <a:gd name="connsiteX4" fmla="*/ 402664 w 841832"/>
              <a:gd name="connsiteY4" fmla="*/ 337536 h 716103"/>
              <a:gd name="connsiteX5" fmla="*/ 743536 w 841832"/>
              <a:gd name="connsiteY5" fmla="*/ 539331 h 716103"/>
              <a:gd name="connsiteX6" fmla="*/ 302584 w 841832"/>
              <a:gd name="connsiteY6" fmla="*/ 493322 h 716103"/>
              <a:gd name="connsiteX7" fmla="*/ 422607 w 841832"/>
              <a:gd name="connsiteY7" fmla="*/ 716103 h 716103"/>
              <a:gd name="connsiteX8" fmla="*/ 0 w 841832"/>
              <a:gd name="connsiteY8" fmla="*/ 589935 h 716103"/>
              <a:gd name="connsiteX9" fmla="*/ 0 w 841832"/>
              <a:gd name="connsiteY9" fmla="*/ 589935 h 716103"/>
              <a:gd name="connsiteX0" fmla="*/ 162233 w 841832"/>
              <a:gd name="connsiteY0" fmla="*/ 0 h 716103"/>
              <a:gd name="connsiteX1" fmla="*/ 708747 w 841832"/>
              <a:gd name="connsiteY1" fmla="*/ 74283 h 716103"/>
              <a:gd name="connsiteX2" fmla="*/ 452134 w 841832"/>
              <a:gd name="connsiteY2" fmla="*/ 181638 h 716103"/>
              <a:gd name="connsiteX3" fmla="*/ 841832 w 841832"/>
              <a:gd name="connsiteY3" fmla="*/ 345523 h 716103"/>
              <a:gd name="connsiteX4" fmla="*/ 402664 w 841832"/>
              <a:gd name="connsiteY4" fmla="*/ 337536 h 716103"/>
              <a:gd name="connsiteX5" fmla="*/ 743536 w 841832"/>
              <a:gd name="connsiteY5" fmla="*/ 539331 h 716103"/>
              <a:gd name="connsiteX6" fmla="*/ 218913 w 841832"/>
              <a:gd name="connsiteY6" fmla="*/ 451487 h 716103"/>
              <a:gd name="connsiteX7" fmla="*/ 422607 w 841832"/>
              <a:gd name="connsiteY7" fmla="*/ 716103 h 716103"/>
              <a:gd name="connsiteX8" fmla="*/ 0 w 841832"/>
              <a:gd name="connsiteY8" fmla="*/ 589935 h 716103"/>
              <a:gd name="connsiteX9" fmla="*/ 0 w 841832"/>
              <a:gd name="connsiteY9" fmla="*/ 589935 h 716103"/>
              <a:gd name="connsiteX0" fmla="*/ 162233 w 841832"/>
              <a:gd name="connsiteY0" fmla="*/ 0 h 686221"/>
              <a:gd name="connsiteX1" fmla="*/ 708747 w 841832"/>
              <a:gd name="connsiteY1" fmla="*/ 74283 h 686221"/>
              <a:gd name="connsiteX2" fmla="*/ 452134 w 841832"/>
              <a:gd name="connsiteY2" fmla="*/ 181638 h 686221"/>
              <a:gd name="connsiteX3" fmla="*/ 841832 w 841832"/>
              <a:gd name="connsiteY3" fmla="*/ 345523 h 686221"/>
              <a:gd name="connsiteX4" fmla="*/ 402664 w 841832"/>
              <a:gd name="connsiteY4" fmla="*/ 337536 h 686221"/>
              <a:gd name="connsiteX5" fmla="*/ 743536 w 841832"/>
              <a:gd name="connsiteY5" fmla="*/ 539331 h 686221"/>
              <a:gd name="connsiteX6" fmla="*/ 218913 w 841832"/>
              <a:gd name="connsiteY6" fmla="*/ 451487 h 686221"/>
              <a:gd name="connsiteX7" fmla="*/ 321007 w 841832"/>
              <a:gd name="connsiteY7" fmla="*/ 686221 h 686221"/>
              <a:gd name="connsiteX8" fmla="*/ 0 w 841832"/>
              <a:gd name="connsiteY8" fmla="*/ 589935 h 686221"/>
              <a:gd name="connsiteX9" fmla="*/ 0 w 841832"/>
              <a:gd name="connsiteY9" fmla="*/ 589935 h 686221"/>
              <a:gd name="connsiteX0" fmla="*/ 162233 w 841832"/>
              <a:gd name="connsiteY0" fmla="*/ 0 h 686221"/>
              <a:gd name="connsiteX1" fmla="*/ 708747 w 841832"/>
              <a:gd name="connsiteY1" fmla="*/ 74283 h 686221"/>
              <a:gd name="connsiteX2" fmla="*/ 452134 w 841832"/>
              <a:gd name="connsiteY2" fmla="*/ 181638 h 686221"/>
              <a:gd name="connsiteX3" fmla="*/ 841832 w 841832"/>
              <a:gd name="connsiteY3" fmla="*/ 345523 h 686221"/>
              <a:gd name="connsiteX4" fmla="*/ 402664 w 841832"/>
              <a:gd name="connsiteY4" fmla="*/ 337536 h 686221"/>
              <a:gd name="connsiteX5" fmla="*/ 582172 w 841832"/>
              <a:gd name="connsiteY5" fmla="*/ 509449 h 686221"/>
              <a:gd name="connsiteX6" fmla="*/ 218913 w 841832"/>
              <a:gd name="connsiteY6" fmla="*/ 451487 h 686221"/>
              <a:gd name="connsiteX7" fmla="*/ 321007 w 841832"/>
              <a:gd name="connsiteY7" fmla="*/ 686221 h 686221"/>
              <a:gd name="connsiteX8" fmla="*/ 0 w 841832"/>
              <a:gd name="connsiteY8" fmla="*/ 589935 h 686221"/>
              <a:gd name="connsiteX9" fmla="*/ 0 w 841832"/>
              <a:gd name="connsiteY9" fmla="*/ 589935 h 686221"/>
              <a:gd name="connsiteX0" fmla="*/ 162233 w 746208"/>
              <a:gd name="connsiteY0" fmla="*/ 0 h 686221"/>
              <a:gd name="connsiteX1" fmla="*/ 708747 w 746208"/>
              <a:gd name="connsiteY1" fmla="*/ 74283 h 686221"/>
              <a:gd name="connsiteX2" fmla="*/ 452134 w 746208"/>
              <a:gd name="connsiteY2" fmla="*/ 181638 h 686221"/>
              <a:gd name="connsiteX3" fmla="*/ 746208 w 746208"/>
              <a:gd name="connsiteY3" fmla="*/ 321618 h 686221"/>
              <a:gd name="connsiteX4" fmla="*/ 402664 w 746208"/>
              <a:gd name="connsiteY4" fmla="*/ 337536 h 686221"/>
              <a:gd name="connsiteX5" fmla="*/ 582172 w 746208"/>
              <a:gd name="connsiteY5" fmla="*/ 509449 h 686221"/>
              <a:gd name="connsiteX6" fmla="*/ 218913 w 746208"/>
              <a:gd name="connsiteY6" fmla="*/ 451487 h 686221"/>
              <a:gd name="connsiteX7" fmla="*/ 321007 w 746208"/>
              <a:gd name="connsiteY7" fmla="*/ 686221 h 686221"/>
              <a:gd name="connsiteX8" fmla="*/ 0 w 746208"/>
              <a:gd name="connsiteY8" fmla="*/ 589935 h 686221"/>
              <a:gd name="connsiteX9" fmla="*/ 0 w 746208"/>
              <a:gd name="connsiteY9" fmla="*/ 589935 h 686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6208" h="686221">
                <a:moveTo>
                  <a:pt x="162233" y="0"/>
                </a:moveTo>
                <a:lnTo>
                  <a:pt x="708747" y="74283"/>
                </a:lnTo>
                <a:lnTo>
                  <a:pt x="452134" y="181638"/>
                </a:lnTo>
                <a:lnTo>
                  <a:pt x="746208" y="321618"/>
                </a:lnTo>
                <a:lnTo>
                  <a:pt x="402664" y="337536"/>
                </a:lnTo>
                <a:lnTo>
                  <a:pt x="582172" y="509449"/>
                </a:lnTo>
                <a:lnTo>
                  <a:pt x="218913" y="451487"/>
                </a:lnTo>
                <a:lnTo>
                  <a:pt x="321007" y="686221"/>
                </a:lnTo>
                <a:lnTo>
                  <a:pt x="0" y="589935"/>
                </a:lnTo>
                <a:lnTo>
                  <a:pt x="0" y="58993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3440341" y="3540891"/>
            <a:ext cx="1213092" cy="612295"/>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nvGrpSpPr>
          <p:cNvPr id="208" name="Group 207"/>
          <p:cNvGrpSpPr/>
          <p:nvPr/>
        </p:nvGrpSpPr>
        <p:grpSpPr>
          <a:xfrm>
            <a:off x="4263493" y="4015113"/>
            <a:ext cx="1513556" cy="715669"/>
            <a:chOff x="4444115" y="3778044"/>
            <a:chExt cx="1513556" cy="715669"/>
          </a:xfrm>
        </p:grpSpPr>
        <p:sp>
          <p:nvSpPr>
            <p:cNvPr id="101" name="TextBox 100"/>
            <p:cNvSpPr txBox="1"/>
            <p:nvPr/>
          </p:nvSpPr>
          <p:spPr>
            <a:xfrm>
              <a:off x="4444115" y="4032048"/>
              <a:ext cx="1513556" cy="461665"/>
            </a:xfrm>
            <a:prstGeom prst="rect">
              <a:avLst/>
            </a:prstGeom>
            <a:noFill/>
          </p:spPr>
          <p:txBody>
            <a:bodyPr wrap="none" rtlCol="0">
              <a:spAutoFit/>
            </a:bodyPr>
            <a:lstStyle/>
            <a:p>
              <a:r>
                <a:rPr lang="en-US" sz="2400" b="1" dirty="0">
                  <a:latin typeface="Goudy Old Style" panose="02020502050305020303" pitchFamily="18" charset="0"/>
                </a:rPr>
                <a:t>T</a:t>
              </a:r>
              <a:r>
                <a:rPr lang="en-US" b="1" dirty="0">
                  <a:latin typeface="Goudy Old Style" panose="02020502050305020303" pitchFamily="18" charset="0"/>
                </a:rPr>
                <a:t>HALAMUS</a:t>
              </a:r>
            </a:p>
          </p:txBody>
        </p:sp>
        <p:sp>
          <p:nvSpPr>
            <p:cNvPr id="196" name="TextBox 195"/>
            <p:cNvSpPr txBox="1"/>
            <p:nvPr/>
          </p:nvSpPr>
          <p:spPr>
            <a:xfrm>
              <a:off x="4623331" y="3778044"/>
              <a:ext cx="1155124" cy="461665"/>
            </a:xfrm>
            <a:prstGeom prst="rect">
              <a:avLst/>
            </a:prstGeom>
            <a:noFill/>
          </p:spPr>
          <p:txBody>
            <a:bodyPr wrap="none" rtlCol="0">
              <a:spAutoFit/>
            </a:bodyPr>
            <a:lstStyle/>
            <a:p>
              <a:r>
                <a:rPr lang="en-US" sz="2400" b="1" dirty="0">
                  <a:latin typeface="Goudy Old Style" panose="02020502050305020303" pitchFamily="18" charset="0"/>
                </a:rPr>
                <a:t>D</a:t>
              </a:r>
              <a:r>
                <a:rPr lang="en-US" b="1" dirty="0">
                  <a:latin typeface="Goudy Old Style" panose="02020502050305020303" pitchFamily="18" charset="0"/>
                </a:rPr>
                <a:t>ORSAL</a:t>
              </a:r>
            </a:p>
          </p:txBody>
        </p:sp>
      </p:grpSp>
      <p:sp>
        <p:nvSpPr>
          <p:cNvPr id="195" name="Freeform 194"/>
          <p:cNvSpPr/>
          <p:nvPr/>
        </p:nvSpPr>
        <p:spPr>
          <a:xfrm>
            <a:off x="3367081" y="3255614"/>
            <a:ext cx="1350387" cy="430762"/>
          </a:xfrm>
          <a:custGeom>
            <a:avLst/>
            <a:gdLst>
              <a:gd name="connsiteX0" fmla="*/ 99964 w 1313263"/>
              <a:gd name="connsiteY0" fmla="*/ 530249 h 559024"/>
              <a:gd name="connsiteX1" fmla="*/ 220614 w 1313263"/>
              <a:gd name="connsiteY1" fmla="*/ 444524 h 559024"/>
              <a:gd name="connsiteX2" fmla="*/ 471439 w 1313263"/>
              <a:gd name="connsiteY2" fmla="*/ 358799 h 559024"/>
              <a:gd name="connsiteX3" fmla="*/ 744489 w 1313263"/>
              <a:gd name="connsiteY3" fmla="*/ 349274 h 559024"/>
              <a:gd name="connsiteX4" fmla="*/ 969914 w 1313263"/>
              <a:gd name="connsiteY4" fmla="*/ 387374 h 559024"/>
              <a:gd name="connsiteX5" fmla="*/ 1160414 w 1313263"/>
              <a:gd name="connsiteY5" fmla="*/ 466749 h 559024"/>
              <a:gd name="connsiteX6" fmla="*/ 1249314 w 1313263"/>
              <a:gd name="connsiteY6" fmla="*/ 549299 h 559024"/>
              <a:gd name="connsiteX7" fmla="*/ 1271539 w 1313263"/>
              <a:gd name="connsiteY7" fmla="*/ 225449 h 559024"/>
              <a:gd name="connsiteX8" fmla="*/ 665114 w 1313263"/>
              <a:gd name="connsiteY8" fmla="*/ 24 h 559024"/>
              <a:gd name="connsiteX9" fmla="*/ 33289 w 1313263"/>
              <a:gd name="connsiteY9" fmla="*/ 238149 h 559024"/>
              <a:gd name="connsiteX10" fmla="*/ 99964 w 1313263"/>
              <a:gd name="connsiteY10" fmla="*/ 530249 h 559024"/>
              <a:gd name="connsiteX0" fmla="*/ 99731 w 1313030"/>
              <a:gd name="connsiteY0" fmla="*/ 530249 h 559024"/>
              <a:gd name="connsiteX1" fmla="*/ 210856 w 1313030"/>
              <a:gd name="connsiteY1" fmla="*/ 444524 h 559024"/>
              <a:gd name="connsiteX2" fmla="*/ 471206 w 1313030"/>
              <a:gd name="connsiteY2" fmla="*/ 358799 h 559024"/>
              <a:gd name="connsiteX3" fmla="*/ 744256 w 1313030"/>
              <a:gd name="connsiteY3" fmla="*/ 349274 h 559024"/>
              <a:gd name="connsiteX4" fmla="*/ 969681 w 1313030"/>
              <a:gd name="connsiteY4" fmla="*/ 387374 h 559024"/>
              <a:gd name="connsiteX5" fmla="*/ 1160181 w 1313030"/>
              <a:gd name="connsiteY5" fmla="*/ 466749 h 559024"/>
              <a:gd name="connsiteX6" fmla="*/ 1249081 w 1313030"/>
              <a:gd name="connsiteY6" fmla="*/ 549299 h 559024"/>
              <a:gd name="connsiteX7" fmla="*/ 1271306 w 1313030"/>
              <a:gd name="connsiteY7" fmla="*/ 225449 h 559024"/>
              <a:gd name="connsiteX8" fmla="*/ 664881 w 1313030"/>
              <a:gd name="connsiteY8" fmla="*/ 24 h 559024"/>
              <a:gd name="connsiteX9" fmla="*/ 33056 w 1313030"/>
              <a:gd name="connsiteY9" fmla="*/ 238149 h 559024"/>
              <a:gd name="connsiteX10" fmla="*/ 99731 w 1313030"/>
              <a:gd name="connsiteY10" fmla="*/ 530249 h 559024"/>
              <a:gd name="connsiteX0" fmla="*/ 99731 w 1313030"/>
              <a:gd name="connsiteY0" fmla="*/ 530249 h 559024"/>
              <a:gd name="connsiteX1" fmla="*/ 471206 w 1313030"/>
              <a:gd name="connsiteY1" fmla="*/ 358799 h 559024"/>
              <a:gd name="connsiteX2" fmla="*/ 744256 w 1313030"/>
              <a:gd name="connsiteY2" fmla="*/ 349274 h 559024"/>
              <a:gd name="connsiteX3" fmla="*/ 969681 w 1313030"/>
              <a:gd name="connsiteY3" fmla="*/ 387374 h 559024"/>
              <a:gd name="connsiteX4" fmla="*/ 1160181 w 1313030"/>
              <a:gd name="connsiteY4" fmla="*/ 466749 h 559024"/>
              <a:gd name="connsiteX5" fmla="*/ 1249081 w 1313030"/>
              <a:gd name="connsiteY5" fmla="*/ 549299 h 559024"/>
              <a:gd name="connsiteX6" fmla="*/ 1271306 w 1313030"/>
              <a:gd name="connsiteY6" fmla="*/ 225449 h 559024"/>
              <a:gd name="connsiteX7" fmla="*/ 664881 w 1313030"/>
              <a:gd name="connsiteY7" fmla="*/ 24 h 559024"/>
              <a:gd name="connsiteX8" fmla="*/ 33056 w 1313030"/>
              <a:gd name="connsiteY8" fmla="*/ 238149 h 559024"/>
              <a:gd name="connsiteX9" fmla="*/ 99731 w 1313030"/>
              <a:gd name="connsiteY9" fmla="*/ 530249 h 559024"/>
              <a:gd name="connsiteX0" fmla="*/ 99731 w 1313030"/>
              <a:gd name="connsiteY0" fmla="*/ 530249 h 559024"/>
              <a:gd name="connsiteX1" fmla="*/ 744256 w 1313030"/>
              <a:gd name="connsiteY1" fmla="*/ 349274 h 559024"/>
              <a:gd name="connsiteX2" fmla="*/ 969681 w 1313030"/>
              <a:gd name="connsiteY2" fmla="*/ 387374 h 559024"/>
              <a:gd name="connsiteX3" fmla="*/ 1160181 w 1313030"/>
              <a:gd name="connsiteY3" fmla="*/ 466749 h 559024"/>
              <a:gd name="connsiteX4" fmla="*/ 1249081 w 1313030"/>
              <a:gd name="connsiteY4" fmla="*/ 549299 h 559024"/>
              <a:gd name="connsiteX5" fmla="*/ 1271306 w 1313030"/>
              <a:gd name="connsiteY5" fmla="*/ 225449 h 559024"/>
              <a:gd name="connsiteX6" fmla="*/ 664881 w 1313030"/>
              <a:gd name="connsiteY6" fmla="*/ 24 h 559024"/>
              <a:gd name="connsiteX7" fmla="*/ 33056 w 1313030"/>
              <a:gd name="connsiteY7" fmla="*/ 238149 h 559024"/>
              <a:gd name="connsiteX8" fmla="*/ 99731 w 1313030"/>
              <a:gd name="connsiteY8" fmla="*/ 530249 h 559024"/>
              <a:gd name="connsiteX0" fmla="*/ 99731 w 1313030"/>
              <a:gd name="connsiteY0" fmla="*/ 530249 h 559499"/>
              <a:gd name="connsiteX1" fmla="*/ 744256 w 1313030"/>
              <a:gd name="connsiteY1" fmla="*/ 349274 h 559499"/>
              <a:gd name="connsiteX2" fmla="*/ 1160181 w 1313030"/>
              <a:gd name="connsiteY2" fmla="*/ 466749 h 559499"/>
              <a:gd name="connsiteX3" fmla="*/ 1249081 w 1313030"/>
              <a:gd name="connsiteY3" fmla="*/ 549299 h 559499"/>
              <a:gd name="connsiteX4" fmla="*/ 1271306 w 1313030"/>
              <a:gd name="connsiteY4" fmla="*/ 225449 h 559499"/>
              <a:gd name="connsiteX5" fmla="*/ 664881 w 1313030"/>
              <a:gd name="connsiteY5" fmla="*/ 24 h 559499"/>
              <a:gd name="connsiteX6" fmla="*/ 33056 w 1313030"/>
              <a:gd name="connsiteY6" fmla="*/ 238149 h 559499"/>
              <a:gd name="connsiteX7" fmla="*/ 99731 w 1313030"/>
              <a:gd name="connsiteY7" fmla="*/ 530249 h 559499"/>
              <a:gd name="connsiteX0" fmla="*/ 99731 w 1331094"/>
              <a:gd name="connsiteY0" fmla="*/ 530249 h 550679"/>
              <a:gd name="connsiteX1" fmla="*/ 744256 w 1331094"/>
              <a:gd name="connsiteY1" fmla="*/ 349274 h 550679"/>
              <a:gd name="connsiteX2" fmla="*/ 1249081 w 1331094"/>
              <a:gd name="connsiteY2" fmla="*/ 549299 h 550679"/>
              <a:gd name="connsiteX3" fmla="*/ 1271306 w 1331094"/>
              <a:gd name="connsiteY3" fmla="*/ 225449 h 550679"/>
              <a:gd name="connsiteX4" fmla="*/ 664881 w 1331094"/>
              <a:gd name="connsiteY4" fmla="*/ 24 h 550679"/>
              <a:gd name="connsiteX5" fmla="*/ 33056 w 1331094"/>
              <a:gd name="connsiteY5" fmla="*/ 238149 h 550679"/>
              <a:gd name="connsiteX6" fmla="*/ 99731 w 1331094"/>
              <a:gd name="connsiteY6" fmla="*/ 530249 h 550679"/>
              <a:gd name="connsiteX0" fmla="*/ 114902 w 1349855"/>
              <a:gd name="connsiteY0" fmla="*/ 530249 h 550438"/>
              <a:gd name="connsiteX1" fmla="*/ 692752 w 1349855"/>
              <a:gd name="connsiteY1" fmla="*/ 339611 h 550438"/>
              <a:gd name="connsiteX2" fmla="*/ 1264252 w 1349855"/>
              <a:gd name="connsiteY2" fmla="*/ 549299 h 550438"/>
              <a:gd name="connsiteX3" fmla="*/ 1286477 w 1349855"/>
              <a:gd name="connsiteY3" fmla="*/ 225449 h 550438"/>
              <a:gd name="connsiteX4" fmla="*/ 680052 w 1349855"/>
              <a:gd name="connsiteY4" fmla="*/ 24 h 550438"/>
              <a:gd name="connsiteX5" fmla="*/ 48227 w 1349855"/>
              <a:gd name="connsiteY5" fmla="*/ 238149 h 550438"/>
              <a:gd name="connsiteX6" fmla="*/ 114902 w 1349855"/>
              <a:gd name="connsiteY6" fmla="*/ 530249 h 550438"/>
              <a:gd name="connsiteX0" fmla="*/ 114902 w 1349855"/>
              <a:gd name="connsiteY0" fmla="*/ 530249 h 550353"/>
              <a:gd name="connsiteX1" fmla="*/ 692752 w 1349855"/>
              <a:gd name="connsiteY1" fmla="*/ 339611 h 550353"/>
              <a:gd name="connsiteX2" fmla="*/ 1264252 w 1349855"/>
              <a:gd name="connsiteY2" fmla="*/ 549299 h 550353"/>
              <a:gd name="connsiteX3" fmla="*/ 1286477 w 1349855"/>
              <a:gd name="connsiteY3" fmla="*/ 225449 h 550353"/>
              <a:gd name="connsiteX4" fmla="*/ 680052 w 1349855"/>
              <a:gd name="connsiteY4" fmla="*/ 24 h 550353"/>
              <a:gd name="connsiteX5" fmla="*/ 48227 w 1349855"/>
              <a:gd name="connsiteY5" fmla="*/ 238149 h 550353"/>
              <a:gd name="connsiteX6" fmla="*/ 114902 w 1349855"/>
              <a:gd name="connsiteY6" fmla="*/ 530249 h 550353"/>
              <a:gd name="connsiteX0" fmla="*/ 114902 w 1349855"/>
              <a:gd name="connsiteY0" fmla="*/ 530249 h 550438"/>
              <a:gd name="connsiteX1" fmla="*/ 692752 w 1349855"/>
              <a:gd name="connsiteY1" fmla="*/ 339611 h 550438"/>
              <a:gd name="connsiteX2" fmla="*/ 1264252 w 1349855"/>
              <a:gd name="connsiteY2" fmla="*/ 549299 h 550438"/>
              <a:gd name="connsiteX3" fmla="*/ 1286477 w 1349855"/>
              <a:gd name="connsiteY3" fmla="*/ 225449 h 550438"/>
              <a:gd name="connsiteX4" fmla="*/ 680052 w 1349855"/>
              <a:gd name="connsiteY4" fmla="*/ 24 h 550438"/>
              <a:gd name="connsiteX5" fmla="*/ 48227 w 1349855"/>
              <a:gd name="connsiteY5" fmla="*/ 238149 h 550438"/>
              <a:gd name="connsiteX6" fmla="*/ 114902 w 1349855"/>
              <a:gd name="connsiteY6" fmla="*/ 530249 h 550438"/>
              <a:gd name="connsiteX0" fmla="*/ 116248 w 1350387"/>
              <a:gd name="connsiteY0" fmla="*/ 562453 h 582642"/>
              <a:gd name="connsiteX1" fmla="*/ 694098 w 1350387"/>
              <a:gd name="connsiteY1" fmla="*/ 371815 h 582642"/>
              <a:gd name="connsiteX2" fmla="*/ 1265598 w 1350387"/>
              <a:gd name="connsiteY2" fmla="*/ 581503 h 582642"/>
              <a:gd name="connsiteX3" fmla="*/ 1287823 w 1350387"/>
              <a:gd name="connsiteY3" fmla="*/ 257653 h 582642"/>
              <a:gd name="connsiteX4" fmla="*/ 693304 w 1350387"/>
              <a:gd name="connsiteY4" fmla="*/ 21 h 582642"/>
              <a:gd name="connsiteX5" fmla="*/ 49573 w 1350387"/>
              <a:gd name="connsiteY5" fmla="*/ 270353 h 582642"/>
              <a:gd name="connsiteX6" fmla="*/ 116248 w 1350387"/>
              <a:gd name="connsiteY6" fmla="*/ 562453 h 58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0387" h="582642">
                <a:moveTo>
                  <a:pt x="116248" y="562453"/>
                </a:moveTo>
                <a:cubicBezTo>
                  <a:pt x="223669" y="579363"/>
                  <a:pt x="338234" y="368639"/>
                  <a:pt x="694098" y="371815"/>
                </a:cubicBezTo>
                <a:cubicBezTo>
                  <a:pt x="1049962" y="374991"/>
                  <a:pt x="1166644" y="600530"/>
                  <a:pt x="1265598" y="581503"/>
                </a:cubicBezTo>
                <a:cubicBezTo>
                  <a:pt x="1364552" y="562476"/>
                  <a:pt x="1383205" y="354567"/>
                  <a:pt x="1287823" y="257653"/>
                </a:cubicBezTo>
                <a:cubicBezTo>
                  <a:pt x="1192441" y="160739"/>
                  <a:pt x="899679" y="-2096"/>
                  <a:pt x="693304" y="21"/>
                </a:cubicBezTo>
                <a:cubicBezTo>
                  <a:pt x="486929" y="2138"/>
                  <a:pt x="145749" y="176614"/>
                  <a:pt x="49573" y="270353"/>
                </a:cubicBezTo>
                <a:cubicBezTo>
                  <a:pt x="-46603" y="364092"/>
                  <a:pt x="8827" y="545543"/>
                  <a:pt x="116248" y="562453"/>
                </a:cubicBezTo>
                <a:close/>
              </a:path>
            </a:pathLst>
          </a:cu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2" name="Group 211"/>
          <p:cNvGrpSpPr/>
          <p:nvPr/>
        </p:nvGrpSpPr>
        <p:grpSpPr>
          <a:xfrm>
            <a:off x="1875489" y="3430315"/>
            <a:ext cx="1552028" cy="715669"/>
            <a:chOff x="6683438" y="5102887"/>
            <a:chExt cx="1552028" cy="715669"/>
          </a:xfrm>
        </p:grpSpPr>
        <p:sp>
          <p:nvSpPr>
            <p:cNvPr id="210" name="TextBox 209"/>
            <p:cNvSpPr txBox="1"/>
            <p:nvPr/>
          </p:nvSpPr>
          <p:spPr>
            <a:xfrm>
              <a:off x="6702674" y="5356891"/>
              <a:ext cx="1513556" cy="461665"/>
            </a:xfrm>
            <a:prstGeom prst="rect">
              <a:avLst/>
            </a:prstGeom>
            <a:noFill/>
          </p:spPr>
          <p:txBody>
            <a:bodyPr wrap="none" rtlCol="0">
              <a:spAutoFit/>
            </a:bodyPr>
            <a:lstStyle/>
            <a:p>
              <a:r>
                <a:rPr lang="en-US" sz="2400" b="1" dirty="0">
                  <a:latin typeface="Goudy Old Style" panose="02020502050305020303" pitchFamily="18" charset="0"/>
                </a:rPr>
                <a:t>T</a:t>
              </a:r>
              <a:r>
                <a:rPr lang="en-US" b="1" dirty="0">
                  <a:latin typeface="Goudy Old Style" panose="02020502050305020303" pitchFamily="18" charset="0"/>
                </a:rPr>
                <a:t>HALAMUS</a:t>
              </a:r>
            </a:p>
          </p:txBody>
        </p:sp>
        <p:sp>
          <p:nvSpPr>
            <p:cNvPr id="211" name="TextBox 210"/>
            <p:cNvSpPr txBox="1"/>
            <p:nvPr/>
          </p:nvSpPr>
          <p:spPr>
            <a:xfrm>
              <a:off x="6683438" y="5102887"/>
              <a:ext cx="1552028" cy="461665"/>
            </a:xfrm>
            <a:prstGeom prst="rect">
              <a:avLst/>
            </a:prstGeom>
            <a:noFill/>
          </p:spPr>
          <p:txBody>
            <a:bodyPr wrap="none" rtlCol="0">
              <a:spAutoFit/>
            </a:bodyPr>
            <a:lstStyle/>
            <a:p>
              <a:r>
                <a:rPr lang="en-US" sz="2400" b="1" dirty="0">
                  <a:latin typeface="Goudy Old Style" panose="02020502050305020303" pitchFamily="18" charset="0"/>
                </a:rPr>
                <a:t>R</a:t>
              </a:r>
              <a:r>
                <a:rPr lang="en-US" b="1" dirty="0">
                  <a:latin typeface="Goudy Old Style" panose="02020502050305020303" pitchFamily="18" charset="0"/>
                </a:rPr>
                <a:t>ETICULAR</a:t>
              </a:r>
            </a:p>
          </p:txBody>
        </p:sp>
      </p:grpSp>
      <p:sp>
        <p:nvSpPr>
          <p:cNvPr id="6" name="5-Point Star 5"/>
          <p:cNvSpPr/>
          <p:nvPr/>
        </p:nvSpPr>
        <p:spPr>
          <a:xfrm>
            <a:off x="3667125" y="3293731"/>
            <a:ext cx="285072" cy="262457"/>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5-Point Star 35"/>
          <p:cNvSpPr/>
          <p:nvPr/>
        </p:nvSpPr>
        <p:spPr>
          <a:xfrm>
            <a:off x="3896383" y="2185488"/>
            <a:ext cx="285072" cy="262457"/>
          </a:xfrm>
          <a:prstGeom prst="star5">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5-Point Star 36"/>
          <p:cNvSpPr/>
          <p:nvPr/>
        </p:nvSpPr>
        <p:spPr>
          <a:xfrm>
            <a:off x="4010344" y="3268426"/>
            <a:ext cx="285072" cy="262457"/>
          </a:xfrm>
          <a:prstGeom prst="star5">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5-Point Star 37"/>
          <p:cNvSpPr/>
          <p:nvPr/>
        </p:nvSpPr>
        <p:spPr>
          <a:xfrm>
            <a:off x="4225980" y="2196766"/>
            <a:ext cx="285072" cy="262457"/>
          </a:xfrm>
          <a:prstGeom prst="star5">
            <a:avLst/>
          </a:prstGeom>
          <a:solidFill>
            <a:srgbClr val="6600CC"/>
          </a:solid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p:nvPr/>
        </p:nvGrpSpPr>
        <p:grpSpPr>
          <a:xfrm>
            <a:off x="496000" y="113635"/>
            <a:ext cx="10868172" cy="660846"/>
            <a:chOff x="496000" y="113635"/>
            <a:chExt cx="10868172" cy="660846"/>
          </a:xfrm>
        </p:grpSpPr>
        <p:sp>
          <p:nvSpPr>
            <p:cNvPr id="41" name="TextBox 40"/>
            <p:cNvSpPr txBox="1"/>
            <p:nvPr/>
          </p:nvSpPr>
          <p:spPr>
            <a:xfrm>
              <a:off x="496000" y="128150"/>
              <a:ext cx="7079887" cy="646331"/>
            </a:xfrm>
            <a:prstGeom prst="rect">
              <a:avLst/>
            </a:prstGeom>
            <a:noFill/>
          </p:spPr>
          <p:txBody>
            <a:bodyPr wrap="none" rtlCol="0">
              <a:spAutoFit/>
            </a:bodyPr>
            <a:lstStyle/>
            <a:p>
              <a:r>
                <a:rPr lang="en-US" sz="3600" dirty="0">
                  <a:latin typeface="Goudy Old Style" panose="02020502050305020303" pitchFamily="18" charset="0"/>
                  <a:cs typeface="Courier New" panose="02070309020205020404" pitchFamily="49" charset="0"/>
                </a:rPr>
                <a:t>Absence Seizures: Highly Stereotyped </a:t>
              </a:r>
            </a:p>
          </p:txBody>
        </p:sp>
        <p:sp>
          <p:nvSpPr>
            <p:cNvPr id="42" name="TextBox 41"/>
            <p:cNvSpPr txBox="1"/>
            <p:nvPr/>
          </p:nvSpPr>
          <p:spPr>
            <a:xfrm>
              <a:off x="7218550" y="113635"/>
              <a:ext cx="4145622" cy="646331"/>
            </a:xfrm>
            <a:prstGeom prst="rect">
              <a:avLst/>
            </a:prstGeom>
            <a:noFill/>
          </p:spPr>
          <p:txBody>
            <a:bodyPr wrap="none" rtlCol="0">
              <a:spAutoFit/>
            </a:bodyPr>
            <a:lstStyle/>
            <a:p>
              <a:r>
                <a:rPr lang="en-US" sz="3600" dirty="0">
                  <a:latin typeface="Goudy Old Style" panose="02020502050305020303" pitchFamily="18" charset="0"/>
                  <a:cs typeface="Courier New" panose="02070309020205020404" pitchFamily="49" charset="0"/>
                </a:rPr>
                <a:t>, Diverse Mechanisms</a:t>
              </a:r>
            </a:p>
          </p:txBody>
        </p:sp>
      </p:grpSp>
      <p:grpSp>
        <p:nvGrpSpPr>
          <p:cNvPr id="23" name="Group 22"/>
          <p:cNvGrpSpPr/>
          <p:nvPr/>
        </p:nvGrpSpPr>
        <p:grpSpPr>
          <a:xfrm>
            <a:off x="7235645" y="1472720"/>
            <a:ext cx="4181655" cy="4254980"/>
            <a:chOff x="7197545" y="1307620"/>
            <a:chExt cx="4181655" cy="4254980"/>
          </a:xfrm>
        </p:grpSpPr>
        <p:sp>
          <p:nvSpPr>
            <p:cNvPr id="24" name="Rounded Rectangle 23"/>
            <p:cNvSpPr/>
            <p:nvPr/>
          </p:nvSpPr>
          <p:spPr>
            <a:xfrm>
              <a:off x="7197545" y="1307620"/>
              <a:ext cx="4181655" cy="4254980"/>
            </a:xfrm>
            <a:prstGeom prst="roundRect">
              <a:avLst/>
            </a:prstGeom>
            <a:solidFill>
              <a:schemeClr val="tx1"/>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8108883" y="2070889"/>
              <a:ext cx="705642" cy="400110"/>
            </a:xfrm>
            <a:prstGeom prst="rect">
              <a:avLst/>
            </a:prstGeom>
            <a:noFill/>
          </p:spPr>
          <p:txBody>
            <a:bodyPr wrap="none" rtlCol="0">
              <a:spAutoFit/>
            </a:bodyPr>
            <a:lstStyle/>
            <a:p>
              <a:r>
                <a:rPr lang="en-US" sz="2000" u="sng" dirty="0">
                  <a:solidFill>
                    <a:schemeClr val="bg1"/>
                  </a:solidFill>
                  <a:latin typeface="Goudy Old Style" panose="02020502050305020303" pitchFamily="18" charset="0"/>
                  <a:cs typeface="Courier New" panose="02070309020205020404" pitchFamily="49" charset="0"/>
                </a:rPr>
                <a:t>Drug</a:t>
              </a:r>
            </a:p>
          </p:txBody>
        </p:sp>
        <p:sp>
          <p:nvSpPr>
            <p:cNvPr id="26" name="TextBox 25"/>
            <p:cNvSpPr txBox="1"/>
            <p:nvPr/>
          </p:nvSpPr>
          <p:spPr>
            <a:xfrm>
              <a:off x="10088829" y="2070889"/>
              <a:ext cx="619400" cy="400110"/>
            </a:xfrm>
            <a:prstGeom prst="rect">
              <a:avLst/>
            </a:prstGeom>
            <a:noFill/>
          </p:spPr>
          <p:txBody>
            <a:bodyPr wrap="none" rtlCol="0">
              <a:spAutoFit/>
            </a:bodyPr>
            <a:lstStyle/>
            <a:p>
              <a:r>
                <a:rPr lang="en-US" sz="2000" u="sng" dirty="0">
                  <a:solidFill>
                    <a:schemeClr val="bg1"/>
                  </a:solidFill>
                  <a:latin typeface="Goudy Old Style" panose="02020502050305020303" pitchFamily="18" charset="0"/>
                  <a:cs typeface="Courier New" panose="02070309020205020404" pitchFamily="49" charset="0"/>
                </a:rPr>
                <a:t>Year</a:t>
              </a:r>
            </a:p>
          </p:txBody>
        </p:sp>
        <p:sp>
          <p:nvSpPr>
            <p:cNvPr id="27" name="TextBox 26"/>
            <p:cNvSpPr txBox="1"/>
            <p:nvPr/>
          </p:nvSpPr>
          <p:spPr>
            <a:xfrm>
              <a:off x="7911206" y="3018792"/>
              <a:ext cx="1196161" cy="338554"/>
            </a:xfrm>
            <a:prstGeom prst="rect">
              <a:avLst/>
            </a:prstGeom>
            <a:noFill/>
          </p:spPr>
          <p:txBody>
            <a:bodyPr wrap="none" rtlCol="0">
              <a:spAutoFit/>
            </a:bodyPr>
            <a:lstStyle/>
            <a:p>
              <a:r>
                <a:rPr lang="en-US" sz="1600" dirty="0">
                  <a:solidFill>
                    <a:schemeClr val="bg1"/>
                  </a:solidFill>
                  <a:latin typeface="Goudy Old Style" panose="02020502050305020303" pitchFamily="18" charset="0"/>
                  <a:cs typeface="Courier New" panose="02070309020205020404" pitchFamily="49" charset="0"/>
                </a:rPr>
                <a:t>Clonazepam</a:t>
              </a:r>
            </a:p>
          </p:txBody>
        </p:sp>
        <p:sp>
          <p:nvSpPr>
            <p:cNvPr id="28" name="TextBox 27"/>
            <p:cNvSpPr txBox="1"/>
            <p:nvPr/>
          </p:nvSpPr>
          <p:spPr>
            <a:xfrm>
              <a:off x="7911206" y="3930363"/>
              <a:ext cx="1313180" cy="338554"/>
            </a:xfrm>
            <a:prstGeom prst="rect">
              <a:avLst/>
            </a:prstGeom>
            <a:noFill/>
          </p:spPr>
          <p:txBody>
            <a:bodyPr wrap="none" rtlCol="0">
              <a:spAutoFit/>
            </a:bodyPr>
            <a:lstStyle/>
            <a:p>
              <a:r>
                <a:rPr lang="en-US" sz="1600" dirty="0">
                  <a:solidFill>
                    <a:schemeClr val="bg1"/>
                  </a:solidFill>
                  <a:latin typeface="Goudy Old Style" panose="02020502050305020303" pitchFamily="18" charset="0"/>
                  <a:cs typeface="Courier New" panose="02070309020205020404" pitchFamily="49" charset="0"/>
                </a:rPr>
                <a:t>Ethosuximide</a:t>
              </a:r>
            </a:p>
          </p:txBody>
        </p:sp>
        <p:sp>
          <p:nvSpPr>
            <p:cNvPr id="29" name="TextBox 28"/>
            <p:cNvSpPr txBox="1"/>
            <p:nvPr/>
          </p:nvSpPr>
          <p:spPr>
            <a:xfrm>
              <a:off x="7911206" y="3626506"/>
              <a:ext cx="960519" cy="338554"/>
            </a:xfrm>
            <a:prstGeom prst="rect">
              <a:avLst/>
            </a:prstGeom>
            <a:noFill/>
          </p:spPr>
          <p:txBody>
            <a:bodyPr wrap="none" rtlCol="0">
              <a:spAutoFit/>
            </a:bodyPr>
            <a:lstStyle/>
            <a:p>
              <a:r>
                <a:rPr lang="en-US" sz="1600" dirty="0">
                  <a:solidFill>
                    <a:schemeClr val="bg1"/>
                  </a:solidFill>
                  <a:latin typeface="Goudy Old Style" panose="02020502050305020303" pitchFamily="18" charset="0"/>
                  <a:cs typeface="Courier New" panose="02070309020205020404" pitchFamily="49" charset="0"/>
                </a:rPr>
                <a:t>Valproate</a:t>
              </a:r>
            </a:p>
          </p:txBody>
        </p:sp>
        <p:sp>
          <p:nvSpPr>
            <p:cNvPr id="30" name="TextBox 29"/>
            <p:cNvSpPr txBox="1"/>
            <p:nvPr/>
          </p:nvSpPr>
          <p:spPr>
            <a:xfrm>
              <a:off x="7911206" y="4841935"/>
              <a:ext cx="1009892" cy="338554"/>
            </a:xfrm>
            <a:prstGeom prst="rect">
              <a:avLst/>
            </a:prstGeom>
            <a:noFill/>
          </p:spPr>
          <p:txBody>
            <a:bodyPr wrap="none" rtlCol="0">
              <a:spAutoFit/>
            </a:bodyPr>
            <a:lstStyle/>
            <a:p>
              <a:r>
                <a:rPr lang="en-US" sz="1600" dirty="0">
                  <a:solidFill>
                    <a:schemeClr val="bg1"/>
                  </a:solidFill>
                  <a:latin typeface="Goudy Old Style" panose="02020502050305020303" pitchFamily="18" charset="0"/>
                  <a:cs typeface="Courier New" panose="02070309020205020404" pitchFamily="49" charset="0"/>
                </a:rPr>
                <a:t>Phenytoin</a:t>
              </a:r>
            </a:p>
          </p:txBody>
        </p:sp>
        <p:sp>
          <p:nvSpPr>
            <p:cNvPr id="31" name="TextBox 30"/>
            <p:cNvSpPr txBox="1"/>
            <p:nvPr/>
          </p:nvSpPr>
          <p:spPr>
            <a:xfrm>
              <a:off x="7911206" y="4234220"/>
              <a:ext cx="1361014" cy="338554"/>
            </a:xfrm>
            <a:prstGeom prst="rect">
              <a:avLst/>
            </a:prstGeom>
            <a:noFill/>
          </p:spPr>
          <p:txBody>
            <a:bodyPr wrap="none" rtlCol="0">
              <a:spAutoFit/>
            </a:bodyPr>
            <a:lstStyle/>
            <a:p>
              <a:r>
                <a:rPr lang="en-US" sz="1600" dirty="0">
                  <a:solidFill>
                    <a:schemeClr val="bg1"/>
                  </a:solidFill>
                  <a:latin typeface="Goudy Old Style" panose="02020502050305020303" pitchFamily="18" charset="0"/>
                  <a:cs typeface="Courier New" panose="02070309020205020404" pitchFamily="49" charset="0"/>
                </a:rPr>
                <a:t>Acetazolamide</a:t>
              </a:r>
            </a:p>
          </p:txBody>
        </p:sp>
        <p:sp>
          <p:nvSpPr>
            <p:cNvPr id="32" name="TextBox 31"/>
            <p:cNvSpPr txBox="1"/>
            <p:nvPr/>
          </p:nvSpPr>
          <p:spPr>
            <a:xfrm>
              <a:off x="7911206" y="4538078"/>
              <a:ext cx="1329338" cy="338554"/>
            </a:xfrm>
            <a:prstGeom prst="rect">
              <a:avLst/>
            </a:prstGeom>
            <a:noFill/>
          </p:spPr>
          <p:txBody>
            <a:bodyPr wrap="none" rtlCol="0">
              <a:spAutoFit/>
            </a:bodyPr>
            <a:lstStyle/>
            <a:p>
              <a:r>
                <a:rPr lang="en-US" sz="1600" dirty="0">
                  <a:solidFill>
                    <a:schemeClr val="bg1"/>
                  </a:solidFill>
                  <a:latin typeface="Goudy Old Style" panose="02020502050305020303" pitchFamily="18" charset="0"/>
                  <a:cs typeface="Courier New" panose="02070309020205020404" pitchFamily="49" charset="0"/>
                </a:rPr>
                <a:t>Phenobarbital</a:t>
              </a:r>
            </a:p>
          </p:txBody>
        </p:sp>
        <p:sp>
          <p:nvSpPr>
            <p:cNvPr id="33" name="TextBox 32"/>
            <p:cNvSpPr txBox="1"/>
            <p:nvPr/>
          </p:nvSpPr>
          <p:spPr>
            <a:xfrm>
              <a:off x="7911206" y="3322649"/>
              <a:ext cx="994183" cy="338554"/>
            </a:xfrm>
            <a:prstGeom prst="rect">
              <a:avLst/>
            </a:prstGeom>
            <a:noFill/>
          </p:spPr>
          <p:txBody>
            <a:bodyPr wrap="none" rtlCol="0">
              <a:spAutoFit/>
            </a:bodyPr>
            <a:lstStyle/>
            <a:p>
              <a:r>
                <a:rPr lang="en-US" sz="1600" dirty="0" err="1">
                  <a:solidFill>
                    <a:schemeClr val="bg1"/>
                  </a:solidFill>
                  <a:latin typeface="Goudy Old Style" panose="02020502050305020303" pitchFamily="18" charset="0"/>
                  <a:cs typeface="Courier New" panose="02070309020205020404" pitchFamily="49" charset="0"/>
                </a:rPr>
                <a:t>Clobazam</a:t>
              </a:r>
              <a:endParaRPr lang="en-US" sz="1600" dirty="0">
                <a:solidFill>
                  <a:schemeClr val="bg1"/>
                </a:solidFill>
                <a:latin typeface="Goudy Old Style" panose="02020502050305020303" pitchFamily="18" charset="0"/>
                <a:cs typeface="Courier New" panose="02070309020205020404" pitchFamily="49" charset="0"/>
              </a:endParaRPr>
            </a:p>
          </p:txBody>
        </p:sp>
        <p:sp>
          <p:nvSpPr>
            <p:cNvPr id="34" name="TextBox 33"/>
            <p:cNvSpPr txBox="1"/>
            <p:nvPr/>
          </p:nvSpPr>
          <p:spPr>
            <a:xfrm>
              <a:off x="7911206" y="2714935"/>
              <a:ext cx="1149674" cy="338554"/>
            </a:xfrm>
            <a:prstGeom prst="rect">
              <a:avLst/>
            </a:prstGeom>
            <a:noFill/>
          </p:spPr>
          <p:txBody>
            <a:bodyPr wrap="none" rtlCol="0">
              <a:spAutoFit/>
            </a:bodyPr>
            <a:lstStyle/>
            <a:p>
              <a:r>
                <a:rPr lang="en-US" sz="1600" dirty="0">
                  <a:solidFill>
                    <a:schemeClr val="bg1"/>
                  </a:solidFill>
                  <a:latin typeface="Goudy Old Style" panose="02020502050305020303" pitchFamily="18" charset="0"/>
                  <a:cs typeface="Courier New" panose="02070309020205020404" pitchFamily="49" charset="0"/>
                </a:rPr>
                <a:t>Gabapentin</a:t>
              </a:r>
            </a:p>
          </p:txBody>
        </p:sp>
        <p:sp>
          <p:nvSpPr>
            <p:cNvPr id="35" name="TextBox 34"/>
            <p:cNvSpPr txBox="1"/>
            <p:nvPr/>
          </p:nvSpPr>
          <p:spPr>
            <a:xfrm>
              <a:off x="7911206" y="2411078"/>
              <a:ext cx="1039067" cy="338554"/>
            </a:xfrm>
            <a:prstGeom prst="rect">
              <a:avLst/>
            </a:prstGeom>
            <a:noFill/>
          </p:spPr>
          <p:txBody>
            <a:bodyPr wrap="none" rtlCol="0">
              <a:spAutoFit/>
            </a:bodyPr>
            <a:lstStyle/>
            <a:p>
              <a:r>
                <a:rPr lang="en-US" sz="1600" dirty="0" err="1">
                  <a:solidFill>
                    <a:schemeClr val="bg1"/>
                  </a:solidFill>
                  <a:latin typeface="Goudy Old Style" panose="02020502050305020303" pitchFamily="18" charset="0"/>
                  <a:cs typeface="Courier New" panose="02070309020205020404" pitchFamily="49" charset="0"/>
                </a:rPr>
                <a:t>Vigabatrin</a:t>
              </a:r>
              <a:endParaRPr lang="en-US" sz="1600" dirty="0">
                <a:solidFill>
                  <a:schemeClr val="bg1"/>
                </a:solidFill>
                <a:latin typeface="Goudy Old Style" panose="02020502050305020303" pitchFamily="18" charset="0"/>
                <a:cs typeface="Courier New" panose="02070309020205020404" pitchFamily="49" charset="0"/>
              </a:endParaRPr>
            </a:p>
          </p:txBody>
        </p:sp>
        <p:grpSp>
          <p:nvGrpSpPr>
            <p:cNvPr id="43" name="Group 42"/>
            <p:cNvGrpSpPr/>
            <p:nvPr/>
          </p:nvGrpSpPr>
          <p:grpSpPr>
            <a:xfrm>
              <a:off x="7834601" y="2515506"/>
              <a:ext cx="96781" cy="2539802"/>
              <a:chOff x="4313570" y="2409244"/>
              <a:chExt cx="137160" cy="3197601"/>
            </a:xfrm>
          </p:grpSpPr>
          <p:sp>
            <p:nvSpPr>
              <p:cNvPr id="54" name="Oval 53"/>
              <p:cNvSpPr/>
              <p:nvPr/>
            </p:nvSpPr>
            <p:spPr>
              <a:xfrm>
                <a:off x="4313570" y="3174354"/>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5" name="Oval 54"/>
              <p:cNvSpPr/>
              <p:nvPr/>
            </p:nvSpPr>
            <p:spPr>
              <a:xfrm>
                <a:off x="4313570" y="4322019"/>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6" name="Oval 55"/>
              <p:cNvSpPr/>
              <p:nvPr/>
            </p:nvSpPr>
            <p:spPr>
              <a:xfrm>
                <a:off x="4313570" y="3939464"/>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7" name="Oval 56"/>
              <p:cNvSpPr/>
              <p:nvPr/>
            </p:nvSpPr>
            <p:spPr>
              <a:xfrm>
                <a:off x="4313570" y="5469685"/>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8" name="Oval 57"/>
              <p:cNvSpPr/>
              <p:nvPr/>
            </p:nvSpPr>
            <p:spPr>
              <a:xfrm>
                <a:off x="4313570" y="4704574"/>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9" name="Oval 58"/>
              <p:cNvSpPr/>
              <p:nvPr/>
            </p:nvSpPr>
            <p:spPr>
              <a:xfrm>
                <a:off x="4313570" y="5087129"/>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0" name="Oval 59"/>
              <p:cNvSpPr/>
              <p:nvPr/>
            </p:nvSpPr>
            <p:spPr>
              <a:xfrm>
                <a:off x="4313570" y="3556909"/>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1" name="Oval 60"/>
              <p:cNvSpPr/>
              <p:nvPr/>
            </p:nvSpPr>
            <p:spPr>
              <a:xfrm>
                <a:off x="4313570" y="2791799"/>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2" name="Oval 61"/>
              <p:cNvSpPr/>
              <p:nvPr/>
            </p:nvSpPr>
            <p:spPr>
              <a:xfrm>
                <a:off x="4313570" y="2409244"/>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44" name="TextBox 43"/>
            <p:cNvSpPr txBox="1"/>
            <p:nvPr/>
          </p:nvSpPr>
          <p:spPr>
            <a:xfrm>
              <a:off x="9064392" y="3018792"/>
              <a:ext cx="1625445" cy="338554"/>
            </a:xfrm>
            <a:prstGeom prst="rect">
              <a:avLst/>
            </a:prstGeom>
            <a:noFill/>
          </p:spPr>
          <p:txBody>
            <a:bodyPr wrap="none" rtlCol="0">
              <a:spAutoFit/>
            </a:bodyPr>
            <a:lstStyle/>
            <a:p>
              <a:r>
                <a:rPr lang="en-US" sz="1600" dirty="0">
                  <a:solidFill>
                    <a:schemeClr val="bg1"/>
                  </a:solidFill>
                  <a:latin typeface="Goudy Old Style" panose="02020502050305020303" pitchFamily="18" charset="0"/>
                  <a:cs typeface="Courier New" panose="02070309020205020404" pitchFamily="49" charset="0"/>
                </a:rPr>
                <a:t>…......……….. 1975</a:t>
              </a:r>
            </a:p>
          </p:txBody>
        </p:sp>
        <p:sp>
          <p:nvSpPr>
            <p:cNvPr id="45" name="TextBox 44"/>
            <p:cNvSpPr txBox="1"/>
            <p:nvPr/>
          </p:nvSpPr>
          <p:spPr>
            <a:xfrm>
              <a:off x="9158840" y="3930363"/>
              <a:ext cx="1530997" cy="338554"/>
            </a:xfrm>
            <a:prstGeom prst="rect">
              <a:avLst/>
            </a:prstGeom>
            <a:noFill/>
          </p:spPr>
          <p:txBody>
            <a:bodyPr wrap="none" rtlCol="0">
              <a:spAutoFit/>
            </a:bodyPr>
            <a:lstStyle/>
            <a:p>
              <a:r>
                <a:rPr lang="en-US" sz="1600" dirty="0">
                  <a:solidFill>
                    <a:schemeClr val="bg1"/>
                  </a:solidFill>
                  <a:latin typeface="Goudy Old Style" panose="02020502050305020303" pitchFamily="18" charset="0"/>
                  <a:cs typeface="Courier New" panose="02070309020205020404" pitchFamily="49" charset="0"/>
                </a:rPr>
                <a:t>……….…….. 1960</a:t>
              </a:r>
            </a:p>
          </p:txBody>
        </p:sp>
        <p:sp>
          <p:nvSpPr>
            <p:cNvPr id="46" name="TextBox 45"/>
            <p:cNvSpPr txBox="1"/>
            <p:nvPr/>
          </p:nvSpPr>
          <p:spPr>
            <a:xfrm>
              <a:off x="8810989" y="3626506"/>
              <a:ext cx="1878848" cy="338554"/>
            </a:xfrm>
            <a:prstGeom prst="rect">
              <a:avLst/>
            </a:prstGeom>
            <a:noFill/>
          </p:spPr>
          <p:txBody>
            <a:bodyPr wrap="none" rtlCol="0">
              <a:spAutoFit/>
            </a:bodyPr>
            <a:lstStyle/>
            <a:p>
              <a:r>
                <a:rPr lang="en-US" sz="1600" dirty="0">
                  <a:solidFill>
                    <a:schemeClr val="bg1"/>
                  </a:solidFill>
                  <a:latin typeface="Goudy Old Style" panose="02020502050305020303" pitchFamily="18" charset="0"/>
                  <a:cs typeface="Courier New" panose="02070309020205020404" pitchFamily="49" charset="0"/>
                </a:rPr>
                <a:t>……….......……... 1960</a:t>
              </a:r>
            </a:p>
          </p:txBody>
        </p:sp>
        <p:sp>
          <p:nvSpPr>
            <p:cNvPr id="47" name="TextBox 46"/>
            <p:cNvSpPr txBox="1"/>
            <p:nvPr/>
          </p:nvSpPr>
          <p:spPr>
            <a:xfrm>
              <a:off x="8860682" y="4841935"/>
              <a:ext cx="1829155" cy="338554"/>
            </a:xfrm>
            <a:prstGeom prst="rect">
              <a:avLst/>
            </a:prstGeom>
            <a:noFill/>
          </p:spPr>
          <p:txBody>
            <a:bodyPr wrap="none" rtlCol="0">
              <a:spAutoFit/>
            </a:bodyPr>
            <a:lstStyle/>
            <a:p>
              <a:r>
                <a:rPr lang="en-US" sz="1600" dirty="0">
                  <a:solidFill>
                    <a:schemeClr val="bg1"/>
                  </a:solidFill>
                  <a:latin typeface="Goudy Old Style" panose="02020502050305020303" pitchFamily="18" charset="0"/>
                  <a:cs typeface="Courier New" panose="02070309020205020404" pitchFamily="49" charset="0"/>
                </a:rPr>
                <a:t>……….…..……... 1908</a:t>
              </a:r>
            </a:p>
          </p:txBody>
        </p:sp>
        <p:sp>
          <p:nvSpPr>
            <p:cNvPr id="48" name="TextBox 47"/>
            <p:cNvSpPr txBox="1"/>
            <p:nvPr/>
          </p:nvSpPr>
          <p:spPr>
            <a:xfrm>
              <a:off x="9208534" y="4234220"/>
              <a:ext cx="1481303" cy="338554"/>
            </a:xfrm>
            <a:prstGeom prst="rect">
              <a:avLst/>
            </a:prstGeom>
            <a:noFill/>
          </p:spPr>
          <p:txBody>
            <a:bodyPr wrap="none" rtlCol="0">
              <a:spAutoFit/>
            </a:bodyPr>
            <a:lstStyle/>
            <a:p>
              <a:r>
                <a:rPr lang="en-US" sz="1600" dirty="0">
                  <a:solidFill>
                    <a:schemeClr val="bg1"/>
                  </a:solidFill>
                  <a:latin typeface="Goudy Old Style" panose="02020502050305020303" pitchFamily="18" charset="0"/>
                  <a:cs typeface="Courier New" panose="02070309020205020404" pitchFamily="49" charset="0"/>
                </a:rPr>
                <a:t>……..……... 1952</a:t>
              </a:r>
            </a:p>
          </p:txBody>
        </p:sp>
        <p:sp>
          <p:nvSpPr>
            <p:cNvPr id="49" name="TextBox 48"/>
            <p:cNvSpPr txBox="1"/>
            <p:nvPr/>
          </p:nvSpPr>
          <p:spPr>
            <a:xfrm>
              <a:off x="9228218" y="4538078"/>
              <a:ext cx="1461619" cy="338554"/>
            </a:xfrm>
            <a:prstGeom prst="rect">
              <a:avLst/>
            </a:prstGeom>
            <a:noFill/>
          </p:spPr>
          <p:txBody>
            <a:bodyPr wrap="none" rtlCol="0">
              <a:spAutoFit/>
            </a:bodyPr>
            <a:lstStyle/>
            <a:p>
              <a:r>
                <a:rPr lang="en-US" sz="1600" dirty="0">
                  <a:solidFill>
                    <a:schemeClr val="bg1"/>
                  </a:solidFill>
                  <a:latin typeface="Goudy Old Style" panose="02020502050305020303" pitchFamily="18" charset="0"/>
                  <a:cs typeface="Courier New" panose="02070309020205020404" pitchFamily="49" charset="0"/>
                </a:rPr>
                <a:t>……..……... 1912</a:t>
              </a:r>
            </a:p>
          </p:txBody>
        </p:sp>
        <p:sp>
          <p:nvSpPr>
            <p:cNvPr id="50" name="TextBox 49"/>
            <p:cNvSpPr txBox="1"/>
            <p:nvPr/>
          </p:nvSpPr>
          <p:spPr>
            <a:xfrm>
              <a:off x="8865620" y="3322649"/>
              <a:ext cx="1824217" cy="338554"/>
            </a:xfrm>
            <a:prstGeom prst="rect">
              <a:avLst/>
            </a:prstGeom>
            <a:noFill/>
          </p:spPr>
          <p:txBody>
            <a:bodyPr wrap="none" rtlCol="0">
              <a:spAutoFit/>
            </a:bodyPr>
            <a:lstStyle/>
            <a:p>
              <a:r>
                <a:rPr lang="en-US" sz="1600" dirty="0">
                  <a:solidFill>
                    <a:schemeClr val="bg1"/>
                  </a:solidFill>
                  <a:latin typeface="Goudy Old Style" panose="02020502050305020303" pitchFamily="18" charset="0"/>
                  <a:cs typeface="Courier New" panose="02070309020205020404" pitchFamily="49" charset="0"/>
                </a:rPr>
                <a:t>……..……....…... 1975</a:t>
              </a:r>
            </a:p>
          </p:txBody>
        </p:sp>
        <p:sp>
          <p:nvSpPr>
            <p:cNvPr id="51" name="TextBox 50"/>
            <p:cNvSpPr txBox="1"/>
            <p:nvPr/>
          </p:nvSpPr>
          <p:spPr>
            <a:xfrm>
              <a:off x="8960068" y="2714935"/>
              <a:ext cx="1729769" cy="338554"/>
            </a:xfrm>
            <a:prstGeom prst="rect">
              <a:avLst/>
            </a:prstGeom>
            <a:noFill/>
          </p:spPr>
          <p:txBody>
            <a:bodyPr wrap="none" rtlCol="0">
              <a:spAutoFit/>
            </a:bodyPr>
            <a:lstStyle/>
            <a:p>
              <a:r>
                <a:rPr lang="en-US" sz="1600" dirty="0">
                  <a:solidFill>
                    <a:schemeClr val="bg1"/>
                  </a:solidFill>
                  <a:latin typeface="Goudy Old Style" panose="02020502050305020303" pitchFamily="18" charset="0"/>
                  <a:cs typeface="Courier New" panose="02070309020205020404" pitchFamily="49" charset="0"/>
                </a:rPr>
                <a:t>……..…..……... 1993</a:t>
              </a:r>
            </a:p>
          </p:txBody>
        </p:sp>
        <p:sp>
          <p:nvSpPr>
            <p:cNvPr id="52" name="TextBox 51"/>
            <p:cNvSpPr txBox="1"/>
            <p:nvPr/>
          </p:nvSpPr>
          <p:spPr>
            <a:xfrm>
              <a:off x="8864016" y="2411078"/>
              <a:ext cx="1825821" cy="338554"/>
            </a:xfrm>
            <a:prstGeom prst="rect">
              <a:avLst/>
            </a:prstGeom>
            <a:noFill/>
          </p:spPr>
          <p:txBody>
            <a:bodyPr wrap="none" rtlCol="0">
              <a:spAutoFit/>
            </a:bodyPr>
            <a:lstStyle/>
            <a:p>
              <a:r>
                <a:rPr lang="en-US" sz="1600" dirty="0">
                  <a:solidFill>
                    <a:schemeClr val="bg1"/>
                  </a:solidFill>
                  <a:latin typeface="Goudy Old Style" panose="02020502050305020303" pitchFamily="18" charset="0"/>
                  <a:cs typeface="Courier New" panose="02070309020205020404" pitchFamily="49" charset="0"/>
                </a:rPr>
                <a:t>…………..….…... 1994</a:t>
              </a:r>
            </a:p>
          </p:txBody>
        </p:sp>
        <p:pic>
          <p:nvPicPr>
            <p:cNvPr id="53" name="Picture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55153" y="1331489"/>
              <a:ext cx="1298197" cy="832386"/>
            </a:xfrm>
            <a:prstGeom prst="rect">
              <a:avLst/>
            </a:prstGeom>
          </p:spPr>
        </p:pic>
      </p:grpSp>
      <p:sp>
        <p:nvSpPr>
          <p:cNvPr id="63" name="TextBox 62"/>
          <p:cNvSpPr txBox="1"/>
          <p:nvPr/>
        </p:nvSpPr>
        <p:spPr>
          <a:xfrm>
            <a:off x="11640455" y="6356292"/>
            <a:ext cx="312906" cy="400110"/>
          </a:xfrm>
          <a:prstGeom prst="rect">
            <a:avLst/>
          </a:prstGeom>
          <a:noFill/>
        </p:spPr>
        <p:txBody>
          <a:bodyPr wrap="none" rtlCol="0">
            <a:spAutoFit/>
          </a:bodyPr>
          <a:lstStyle/>
          <a:p>
            <a:r>
              <a:rPr lang="en-US" sz="2000" dirty="0">
                <a:latin typeface="Goudy Old Style" panose="02020502050305020303" pitchFamily="18" charset="0"/>
              </a:rPr>
              <a:t>4</a:t>
            </a:r>
          </a:p>
        </p:txBody>
      </p:sp>
    </p:spTree>
    <p:extLst>
      <p:ext uri="{BB962C8B-B14F-4D97-AF65-F5344CB8AC3E}">
        <p14:creationId xmlns:p14="http://schemas.microsoft.com/office/powerpoint/2010/main" val="3278945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Freeform 106"/>
          <p:cNvSpPr/>
          <p:nvPr/>
        </p:nvSpPr>
        <p:spPr>
          <a:xfrm>
            <a:off x="582138" y="1892911"/>
            <a:ext cx="6323487" cy="3777995"/>
          </a:xfrm>
          <a:custGeom>
            <a:avLst/>
            <a:gdLst>
              <a:gd name="connsiteX0" fmla="*/ 2351577 w 2351577"/>
              <a:gd name="connsiteY0" fmla="*/ 0 h 2670426"/>
              <a:gd name="connsiteX1" fmla="*/ 1132377 w 2351577"/>
              <a:gd name="connsiteY1" fmla="*/ 283029 h 2670426"/>
              <a:gd name="connsiteX2" fmla="*/ 283291 w 2351577"/>
              <a:gd name="connsiteY2" fmla="*/ 925286 h 2670426"/>
              <a:gd name="connsiteX3" fmla="*/ 11148 w 2351577"/>
              <a:gd name="connsiteY3" fmla="*/ 1796143 h 2670426"/>
              <a:gd name="connsiteX4" fmla="*/ 98234 w 2351577"/>
              <a:gd name="connsiteY4" fmla="*/ 2144486 h 2670426"/>
              <a:gd name="connsiteX5" fmla="*/ 511891 w 2351577"/>
              <a:gd name="connsiteY5" fmla="*/ 2558143 h 2670426"/>
              <a:gd name="connsiteX6" fmla="*/ 1132377 w 2351577"/>
              <a:gd name="connsiteY6" fmla="*/ 2667000 h 2670426"/>
              <a:gd name="connsiteX7" fmla="*/ 1393634 w 2351577"/>
              <a:gd name="connsiteY7" fmla="*/ 2645229 h 2670426"/>
              <a:gd name="connsiteX8" fmla="*/ 1393634 w 2351577"/>
              <a:gd name="connsiteY8" fmla="*/ 2645229 h 2670426"/>
              <a:gd name="connsiteX0" fmla="*/ 2351577 w 2351577"/>
              <a:gd name="connsiteY0" fmla="*/ 0 h 2670426"/>
              <a:gd name="connsiteX1" fmla="*/ 1132377 w 2351577"/>
              <a:gd name="connsiteY1" fmla="*/ 283029 h 2670426"/>
              <a:gd name="connsiteX2" fmla="*/ 283291 w 2351577"/>
              <a:gd name="connsiteY2" fmla="*/ 925286 h 2670426"/>
              <a:gd name="connsiteX3" fmla="*/ 11148 w 2351577"/>
              <a:gd name="connsiteY3" fmla="*/ 1796143 h 2670426"/>
              <a:gd name="connsiteX4" fmla="*/ 98234 w 2351577"/>
              <a:gd name="connsiteY4" fmla="*/ 2144486 h 2670426"/>
              <a:gd name="connsiteX5" fmla="*/ 511891 w 2351577"/>
              <a:gd name="connsiteY5" fmla="*/ 2558143 h 2670426"/>
              <a:gd name="connsiteX6" fmla="*/ 1132377 w 2351577"/>
              <a:gd name="connsiteY6" fmla="*/ 2667000 h 2670426"/>
              <a:gd name="connsiteX7" fmla="*/ 1393634 w 2351577"/>
              <a:gd name="connsiteY7" fmla="*/ 2645229 h 2670426"/>
              <a:gd name="connsiteX8" fmla="*/ 1393634 w 2351577"/>
              <a:gd name="connsiteY8" fmla="*/ 2645229 h 2670426"/>
              <a:gd name="connsiteX0" fmla="*/ 2265286 w 2265286"/>
              <a:gd name="connsiteY0" fmla="*/ 0 h 2670426"/>
              <a:gd name="connsiteX1" fmla="*/ 1046086 w 2265286"/>
              <a:gd name="connsiteY1" fmla="*/ 283029 h 2670426"/>
              <a:gd name="connsiteX2" fmla="*/ 197000 w 2265286"/>
              <a:gd name="connsiteY2" fmla="*/ 925286 h 2670426"/>
              <a:gd name="connsiteX3" fmla="*/ 11943 w 2265286"/>
              <a:gd name="connsiteY3" fmla="*/ 2144486 h 2670426"/>
              <a:gd name="connsiteX4" fmla="*/ 425600 w 2265286"/>
              <a:gd name="connsiteY4" fmla="*/ 2558143 h 2670426"/>
              <a:gd name="connsiteX5" fmla="*/ 1046086 w 2265286"/>
              <a:gd name="connsiteY5" fmla="*/ 2667000 h 2670426"/>
              <a:gd name="connsiteX6" fmla="*/ 1307343 w 2265286"/>
              <a:gd name="connsiteY6" fmla="*/ 2645229 h 2670426"/>
              <a:gd name="connsiteX7" fmla="*/ 1307343 w 2265286"/>
              <a:gd name="connsiteY7" fmla="*/ 2645229 h 2670426"/>
              <a:gd name="connsiteX0" fmla="*/ 2400270 w 2400270"/>
              <a:gd name="connsiteY0" fmla="*/ 0 h 2670426"/>
              <a:gd name="connsiteX1" fmla="*/ 1181070 w 2400270"/>
              <a:gd name="connsiteY1" fmla="*/ 283029 h 2670426"/>
              <a:gd name="connsiteX2" fmla="*/ 331984 w 2400270"/>
              <a:gd name="connsiteY2" fmla="*/ 925286 h 2670426"/>
              <a:gd name="connsiteX3" fmla="*/ 5413 w 2400270"/>
              <a:gd name="connsiteY3" fmla="*/ 1937657 h 2670426"/>
              <a:gd name="connsiteX4" fmla="*/ 560584 w 2400270"/>
              <a:gd name="connsiteY4" fmla="*/ 2558143 h 2670426"/>
              <a:gd name="connsiteX5" fmla="*/ 1181070 w 2400270"/>
              <a:gd name="connsiteY5" fmla="*/ 2667000 h 2670426"/>
              <a:gd name="connsiteX6" fmla="*/ 1442327 w 2400270"/>
              <a:gd name="connsiteY6" fmla="*/ 2645229 h 2670426"/>
              <a:gd name="connsiteX7" fmla="*/ 1442327 w 2400270"/>
              <a:gd name="connsiteY7" fmla="*/ 2645229 h 2670426"/>
              <a:gd name="connsiteX0" fmla="*/ 5056384 w 5056384"/>
              <a:gd name="connsiteY0" fmla="*/ 2387299 h 2456039"/>
              <a:gd name="connsiteX1" fmla="*/ 1181070 w 5056384"/>
              <a:gd name="connsiteY1" fmla="*/ 68642 h 2456039"/>
              <a:gd name="connsiteX2" fmla="*/ 331984 w 5056384"/>
              <a:gd name="connsiteY2" fmla="*/ 710899 h 2456039"/>
              <a:gd name="connsiteX3" fmla="*/ 5413 w 5056384"/>
              <a:gd name="connsiteY3" fmla="*/ 1723270 h 2456039"/>
              <a:gd name="connsiteX4" fmla="*/ 560584 w 5056384"/>
              <a:gd name="connsiteY4" fmla="*/ 2343756 h 2456039"/>
              <a:gd name="connsiteX5" fmla="*/ 1181070 w 5056384"/>
              <a:gd name="connsiteY5" fmla="*/ 2452613 h 2456039"/>
              <a:gd name="connsiteX6" fmla="*/ 1442327 w 5056384"/>
              <a:gd name="connsiteY6" fmla="*/ 2430842 h 2456039"/>
              <a:gd name="connsiteX7" fmla="*/ 1442327 w 5056384"/>
              <a:gd name="connsiteY7" fmla="*/ 2430842 h 2456039"/>
              <a:gd name="connsiteX0" fmla="*/ 5056384 w 5533357"/>
              <a:gd name="connsiteY0" fmla="*/ 2343071 h 2411811"/>
              <a:gd name="connsiteX1" fmla="*/ 5328526 w 5533357"/>
              <a:gd name="connsiteY1" fmla="*/ 1515757 h 2411811"/>
              <a:gd name="connsiteX2" fmla="*/ 1181070 w 5533357"/>
              <a:gd name="connsiteY2" fmla="*/ 24414 h 2411811"/>
              <a:gd name="connsiteX3" fmla="*/ 331984 w 5533357"/>
              <a:gd name="connsiteY3" fmla="*/ 666671 h 2411811"/>
              <a:gd name="connsiteX4" fmla="*/ 5413 w 5533357"/>
              <a:gd name="connsiteY4" fmla="*/ 1679042 h 2411811"/>
              <a:gd name="connsiteX5" fmla="*/ 560584 w 5533357"/>
              <a:gd name="connsiteY5" fmla="*/ 2299528 h 2411811"/>
              <a:gd name="connsiteX6" fmla="*/ 1181070 w 5533357"/>
              <a:gd name="connsiteY6" fmla="*/ 2408385 h 2411811"/>
              <a:gd name="connsiteX7" fmla="*/ 1442327 w 5533357"/>
              <a:gd name="connsiteY7" fmla="*/ 2386614 h 2411811"/>
              <a:gd name="connsiteX8" fmla="*/ 1442327 w 5533357"/>
              <a:gd name="connsiteY8" fmla="*/ 2386614 h 2411811"/>
              <a:gd name="connsiteX0" fmla="*/ 5056384 w 5533357"/>
              <a:gd name="connsiteY0" fmla="*/ 2435353 h 2504093"/>
              <a:gd name="connsiteX1" fmla="*/ 5328526 w 5533357"/>
              <a:gd name="connsiteY1" fmla="*/ 1608039 h 2504093"/>
              <a:gd name="connsiteX2" fmla="*/ 3956926 w 5533357"/>
              <a:gd name="connsiteY2" fmla="*/ 149353 h 2504093"/>
              <a:gd name="connsiteX3" fmla="*/ 1181070 w 5533357"/>
              <a:gd name="connsiteY3" fmla="*/ 116696 h 2504093"/>
              <a:gd name="connsiteX4" fmla="*/ 331984 w 5533357"/>
              <a:gd name="connsiteY4" fmla="*/ 758953 h 2504093"/>
              <a:gd name="connsiteX5" fmla="*/ 5413 w 5533357"/>
              <a:gd name="connsiteY5" fmla="*/ 1771324 h 2504093"/>
              <a:gd name="connsiteX6" fmla="*/ 560584 w 5533357"/>
              <a:gd name="connsiteY6" fmla="*/ 2391810 h 2504093"/>
              <a:gd name="connsiteX7" fmla="*/ 1181070 w 5533357"/>
              <a:gd name="connsiteY7" fmla="*/ 2500667 h 2504093"/>
              <a:gd name="connsiteX8" fmla="*/ 1442327 w 5533357"/>
              <a:gd name="connsiteY8" fmla="*/ 2478896 h 2504093"/>
              <a:gd name="connsiteX9" fmla="*/ 1442327 w 5533357"/>
              <a:gd name="connsiteY9" fmla="*/ 2478896 h 2504093"/>
              <a:gd name="connsiteX0" fmla="*/ 5056384 w 5533357"/>
              <a:gd name="connsiteY0" fmla="*/ 2601845 h 2670585"/>
              <a:gd name="connsiteX1" fmla="*/ 5328526 w 5533357"/>
              <a:gd name="connsiteY1" fmla="*/ 1774531 h 2670585"/>
              <a:gd name="connsiteX2" fmla="*/ 3956926 w 5533357"/>
              <a:gd name="connsiteY2" fmla="*/ 315845 h 2670585"/>
              <a:gd name="connsiteX3" fmla="*/ 2607097 w 5533357"/>
              <a:gd name="connsiteY3" fmla="*/ 159 h 2670585"/>
              <a:gd name="connsiteX4" fmla="*/ 1181070 w 5533357"/>
              <a:gd name="connsiteY4" fmla="*/ 283188 h 2670585"/>
              <a:gd name="connsiteX5" fmla="*/ 331984 w 5533357"/>
              <a:gd name="connsiteY5" fmla="*/ 925445 h 2670585"/>
              <a:gd name="connsiteX6" fmla="*/ 5413 w 5533357"/>
              <a:gd name="connsiteY6" fmla="*/ 1937816 h 2670585"/>
              <a:gd name="connsiteX7" fmla="*/ 560584 w 5533357"/>
              <a:gd name="connsiteY7" fmla="*/ 2558302 h 2670585"/>
              <a:gd name="connsiteX8" fmla="*/ 1181070 w 5533357"/>
              <a:gd name="connsiteY8" fmla="*/ 2667159 h 2670585"/>
              <a:gd name="connsiteX9" fmla="*/ 1442327 w 5533357"/>
              <a:gd name="connsiteY9" fmla="*/ 2645388 h 2670585"/>
              <a:gd name="connsiteX10" fmla="*/ 1442327 w 5533357"/>
              <a:gd name="connsiteY10" fmla="*/ 2645388 h 2670585"/>
              <a:gd name="connsiteX0" fmla="*/ 5056384 w 5341219"/>
              <a:gd name="connsiteY0" fmla="*/ 2601845 h 2670585"/>
              <a:gd name="connsiteX1" fmla="*/ 5099926 w 5341219"/>
              <a:gd name="connsiteY1" fmla="*/ 1447959 h 2670585"/>
              <a:gd name="connsiteX2" fmla="*/ 3956926 w 5341219"/>
              <a:gd name="connsiteY2" fmla="*/ 315845 h 2670585"/>
              <a:gd name="connsiteX3" fmla="*/ 2607097 w 5341219"/>
              <a:gd name="connsiteY3" fmla="*/ 159 h 2670585"/>
              <a:gd name="connsiteX4" fmla="*/ 1181070 w 5341219"/>
              <a:gd name="connsiteY4" fmla="*/ 283188 h 2670585"/>
              <a:gd name="connsiteX5" fmla="*/ 331984 w 5341219"/>
              <a:gd name="connsiteY5" fmla="*/ 925445 h 2670585"/>
              <a:gd name="connsiteX6" fmla="*/ 5413 w 5341219"/>
              <a:gd name="connsiteY6" fmla="*/ 1937816 h 2670585"/>
              <a:gd name="connsiteX7" fmla="*/ 560584 w 5341219"/>
              <a:gd name="connsiteY7" fmla="*/ 2558302 h 2670585"/>
              <a:gd name="connsiteX8" fmla="*/ 1181070 w 5341219"/>
              <a:gd name="connsiteY8" fmla="*/ 2667159 h 2670585"/>
              <a:gd name="connsiteX9" fmla="*/ 1442327 w 5341219"/>
              <a:gd name="connsiteY9" fmla="*/ 2645388 h 2670585"/>
              <a:gd name="connsiteX10" fmla="*/ 1442327 w 5341219"/>
              <a:gd name="connsiteY10" fmla="*/ 2645388 h 2670585"/>
              <a:gd name="connsiteX0" fmla="*/ 4097379 w 5238296"/>
              <a:gd name="connsiteY0" fmla="*/ 3806177 h 3806177"/>
              <a:gd name="connsiteX1" fmla="*/ 5099926 w 5238296"/>
              <a:gd name="connsiteY1" fmla="*/ 1447959 h 3806177"/>
              <a:gd name="connsiteX2" fmla="*/ 3956926 w 5238296"/>
              <a:gd name="connsiteY2" fmla="*/ 315845 h 3806177"/>
              <a:gd name="connsiteX3" fmla="*/ 2607097 w 5238296"/>
              <a:gd name="connsiteY3" fmla="*/ 159 h 3806177"/>
              <a:gd name="connsiteX4" fmla="*/ 1181070 w 5238296"/>
              <a:gd name="connsiteY4" fmla="*/ 283188 h 3806177"/>
              <a:gd name="connsiteX5" fmla="*/ 331984 w 5238296"/>
              <a:gd name="connsiteY5" fmla="*/ 925445 h 3806177"/>
              <a:gd name="connsiteX6" fmla="*/ 5413 w 5238296"/>
              <a:gd name="connsiteY6" fmla="*/ 1937816 h 3806177"/>
              <a:gd name="connsiteX7" fmla="*/ 560584 w 5238296"/>
              <a:gd name="connsiteY7" fmla="*/ 2558302 h 3806177"/>
              <a:gd name="connsiteX8" fmla="*/ 1181070 w 5238296"/>
              <a:gd name="connsiteY8" fmla="*/ 2667159 h 3806177"/>
              <a:gd name="connsiteX9" fmla="*/ 1442327 w 5238296"/>
              <a:gd name="connsiteY9" fmla="*/ 2645388 h 3806177"/>
              <a:gd name="connsiteX10" fmla="*/ 1442327 w 5238296"/>
              <a:gd name="connsiteY10" fmla="*/ 2645388 h 3806177"/>
              <a:gd name="connsiteX0" fmla="*/ 4097379 w 5100699"/>
              <a:gd name="connsiteY0" fmla="*/ 3806177 h 3806177"/>
              <a:gd name="connsiteX1" fmla="*/ 3356619 w 5100699"/>
              <a:gd name="connsiteY1" fmla="*/ 2894697 h 3806177"/>
              <a:gd name="connsiteX2" fmla="*/ 5099926 w 5100699"/>
              <a:gd name="connsiteY2" fmla="*/ 1447959 h 3806177"/>
              <a:gd name="connsiteX3" fmla="*/ 3956926 w 5100699"/>
              <a:gd name="connsiteY3" fmla="*/ 315845 h 3806177"/>
              <a:gd name="connsiteX4" fmla="*/ 2607097 w 5100699"/>
              <a:gd name="connsiteY4" fmla="*/ 159 h 3806177"/>
              <a:gd name="connsiteX5" fmla="*/ 1181070 w 5100699"/>
              <a:gd name="connsiteY5" fmla="*/ 283188 h 3806177"/>
              <a:gd name="connsiteX6" fmla="*/ 331984 w 5100699"/>
              <a:gd name="connsiteY6" fmla="*/ 925445 h 3806177"/>
              <a:gd name="connsiteX7" fmla="*/ 5413 w 5100699"/>
              <a:gd name="connsiteY7" fmla="*/ 1937816 h 3806177"/>
              <a:gd name="connsiteX8" fmla="*/ 560584 w 5100699"/>
              <a:gd name="connsiteY8" fmla="*/ 2558302 h 3806177"/>
              <a:gd name="connsiteX9" fmla="*/ 1181070 w 5100699"/>
              <a:gd name="connsiteY9" fmla="*/ 2667159 h 3806177"/>
              <a:gd name="connsiteX10" fmla="*/ 1442327 w 5100699"/>
              <a:gd name="connsiteY10" fmla="*/ 2645388 h 3806177"/>
              <a:gd name="connsiteX11" fmla="*/ 1442327 w 5100699"/>
              <a:gd name="connsiteY11" fmla="*/ 2645388 h 3806177"/>
              <a:gd name="connsiteX0" fmla="*/ 4097379 w 5115596"/>
              <a:gd name="connsiteY0" fmla="*/ 3806177 h 3806177"/>
              <a:gd name="connsiteX1" fmla="*/ 3356619 w 5115596"/>
              <a:gd name="connsiteY1" fmla="*/ 2894697 h 3806177"/>
              <a:gd name="connsiteX2" fmla="*/ 4672464 w 5115596"/>
              <a:gd name="connsiteY2" fmla="*/ 2772034 h 3806177"/>
              <a:gd name="connsiteX3" fmla="*/ 5099926 w 5115596"/>
              <a:gd name="connsiteY3" fmla="*/ 1447959 h 3806177"/>
              <a:gd name="connsiteX4" fmla="*/ 3956926 w 5115596"/>
              <a:gd name="connsiteY4" fmla="*/ 315845 h 3806177"/>
              <a:gd name="connsiteX5" fmla="*/ 2607097 w 5115596"/>
              <a:gd name="connsiteY5" fmla="*/ 159 h 3806177"/>
              <a:gd name="connsiteX6" fmla="*/ 1181070 w 5115596"/>
              <a:gd name="connsiteY6" fmla="*/ 283188 h 3806177"/>
              <a:gd name="connsiteX7" fmla="*/ 331984 w 5115596"/>
              <a:gd name="connsiteY7" fmla="*/ 925445 h 3806177"/>
              <a:gd name="connsiteX8" fmla="*/ 5413 w 5115596"/>
              <a:gd name="connsiteY8" fmla="*/ 1937816 h 3806177"/>
              <a:gd name="connsiteX9" fmla="*/ 560584 w 5115596"/>
              <a:gd name="connsiteY9" fmla="*/ 2558302 h 3806177"/>
              <a:gd name="connsiteX10" fmla="*/ 1181070 w 5115596"/>
              <a:gd name="connsiteY10" fmla="*/ 2667159 h 3806177"/>
              <a:gd name="connsiteX11" fmla="*/ 1442327 w 5115596"/>
              <a:gd name="connsiteY11" fmla="*/ 2645388 h 3806177"/>
              <a:gd name="connsiteX12" fmla="*/ 1442327 w 5115596"/>
              <a:gd name="connsiteY12" fmla="*/ 2645388 h 3806177"/>
              <a:gd name="connsiteX0" fmla="*/ 4097379 w 5115596"/>
              <a:gd name="connsiteY0" fmla="*/ 3806177 h 3806177"/>
              <a:gd name="connsiteX1" fmla="*/ 3356619 w 5115596"/>
              <a:gd name="connsiteY1" fmla="*/ 2894697 h 3806177"/>
              <a:gd name="connsiteX2" fmla="*/ 4672464 w 5115596"/>
              <a:gd name="connsiteY2" fmla="*/ 2772034 h 3806177"/>
              <a:gd name="connsiteX3" fmla="*/ 5099926 w 5115596"/>
              <a:gd name="connsiteY3" fmla="*/ 1447959 h 3806177"/>
              <a:gd name="connsiteX4" fmla="*/ 3956926 w 5115596"/>
              <a:gd name="connsiteY4" fmla="*/ 315845 h 3806177"/>
              <a:gd name="connsiteX5" fmla="*/ 2607097 w 5115596"/>
              <a:gd name="connsiteY5" fmla="*/ 159 h 3806177"/>
              <a:gd name="connsiteX6" fmla="*/ 1181070 w 5115596"/>
              <a:gd name="connsiteY6" fmla="*/ 283188 h 3806177"/>
              <a:gd name="connsiteX7" fmla="*/ 331984 w 5115596"/>
              <a:gd name="connsiteY7" fmla="*/ 925445 h 3806177"/>
              <a:gd name="connsiteX8" fmla="*/ 5413 w 5115596"/>
              <a:gd name="connsiteY8" fmla="*/ 1937816 h 3806177"/>
              <a:gd name="connsiteX9" fmla="*/ 560584 w 5115596"/>
              <a:gd name="connsiteY9" fmla="*/ 2558302 h 3806177"/>
              <a:gd name="connsiteX10" fmla="*/ 1181070 w 5115596"/>
              <a:gd name="connsiteY10" fmla="*/ 2667159 h 3806177"/>
              <a:gd name="connsiteX11" fmla="*/ 1442327 w 5115596"/>
              <a:gd name="connsiteY11" fmla="*/ 2645388 h 3806177"/>
              <a:gd name="connsiteX12" fmla="*/ 1442327 w 5115596"/>
              <a:gd name="connsiteY12" fmla="*/ 2645388 h 3806177"/>
              <a:gd name="connsiteX0" fmla="*/ 4097379 w 5115596"/>
              <a:gd name="connsiteY0" fmla="*/ 3806177 h 3806177"/>
              <a:gd name="connsiteX1" fmla="*/ 3356619 w 5115596"/>
              <a:gd name="connsiteY1" fmla="*/ 2894697 h 3806177"/>
              <a:gd name="connsiteX2" fmla="*/ 4672464 w 5115596"/>
              <a:gd name="connsiteY2" fmla="*/ 2772034 h 3806177"/>
              <a:gd name="connsiteX3" fmla="*/ 5099926 w 5115596"/>
              <a:gd name="connsiteY3" fmla="*/ 1447959 h 3806177"/>
              <a:gd name="connsiteX4" fmla="*/ 3956926 w 5115596"/>
              <a:gd name="connsiteY4" fmla="*/ 315845 h 3806177"/>
              <a:gd name="connsiteX5" fmla="*/ 2607097 w 5115596"/>
              <a:gd name="connsiteY5" fmla="*/ 159 h 3806177"/>
              <a:gd name="connsiteX6" fmla="*/ 1181070 w 5115596"/>
              <a:gd name="connsiteY6" fmla="*/ 283188 h 3806177"/>
              <a:gd name="connsiteX7" fmla="*/ 331984 w 5115596"/>
              <a:gd name="connsiteY7" fmla="*/ 925445 h 3806177"/>
              <a:gd name="connsiteX8" fmla="*/ 5413 w 5115596"/>
              <a:gd name="connsiteY8" fmla="*/ 1937816 h 3806177"/>
              <a:gd name="connsiteX9" fmla="*/ 560584 w 5115596"/>
              <a:gd name="connsiteY9" fmla="*/ 2558302 h 3806177"/>
              <a:gd name="connsiteX10" fmla="*/ 1181070 w 5115596"/>
              <a:gd name="connsiteY10" fmla="*/ 2667159 h 3806177"/>
              <a:gd name="connsiteX11" fmla="*/ 1442327 w 5115596"/>
              <a:gd name="connsiteY11" fmla="*/ 2645388 h 3806177"/>
              <a:gd name="connsiteX12" fmla="*/ 1442327 w 5115596"/>
              <a:gd name="connsiteY12" fmla="*/ 2645388 h 3806177"/>
              <a:gd name="connsiteX0" fmla="*/ 4097379 w 5115596"/>
              <a:gd name="connsiteY0" fmla="*/ 3806177 h 3806177"/>
              <a:gd name="connsiteX1" fmla="*/ 3356619 w 5115596"/>
              <a:gd name="connsiteY1" fmla="*/ 2894697 h 3806177"/>
              <a:gd name="connsiteX2" fmla="*/ 4672464 w 5115596"/>
              <a:gd name="connsiteY2" fmla="*/ 2772034 h 3806177"/>
              <a:gd name="connsiteX3" fmla="*/ 5099926 w 5115596"/>
              <a:gd name="connsiteY3" fmla="*/ 1447959 h 3806177"/>
              <a:gd name="connsiteX4" fmla="*/ 3956926 w 5115596"/>
              <a:gd name="connsiteY4" fmla="*/ 315845 h 3806177"/>
              <a:gd name="connsiteX5" fmla="*/ 2607097 w 5115596"/>
              <a:gd name="connsiteY5" fmla="*/ 159 h 3806177"/>
              <a:gd name="connsiteX6" fmla="*/ 1181070 w 5115596"/>
              <a:gd name="connsiteY6" fmla="*/ 283188 h 3806177"/>
              <a:gd name="connsiteX7" fmla="*/ 331984 w 5115596"/>
              <a:gd name="connsiteY7" fmla="*/ 925445 h 3806177"/>
              <a:gd name="connsiteX8" fmla="*/ 5413 w 5115596"/>
              <a:gd name="connsiteY8" fmla="*/ 1937816 h 3806177"/>
              <a:gd name="connsiteX9" fmla="*/ 560584 w 5115596"/>
              <a:gd name="connsiteY9" fmla="*/ 2558302 h 3806177"/>
              <a:gd name="connsiteX10" fmla="*/ 1181070 w 5115596"/>
              <a:gd name="connsiteY10" fmla="*/ 2667159 h 3806177"/>
              <a:gd name="connsiteX11" fmla="*/ 1442327 w 5115596"/>
              <a:gd name="connsiteY11" fmla="*/ 2645388 h 3806177"/>
              <a:gd name="connsiteX12" fmla="*/ 1442327 w 5115596"/>
              <a:gd name="connsiteY12" fmla="*/ 2645388 h 3806177"/>
              <a:gd name="connsiteX0" fmla="*/ 4097379 w 5163705"/>
              <a:gd name="connsiteY0" fmla="*/ 3806177 h 3806177"/>
              <a:gd name="connsiteX1" fmla="*/ 3356619 w 5163705"/>
              <a:gd name="connsiteY1" fmla="*/ 2894697 h 3806177"/>
              <a:gd name="connsiteX2" fmla="*/ 4672464 w 5163705"/>
              <a:gd name="connsiteY2" fmla="*/ 2772034 h 3806177"/>
              <a:gd name="connsiteX3" fmla="*/ 5099926 w 5163705"/>
              <a:gd name="connsiteY3" fmla="*/ 1447959 h 3806177"/>
              <a:gd name="connsiteX4" fmla="*/ 3956926 w 5163705"/>
              <a:gd name="connsiteY4" fmla="*/ 315845 h 3806177"/>
              <a:gd name="connsiteX5" fmla="*/ 2607097 w 5163705"/>
              <a:gd name="connsiteY5" fmla="*/ 159 h 3806177"/>
              <a:gd name="connsiteX6" fmla="*/ 1181070 w 5163705"/>
              <a:gd name="connsiteY6" fmla="*/ 283188 h 3806177"/>
              <a:gd name="connsiteX7" fmla="*/ 331984 w 5163705"/>
              <a:gd name="connsiteY7" fmla="*/ 925445 h 3806177"/>
              <a:gd name="connsiteX8" fmla="*/ 5413 w 5163705"/>
              <a:gd name="connsiteY8" fmla="*/ 1937816 h 3806177"/>
              <a:gd name="connsiteX9" fmla="*/ 560584 w 5163705"/>
              <a:gd name="connsiteY9" fmla="*/ 2558302 h 3806177"/>
              <a:gd name="connsiteX10" fmla="*/ 1181070 w 5163705"/>
              <a:gd name="connsiteY10" fmla="*/ 2667159 h 3806177"/>
              <a:gd name="connsiteX11" fmla="*/ 1442327 w 5163705"/>
              <a:gd name="connsiteY11" fmla="*/ 2645388 h 3806177"/>
              <a:gd name="connsiteX12" fmla="*/ 1442327 w 5163705"/>
              <a:gd name="connsiteY12" fmla="*/ 2645388 h 3806177"/>
              <a:gd name="connsiteX0" fmla="*/ 4097379 w 5163705"/>
              <a:gd name="connsiteY0" fmla="*/ 3806177 h 3806177"/>
              <a:gd name="connsiteX1" fmla="*/ 3356619 w 5163705"/>
              <a:gd name="connsiteY1" fmla="*/ 2894697 h 3806177"/>
              <a:gd name="connsiteX2" fmla="*/ 4672464 w 5163705"/>
              <a:gd name="connsiteY2" fmla="*/ 2772034 h 3806177"/>
              <a:gd name="connsiteX3" fmla="*/ 5099926 w 5163705"/>
              <a:gd name="connsiteY3" fmla="*/ 1325295 h 3806177"/>
              <a:gd name="connsiteX4" fmla="*/ 3956926 w 5163705"/>
              <a:gd name="connsiteY4" fmla="*/ 315845 h 3806177"/>
              <a:gd name="connsiteX5" fmla="*/ 2607097 w 5163705"/>
              <a:gd name="connsiteY5" fmla="*/ 159 h 3806177"/>
              <a:gd name="connsiteX6" fmla="*/ 1181070 w 5163705"/>
              <a:gd name="connsiteY6" fmla="*/ 283188 h 3806177"/>
              <a:gd name="connsiteX7" fmla="*/ 331984 w 5163705"/>
              <a:gd name="connsiteY7" fmla="*/ 925445 h 3806177"/>
              <a:gd name="connsiteX8" fmla="*/ 5413 w 5163705"/>
              <a:gd name="connsiteY8" fmla="*/ 1937816 h 3806177"/>
              <a:gd name="connsiteX9" fmla="*/ 560584 w 5163705"/>
              <a:gd name="connsiteY9" fmla="*/ 2558302 h 3806177"/>
              <a:gd name="connsiteX10" fmla="*/ 1181070 w 5163705"/>
              <a:gd name="connsiteY10" fmla="*/ 2667159 h 3806177"/>
              <a:gd name="connsiteX11" fmla="*/ 1442327 w 5163705"/>
              <a:gd name="connsiteY11" fmla="*/ 2645388 h 3806177"/>
              <a:gd name="connsiteX12" fmla="*/ 1442327 w 5163705"/>
              <a:gd name="connsiteY12" fmla="*/ 2645388 h 380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63705" h="3806177">
                <a:moveTo>
                  <a:pt x="4097379" y="3806177"/>
                </a:moveTo>
                <a:cubicBezTo>
                  <a:pt x="4115168" y="3765776"/>
                  <a:pt x="3189528" y="3287733"/>
                  <a:pt x="3356619" y="2894697"/>
                </a:cubicBezTo>
                <a:cubicBezTo>
                  <a:pt x="3409720" y="2621979"/>
                  <a:pt x="4381913" y="3013157"/>
                  <a:pt x="4672464" y="2772034"/>
                </a:cubicBezTo>
                <a:cubicBezTo>
                  <a:pt x="4963015" y="2530911"/>
                  <a:pt x="5308569" y="1575666"/>
                  <a:pt x="5099926" y="1325295"/>
                </a:cubicBezTo>
                <a:cubicBezTo>
                  <a:pt x="4891283" y="1074924"/>
                  <a:pt x="4648169" y="564402"/>
                  <a:pt x="3956926" y="315845"/>
                </a:cubicBezTo>
                <a:cubicBezTo>
                  <a:pt x="3508798" y="47331"/>
                  <a:pt x="3069740" y="5602"/>
                  <a:pt x="2607097" y="159"/>
                </a:cubicBezTo>
                <a:cubicBezTo>
                  <a:pt x="2144454" y="-5284"/>
                  <a:pt x="1560256" y="128974"/>
                  <a:pt x="1181070" y="283188"/>
                </a:cubicBezTo>
                <a:cubicBezTo>
                  <a:pt x="801885" y="437402"/>
                  <a:pt x="527927" y="649674"/>
                  <a:pt x="331984" y="925445"/>
                </a:cubicBezTo>
                <a:cubicBezTo>
                  <a:pt x="136041" y="1201216"/>
                  <a:pt x="-32687" y="1665673"/>
                  <a:pt x="5413" y="1937816"/>
                </a:cubicBezTo>
                <a:cubicBezTo>
                  <a:pt x="43513" y="2209959"/>
                  <a:pt x="364641" y="2436745"/>
                  <a:pt x="560584" y="2558302"/>
                </a:cubicBezTo>
                <a:cubicBezTo>
                  <a:pt x="756527" y="2679859"/>
                  <a:pt x="1034113" y="2652645"/>
                  <a:pt x="1181070" y="2667159"/>
                </a:cubicBezTo>
                <a:cubicBezTo>
                  <a:pt x="1328027" y="2681673"/>
                  <a:pt x="1442327" y="2645388"/>
                  <a:pt x="1442327" y="2645388"/>
                </a:cubicBezTo>
                <a:lnTo>
                  <a:pt x="1442327" y="2645388"/>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08" name="Freeform 107"/>
          <p:cNvSpPr/>
          <p:nvPr/>
        </p:nvSpPr>
        <p:spPr>
          <a:xfrm>
            <a:off x="2041809" y="4529516"/>
            <a:ext cx="3092350" cy="1433134"/>
          </a:xfrm>
          <a:custGeom>
            <a:avLst/>
            <a:gdLst>
              <a:gd name="connsiteX0" fmla="*/ 0 w 2721428"/>
              <a:gd name="connsiteY0" fmla="*/ 0 h 1643743"/>
              <a:gd name="connsiteX1" fmla="*/ 141514 w 2721428"/>
              <a:gd name="connsiteY1" fmla="*/ 195943 h 1643743"/>
              <a:gd name="connsiteX2" fmla="*/ 740228 w 2721428"/>
              <a:gd name="connsiteY2" fmla="*/ 457200 h 1643743"/>
              <a:gd name="connsiteX3" fmla="*/ 1284514 w 2721428"/>
              <a:gd name="connsiteY3" fmla="*/ 315686 h 1643743"/>
              <a:gd name="connsiteX4" fmla="*/ 1393371 w 2721428"/>
              <a:gd name="connsiteY4" fmla="*/ 653143 h 1643743"/>
              <a:gd name="connsiteX5" fmla="*/ 1632857 w 2721428"/>
              <a:gd name="connsiteY5" fmla="*/ 925286 h 1643743"/>
              <a:gd name="connsiteX6" fmla="*/ 1937657 w 2721428"/>
              <a:gd name="connsiteY6" fmla="*/ 968829 h 1643743"/>
              <a:gd name="connsiteX7" fmla="*/ 2721428 w 2721428"/>
              <a:gd name="connsiteY7" fmla="*/ 1643743 h 1643743"/>
              <a:gd name="connsiteX0" fmla="*/ 0 w 2525187"/>
              <a:gd name="connsiteY0" fmla="*/ 0 h 1443826"/>
              <a:gd name="connsiteX1" fmla="*/ 141514 w 2525187"/>
              <a:gd name="connsiteY1" fmla="*/ 195943 h 1443826"/>
              <a:gd name="connsiteX2" fmla="*/ 740228 w 2525187"/>
              <a:gd name="connsiteY2" fmla="*/ 457200 h 1443826"/>
              <a:gd name="connsiteX3" fmla="*/ 1284514 w 2525187"/>
              <a:gd name="connsiteY3" fmla="*/ 315686 h 1443826"/>
              <a:gd name="connsiteX4" fmla="*/ 1393371 w 2525187"/>
              <a:gd name="connsiteY4" fmla="*/ 653143 h 1443826"/>
              <a:gd name="connsiteX5" fmla="*/ 1632857 w 2525187"/>
              <a:gd name="connsiteY5" fmla="*/ 925286 h 1443826"/>
              <a:gd name="connsiteX6" fmla="*/ 1937657 w 2525187"/>
              <a:gd name="connsiteY6" fmla="*/ 968829 h 1443826"/>
              <a:gd name="connsiteX7" fmla="*/ 2525187 w 2525187"/>
              <a:gd name="connsiteY7" fmla="*/ 1443826 h 1443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5187" h="1443826">
                <a:moveTo>
                  <a:pt x="0" y="0"/>
                </a:moveTo>
                <a:cubicBezTo>
                  <a:pt x="9071" y="59871"/>
                  <a:pt x="18143" y="119743"/>
                  <a:pt x="141514" y="195943"/>
                </a:cubicBezTo>
                <a:cubicBezTo>
                  <a:pt x="264885" y="272143"/>
                  <a:pt x="549728" y="437243"/>
                  <a:pt x="740228" y="457200"/>
                </a:cubicBezTo>
                <a:cubicBezTo>
                  <a:pt x="930728" y="477157"/>
                  <a:pt x="1175657" y="283029"/>
                  <a:pt x="1284514" y="315686"/>
                </a:cubicBezTo>
                <a:cubicBezTo>
                  <a:pt x="1393371" y="348343"/>
                  <a:pt x="1335314" y="551543"/>
                  <a:pt x="1393371" y="653143"/>
                </a:cubicBezTo>
                <a:cubicBezTo>
                  <a:pt x="1451428" y="754743"/>
                  <a:pt x="1542143" y="872672"/>
                  <a:pt x="1632857" y="925286"/>
                </a:cubicBezTo>
                <a:cubicBezTo>
                  <a:pt x="1723571" y="977900"/>
                  <a:pt x="1756229" y="849086"/>
                  <a:pt x="1937657" y="968829"/>
                </a:cubicBezTo>
                <a:cubicBezTo>
                  <a:pt x="2119086" y="1088572"/>
                  <a:pt x="2224016" y="1166240"/>
                  <a:pt x="2525187" y="1443826"/>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02" name="TextBox 101"/>
          <p:cNvSpPr txBox="1"/>
          <p:nvPr/>
        </p:nvSpPr>
        <p:spPr>
          <a:xfrm>
            <a:off x="1252195" y="2398056"/>
            <a:ext cx="1541128" cy="646331"/>
          </a:xfrm>
          <a:prstGeom prst="rect">
            <a:avLst/>
          </a:prstGeom>
          <a:noFill/>
        </p:spPr>
        <p:txBody>
          <a:bodyPr wrap="none" rtlCol="0">
            <a:spAutoFit/>
          </a:bodyPr>
          <a:lstStyle/>
          <a:p>
            <a:r>
              <a:rPr lang="en-US" sz="3600" b="1" dirty="0">
                <a:latin typeface="Goudy Old Style" panose="02020502050305020303" pitchFamily="18" charset="0"/>
              </a:rPr>
              <a:t>C</a:t>
            </a:r>
            <a:r>
              <a:rPr lang="en-US" sz="2400" b="1" dirty="0">
                <a:latin typeface="Goudy Old Style" panose="02020502050305020303" pitchFamily="18" charset="0"/>
              </a:rPr>
              <a:t>ORTEX</a:t>
            </a:r>
          </a:p>
        </p:txBody>
      </p:sp>
      <p:sp>
        <p:nvSpPr>
          <p:cNvPr id="109" name="Freeform 108"/>
          <p:cNvSpPr/>
          <p:nvPr/>
        </p:nvSpPr>
        <p:spPr>
          <a:xfrm>
            <a:off x="1136413" y="2794805"/>
            <a:ext cx="5383175" cy="1511344"/>
          </a:xfrm>
          <a:custGeom>
            <a:avLst/>
            <a:gdLst>
              <a:gd name="connsiteX0" fmla="*/ 20468 w 4196228"/>
              <a:gd name="connsiteY0" fmla="*/ 1441287 h 1441287"/>
              <a:gd name="connsiteX1" fmla="*/ 73808 w 4196228"/>
              <a:gd name="connsiteY1" fmla="*/ 885027 h 1441287"/>
              <a:gd name="connsiteX2" fmla="*/ 622448 w 4196228"/>
              <a:gd name="connsiteY2" fmla="*/ 214467 h 1441287"/>
              <a:gd name="connsiteX3" fmla="*/ 2138828 w 4196228"/>
              <a:gd name="connsiteY3" fmla="*/ 1107 h 1441287"/>
              <a:gd name="connsiteX4" fmla="*/ 3388508 w 4196228"/>
              <a:gd name="connsiteY4" fmla="*/ 283047 h 1441287"/>
              <a:gd name="connsiteX5" fmla="*/ 4196228 w 4196228"/>
              <a:gd name="connsiteY5" fmla="*/ 1052667 h 1441287"/>
              <a:gd name="connsiteX0" fmla="*/ 124952 w 4300712"/>
              <a:gd name="connsiteY0" fmla="*/ 1440180 h 1440180"/>
              <a:gd name="connsiteX1" fmla="*/ 178292 w 4300712"/>
              <a:gd name="connsiteY1" fmla="*/ 883920 h 1440180"/>
              <a:gd name="connsiteX2" fmla="*/ 2243312 w 4300712"/>
              <a:gd name="connsiteY2" fmla="*/ 0 h 1440180"/>
              <a:gd name="connsiteX3" fmla="*/ 3492992 w 4300712"/>
              <a:gd name="connsiteY3" fmla="*/ 281940 h 1440180"/>
              <a:gd name="connsiteX4" fmla="*/ 4300712 w 4300712"/>
              <a:gd name="connsiteY4" fmla="*/ 1051560 h 1440180"/>
              <a:gd name="connsiteX0" fmla="*/ 216606 w 4392366"/>
              <a:gd name="connsiteY0" fmla="*/ 1159520 h 1159520"/>
              <a:gd name="connsiteX1" fmla="*/ 269946 w 4392366"/>
              <a:gd name="connsiteY1" fmla="*/ 603260 h 1159520"/>
              <a:gd name="connsiteX2" fmla="*/ 3584646 w 4392366"/>
              <a:gd name="connsiteY2" fmla="*/ 1280 h 1159520"/>
              <a:gd name="connsiteX3" fmla="*/ 4392366 w 4392366"/>
              <a:gd name="connsiteY3" fmla="*/ 770900 h 1159520"/>
              <a:gd name="connsiteX0" fmla="*/ 276150 w 4451910"/>
              <a:gd name="connsiteY0" fmla="*/ 569209 h 569209"/>
              <a:gd name="connsiteX1" fmla="*/ 329490 w 4451910"/>
              <a:gd name="connsiteY1" fmla="*/ 12949 h 569209"/>
              <a:gd name="connsiteX2" fmla="*/ 4451910 w 4451910"/>
              <a:gd name="connsiteY2" fmla="*/ 180589 h 569209"/>
              <a:gd name="connsiteX0" fmla="*/ 435 w 4176195"/>
              <a:gd name="connsiteY0" fmla="*/ 1518999 h 1518999"/>
              <a:gd name="connsiteX1" fmla="*/ 1608255 w 4176195"/>
              <a:gd name="connsiteY1" fmla="*/ 2619 h 1518999"/>
              <a:gd name="connsiteX2" fmla="*/ 4176195 w 4176195"/>
              <a:gd name="connsiteY2" fmla="*/ 1130379 h 1518999"/>
              <a:gd name="connsiteX0" fmla="*/ 43890 w 4219650"/>
              <a:gd name="connsiteY0" fmla="*/ 1528722 h 1528722"/>
              <a:gd name="connsiteX1" fmla="*/ 1651710 w 4219650"/>
              <a:gd name="connsiteY1" fmla="*/ 12342 h 1528722"/>
              <a:gd name="connsiteX2" fmla="*/ 4219650 w 4219650"/>
              <a:gd name="connsiteY2" fmla="*/ 1140102 h 1528722"/>
              <a:gd name="connsiteX0" fmla="*/ 43890 w 4219650"/>
              <a:gd name="connsiteY0" fmla="*/ 1527429 h 1527429"/>
              <a:gd name="connsiteX1" fmla="*/ 1651710 w 4219650"/>
              <a:gd name="connsiteY1" fmla="*/ 11049 h 1527429"/>
              <a:gd name="connsiteX2" fmla="*/ 4219650 w 4219650"/>
              <a:gd name="connsiteY2" fmla="*/ 1138809 h 1527429"/>
              <a:gd name="connsiteX0" fmla="*/ 94167 w 4269927"/>
              <a:gd name="connsiteY0" fmla="*/ 1527429 h 1527429"/>
              <a:gd name="connsiteX1" fmla="*/ 1701987 w 4269927"/>
              <a:gd name="connsiteY1" fmla="*/ 11049 h 1527429"/>
              <a:gd name="connsiteX2" fmla="*/ 4269927 w 4269927"/>
              <a:gd name="connsiteY2" fmla="*/ 1138809 h 1527429"/>
              <a:gd name="connsiteX0" fmla="*/ 10836 w 4377096"/>
              <a:gd name="connsiteY0" fmla="*/ 1503283 h 1503283"/>
              <a:gd name="connsiteX1" fmla="*/ 1809156 w 4377096"/>
              <a:gd name="connsiteY1" fmla="*/ 2143 h 1503283"/>
              <a:gd name="connsiteX2" fmla="*/ 4377096 w 4377096"/>
              <a:gd name="connsiteY2" fmla="*/ 1129903 h 1503283"/>
              <a:gd name="connsiteX0" fmla="*/ 23414 w 4389674"/>
              <a:gd name="connsiteY0" fmla="*/ 1510838 h 1510838"/>
              <a:gd name="connsiteX1" fmla="*/ 1821734 w 4389674"/>
              <a:gd name="connsiteY1" fmla="*/ 9698 h 1510838"/>
              <a:gd name="connsiteX2" fmla="*/ 4389674 w 4389674"/>
              <a:gd name="connsiteY2" fmla="*/ 1137458 h 1510838"/>
              <a:gd name="connsiteX0" fmla="*/ 29594 w 4395854"/>
              <a:gd name="connsiteY0" fmla="*/ 1522620 h 1522620"/>
              <a:gd name="connsiteX1" fmla="*/ 1827914 w 4395854"/>
              <a:gd name="connsiteY1" fmla="*/ 21480 h 1522620"/>
              <a:gd name="connsiteX2" fmla="*/ 4395854 w 4395854"/>
              <a:gd name="connsiteY2" fmla="*/ 1149240 h 1522620"/>
            </a:gdLst>
            <a:ahLst/>
            <a:cxnLst>
              <a:cxn ang="0">
                <a:pos x="connsiteX0" y="connsiteY0"/>
              </a:cxn>
              <a:cxn ang="0">
                <a:pos x="connsiteX1" y="connsiteY1"/>
              </a:cxn>
              <a:cxn ang="0">
                <a:pos x="connsiteX2" y="connsiteY2"/>
              </a:cxn>
            </a:cxnLst>
            <a:rect l="l" t="t" r="r" b="b"/>
            <a:pathLst>
              <a:path w="4395854" h="1522620">
                <a:moveTo>
                  <a:pt x="29594" y="1522620"/>
                </a:moveTo>
                <a:cubicBezTo>
                  <a:pt x="-108201" y="1308625"/>
                  <a:pt x="193424" y="236110"/>
                  <a:pt x="1827914" y="21480"/>
                </a:cubicBezTo>
                <a:cubicBezTo>
                  <a:pt x="3462404" y="-193150"/>
                  <a:pt x="4283776" y="1274335"/>
                  <a:pt x="4395854" y="114924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15" name="Freeform 114"/>
          <p:cNvSpPr/>
          <p:nvPr/>
        </p:nvSpPr>
        <p:spPr>
          <a:xfrm>
            <a:off x="5146305" y="4697854"/>
            <a:ext cx="756233" cy="783059"/>
          </a:xfrm>
          <a:custGeom>
            <a:avLst/>
            <a:gdLst>
              <a:gd name="connsiteX0" fmla="*/ 162233 w 980768"/>
              <a:gd name="connsiteY0" fmla="*/ 0 h 781664"/>
              <a:gd name="connsiteX1" fmla="*/ 980768 w 980768"/>
              <a:gd name="connsiteY1" fmla="*/ 73741 h 781664"/>
              <a:gd name="connsiteX2" fmla="*/ 508820 w 980768"/>
              <a:gd name="connsiteY2" fmla="*/ 184354 h 781664"/>
              <a:gd name="connsiteX3" fmla="*/ 958645 w 980768"/>
              <a:gd name="connsiteY3" fmla="*/ 317090 h 781664"/>
              <a:gd name="connsiteX4" fmla="*/ 486697 w 980768"/>
              <a:gd name="connsiteY4" fmla="*/ 398206 h 781664"/>
              <a:gd name="connsiteX5" fmla="*/ 848033 w 980768"/>
              <a:gd name="connsiteY5" fmla="*/ 626806 h 781664"/>
              <a:gd name="connsiteX6" fmla="*/ 398207 w 980768"/>
              <a:gd name="connsiteY6" fmla="*/ 523567 h 781664"/>
              <a:gd name="connsiteX7" fmla="*/ 744794 w 980768"/>
              <a:gd name="connsiteY7" fmla="*/ 781664 h 781664"/>
              <a:gd name="connsiteX8" fmla="*/ 0 w 980768"/>
              <a:gd name="connsiteY8" fmla="*/ 589935 h 781664"/>
              <a:gd name="connsiteX9" fmla="*/ 0 w 980768"/>
              <a:gd name="connsiteY9" fmla="*/ 589935 h 781664"/>
              <a:gd name="connsiteX0" fmla="*/ 162233 w 980768"/>
              <a:gd name="connsiteY0" fmla="*/ 0 h 775506"/>
              <a:gd name="connsiteX1" fmla="*/ 980768 w 980768"/>
              <a:gd name="connsiteY1" fmla="*/ 73741 h 775506"/>
              <a:gd name="connsiteX2" fmla="*/ 508820 w 980768"/>
              <a:gd name="connsiteY2" fmla="*/ 184354 h 775506"/>
              <a:gd name="connsiteX3" fmla="*/ 958645 w 980768"/>
              <a:gd name="connsiteY3" fmla="*/ 317090 h 775506"/>
              <a:gd name="connsiteX4" fmla="*/ 486697 w 980768"/>
              <a:gd name="connsiteY4" fmla="*/ 398206 h 775506"/>
              <a:gd name="connsiteX5" fmla="*/ 848033 w 980768"/>
              <a:gd name="connsiteY5" fmla="*/ 626806 h 775506"/>
              <a:gd name="connsiteX6" fmla="*/ 398207 w 980768"/>
              <a:gd name="connsiteY6" fmla="*/ 523567 h 775506"/>
              <a:gd name="connsiteX7" fmla="*/ 689375 w 980768"/>
              <a:gd name="connsiteY7" fmla="*/ 775506 h 775506"/>
              <a:gd name="connsiteX8" fmla="*/ 0 w 980768"/>
              <a:gd name="connsiteY8" fmla="*/ 589935 h 775506"/>
              <a:gd name="connsiteX9" fmla="*/ 0 w 980768"/>
              <a:gd name="connsiteY9" fmla="*/ 589935 h 775506"/>
              <a:gd name="connsiteX0" fmla="*/ 162233 w 980768"/>
              <a:gd name="connsiteY0" fmla="*/ 0 h 775506"/>
              <a:gd name="connsiteX1" fmla="*/ 980768 w 980768"/>
              <a:gd name="connsiteY1" fmla="*/ 73741 h 775506"/>
              <a:gd name="connsiteX2" fmla="*/ 508820 w 980768"/>
              <a:gd name="connsiteY2" fmla="*/ 184354 h 775506"/>
              <a:gd name="connsiteX3" fmla="*/ 958645 w 980768"/>
              <a:gd name="connsiteY3" fmla="*/ 317090 h 775506"/>
              <a:gd name="connsiteX4" fmla="*/ 532879 w 980768"/>
              <a:gd name="connsiteY4" fmla="*/ 367418 h 775506"/>
              <a:gd name="connsiteX5" fmla="*/ 848033 w 980768"/>
              <a:gd name="connsiteY5" fmla="*/ 626806 h 775506"/>
              <a:gd name="connsiteX6" fmla="*/ 398207 w 980768"/>
              <a:gd name="connsiteY6" fmla="*/ 523567 h 775506"/>
              <a:gd name="connsiteX7" fmla="*/ 689375 w 980768"/>
              <a:gd name="connsiteY7" fmla="*/ 775506 h 775506"/>
              <a:gd name="connsiteX8" fmla="*/ 0 w 980768"/>
              <a:gd name="connsiteY8" fmla="*/ 589935 h 775506"/>
              <a:gd name="connsiteX9" fmla="*/ 0 w 980768"/>
              <a:gd name="connsiteY9" fmla="*/ 589935 h 775506"/>
              <a:gd name="connsiteX0" fmla="*/ 162233 w 977689"/>
              <a:gd name="connsiteY0" fmla="*/ 0 h 775506"/>
              <a:gd name="connsiteX1" fmla="*/ 977689 w 977689"/>
              <a:gd name="connsiteY1" fmla="*/ 92213 h 775506"/>
              <a:gd name="connsiteX2" fmla="*/ 508820 w 977689"/>
              <a:gd name="connsiteY2" fmla="*/ 184354 h 775506"/>
              <a:gd name="connsiteX3" fmla="*/ 958645 w 977689"/>
              <a:gd name="connsiteY3" fmla="*/ 317090 h 775506"/>
              <a:gd name="connsiteX4" fmla="*/ 532879 w 977689"/>
              <a:gd name="connsiteY4" fmla="*/ 367418 h 775506"/>
              <a:gd name="connsiteX5" fmla="*/ 848033 w 977689"/>
              <a:gd name="connsiteY5" fmla="*/ 626806 h 775506"/>
              <a:gd name="connsiteX6" fmla="*/ 398207 w 977689"/>
              <a:gd name="connsiteY6" fmla="*/ 523567 h 775506"/>
              <a:gd name="connsiteX7" fmla="*/ 689375 w 977689"/>
              <a:gd name="connsiteY7" fmla="*/ 775506 h 775506"/>
              <a:gd name="connsiteX8" fmla="*/ 0 w 977689"/>
              <a:gd name="connsiteY8" fmla="*/ 589935 h 775506"/>
              <a:gd name="connsiteX9" fmla="*/ 0 w 977689"/>
              <a:gd name="connsiteY9" fmla="*/ 589935 h 775506"/>
              <a:gd name="connsiteX0" fmla="*/ 162233 w 977689"/>
              <a:gd name="connsiteY0" fmla="*/ 0 h 775506"/>
              <a:gd name="connsiteX1" fmla="*/ 977689 w 977689"/>
              <a:gd name="connsiteY1" fmla="*/ 92213 h 775506"/>
              <a:gd name="connsiteX2" fmla="*/ 511899 w 977689"/>
              <a:gd name="connsiteY2" fmla="*/ 193591 h 775506"/>
              <a:gd name="connsiteX3" fmla="*/ 958645 w 977689"/>
              <a:gd name="connsiteY3" fmla="*/ 317090 h 775506"/>
              <a:gd name="connsiteX4" fmla="*/ 532879 w 977689"/>
              <a:gd name="connsiteY4" fmla="*/ 367418 h 775506"/>
              <a:gd name="connsiteX5" fmla="*/ 848033 w 977689"/>
              <a:gd name="connsiteY5" fmla="*/ 626806 h 775506"/>
              <a:gd name="connsiteX6" fmla="*/ 398207 w 977689"/>
              <a:gd name="connsiteY6" fmla="*/ 523567 h 775506"/>
              <a:gd name="connsiteX7" fmla="*/ 689375 w 977689"/>
              <a:gd name="connsiteY7" fmla="*/ 775506 h 775506"/>
              <a:gd name="connsiteX8" fmla="*/ 0 w 977689"/>
              <a:gd name="connsiteY8" fmla="*/ 589935 h 775506"/>
              <a:gd name="connsiteX9" fmla="*/ 0 w 977689"/>
              <a:gd name="connsiteY9" fmla="*/ 589935 h 775506"/>
              <a:gd name="connsiteX0" fmla="*/ 162233 w 977689"/>
              <a:gd name="connsiteY0" fmla="*/ 0 h 775506"/>
              <a:gd name="connsiteX1" fmla="*/ 977689 w 977689"/>
              <a:gd name="connsiteY1" fmla="*/ 92213 h 775506"/>
              <a:gd name="connsiteX2" fmla="*/ 511899 w 977689"/>
              <a:gd name="connsiteY2" fmla="*/ 193591 h 775506"/>
              <a:gd name="connsiteX3" fmla="*/ 949409 w 977689"/>
              <a:gd name="connsiteY3" fmla="*/ 369429 h 775506"/>
              <a:gd name="connsiteX4" fmla="*/ 532879 w 977689"/>
              <a:gd name="connsiteY4" fmla="*/ 367418 h 775506"/>
              <a:gd name="connsiteX5" fmla="*/ 848033 w 977689"/>
              <a:gd name="connsiteY5" fmla="*/ 626806 h 775506"/>
              <a:gd name="connsiteX6" fmla="*/ 398207 w 977689"/>
              <a:gd name="connsiteY6" fmla="*/ 523567 h 775506"/>
              <a:gd name="connsiteX7" fmla="*/ 689375 w 977689"/>
              <a:gd name="connsiteY7" fmla="*/ 775506 h 775506"/>
              <a:gd name="connsiteX8" fmla="*/ 0 w 977689"/>
              <a:gd name="connsiteY8" fmla="*/ 589935 h 775506"/>
              <a:gd name="connsiteX9" fmla="*/ 0 w 977689"/>
              <a:gd name="connsiteY9" fmla="*/ 589935 h 775506"/>
              <a:gd name="connsiteX0" fmla="*/ 162233 w 977689"/>
              <a:gd name="connsiteY0" fmla="*/ 0 h 775506"/>
              <a:gd name="connsiteX1" fmla="*/ 977689 w 977689"/>
              <a:gd name="connsiteY1" fmla="*/ 92213 h 775506"/>
              <a:gd name="connsiteX2" fmla="*/ 511899 w 977689"/>
              <a:gd name="connsiteY2" fmla="*/ 193591 h 775506"/>
              <a:gd name="connsiteX3" fmla="*/ 949409 w 977689"/>
              <a:gd name="connsiteY3" fmla="*/ 369429 h 775506"/>
              <a:gd name="connsiteX4" fmla="*/ 532879 w 977689"/>
              <a:gd name="connsiteY4" fmla="*/ 367418 h 775506"/>
              <a:gd name="connsiteX5" fmla="*/ 851112 w 977689"/>
              <a:gd name="connsiteY5" fmla="*/ 599096 h 775506"/>
              <a:gd name="connsiteX6" fmla="*/ 398207 w 977689"/>
              <a:gd name="connsiteY6" fmla="*/ 523567 h 775506"/>
              <a:gd name="connsiteX7" fmla="*/ 689375 w 977689"/>
              <a:gd name="connsiteY7" fmla="*/ 775506 h 775506"/>
              <a:gd name="connsiteX8" fmla="*/ 0 w 977689"/>
              <a:gd name="connsiteY8" fmla="*/ 589935 h 775506"/>
              <a:gd name="connsiteX9" fmla="*/ 0 w 977689"/>
              <a:gd name="connsiteY9" fmla="*/ 589935 h 775506"/>
              <a:gd name="connsiteX0" fmla="*/ 162233 w 977689"/>
              <a:gd name="connsiteY0" fmla="*/ 0 h 775506"/>
              <a:gd name="connsiteX1" fmla="*/ 977689 w 977689"/>
              <a:gd name="connsiteY1" fmla="*/ 92213 h 775506"/>
              <a:gd name="connsiteX2" fmla="*/ 511899 w 977689"/>
              <a:gd name="connsiteY2" fmla="*/ 193591 h 775506"/>
              <a:gd name="connsiteX3" fmla="*/ 949409 w 977689"/>
              <a:gd name="connsiteY3" fmla="*/ 369429 h 775506"/>
              <a:gd name="connsiteX4" fmla="*/ 474382 w 977689"/>
              <a:gd name="connsiteY4" fmla="*/ 367418 h 775506"/>
              <a:gd name="connsiteX5" fmla="*/ 851112 w 977689"/>
              <a:gd name="connsiteY5" fmla="*/ 599096 h 775506"/>
              <a:gd name="connsiteX6" fmla="*/ 398207 w 977689"/>
              <a:gd name="connsiteY6" fmla="*/ 523567 h 775506"/>
              <a:gd name="connsiteX7" fmla="*/ 689375 w 977689"/>
              <a:gd name="connsiteY7" fmla="*/ 775506 h 775506"/>
              <a:gd name="connsiteX8" fmla="*/ 0 w 977689"/>
              <a:gd name="connsiteY8" fmla="*/ 589935 h 775506"/>
              <a:gd name="connsiteX9" fmla="*/ 0 w 977689"/>
              <a:gd name="connsiteY9" fmla="*/ 589935 h 775506"/>
              <a:gd name="connsiteX0" fmla="*/ 162233 w 977689"/>
              <a:gd name="connsiteY0" fmla="*/ 0 h 787821"/>
              <a:gd name="connsiteX1" fmla="*/ 977689 w 977689"/>
              <a:gd name="connsiteY1" fmla="*/ 92213 h 787821"/>
              <a:gd name="connsiteX2" fmla="*/ 511899 w 977689"/>
              <a:gd name="connsiteY2" fmla="*/ 193591 h 787821"/>
              <a:gd name="connsiteX3" fmla="*/ 949409 w 977689"/>
              <a:gd name="connsiteY3" fmla="*/ 369429 h 787821"/>
              <a:gd name="connsiteX4" fmla="*/ 474382 w 977689"/>
              <a:gd name="connsiteY4" fmla="*/ 367418 h 787821"/>
              <a:gd name="connsiteX5" fmla="*/ 851112 w 977689"/>
              <a:gd name="connsiteY5" fmla="*/ 599096 h 787821"/>
              <a:gd name="connsiteX6" fmla="*/ 398207 w 977689"/>
              <a:gd name="connsiteY6" fmla="*/ 523567 h 787821"/>
              <a:gd name="connsiteX7" fmla="*/ 661666 w 977689"/>
              <a:gd name="connsiteY7" fmla="*/ 787821 h 787821"/>
              <a:gd name="connsiteX8" fmla="*/ 0 w 977689"/>
              <a:gd name="connsiteY8" fmla="*/ 589935 h 787821"/>
              <a:gd name="connsiteX9" fmla="*/ 0 w 977689"/>
              <a:gd name="connsiteY9" fmla="*/ 589935 h 787821"/>
              <a:gd name="connsiteX0" fmla="*/ 162233 w 977689"/>
              <a:gd name="connsiteY0" fmla="*/ 0 h 787821"/>
              <a:gd name="connsiteX1" fmla="*/ 977689 w 977689"/>
              <a:gd name="connsiteY1" fmla="*/ 92213 h 787821"/>
              <a:gd name="connsiteX2" fmla="*/ 511899 w 977689"/>
              <a:gd name="connsiteY2" fmla="*/ 193591 h 787821"/>
              <a:gd name="connsiteX3" fmla="*/ 949409 w 977689"/>
              <a:gd name="connsiteY3" fmla="*/ 369429 h 787821"/>
              <a:gd name="connsiteX4" fmla="*/ 474382 w 977689"/>
              <a:gd name="connsiteY4" fmla="*/ 367418 h 787821"/>
              <a:gd name="connsiteX5" fmla="*/ 851112 w 977689"/>
              <a:gd name="connsiteY5" fmla="*/ 599096 h 787821"/>
              <a:gd name="connsiteX6" fmla="*/ 398207 w 977689"/>
              <a:gd name="connsiteY6" fmla="*/ 511252 h 787821"/>
              <a:gd name="connsiteX7" fmla="*/ 661666 w 977689"/>
              <a:gd name="connsiteY7" fmla="*/ 787821 h 787821"/>
              <a:gd name="connsiteX8" fmla="*/ 0 w 977689"/>
              <a:gd name="connsiteY8" fmla="*/ 589935 h 787821"/>
              <a:gd name="connsiteX9" fmla="*/ 0 w 977689"/>
              <a:gd name="connsiteY9" fmla="*/ 589935 h 787821"/>
              <a:gd name="connsiteX0" fmla="*/ 162233 w 977689"/>
              <a:gd name="connsiteY0" fmla="*/ 0 h 728056"/>
              <a:gd name="connsiteX1" fmla="*/ 977689 w 977689"/>
              <a:gd name="connsiteY1" fmla="*/ 92213 h 728056"/>
              <a:gd name="connsiteX2" fmla="*/ 511899 w 977689"/>
              <a:gd name="connsiteY2" fmla="*/ 193591 h 728056"/>
              <a:gd name="connsiteX3" fmla="*/ 949409 w 977689"/>
              <a:gd name="connsiteY3" fmla="*/ 369429 h 728056"/>
              <a:gd name="connsiteX4" fmla="*/ 474382 w 977689"/>
              <a:gd name="connsiteY4" fmla="*/ 367418 h 728056"/>
              <a:gd name="connsiteX5" fmla="*/ 851112 w 977689"/>
              <a:gd name="connsiteY5" fmla="*/ 599096 h 728056"/>
              <a:gd name="connsiteX6" fmla="*/ 398207 w 977689"/>
              <a:gd name="connsiteY6" fmla="*/ 511252 h 728056"/>
              <a:gd name="connsiteX7" fmla="*/ 542137 w 977689"/>
              <a:gd name="connsiteY7" fmla="*/ 728056 h 728056"/>
              <a:gd name="connsiteX8" fmla="*/ 0 w 977689"/>
              <a:gd name="connsiteY8" fmla="*/ 589935 h 728056"/>
              <a:gd name="connsiteX9" fmla="*/ 0 w 977689"/>
              <a:gd name="connsiteY9" fmla="*/ 589935 h 728056"/>
              <a:gd name="connsiteX0" fmla="*/ 162233 w 949409"/>
              <a:gd name="connsiteY0" fmla="*/ 0 h 728056"/>
              <a:gd name="connsiteX1" fmla="*/ 798395 w 949409"/>
              <a:gd name="connsiteY1" fmla="*/ 104166 h 728056"/>
              <a:gd name="connsiteX2" fmla="*/ 511899 w 949409"/>
              <a:gd name="connsiteY2" fmla="*/ 193591 h 728056"/>
              <a:gd name="connsiteX3" fmla="*/ 949409 w 949409"/>
              <a:gd name="connsiteY3" fmla="*/ 369429 h 728056"/>
              <a:gd name="connsiteX4" fmla="*/ 474382 w 949409"/>
              <a:gd name="connsiteY4" fmla="*/ 367418 h 728056"/>
              <a:gd name="connsiteX5" fmla="*/ 851112 w 949409"/>
              <a:gd name="connsiteY5" fmla="*/ 599096 h 728056"/>
              <a:gd name="connsiteX6" fmla="*/ 398207 w 949409"/>
              <a:gd name="connsiteY6" fmla="*/ 511252 h 728056"/>
              <a:gd name="connsiteX7" fmla="*/ 542137 w 949409"/>
              <a:gd name="connsiteY7" fmla="*/ 728056 h 728056"/>
              <a:gd name="connsiteX8" fmla="*/ 0 w 949409"/>
              <a:gd name="connsiteY8" fmla="*/ 589935 h 728056"/>
              <a:gd name="connsiteX9" fmla="*/ 0 w 949409"/>
              <a:gd name="connsiteY9" fmla="*/ 589935 h 728056"/>
              <a:gd name="connsiteX0" fmla="*/ 162233 w 949409"/>
              <a:gd name="connsiteY0" fmla="*/ 0 h 728056"/>
              <a:gd name="connsiteX1" fmla="*/ 798395 w 949409"/>
              <a:gd name="connsiteY1" fmla="*/ 80260 h 728056"/>
              <a:gd name="connsiteX2" fmla="*/ 511899 w 949409"/>
              <a:gd name="connsiteY2" fmla="*/ 193591 h 728056"/>
              <a:gd name="connsiteX3" fmla="*/ 949409 w 949409"/>
              <a:gd name="connsiteY3" fmla="*/ 369429 h 728056"/>
              <a:gd name="connsiteX4" fmla="*/ 474382 w 949409"/>
              <a:gd name="connsiteY4" fmla="*/ 367418 h 728056"/>
              <a:gd name="connsiteX5" fmla="*/ 851112 w 949409"/>
              <a:gd name="connsiteY5" fmla="*/ 599096 h 728056"/>
              <a:gd name="connsiteX6" fmla="*/ 398207 w 949409"/>
              <a:gd name="connsiteY6" fmla="*/ 511252 h 728056"/>
              <a:gd name="connsiteX7" fmla="*/ 542137 w 949409"/>
              <a:gd name="connsiteY7" fmla="*/ 728056 h 728056"/>
              <a:gd name="connsiteX8" fmla="*/ 0 w 949409"/>
              <a:gd name="connsiteY8" fmla="*/ 589935 h 728056"/>
              <a:gd name="connsiteX9" fmla="*/ 0 w 949409"/>
              <a:gd name="connsiteY9" fmla="*/ 589935 h 728056"/>
              <a:gd name="connsiteX0" fmla="*/ 162233 w 949409"/>
              <a:gd name="connsiteY0" fmla="*/ 0 h 728056"/>
              <a:gd name="connsiteX1" fmla="*/ 798395 w 949409"/>
              <a:gd name="connsiteY1" fmla="*/ 80260 h 728056"/>
              <a:gd name="connsiteX2" fmla="*/ 511899 w 949409"/>
              <a:gd name="connsiteY2" fmla="*/ 193591 h 728056"/>
              <a:gd name="connsiteX3" fmla="*/ 949409 w 949409"/>
              <a:gd name="connsiteY3" fmla="*/ 369429 h 728056"/>
              <a:gd name="connsiteX4" fmla="*/ 474382 w 949409"/>
              <a:gd name="connsiteY4" fmla="*/ 367418 h 728056"/>
              <a:gd name="connsiteX5" fmla="*/ 851112 w 949409"/>
              <a:gd name="connsiteY5" fmla="*/ 599096 h 728056"/>
              <a:gd name="connsiteX6" fmla="*/ 302584 w 949409"/>
              <a:gd name="connsiteY6" fmla="*/ 493322 h 728056"/>
              <a:gd name="connsiteX7" fmla="*/ 542137 w 949409"/>
              <a:gd name="connsiteY7" fmla="*/ 728056 h 728056"/>
              <a:gd name="connsiteX8" fmla="*/ 0 w 949409"/>
              <a:gd name="connsiteY8" fmla="*/ 589935 h 728056"/>
              <a:gd name="connsiteX9" fmla="*/ 0 w 949409"/>
              <a:gd name="connsiteY9" fmla="*/ 589935 h 728056"/>
              <a:gd name="connsiteX0" fmla="*/ 162233 w 949409"/>
              <a:gd name="connsiteY0" fmla="*/ 0 h 728056"/>
              <a:gd name="connsiteX1" fmla="*/ 798395 w 949409"/>
              <a:gd name="connsiteY1" fmla="*/ 80260 h 728056"/>
              <a:gd name="connsiteX2" fmla="*/ 511899 w 949409"/>
              <a:gd name="connsiteY2" fmla="*/ 193591 h 728056"/>
              <a:gd name="connsiteX3" fmla="*/ 949409 w 949409"/>
              <a:gd name="connsiteY3" fmla="*/ 369429 h 728056"/>
              <a:gd name="connsiteX4" fmla="*/ 474382 w 949409"/>
              <a:gd name="connsiteY4" fmla="*/ 367418 h 728056"/>
              <a:gd name="connsiteX5" fmla="*/ 743536 w 949409"/>
              <a:gd name="connsiteY5" fmla="*/ 539331 h 728056"/>
              <a:gd name="connsiteX6" fmla="*/ 302584 w 949409"/>
              <a:gd name="connsiteY6" fmla="*/ 493322 h 728056"/>
              <a:gd name="connsiteX7" fmla="*/ 542137 w 949409"/>
              <a:gd name="connsiteY7" fmla="*/ 728056 h 728056"/>
              <a:gd name="connsiteX8" fmla="*/ 0 w 949409"/>
              <a:gd name="connsiteY8" fmla="*/ 589935 h 728056"/>
              <a:gd name="connsiteX9" fmla="*/ 0 w 949409"/>
              <a:gd name="connsiteY9" fmla="*/ 589935 h 728056"/>
              <a:gd name="connsiteX0" fmla="*/ 162233 w 841832"/>
              <a:gd name="connsiteY0" fmla="*/ 0 h 728056"/>
              <a:gd name="connsiteX1" fmla="*/ 798395 w 841832"/>
              <a:gd name="connsiteY1" fmla="*/ 80260 h 728056"/>
              <a:gd name="connsiteX2" fmla="*/ 511899 w 841832"/>
              <a:gd name="connsiteY2" fmla="*/ 193591 h 728056"/>
              <a:gd name="connsiteX3" fmla="*/ 841832 w 841832"/>
              <a:gd name="connsiteY3" fmla="*/ 345523 h 728056"/>
              <a:gd name="connsiteX4" fmla="*/ 474382 w 841832"/>
              <a:gd name="connsiteY4" fmla="*/ 367418 h 728056"/>
              <a:gd name="connsiteX5" fmla="*/ 743536 w 841832"/>
              <a:gd name="connsiteY5" fmla="*/ 539331 h 728056"/>
              <a:gd name="connsiteX6" fmla="*/ 302584 w 841832"/>
              <a:gd name="connsiteY6" fmla="*/ 493322 h 728056"/>
              <a:gd name="connsiteX7" fmla="*/ 542137 w 841832"/>
              <a:gd name="connsiteY7" fmla="*/ 728056 h 728056"/>
              <a:gd name="connsiteX8" fmla="*/ 0 w 841832"/>
              <a:gd name="connsiteY8" fmla="*/ 589935 h 728056"/>
              <a:gd name="connsiteX9" fmla="*/ 0 w 841832"/>
              <a:gd name="connsiteY9" fmla="*/ 589935 h 728056"/>
              <a:gd name="connsiteX0" fmla="*/ 162233 w 841832"/>
              <a:gd name="connsiteY0" fmla="*/ 0 h 740009"/>
              <a:gd name="connsiteX1" fmla="*/ 798395 w 841832"/>
              <a:gd name="connsiteY1" fmla="*/ 80260 h 740009"/>
              <a:gd name="connsiteX2" fmla="*/ 511899 w 841832"/>
              <a:gd name="connsiteY2" fmla="*/ 193591 h 740009"/>
              <a:gd name="connsiteX3" fmla="*/ 841832 w 841832"/>
              <a:gd name="connsiteY3" fmla="*/ 345523 h 740009"/>
              <a:gd name="connsiteX4" fmla="*/ 474382 w 841832"/>
              <a:gd name="connsiteY4" fmla="*/ 367418 h 740009"/>
              <a:gd name="connsiteX5" fmla="*/ 743536 w 841832"/>
              <a:gd name="connsiteY5" fmla="*/ 539331 h 740009"/>
              <a:gd name="connsiteX6" fmla="*/ 302584 w 841832"/>
              <a:gd name="connsiteY6" fmla="*/ 493322 h 740009"/>
              <a:gd name="connsiteX7" fmla="*/ 464443 w 841832"/>
              <a:gd name="connsiteY7" fmla="*/ 740009 h 740009"/>
              <a:gd name="connsiteX8" fmla="*/ 0 w 841832"/>
              <a:gd name="connsiteY8" fmla="*/ 589935 h 740009"/>
              <a:gd name="connsiteX9" fmla="*/ 0 w 841832"/>
              <a:gd name="connsiteY9" fmla="*/ 589935 h 740009"/>
              <a:gd name="connsiteX0" fmla="*/ 162233 w 841832"/>
              <a:gd name="connsiteY0" fmla="*/ 0 h 716103"/>
              <a:gd name="connsiteX1" fmla="*/ 798395 w 841832"/>
              <a:gd name="connsiteY1" fmla="*/ 80260 h 716103"/>
              <a:gd name="connsiteX2" fmla="*/ 511899 w 841832"/>
              <a:gd name="connsiteY2" fmla="*/ 193591 h 716103"/>
              <a:gd name="connsiteX3" fmla="*/ 841832 w 841832"/>
              <a:gd name="connsiteY3" fmla="*/ 345523 h 716103"/>
              <a:gd name="connsiteX4" fmla="*/ 474382 w 841832"/>
              <a:gd name="connsiteY4" fmla="*/ 367418 h 716103"/>
              <a:gd name="connsiteX5" fmla="*/ 743536 w 841832"/>
              <a:gd name="connsiteY5" fmla="*/ 539331 h 716103"/>
              <a:gd name="connsiteX6" fmla="*/ 302584 w 841832"/>
              <a:gd name="connsiteY6" fmla="*/ 493322 h 716103"/>
              <a:gd name="connsiteX7" fmla="*/ 422607 w 841832"/>
              <a:gd name="connsiteY7" fmla="*/ 716103 h 716103"/>
              <a:gd name="connsiteX8" fmla="*/ 0 w 841832"/>
              <a:gd name="connsiteY8" fmla="*/ 589935 h 716103"/>
              <a:gd name="connsiteX9" fmla="*/ 0 w 841832"/>
              <a:gd name="connsiteY9" fmla="*/ 589935 h 716103"/>
              <a:gd name="connsiteX0" fmla="*/ 162233 w 841832"/>
              <a:gd name="connsiteY0" fmla="*/ 0 h 716103"/>
              <a:gd name="connsiteX1" fmla="*/ 708747 w 841832"/>
              <a:gd name="connsiteY1" fmla="*/ 74283 h 716103"/>
              <a:gd name="connsiteX2" fmla="*/ 511899 w 841832"/>
              <a:gd name="connsiteY2" fmla="*/ 193591 h 716103"/>
              <a:gd name="connsiteX3" fmla="*/ 841832 w 841832"/>
              <a:gd name="connsiteY3" fmla="*/ 345523 h 716103"/>
              <a:gd name="connsiteX4" fmla="*/ 474382 w 841832"/>
              <a:gd name="connsiteY4" fmla="*/ 367418 h 716103"/>
              <a:gd name="connsiteX5" fmla="*/ 743536 w 841832"/>
              <a:gd name="connsiteY5" fmla="*/ 539331 h 716103"/>
              <a:gd name="connsiteX6" fmla="*/ 302584 w 841832"/>
              <a:gd name="connsiteY6" fmla="*/ 493322 h 716103"/>
              <a:gd name="connsiteX7" fmla="*/ 422607 w 841832"/>
              <a:gd name="connsiteY7" fmla="*/ 716103 h 716103"/>
              <a:gd name="connsiteX8" fmla="*/ 0 w 841832"/>
              <a:gd name="connsiteY8" fmla="*/ 589935 h 716103"/>
              <a:gd name="connsiteX9" fmla="*/ 0 w 841832"/>
              <a:gd name="connsiteY9" fmla="*/ 589935 h 716103"/>
              <a:gd name="connsiteX0" fmla="*/ 162233 w 841832"/>
              <a:gd name="connsiteY0" fmla="*/ 0 h 716103"/>
              <a:gd name="connsiteX1" fmla="*/ 708747 w 841832"/>
              <a:gd name="connsiteY1" fmla="*/ 74283 h 716103"/>
              <a:gd name="connsiteX2" fmla="*/ 511899 w 841832"/>
              <a:gd name="connsiteY2" fmla="*/ 193591 h 716103"/>
              <a:gd name="connsiteX3" fmla="*/ 841832 w 841832"/>
              <a:gd name="connsiteY3" fmla="*/ 345523 h 716103"/>
              <a:gd name="connsiteX4" fmla="*/ 402664 w 841832"/>
              <a:gd name="connsiteY4" fmla="*/ 337536 h 716103"/>
              <a:gd name="connsiteX5" fmla="*/ 743536 w 841832"/>
              <a:gd name="connsiteY5" fmla="*/ 539331 h 716103"/>
              <a:gd name="connsiteX6" fmla="*/ 302584 w 841832"/>
              <a:gd name="connsiteY6" fmla="*/ 493322 h 716103"/>
              <a:gd name="connsiteX7" fmla="*/ 422607 w 841832"/>
              <a:gd name="connsiteY7" fmla="*/ 716103 h 716103"/>
              <a:gd name="connsiteX8" fmla="*/ 0 w 841832"/>
              <a:gd name="connsiteY8" fmla="*/ 589935 h 716103"/>
              <a:gd name="connsiteX9" fmla="*/ 0 w 841832"/>
              <a:gd name="connsiteY9" fmla="*/ 589935 h 716103"/>
              <a:gd name="connsiteX0" fmla="*/ 162233 w 841832"/>
              <a:gd name="connsiteY0" fmla="*/ 0 h 716103"/>
              <a:gd name="connsiteX1" fmla="*/ 708747 w 841832"/>
              <a:gd name="connsiteY1" fmla="*/ 74283 h 716103"/>
              <a:gd name="connsiteX2" fmla="*/ 452134 w 841832"/>
              <a:gd name="connsiteY2" fmla="*/ 181638 h 716103"/>
              <a:gd name="connsiteX3" fmla="*/ 841832 w 841832"/>
              <a:gd name="connsiteY3" fmla="*/ 345523 h 716103"/>
              <a:gd name="connsiteX4" fmla="*/ 402664 w 841832"/>
              <a:gd name="connsiteY4" fmla="*/ 337536 h 716103"/>
              <a:gd name="connsiteX5" fmla="*/ 743536 w 841832"/>
              <a:gd name="connsiteY5" fmla="*/ 539331 h 716103"/>
              <a:gd name="connsiteX6" fmla="*/ 302584 w 841832"/>
              <a:gd name="connsiteY6" fmla="*/ 493322 h 716103"/>
              <a:gd name="connsiteX7" fmla="*/ 422607 w 841832"/>
              <a:gd name="connsiteY7" fmla="*/ 716103 h 716103"/>
              <a:gd name="connsiteX8" fmla="*/ 0 w 841832"/>
              <a:gd name="connsiteY8" fmla="*/ 589935 h 716103"/>
              <a:gd name="connsiteX9" fmla="*/ 0 w 841832"/>
              <a:gd name="connsiteY9" fmla="*/ 589935 h 716103"/>
              <a:gd name="connsiteX0" fmla="*/ 162233 w 841832"/>
              <a:gd name="connsiteY0" fmla="*/ 0 h 716103"/>
              <a:gd name="connsiteX1" fmla="*/ 708747 w 841832"/>
              <a:gd name="connsiteY1" fmla="*/ 74283 h 716103"/>
              <a:gd name="connsiteX2" fmla="*/ 452134 w 841832"/>
              <a:gd name="connsiteY2" fmla="*/ 181638 h 716103"/>
              <a:gd name="connsiteX3" fmla="*/ 841832 w 841832"/>
              <a:gd name="connsiteY3" fmla="*/ 345523 h 716103"/>
              <a:gd name="connsiteX4" fmla="*/ 402664 w 841832"/>
              <a:gd name="connsiteY4" fmla="*/ 337536 h 716103"/>
              <a:gd name="connsiteX5" fmla="*/ 743536 w 841832"/>
              <a:gd name="connsiteY5" fmla="*/ 539331 h 716103"/>
              <a:gd name="connsiteX6" fmla="*/ 218913 w 841832"/>
              <a:gd name="connsiteY6" fmla="*/ 451487 h 716103"/>
              <a:gd name="connsiteX7" fmla="*/ 422607 w 841832"/>
              <a:gd name="connsiteY7" fmla="*/ 716103 h 716103"/>
              <a:gd name="connsiteX8" fmla="*/ 0 w 841832"/>
              <a:gd name="connsiteY8" fmla="*/ 589935 h 716103"/>
              <a:gd name="connsiteX9" fmla="*/ 0 w 841832"/>
              <a:gd name="connsiteY9" fmla="*/ 589935 h 716103"/>
              <a:gd name="connsiteX0" fmla="*/ 162233 w 841832"/>
              <a:gd name="connsiteY0" fmla="*/ 0 h 686221"/>
              <a:gd name="connsiteX1" fmla="*/ 708747 w 841832"/>
              <a:gd name="connsiteY1" fmla="*/ 74283 h 686221"/>
              <a:gd name="connsiteX2" fmla="*/ 452134 w 841832"/>
              <a:gd name="connsiteY2" fmla="*/ 181638 h 686221"/>
              <a:gd name="connsiteX3" fmla="*/ 841832 w 841832"/>
              <a:gd name="connsiteY3" fmla="*/ 345523 h 686221"/>
              <a:gd name="connsiteX4" fmla="*/ 402664 w 841832"/>
              <a:gd name="connsiteY4" fmla="*/ 337536 h 686221"/>
              <a:gd name="connsiteX5" fmla="*/ 743536 w 841832"/>
              <a:gd name="connsiteY5" fmla="*/ 539331 h 686221"/>
              <a:gd name="connsiteX6" fmla="*/ 218913 w 841832"/>
              <a:gd name="connsiteY6" fmla="*/ 451487 h 686221"/>
              <a:gd name="connsiteX7" fmla="*/ 321007 w 841832"/>
              <a:gd name="connsiteY7" fmla="*/ 686221 h 686221"/>
              <a:gd name="connsiteX8" fmla="*/ 0 w 841832"/>
              <a:gd name="connsiteY8" fmla="*/ 589935 h 686221"/>
              <a:gd name="connsiteX9" fmla="*/ 0 w 841832"/>
              <a:gd name="connsiteY9" fmla="*/ 589935 h 686221"/>
              <a:gd name="connsiteX0" fmla="*/ 162233 w 841832"/>
              <a:gd name="connsiteY0" fmla="*/ 0 h 686221"/>
              <a:gd name="connsiteX1" fmla="*/ 708747 w 841832"/>
              <a:gd name="connsiteY1" fmla="*/ 74283 h 686221"/>
              <a:gd name="connsiteX2" fmla="*/ 452134 w 841832"/>
              <a:gd name="connsiteY2" fmla="*/ 181638 h 686221"/>
              <a:gd name="connsiteX3" fmla="*/ 841832 w 841832"/>
              <a:gd name="connsiteY3" fmla="*/ 345523 h 686221"/>
              <a:gd name="connsiteX4" fmla="*/ 402664 w 841832"/>
              <a:gd name="connsiteY4" fmla="*/ 337536 h 686221"/>
              <a:gd name="connsiteX5" fmla="*/ 582172 w 841832"/>
              <a:gd name="connsiteY5" fmla="*/ 509449 h 686221"/>
              <a:gd name="connsiteX6" fmla="*/ 218913 w 841832"/>
              <a:gd name="connsiteY6" fmla="*/ 451487 h 686221"/>
              <a:gd name="connsiteX7" fmla="*/ 321007 w 841832"/>
              <a:gd name="connsiteY7" fmla="*/ 686221 h 686221"/>
              <a:gd name="connsiteX8" fmla="*/ 0 w 841832"/>
              <a:gd name="connsiteY8" fmla="*/ 589935 h 686221"/>
              <a:gd name="connsiteX9" fmla="*/ 0 w 841832"/>
              <a:gd name="connsiteY9" fmla="*/ 589935 h 686221"/>
              <a:gd name="connsiteX0" fmla="*/ 162233 w 746208"/>
              <a:gd name="connsiteY0" fmla="*/ 0 h 686221"/>
              <a:gd name="connsiteX1" fmla="*/ 708747 w 746208"/>
              <a:gd name="connsiteY1" fmla="*/ 74283 h 686221"/>
              <a:gd name="connsiteX2" fmla="*/ 452134 w 746208"/>
              <a:gd name="connsiteY2" fmla="*/ 181638 h 686221"/>
              <a:gd name="connsiteX3" fmla="*/ 746208 w 746208"/>
              <a:gd name="connsiteY3" fmla="*/ 321618 h 686221"/>
              <a:gd name="connsiteX4" fmla="*/ 402664 w 746208"/>
              <a:gd name="connsiteY4" fmla="*/ 337536 h 686221"/>
              <a:gd name="connsiteX5" fmla="*/ 582172 w 746208"/>
              <a:gd name="connsiteY5" fmla="*/ 509449 h 686221"/>
              <a:gd name="connsiteX6" fmla="*/ 218913 w 746208"/>
              <a:gd name="connsiteY6" fmla="*/ 451487 h 686221"/>
              <a:gd name="connsiteX7" fmla="*/ 321007 w 746208"/>
              <a:gd name="connsiteY7" fmla="*/ 686221 h 686221"/>
              <a:gd name="connsiteX8" fmla="*/ 0 w 746208"/>
              <a:gd name="connsiteY8" fmla="*/ 589935 h 686221"/>
              <a:gd name="connsiteX9" fmla="*/ 0 w 746208"/>
              <a:gd name="connsiteY9" fmla="*/ 589935 h 686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6208" h="686221">
                <a:moveTo>
                  <a:pt x="162233" y="0"/>
                </a:moveTo>
                <a:lnTo>
                  <a:pt x="708747" y="74283"/>
                </a:lnTo>
                <a:lnTo>
                  <a:pt x="452134" y="181638"/>
                </a:lnTo>
                <a:lnTo>
                  <a:pt x="746208" y="321618"/>
                </a:lnTo>
                <a:lnTo>
                  <a:pt x="402664" y="337536"/>
                </a:lnTo>
                <a:lnTo>
                  <a:pt x="582172" y="509449"/>
                </a:lnTo>
                <a:lnTo>
                  <a:pt x="218913" y="451487"/>
                </a:lnTo>
                <a:lnTo>
                  <a:pt x="321007" y="686221"/>
                </a:lnTo>
                <a:lnTo>
                  <a:pt x="0" y="589935"/>
                </a:lnTo>
                <a:lnTo>
                  <a:pt x="0" y="58993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3440341" y="3540891"/>
            <a:ext cx="1213092" cy="612295"/>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nvGrpSpPr>
          <p:cNvPr id="208" name="Group 207"/>
          <p:cNvGrpSpPr/>
          <p:nvPr/>
        </p:nvGrpSpPr>
        <p:grpSpPr>
          <a:xfrm>
            <a:off x="4263493" y="4015113"/>
            <a:ext cx="1513556" cy="715669"/>
            <a:chOff x="4444115" y="3778044"/>
            <a:chExt cx="1513556" cy="715669"/>
          </a:xfrm>
        </p:grpSpPr>
        <p:sp>
          <p:nvSpPr>
            <p:cNvPr id="101" name="TextBox 100"/>
            <p:cNvSpPr txBox="1"/>
            <p:nvPr/>
          </p:nvSpPr>
          <p:spPr>
            <a:xfrm>
              <a:off x="4444115" y="4032048"/>
              <a:ext cx="1513556" cy="461665"/>
            </a:xfrm>
            <a:prstGeom prst="rect">
              <a:avLst/>
            </a:prstGeom>
            <a:noFill/>
          </p:spPr>
          <p:txBody>
            <a:bodyPr wrap="none" rtlCol="0">
              <a:spAutoFit/>
            </a:bodyPr>
            <a:lstStyle/>
            <a:p>
              <a:r>
                <a:rPr lang="en-US" sz="2400" b="1" dirty="0">
                  <a:latin typeface="Goudy Old Style" panose="02020502050305020303" pitchFamily="18" charset="0"/>
                </a:rPr>
                <a:t>T</a:t>
              </a:r>
              <a:r>
                <a:rPr lang="en-US" b="1" dirty="0">
                  <a:latin typeface="Goudy Old Style" panose="02020502050305020303" pitchFamily="18" charset="0"/>
                </a:rPr>
                <a:t>HALAMUS</a:t>
              </a:r>
            </a:p>
          </p:txBody>
        </p:sp>
        <p:sp>
          <p:nvSpPr>
            <p:cNvPr id="196" name="TextBox 195"/>
            <p:cNvSpPr txBox="1"/>
            <p:nvPr/>
          </p:nvSpPr>
          <p:spPr>
            <a:xfrm>
              <a:off x="4623331" y="3778044"/>
              <a:ext cx="1155124" cy="461665"/>
            </a:xfrm>
            <a:prstGeom prst="rect">
              <a:avLst/>
            </a:prstGeom>
            <a:noFill/>
          </p:spPr>
          <p:txBody>
            <a:bodyPr wrap="none" rtlCol="0">
              <a:spAutoFit/>
            </a:bodyPr>
            <a:lstStyle/>
            <a:p>
              <a:r>
                <a:rPr lang="en-US" sz="2400" b="1" dirty="0">
                  <a:latin typeface="Goudy Old Style" panose="02020502050305020303" pitchFamily="18" charset="0"/>
                </a:rPr>
                <a:t>D</a:t>
              </a:r>
              <a:r>
                <a:rPr lang="en-US" b="1" dirty="0">
                  <a:latin typeface="Goudy Old Style" panose="02020502050305020303" pitchFamily="18" charset="0"/>
                </a:rPr>
                <a:t>ORSAL</a:t>
              </a:r>
            </a:p>
          </p:txBody>
        </p:sp>
      </p:grpSp>
      <p:sp>
        <p:nvSpPr>
          <p:cNvPr id="195" name="Freeform 194"/>
          <p:cNvSpPr/>
          <p:nvPr/>
        </p:nvSpPr>
        <p:spPr>
          <a:xfrm>
            <a:off x="3367081" y="3255614"/>
            <a:ext cx="1350387" cy="430762"/>
          </a:xfrm>
          <a:custGeom>
            <a:avLst/>
            <a:gdLst>
              <a:gd name="connsiteX0" fmla="*/ 99964 w 1313263"/>
              <a:gd name="connsiteY0" fmla="*/ 530249 h 559024"/>
              <a:gd name="connsiteX1" fmla="*/ 220614 w 1313263"/>
              <a:gd name="connsiteY1" fmla="*/ 444524 h 559024"/>
              <a:gd name="connsiteX2" fmla="*/ 471439 w 1313263"/>
              <a:gd name="connsiteY2" fmla="*/ 358799 h 559024"/>
              <a:gd name="connsiteX3" fmla="*/ 744489 w 1313263"/>
              <a:gd name="connsiteY3" fmla="*/ 349274 h 559024"/>
              <a:gd name="connsiteX4" fmla="*/ 969914 w 1313263"/>
              <a:gd name="connsiteY4" fmla="*/ 387374 h 559024"/>
              <a:gd name="connsiteX5" fmla="*/ 1160414 w 1313263"/>
              <a:gd name="connsiteY5" fmla="*/ 466749 h 559024"/>
              <a:gd name="connsiteX6" fmla="*/ 1249314 w 1313263"/>
              <a:gd name="connsiteY6" fmla="*/ 549299 h 559024"/>
              <a:gd name="connsiteX7" fmla="*/ 1271539 w 1313263"/>
              <a:gd name="connsiteY7" fmla="*/ 225449 h 559024"/>
              <a:gd name="connsiteX8" fmla="*/ 665114 w 1313263"/>
              <a:gd name="connsiteY8" fmla="*/ 24 h 559024"/>
              <a:gd name="connsiteX9" fmla="*/ 33289 w 1313263"/>
              <a:gd name="connsiteY9" fmla="*/ 238149 h 559024"/>
              <a:gd name="connsiteX10" fmla="*/ 99964 w 1313263"/>
              <a:gd name="connsiteY10" fmla="*/ 530249 h 559024"/>
              <a:gd name="connsiteX0" fmla="*/ 99731 w 1313030"/>
              <a:gd name="connsiteY0" fmla="*/ 530249 h 559024"/>
              <a:gd name="connsiteX1" fmla="*/ 210856 w 1313030"/>
              <a:gd name="connsiteY1" fmla="*/ 444524 h 559024"/>
              <a:gd name="connsiteX2" fmla="*/ 471206 w 1313030"/>
              <a:gd name="connsiteY2" fmla="*/ 358799 h 559024"/>
              <a:gd name="connsiteX3" fmla="*/ 744256 w 1313030"/>
              <a:gd name="connsiteY3" fmla="*/ 349274 h 559024"/>
              <a:gd name="connsiteX4" fmla="*/ 969681 w 1313030"/>
              <a:gd name="connsiteY4" fmla="*/ 387374 h 559024"/>
              <a:gd name="connsiteX5" fmla="*/ 1160181 w 1313030"/>
              <a:gd name="connsiteY5" fmla="*/ 466749 h 559024"/>
              <a:gd name="connsiteX6" fmla="*/ 1249081 w 1313030"/>
              <a:gd name="connsiteY6" fmla="*/ 549299 h 559024"/>
              <a:gd name="connsiteX7" fmla="*/ 1271306 w 1313030"/>
              <a:gd name="connsiteY7" fmla="*/ 225449 h 559024"/>
              <a:gd name="connsiteX8" fmla="*/ 664881 w 1313030"/>
              <a:gd name="connsiteY8" fmla="*/ 24 h 559024"/>
              <a:gd name="connsiteX9" fmla="*/ 33056 w 1313030"/>
              <a:gd name="connsiteY9" fmla="*/ 238149 h 559024"/>
              <a:gd name="connsiteX10" fmla="*/ 99731 w 1313030"/>
              <a:gd name="connsiteY10" fmla="*/ 530249 h 559024"/>
              <a:gd name="connsiteX0" fmla="*/ 99731 w 1313030"/>
              <a:gd name="connsiteY0" fmla="*/ 530249 h 559024"/>
              <a:gd name="connsiteX1" fmla="*/ 471206 w 1313030"/>
              <a:gd name="connsiteY1" fmla="*/ 358799 h 559024"/>
              <a:gd name="connsiteX2" fmla="*/ 744256 w 1313030"/>
              <a:gd name="connsiteY2" fmla="*/ 349274 h 559024"/>
              <a:gd name="connsiteX3" fmla="*/ 969681 w 1313030"/>
              <a:gd name="connsiteY3" fmla="*/ 387374 h 559024"/>
              <a:gd name="connsiteX4" fmla="*/ 1160181 w 1313030"/>
              <a:gd name="connsiteY4" fmla="*/ 466749 h 559024"/>
              <a:gd name="connsiteX5" fmla="*/ 1249081 w 1313030"/>
              <a:gd name="connsiteY5" fmla="*/ 549299 h 559024"/>
              <a:gd name="connsiteX6" fmla="*/ 1271306 w 1313030"/>
              <a:gd name="connsiteY6" fmla="*/ 225449 h 559024"/>
              <a:gd name="connsiteX7" fmla="*/ 664881 w 1313030"/>
              <a:gd name="connsiteY7" fmla="*/ 24 h 559024"/>
              <a:gd name="connsiteX8" fmla="*/ 33056 w 1313030"/>
              <a:gd name="connsiteY8" fmla="*/ 238149 h 559024"/>
              <a:gd name="connsiteX9" fmla="*/ 99731 w 1313030"/>
              <a:gd name="connsiteY9" fmla="*/ 530249 h 559024"/>
              <a:gd name="connsiteX0" fmla="*/ 99731 w 1313030"/>
              <a:gd name="connsiteY0" fmla="*/ 530249 h 559024"/>
              <a:gd name="connsiteX1" fmla="*/ 744256 w 1313030"/>
              <a:gd name="connsiteY1" fmla="*/ 349274 h 559024"/>
              <a:gd name="connsiteX2" fmla="*/ 969681 w 1313030"/>
              <a:gd name="connsiteY2" fmla="*/ 387374 h 559024"/>
              <a:gd name="connsiteX3" fmla="*/ 1160181 w 1313030"/>
              <a:gd name="connsiteY3" fmla="*/ 466749 h 559024"/>
              <a:gd name="connsiteX4" fmla="*/ 1249081 w 1313030"/>
              <a:gd name="connsiteY4" fmla="*/ 549299 h 559024"/>
              <a:gd name="connsiteX5" fmla="*/ 1271306 w 1313030"/>
              <a:gd name="connsiteY5" fmla="*/ 225449 h 559024"/>
              <a:gd name="connsiteX6" fmla="*/ 664881 w 1313030"/>
              <a:gd name="connsiteY6" fmla="*/ 24 h 559024"/>
              <a:gd name="connsiteX7" fmla="*/ 33056 w 1313030"/>
              <a:gd name="connsiteY7" fmla="*/ 238149 h 559024"/>
              <a:gd name="connsiteX8" fmla="*/ 99731 w 1313030"/>
              <a:gd name="connsiteY8" fmla="*/ 530249 h 559024"/>
              <a:gd name="connsiteX0" fmla="*/ 99731 w 1313030"/>
              <a:gd name="connsiteY0" fmla="*/ 530249 h 559499"/>
              <a:gd name="connsiteX1" fmla="*/ 744256 w 1313030"/>
              <a:gd name="connsiteY1" fmla="*/ 349274 h 559499"/>
              <a:gd name="connsiteX2" fmla="*/ 1160181 w 1313030"/>
              <a:gd name="connsiteY2" fmla="*/ 466749 h 559499"/>
              <a:gd name="connsiteX3" fmla="*/ 1249081 w 1313030"/>
              <a:gd name="connsiteY3" fmla="*/ 549299 h 559499"/>
              <a:gd name="connsiteX4" fmla="*/ 1271306 w 1313030"/>
              <a:gd name="connsiteY4" fmla="*/ 225449 h 559499"/>
              <a:gd name="connsiteX5" fmla="*/ 664881 w 1313030"/>
              <a:gd name="connsiteY5" fmla="*/ 24 h 559499"/>
              <a:gd name="connsiteX6" fmla="*/ 33056 w 1313030"/>
              <a:gd name="connsiteY6" fmla="*/ 238149 h 559499"/>
              <a:gd name="connsiteX7" fmla="*/ 99731 w 1313030"/>
              <a:gd name="connsiteY7" fmla="*/ 530249 h 559499"/>
              <a:gd name="connsiteX0" fmla="*/ 99731 w 1331094"/>
              <a:gd name="connsiteY0" fmla="*/ 530249 h 550679"/>
              <a:gd name="connsiteX1" fmla="*/ 744256 w 1331094"/>
              <a:gd name="connsiteY1" fmla="*/ 349274 h 550679"/>
              <a:gd name="connsiteX2" fmla="*/ 1249081 w 1331094"/>
              <a:gd name="connsiteY2" fmla="*/ 549299 h 550679"/>
              <a:gd name="connsiteX3" fmla="*/ 1271306 w 1331094"/>
              <a:gd name="connsiteY3" fmla="*/ 225449 h 550679"/>
              <a:gd name="connsiteX4" fmla="*/ 664881 w 1331094"/>
              <a:gd name="connsiteY4" fmla="*/ 24 h 550679"/>
              <a:gd name="connsiteX5" fmla="*/ 33056 w 1331094"/>
              <a:gd name="connsiteY5" fmla="*/ 238149 h 550679"/>
              <a:gd name="connsiteX6" fmla="*/ 99731 w 1331094"/>
              <a:gd name="connsiteY6" fmla="*/ 530249 h 550679"/>
              <a:gd name="connsiteX0" fmla="*/ 114902 w 1349855"/>
              <a:gd name="connsiteY0" fmla="*/ 530249 h 550438"/>
              <a:gd name="connsiteX1" fmla="*/ 692752 w 1349855"/>
              <a:gd name="connsiteY1" fmla="*/ 339611 h 550438"/>
              <a:gd name="connsiteX2" fmla="*/ 1264252 w 1349855"/>
              <a:gd name="connsiteY2" fmla="*/ 549299 h 550438"/>
              <a:gd name="connsiteX3" fmla="*/ 1286477 w 1349855"/>
              <a:gd name="connsiteY3" fmla="*/ 225449 h 550438"/>
              <a:gd name="connsiteX4" fmla="*/ 680052 w 1349855"/>
              <a:gd name="connsiteY4" fmla="*/ 24 h 550438"/>
              <a:gd name="connsiteX5" fmla="*/ 48227 w 1349855"/>
              <a:gd name="connsiteY5" fmla="*/ 238149 h 550438"/>
              <a:gd name="connsiteX6" fmla="*/ 114902 w 1349855"/>
              <a:gd name="connsiteY6" fmla="*/ 530249 h 550438"/>
              <a:gd name="connsiteX0" fmla="*/ 114902 w 1349855"/>
              <a:gd name="connsiteY0" fmla="*/ 530249 h 550353"/>
              <a:gd name="connsiteX1" fmla="*/ 692752 w 1349855"/>
              <a:gd name="connsiteY1" fmla="*/ 339611 h 550353"/>
              <a:gd name="connsiteX2" fmla="*/ 1264252 w 1349855"/>
              <a:gd name="connsiteY2" fmla="*/ 549299 h 550353"/>
              <a:gd name="connsiteX3" fmla="*/ 1286477 w 1349855"/>
              <a:gd name="connsiteY3" fmla="*/ 225449 h 550353"/>
              <a:gd name="connsiteX4" fmla="*/ 680052 w 1349855"/>
              <a:gd name="connsiteY4" fmla="*/ 24 h 550353"/>
              <a:gd name="connsiteX5" fmla="*/ 48227 w 1349855"/>
              <a:gd name="connsiteY5" fmla="*/ 238149 h 550353"/>
              <a:gd name="connsiteX6" fmla="*/ 114902 w 1349855"/>
              <a:gd name="connsiteY6" fmla="*/ 530249 h 550353"/>
              <a:gd name="connsiteX0" fmla="*/ 114902 w 1349855"/>
              <a:gd name="connsiteY0" fmla="*/ 530249 h 550438"/>
              <a:gd name="connsiteX1" fmla="*/ 692752 w 1349855"/>
              <a:gd name="connsiteY1" fmla="*/ 339611 h 550438"/>
              <a:gd name="connsiteX2" fmla="*/ 1264252 w 1349855"/>
              <a:gd name="connsiteY2" fmla="*/ 549299 h 550438"/>
              <a:gd name="connsiteX3" fmla="*/ 1286477 w 1349855"/>
              <a:gd name="connsiteY3" fmla="*/ 225449 h 550438"/>
              <a:gd name="connsiteX4" fmla="*/ 680052 w 1349855"/>
              <a:gd name="connsiteY4" fmla="*/ 24 h 550438"/>
              <a:gd name="connsiteX5" fmla="*/ 48227 w 1349855"/>
              <a:gd name="connsiteY5" fmla="*/ 238149 h 550438"/>
              <a:gd name="connsiteX6" fmla="*/ 114902 w 1349855"/>
              <a:gd name="connsiteY6" fmla="*/ 530249 h 550438"/>
              <a:gd name="connsiteX0" fmla="*/ 116248 w 1350387"/>
              <a:gd name="connsiteY0" fmla="*/ 562453 h 582642"/>
              <a:gd name="connsiteX1" fmla="*/ 694098 w 1350387"/>
              <a:gd name="connsiteY1" fmla="*/ 371815 h 582642"/>
              <a:gd name="connsiteX2" fmla="*/ 1265598 w 1350387"/>
              <a:gd name="connsiteY2" fmla="*/ 581503 h 582642"/>
              <a:gd name="connsiteX3" fmla="*/ 1287823 w 1350387"/>
              <a:gd name="connsiteY3" fmla="*/ 257653 h 582642"/>
              <a:gd name="connsiteX4" fmla="*/ 693304 w 1350387"/>
              <a:gd name="connsiteY4" fmla="*/ 21 h 582642"/>
              <a:gd name="connsiteX5" fmla="*/ 49573 w 1350387"/>
              <a:gd name="connsiteY5" fmla="*/ 270353 h 582642"/>
              <a:gd name="connsiteX6" fmla="*/ 116248 w 1350387"/>
              <a:gd name="connsiteY6" fmla="*/ 562453 h 58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0387" h="582642">
                <a:moveTo>
                  <a:pt x="116248" y="562453"/>
                </a:moveTo>
                <a:cubicBezTo>
                  <a:pt x="223669" y="579363"/>
                  <a:pt x="338234" y="368639"/>
                  <a:pt x="694098" y="371815"/>
                </a:cubicBezTo>
                <a:cubicBezTo>
                  <a:pt x="1049962" y="374991"/>
                  <a:pt x="1166644" y="600530"/>
                  <a:pt x="1265598" y="581503"/>
                </a:cubicBezTo>
                <a:cubicBezTo>
                  <a:pt x="1364552" y="562476"/>
                  <a:pt x="1383205" y="354567"/>
                  <a:pt x="1287823" y="257653"/>
                </a:cubicBezTo>
                <a:cubicBezTo>
                  <a:pt x="1192441" y="160739"/>
                  <a:pt x="899679" y="-2096"/>
                  <a:pt x="693304" y="21"/>
                </a:cubicBezTo>
                <a:cubicBezTo>
                  <a:pt x="486929" y="2138"/>
                  <a:pt x="145749" y="176614"/>
                  <a:pt x="49573" y="270353"/>
                </a:cubicBezTo>
                <a:cubicBezTo>
                  <a:pt x="-46603" y="364092"/>
                  <a:pt x="8827" y="545543"/>
                  <a:pt x="116248" y="562453"/>
                </a:cubicBezTo>
                <a:close/>
              </a:path>
            </a:pathLst>
          </a:cu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2" name="Group 211"/>
          <p:cNvGrpSpPr/>
          <p:nvPr/>
        </p:nvGrpSpPr>
        <p:grpSpPr>
          <a:xfrm>
            <a:off x="1875489" y="3430315"/>
            <a:ext cx="1552028" cy="715669"/>
            <a:chOff x="6683438" y="5102887"/>
            <a:chExt cx="1552028" cy="715669"/>
          </a:xfrm>
        </p:grpSpPr>
        <p:sp>
          <p:nvSpPr>
            <p:cNvPr id="210" name="TextBox 209"/>
            <p:cNvSpPr txBox="1"/>
            <p:nvPr/>
          </p:nvSpPr>
          <p:spPr>
            <a:xfrm>
              <a:off x="6702674" y="5356891"/>
              <a:ext cx="1513556" cy="461665"/>
            </a:xfrm>
            <a:prstGeom prst="rect">
              <a:avLst/>
            </a:prstGeom>
            <a:noFill/>
          </p:spPr>
          <p:txBody>
            <a:bodyPr wrap="none" rtlCol="0">
              <a:spAutoFit/>
            </a:bodyPr>
            <a:lstStyle/>
            <a:p>
              <a:r>
                <a:rPr lang="en-US" sz="2400" b="1" dirty="0">
                  <a:latin typeface="Goudy Old Style" panose="02020502050305020303" pitchFamily="18" charset="0"/>
                </a:rPr>
                <a:t>T</a:t>
              </a:r>
              <a:r>
                <a:rPr lang="en-US" b="1" dirty="0">
                  <a:latin typeface="Goudy Old Style" panose="02020502050305020303" pitchFamily="18" charset="0"/>
                </a:rPr>
                <a:t>HALAMUS</a:t>
              </a:r>
            </a:p>
          </p:txBody>
        </p:sp>
        <p:sp>
          <p:nvSpPr>
            <p:cNvPr id="211" name="TextBox 210"/>
            <p:cNvSpPr txBox="1"/>
            <p:nvPr/>
          </p:nvSpPr>
          <p:spPr>
            <a:xfrm>
              <a:off x="6683438" y="5102887"/>
              <a:ext cx="1552028" cy="461665"/>
            </a:xfrm>
            <a:prstGeom prst="rect">
              <a:avLst/>
            </a:prstGeom>
            <a:noFill/>
          </p:spPr>
          <p:txBody>
            <a:bodyPr wrap="none" rtlCol="0">
              <a:spAutoFit/>
            </a:bodyPr>
            <a:lstStyle/>
            <a:p>
              <a:r>
                <a:rPr lang="en-US" sz="2400" b="1" dirty="0">
                  <a:latin typeface="Goudy Old Style" panose="02020502050305020303" pitchFamily="18" charset="0"/>
                </a:rPr>
                <a:t>R</a:t>
              </a:r>
              <a:r>
                <a:rPr lang="en-US" b="1" dirty="0">
                  <a:latin typeface="Goudy Old Style" panose="02020502050305020303" pitchFamily="18" charset="0"/>
                </a:rPr>
                <a:t>ETICULAR</a:t>
              </a:r>
            </a:p>
          </p:txBody>
        </p:sp>
      </p:grpSp>
      <p:sp>
        <p:nvSpPr>
          <p:cNvPr id="6" name="5-Point Star 5"/>
          <p:cNvSpPr/>
          <p:nvPr/>
        </p:nvSpPr>
        <p:spPr>
          <a:xfrm>
            <a:off x="3667125" y="3293731"/>
            <a:ext cx="285072" cy="262457"/>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5-Point Star 35"/>
          <p:cNvSpPr/>
          <p:nvPr/>
        </p:nvSpPr>
        <p:spPr>
          <a:xfrm>
            <a:off x="3896383" y="2185488"/>
            <a:ext cx="285072" cy="262457"/>
          </a:xfrm>
          <a:prstGeom prst="star5">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5-Point Star 36"/>
          <p:cNvSpPr/>
          <p:nvPr/>
        </p:nvSpPr>
        <p:spPr>
          <a:xfrm>
            <a:off x="4010344" y="3268426"/>
            <a:ext cx="285072" cy="262457"/>
          </a:xfrm>
          <a:prstGeom prst="star5">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5-Point Star 37"/>
          <p:cNvSpPr/>
          <p:nvPr/>
        </p:nvSpPr>
        <p:spPr>
          <a:xfrm>
            <a:off x="4225980" y="2196766"/>
            <a:ext cx="285072" cy="262457"/>
          </a:xfrm>
          <a:prstGeom prst="star5">
            <a:avLst/>
          </a:prstGeom>
          <a:solidFill>
            <a:srgbClr val="6600CC"/>
          </a:solid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p:nvPr/>
        </p:nvGrpSpPr>
        <p:grpSpPr>
          <a:xfrm>
            <a:off x="496000" y="113635"/>
            <a:ext cx="10868172" cy="660846"/>
            <a:chOff x="496000" y="113635"/>
            <a:chExt cx="10868172" cy="660846"/>
          </a:xfrm>
        </p:grpSpPr>
        <p:sp>
          <p:nvSpPr>
            <p:cNvPr id="41" name="TextBox 40"/>
            <p:cNvSpPr txBox="1"/>
            <p:nvPr/>
          </p:nvSpPr>
          <p:spPr>
            <a:xfrm>
              <a:off x="496000" y="128150"/>
              <a:ext cx="7079887" cy="646331"/>
            </a:xfrm>
            <a:prstGeom prst="rect">
              <a:avLst/>
            </a:prstGeom>
            <a:noFill/>
          </p:spPr>
          <p:txBody>
            <a:bodyPr wrap="none" rtlCol="0">
              <a:spAutoFit/>
            </a:bodyPr>
            <a:lstStyle/>
            <a:p>
              <a:r>
                <a:rPr lang="en-US" sz="3600" dirty="0">
                  <a:latin typeface="Goudy Old Style" panose="02020502050305020303" pitchFamily="18" charset="0"/>
                  <a:cs typeface="Courier New" panose="02070309020205020404" pitchFamily="49" charset="0"/>
                </a:rPr>
                <a:t>Absence Seizures: Highly Stereotyped </a:t>
              </a:r>
            </a:p>
          </p:txBody>
        </p:sp>
        <p:sp>
          <p:nvSpPr>
            <p:cNvPr id="42" name="TextBox 41"/>
            <p:cNvSpPr txBox="1"/>
            <p:nvPr/>
          </p:nvSpPr>
          <p:spPr>
            <a:xfrm>
              <a:off x="7218550" y="113635"/>
              <a:ext cx="4145622" cy="646331"/>
            </a:xfrm>
            <a:prstGeom prst="rect">
              <a:avLst/>
            </a:prstGeom>
            <a:noFill/>
          </p:spPr>
          <p:txBody>
            <a:bodyPr wrap="none" rtlCol="0">
              <a:spAutoFit/>
            </a:bodyPr>
            <a:lstStyle/>
            <a:p>
              <a:r>
                <a:rPr lang="en-US" sz="3600" dirty="0">
                  <a:latin typeface="Goudy Old Style" panose="02020502050305020303" pitchFamily="18" charset="0"/>
                  <a:cs typeface="Courier New" panose="02070309020205020404" pitchFamily="49" charset="0"/>
                </a:rPr>
                <a:t>, Diverse Mechanisms</a:t>
              </a:r>
            </a:p>
          </p:txBody>
        </p:sp>
      </p:grpSp>
      <p:grpSp>
        <p:nvGrpSpPr>
          <p:cNvPr id="23" name="Group 22"/>
          <p:cNvGrpSpPr/>
          <p:nvPr/>
        </p:nvGrpSpPr>
        <p:grpSpPr>
          <a:xfrm>
            <a:off x="7235645" y="1472720"/>
            <a:ext cx="4181655" cy="4254980"/>
            <a:chOff x="7197545" y="1307620"/>
            <a:chExt cx="4181655" cy="4254980"/>
          </a:xfrm>
        </p:grpSpPr>
        <p:sp>
          <p:nvSpPr>
            <p:cNvPr id="24" name="Rounded Rectangle 23"/>
            <p:cNvSpPr/>
            <p:nvPr/>
          </p:nvSpPr>
          <p:spPr>
            <a:xfrm>
              <a:off x="7197545" y="1307620"/>
              <a:ext cx="4181655" cy="4254980"/>
            </a:xfrm>
            <a:prstGeom prst="roundRect">
              <a:avLst/>
            </a:prstGeom>
            <a:solidFill>
              <a:schemeClr val="tx1"/>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8108883" y="2070889"/>
              <a:ext cx="705642" cy="400110"/>
            </a:xfrm>
            <a:prstGeom prst="rect">
              <a:avLst/>
            </a:prstGeom>
            <a:noFill/>
          </p:spPr>
          <p:txBody>
            <a:bodyPr wrap="none" rtlCol="0">
              <a:spAutoFit/>
            </a:bodyPr>
            <a:lstStyle/>
            <a:p>
              <a:r>
                <a:rPr lang="en-US" sz="2000" u="sng" dirty="0">
                  <a:solidFill>
                    <a:schemeClr val="bg1"/>
                  </a:solidFill>
                  <a:latin typeface="Goudy Old Style" panose="02020502050305020303" pitchFamily="18" charset="0"/>
                  <a:cs typeface="Courier New" panose="02070309020205020404" pitchFamily="49" charset="0"/>
                </a:rPr>
                <a:t>Drug</a:t>
              </a:r>
            </a:p>
          </p:txBody>
        </p:sp>
        <p:sp>
          <p:nvSpPr>
            <p:cNvPr id="26" name="TextBox 25"/>
            <p:cNvSpPr txBox="1"/>
            <p:nvPr/>
          </p:nvSpPr>
          <p:spPr>
            <a:xfrm>
              <a:off x="10088829" y="2070889"/>
              <a:ext cx="619400" cy="400110"/>
            </a:xfrm>
            <a:prstGeom prst="rect">
              <a:avLst/>
            </a:prstGeom>
            <a:noFill/>
          </p:spPr>
          <p:txBody>
            <a:bodyPr wrap="none" rtlCol="0">
              <a:spAutoFit/>
            </a:bodyPr>
            <a:lstStyle/>
            <a:p>
              <a:r>
                <a:rPr lang="en-US" sz="2000" u="sng" dirty="0">
                  <a:solidFill>
                    <a:schemeClr val="bg1"/>
                  </a:solidFill>
                  <a:latin typeface="Goudy Old Style" panose="02020502050305020303" pitchFamily="18" charset="0"/>
                  <a:cs typeface="Courier New" panose="02070309020205020404" pitchFamily="49" charset="0"/>
                </a:rPr>
                <a:t>Year</a:t>
              </a:r>
            </a:p>
          </p:txBody>
        </p:sp>
        <p:sp>
          <p:nvSpPr>
            <p:cNvPr id="27" name="TextBox 26"/>
            <p:cNvSpPr txBox="1"/>
            <p:nvPr/>
          </p:nvSpPr>
          <p:spPr>
            <a:xfrm>
              <a:off x="7911206" y="3018792"/>
              <a:ext cx="1196161" cy="338554"/>
            </a:xfrm>
            <a:prstGeom prst="rect">
              <a:avLst/>
            </a:prstGeom>
            <a:noFill/>
          </p:spPr>
          <p:txBody>
            <a:bodyPr wrap="none" rtlCol="0">
              <a:spAutoFit/>
            </a:bodyPr>
            <a:lstStyle/>
            <a:p>
              <a:r>
                <a:rPr lang="en-US" sz="1600" dirty="0">
                  <a:solidFill>
                    <a:schemeClr val="bg1"/>
                  </a:solidFill>
                  <a:latin typeface="Goudy Old Style" panose="02020502050305020303" pitchFamily="18" charset="0"/>
                  <a:cs typeface="Courier New" panose="02070309020205020404" pitchFamily="49" charset="0"/>
                </a:rPr>
                <a:t>Clonazepam</a:t>
              </a:r>
            </a:p>
          </p:txBody>
        </p:sp>
        <p:sp>
          <p:nvSpPr>
            <p:cNvPr id="28" name="TextBox 27"/>
            <p:cNvSpPr txBox="1"/>
            <p:nvPr/>
          </p:nvSpPr>
          <p:spPr>
            <a:xfrm>
              <a:off x="7911206" y="3930363"/>
              <a:ext cx="1313180" cy="338554"/>
            </a:xfrm>
            <a:prstGeom prst="rect">
              <a:avLst/>
            </a:prstGeom>
            <a:noFill/>
          </p:spPr>
          <p:txBody>
            <a:bodyPr wrap="none" rtlCol="0">
              <a:spAutoFit/>
            </a:bodyPr>
            <a:lstStyle/>
            <a:p>
              <a:r>
                <a:rPr lang="en-US" sz="1600" dirty="0">
                  <a:solidFill>
                    <a:srgbClr val="FFFF00"/>
                  </a:solidFill>
                  <a:latin typeface="Goudy Old Style" panose="02020502050305020303" pitchFamily="18" charset="0"/>
                  <a:cs typeface="Courier New" panose="02070309020205020404" pitchFamily="49" charset="0"/>
                </a:rPr>
                <a:t>Ethosuximide</a:t>
              </a:r>
            </a:p>
          </p:txBody>
        </p:sp>
        <p:sp>
          <p:nvSpPr>
            <p:cNvPr id="29" name="TextBox 28"/>
            <p:cNvSpPr txBox="1"/>
            <p:nvPr/>
          </p:nvSpPr>
          <p:spPr>
            <a:xfrm>
              <a:off x="7911206" y="3626506"/>
              <a:ext cx="960519" cy="338554"/>
            </a:xfrm>
            <a:prstGeom prst="rect">
              <a:avLst/>
            </a:prstGeom>
            <a:noFill/>
          </p:spPr>
          <p:txBody>
            <a:bodyPr wrap="none" rtlCol="0">
              <a:spAutoFit/>
            </a:bodyPr>
            <a:lstStyle/>
            <a:p>
              <a:r>
                <a:rPr lang="en-US" sz="1600" dirty="0">
                  <a:solidFill>
                    <a:srgbClr val="FFFF00"/>
                  </a:solidFill>
                  <a:latin typeface="Goudy Old Style" panose="02020502050305020303" pitchFamily="18" charset="0"/>
                  <a:cs typeface="Courier New" panose="02070309020205020404" pitchFamily="49" charset="0"/>
                </a:rPr>
                <a:t>Valproate</a:t>
              </a:r>
            </a:p>
          </p:txBody>
        </p:sp>
        <p:sp>
          <p:nvSpPr>
            <p:cNvPr id="30" name="TextBox 29"/>
            <p:cNvSpPr txBox="1"/>
            <p:nvPr/>
          </p:nvSpPr>
          <p:spPr>
            <a:xfrm>
              <a:off x="7911206" y="4841935"/>
              <a:ext cx="1009892" cy="338554"/>
            </a:xfrm>
            <a:prstGeom prst="rect">
              <a:avLst/>
            </a:prstGeom>
            <a:noFill/>
          </p:spPr>
          <p:txBody>
            <a:bodyPr wrap="none" rtlCol="0">
              <a:spAutoFit/>
            </a:bodyPr>
            <a:lstStyle/>
            <a:p>
              <a:r>
                <a:rPr lang="en-US" sz="1600" dirty="0">
                  <a:solidFill>
                    <a:schemeClr val="bg1"/>
                  </a:solidFill>
                  <a:latin typeface="Goudy Old Style" panose="02020502050305020303" pitchFamily="18" charset="0"/>
                  <a:cs typeface="Courier New" panose="02070309020205020404" pitchFamily="49" charset="0"/>
                </a:rPr>
                <a:t>Phenytoin</a:t>
              </a:r>
            </a:p>
          </p:txBody>
        </p:sp>
        <p:sp>
          <p:nvSpPr>
            <p:cNvPr id="31" name="TextBox 30"/>
            <p:cNvSpPr txBox="1"/>
            <p:nvPr/>
          </p:nvSpPr>
          <p:spPr>
            <a:xfrm>
              <a:off x="7911206" y="4234220"/>
              <a:ext cx="1361014" cy="338554"/>
            </a:xfrm>
            <a:prstGeom prst="rect">
              <a:avLst/>
            </a:prstGeom>
            <a:noFill/>
          </p:spPr>
          <p:txBody>
            <a:bodyPr wrap="none" rtlCol="0">
              <a:spAutoFit/>
            </a:bodyPr>
            <a:lstStyle/>
            <a:p>
              <a:r>
                <a:rPr lang="en-US" sz="1600" dirty="0">
                  <a:solidFill>
                    <a:schemeClr val="bg1"/>
                  </a:solidFill>
                  <a:latin typeface="Goudy Old Style" panose="02020502050305020303" pitchFamily="18" charset="0"/>
                  <a:cs typeface="Courier New" panose="02070309020205020404" pitchFamily="49" charset="0"/>
                </a:rPr>
                <a:t>Acetazolamide</a:t>
              </a:r>
            </a:p>
          </p:txBody>
        </p:sp>
        <p:sp>
          <p:nvSpPr>
            <p:cNvPr id="32" name="TextBox 31"/>
            <p:cNvSpPr txBox="1"/>
            <p:nvPr/>
          </p:nvSpPr>
          <p:spPr>
            <a:xfrm>
              <a:off x="7911206" y="4538078"/>
              <a:ext cx="1329338" cy="338554"/>
            </a:xfrm>
            <a:prstGeom prst="rect">
              <a:avLst/>
            </a:prstGeom>
            <a:noFill/>
          </p:spPr>
          <p:txBody>
            <a:bodyPr wrap="none" rtlCol="0">
              <a:spAutoFit/>
            </a:bodyPr>
            <a:lstStyle/>
            <a:p>
              <a:r>
                <a:rPr lang="en-US" sz="1600" dirty="0">
                  <a:solidFill>
                    <a:schemeClr val="bg1"/>
                  </a:solidFill>
                  <a:latin typeface="Goudy Old Style" panose="02020502050305020303" pitchFamily="18" charset="0"/>
                  <a:cs typeface="Courier New" panose="02070309020205020404" pitchFamily="49" charset="0"/>
                </a:rPr>
                <a:t>Phenobarbital</a:t>
              </a:r>
            </a:p>
          </p:txBody>
        </p:sp>
        <p:sp>
          <p:nvSpPr>
            <p:cNvPr id="33" name="TextBox 32"/>
            <p:cNvSpPr txBox="1"/>
            <p:nvPr/>
          </p:nvSpPr>
          <p:spPr>
            <a:xfrm>
              <a:off x="7911206" y="3322649"/>
              <a:ext cx="994183" cy="338554"/>
            </a:xfrm>
            <a:prstGeom prst="rect">
              <a:avLst/>
            </a:prstGeom>
            <a:noFill/>
          </p:spPr>
          <p:txBody>
            <a:bodyPr wrap="none" rtlCol="0">
              <a:spAutoFit/>
            </a:bodyPr>
            <a:lstStyle/>
            <a:p>
              <a:r>
                <a:rPr lang="en-US" sz="1600" dirty="0" err="1">
                  <a:solidFill>
                    <a:schemeClr val="bg1"/>
                  </a:solidFill>
                  <a:latin typeface="Goudy Old Style" panose="02020502050305020303" pitchFamily="18" charset="0"/>
                  <a:cs typeface="Courier New" panose="02070309020205020404" pitchFamily="49" charset="0"/>
                </a:rPr>
                <a:t>Clobazam</a:t>
              </a:r>
              <a:endParaRPr lang="en-US" sz="1600" dirty="0">
                <a:solidFill>
                  <a:schemeClr val="bg1"/>
                </a:solidFill>
                <a:latin typeface="Goudy Old Style" panose="02020502050305020303" pitchFamily="18" charset="0"/>
                <a:cs typeface="Courier New" panose="02070309020205020404" pitchFamily="49" charset="0"/>
              </a:endParaRPr>
            </a:p>
          </p:txBody>
        </p:sp>
        <p:sp>
          <p:nvSpPr>
            <p:cNvPr id="34" name="TextBox 33"/>
            <p:cNvSpPr txBox="1"/>
            <p:nvPr/>
          </p:nvSpPr>
          <p:spPr>
            <a:xfrm>
              <a:off x="7911206" y="2714935"/>
              <a:ext cx="1149674" cy="338554"/>
            </a:xfrm>
            <a:prstGeom prst="rect">
              <a:avLst/>
            </a:prstGeom>
            <a:noFill/>
          </p:spPr>
          <p:txBody>
            <a:bodyPr wrap="none" rtlCol="0">
              <a:spAutoFit/>
            </a:bodyPr>
            <a:lstStyle/>
            <a:p>
              <a:r>
                <a:rPr lang="en-US" sz="1600" dirty="0">
                  <a:solidFill>
                    <a:schemeClr val="bg1"/>
                  </a:solidFill>
                  <a:latin typeface="Goudy Old Style" panose="02020502050305020303" pitchFamily="18" charset="0"/>
                  <a:cs typeface="Courier New" panose="02070309020205020404" pitchFamily="49" charset="0"/>
                </a:rPr>
                <a:t>Gabapentin</a:t>
              </a:r>
            </a:p>
          </p:txBody>
        </p:sp>
        <p:sp>
          <p:nvSpPr>
            <p:cNvPr id="35" name="TextBox 34"/>
            <p:cNvSpPr txBox="1"/>
            <p:nvPr/>
          </p:nvSpPr>
          <p:spPr>
            <a:xfrm>
              <a:off x="7911206" y="2411078"/>
              <a:ext cx="1039067" cy="338554"/>
            </a:xfrm>
            <a:prstGeom prst="rect">
              <a:avLst/>
            </a:prstGeom>
            <a:noFill/>
          </p:spPr>
          <p:txBody>
            <a:bodyPr wrap="none" rtlCol="0">
              <a:spAutoFit/>
            </a:bodyPr>
            <a:lstStyle/>
            <a:p>
              <a:r>
                <a:rPr lang="en-US" sz="1600" dirty="0" err="1">
                  <a:solidFill>
                    <a:schemeClr val="bg1"/>
                  </a:solidFill>
                  <a:latin typeface="Goudy Old Style" panose="02020502050305020303" pitchFamily="18" charset="0"/>
                  <a:cs typeface="Courier New" panose="02070309020205020404" pitchFamily="49" charset="0"/>
                </a:rPr>
                <a:t>Vigabatrin</a:t>
              </a:r>
              <a:endParaRPr lang="en-US" sz="1600" dirty="0">
                <a:solidFill>
                  <a:schemeClr val="bg1"/>
                </a:solidFill>
                <a:latin typeface="Goudy Old Style" panose="02020502050305020303" pitchFamily="18" charset="0"/>
                <a:cs typeface="Courier New" panose="02070309020205020404" pitchFamily="49" charset="0"/>
              </a:endParaRPr>
            </a:p>
          </p:txBody>
        </p:sp>
        <p:grpSp>
          <p:nvGrpSpPr>
            <p:cNvPr id="43" name="Group 42"/>
            <p:cNvGrpSpPr/>
            <p:nvPr/>
          </p:nvGrpSpPr>
          <p:grpSpPr>
            <a:xfrm>
              <a:off x="7834601" y="2515506"/>
              <a:ext cx="96781" cy="2539802"/>
              <a:chOff x="4313570" y="2409244"/>
              <a:chExt cx="137160" cy="3197601"/>
            </a:xfrm>
          </p:grpSpPr>
          <p:sp>
            <p:nvSpPr>
              <p:cNvPr id="54" name="Oval 53"/>
              <p:cNvSpPr/>
              <p:nvPr/>
            </p:nvSpPr>
            <p:spPr>
              <a:xfrm>
                <a:off x="4313570" y="3174354"/>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5" name="Oval 54"/>
              <p:cNvSpPr/>
              <p:nvPr/>
            </p:nvSpPr>
            <p:spPr>
              <a:xfrm>
                <a:off x="4313570" y="4322019"/>
                <a:ext cx="137160" cy="13716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6" name="Oval 55"/>
              <p:cNvSpPr/>
              <p:nvPr/>
            </p:nvSpPr>
            <p:spPr>
              <a:xfrm>
                <a:off x="4313570" y="3939464"/>
                <a:ext cx="137160" cy="13716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7" name="Oval 56"/>
              <p:cNvSpPr/>
              <p:nvPr/>
            </p:nvSpPr>
            <p:spPr>
              <a:xfrm>
                <a:off x="4313570" y="5469685"/>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8" name="Oval 57"/>
              <p:cNvSpPr/>
              <p:nvPr/>
            </p:nvSpPr>
            <p:spPr>
              <a:xfrm>
                <a:off x="4313570" y="4704574"/>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9" name="Oval 58"/>
              <p:cNvSpPr/>
              <p:nvPr/>
            </p:nvSpPr>
            <p:spPr>
              <a:xfrm>
                <a:off x="4313570" y="5087129"/>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0" name="Oval 59"/>
              <p:cNvSpPr/>
              <p:nvPr/>
            </p:nvSpPr>
            <p:spPr>
              <a:xfrm>
                <a:off x="4313570" y="3556909"/>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1" name="Oval 60"/>
              <p:cNvSpPr/>
              <p:nvPr/>
            </p:nvSpPr>
            <p:spPr>
              <a:xfrm>
                <a:off x="4313570" y="2791799"/>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2" name="Oval 61"/>
              <p:cNvSpPr/>
              <p:nvPr/>
            </p:nvSpPr>
            <p:spPr>
              <a:xfrm>
                <a:off x="4313570" y="2409244"/>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44" name="TextBox 43"/>
            <p:cNvSpPr txBox="1"/>
            <p:nvPr/>
          </p:nvSpPr>
          <p:spPr>
            <a:xfrm>
              <a:off x="9064392" y="3018792"/>
              <a:ext cx="1625445" cy="338554"/>
            </a:xfrm>
            <a:prstGeom prst="rect">
              <a:avLst/>
            </a:prstGeom>
            <a:noFill/>
          </p:spPr>
          <p:txBody>
            <a:bodyPr wrap="none" rtlCol="0">
              <a:spAutoFit/>
            </a:bodyPr>
            <a:lstStyle/>
            <a:p>
              <a:r>
                <a:rPr lang="en-US" sz="1600" dirty="0">
                  <a:solidFill>
                    <a:schemeClr val="bg1"/>
                  </a:solidFill>
                  <a:latin typeface="Goudy Old Style" panose="02020502050305020303" pitchFamily="18" charset="0"/>
                  <a:cs typeface="Courier New" panose="02070309020205020404" pitchFamily="49" charset="0"/>
                </a:rPr>
                <a:t>…......……….. 1975</a:t>
              </a:r>
            </a:p>
          </p:txBody>
        </p:sp>
        <p:sp>
          <p:nvSpPr>
            <p:cNvPr id="45" name="TextBox 44"/>
            <p:cNvSpPr txBox="1"/>
            <p:nvPr/>
          </p:nvSpPr>
          <p:spPr>
            <a:xfrm>
              <a:off x="9158840" y="3930363"/>
              <a:ext cx="1530997" cy="338554"/>
            </a:xfrm>
            <a:prstGeom prst="rect">
              <a:avLst/>
            </a:prstGeom>
            <a:noFill/>
          </p:spPr>
          <p:txBody>
            <a:bodyPr wrap="none" rtlCol="0">
              <a:spAutoFit/>
            </a:bodyPr>
            <a:lstStyle/>
            <a:p>
              <a:r>
                <a:rPr lang="en-US" sz="1600" dirty="0">
                  <a:solidFill>
                    <a:srgbClr val="FFFF00"/>
                  </a:solidFill>
                  <a:latin typeface="Goudy Old Style" panose="02020502050305020303" pitchFamily="18" charset="0"/>
                  <a:cs typeface="Courier New" panose="02070309020205020404" pitchFamily="49" charset="0"/>
                </a:rPr>
                <a:t>……….…….. 1960</a:t>
              </a:r>
            </a:p>
          </p:txBody>
        </p:sp>
        <p:sp>
          <p:nvSpPr>
            <p:cNvPr id="46" name="TextBox 45"/>
            <p:cNvSpPr txBox="1"/>
            <p:nvPr/>
          </p:nvSpPr>
          <p:spPr>
            <a:xfrm>
              <a:off x="8810989" y="3626506"/>
              <a:ext cx="1878848" cy="338554"/>
            </a:xfrm>
            <a:prstGeom prst="rect">
              <a:avLst/>
            </a:prstGeom>
            <a:noFill/>
          </p:spPr>
          <p:txBody>
            <a:bodyPr wrap="none" rtlCol="0">
              <a:spAutoFit/>
            </a:bodyPr>
            <a:lstStyle/>
            <a:p>
              <a:r>
                <a:rPr lang="en-US" sz="1600" dirty="0">
                  <a:solidFill>
                    <a:srgbClr val="FFFF00"/>
                  </a:solidFill>
                  <a:latin typeface="Goudy Old Style" panose="02020502050305020303" pitchFamily="18" charset="0"/>
                  <a:cs typeface="Courier New" panose="02070309020205020404" pitchFamily="49" charset="0"/>
                </a:rPr>
                <a:t>……….......……... 1960</a:t>
              </a:r>
            </a:p>
          </p:txBody>
        </p:sp>
        <p:sp>
          <p:nvSpPr>
            <p:cNvPr id="47" name="TextBox 46"/>
            <p:cNvSpPr txBox="1"/>
            <p:nvPr/>
          </p:nvSpPr>
          <p:spPr>
            <a:xfrm>
              <a:off x="8860682" y="4841935"/>
              <a:ext cx="1829155" cy="338554"/>
            </a:xfrm>
            <a:prstGeom prst="rect">
              <a:avLst/>
            </a:prstGeom>
            <a:noFill/>
          </p:spPr>
          <p:txBody>
            <a:bodyPr wrap="none" rtlCol="0">
              <a:spAutoFit/>
            </a:bodyPr>
            <a:lstStyle/>
            <a:p>
              <a:r>
                <a:rPr lang="en-US" sz="1600" dirty="0">
                  <a:solidFill>
                    <a:schemeClr val="bg1"/>
                  </a:solidFill>
                  <a:latin typeface="Goudy Old Style" panose="02020502050305020303" pitchFamily="18" charset="0"/>
                  <a:cs typeface="Courier New" panose="02070309020205020404" pitchFamily="49" charset="0"/>
                </a:rPr>
                <a:t>……….…..……... 1908</a:t>
              </a:r>
            </a:p>
          </p:txBody>
        </p:sp>
        <p:sp>
          <p:nvSpPr>
            <p:cNvPr id="48" name="TextBox 47"/>
            <p:cNvSpPr txBox="1"/>
            <p:nvPr/>
          </p:nvSpPr>
          <p:spPr>
            <a:xfrm>
              <a:off x="9208534" y="4234220"/>
              <a:ext cx="1481303" cy="338554"/>
            </a:xfrm>
            <a:prstGeom prst="rect">
              <a:avLst/>
            </a:prstGeom>
            <a:noFill/>
          </p:spPr>
          <p:txBody>
            <a:bodyPr wrap="none" rtlCol="0">
              <a:spAutoFit/>
            </a:bodyPr>
            <a:lstStyle/>
            <a:p>
              <a:r>
                <a:rPr lang="en-US" sz="1600" dirty="0">
                  <a:solidFill>
                    <a:schemeClr val="bg1"/>
                  </a:solidFill>
                  <a:latin typeface="Goudy Old Style" panose="02020502050305020303" pitchFamily="18" charset="0"/>
                  <a:cs typeface="Courier New" panose="02070309020205020404" pitchFamily="49" charset="0"/>
                </a:rPr>
                <a:t>……..……... 1952</a:t>
              </a:r>
            </a:p>
          </p:txBody>
        </p:sp>
        <p:sp>
          <p:nvSpPr>
            <p:cNvPr id="49" name="TextBox 48"/>
            <p:cNvSpPr txBox="1"/>
            <p:nvPr/>
          </p:nvSpPr>
          <p:spPr>
            <a:xfrm>
              <a:off x="9228218" y="4538078"/>
              <a:ext cx="1461619" cy="338554"/>
            </a:xfrm>
            <a:prstGeom prst="rect">
              <a:avLst/>
            </a:prstGeom>
            <a:noFill/>
          </p:spPr>
          <p:txBody>
            <a:bodyPr wrap="none" rtlCol="0">
              <a:spAutoFit/>
            </a:bodyPr>
            <a:lstStyle/>
            <a:p>
              <a:r>
                <a:rPr lang="en-US" sz="1600" dirty="0">
                  <a:solidFill>
                    <a:schemeClr val="bg1"/>
                  </a:solidFill>
                  <a:latin typeface="Goudy Old Style" panose="02020502050305020303" pitchFamily="18" charset="0"/>
                  <a:cs typeface="Courier New" panose="02070309020205020404" pitchFamily="49" charset="0"/>
                </a:rPr>
                <a:t>……..……... 1912</a:t>
              </a:r>
            </a:p>
          </p:txBody>
        </p:sp>
        <p:sp>
          <p:nvSpPr>
            <p:cNvPr id="50" name="TextBox 49"/>
            <p:cNvSpPr txBox="1"/>
            <p:nvPr/>
          </p:nvSpPr>
          <p:spPr>
            <a:xfrm>
              <a:off x="8865620" y="3322649"/>
              <a:ext cx="1824217" cy="338554"/>
            </a:xfrm>
            <a:prstGeom prst="rect">
              <a:avLst/>
            </a:prstGeom>
            <a:noFill/>
          </p:spPr>
          <p:txBody>
            <a:bodyPr wrap="none" rtlCol="0">
              <a:spAutoFit/>
            </a:bodyPr>
            <a:lstStyle/>
            <a:p>
              <a:r>
                <a:rPr lang="en-US" sz="1600" dirty="0">
                  <a:solidFill>
                    <a:schemeClr val="bg1"/>
                  </a:solidFill>
                  <a:latin typeface="Goudy Old Style" panose="02020502050305020303" pitchFamily="18" charset="0"/>
                  <a:cs typeface="Courier New" panose="02070309020205020404" pitchFamily="49" charset="0"/>
                </a:rPr>
                <a:t>……..……....…... 1975</a:t>
              </a:r>
            </a:p>
          </p:txBody>
        </p:sp>
        <p:sp>
          <p:nvSpPr>
            <p:cNvPr id="51" name="TextBox 50"/>
            <p:cNvSpPr txBox="1"/>
            <p:nvPr/>
          </p:nvSpPr>
          <p:spPr>
            <a:xfrm>
              <a:off x="8960068" y="2714935"/>
              <a:ext cx="1729769" cy="338554"/>
            </a:xfrm>
            <a:prstGeom prst="rect">
              <a:avLst/>
            </a:prstGeom>
            <a:noFill/>
          </p:spPr>
          <p:txBody>
            <a:bodyPr wrap="none" rtlCol="0">
              <a:spAutoFit/>
            </a:bodyPr>
            <a:lstStyle/>
            <a:p>
              <a:r>
                <a:rPr lang="en-US" sz="1600" dirty="0">
                  <a:solidFill>
                    <a:schemeClr val="bg1"/>
                  </a:solidFill>
                  <a:latin typeface="Goudy Old Style" panose="02020502050305020303" pitchFamily="18" charset="0"/>
                  <a:cs typeface="Courier New" panose="02070309020205020404" pitchFamily="49" charset="0"/>
                </a:rPr>
                <a:t>……..…..……... 1993</a:t>
              </a:r>
            </a:p>
          </p:txBody>
        </p:sp>
        <p:sp>
          <p:nvSpPr>
            <p:cNvPr id="52" name="TextBox 51"/>
            <p:cNvSpPr txBox="1"/>
            <p:nvPr/>
          </p:nvSpPr>
          <p:spPr>
            <a:xfrm>
              <a:off x="8864016" y="2411078"/>
              <a:ext cx="1825821" cy="338554"/>
            </a:xfrm>
            <a:prstGeom prst="rect">
              <a:avLst/>
            </a:prstGeom>
            <a:noFill/>
          </p:spPr>
          <p:txBody>
            <a:bodyPr wrap="none" rtlCol="0">
              <a:spAutoFit/>
            </a:bodyPr>
            <a:lstStyle/>
            <a:p>
              <a:r>
                <a:rPr lang="en-US" sz="1600" dirty="0">
                  <a:solidFill>
                    <a:schemeClr val="bg1"/>
                  </a:solidFill>
                  <a:latin typeface="Goudy Old Style" panose="02020502050305020303" pitchFamily="18" charset="0"/>
                  <a:cs typeface="Courier New" panose="02070309020205020404" pitchFamily="49" charset="0"/>
                </a:rPr>
                <a:t>…………..….…... 1994</a:t>
              </a:r>
            </a:p>
          </p:txBody>
        </p:sp>
        <p:pic>
          <p:nvPicPr>
            <p:cNvPr id="53" name="Picture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55153" y="1331489"/>
              <a:ext cx="1298197" cy="832386"/>
            </a:xfrm>
            <a:prstGeom prst="rect">
              <a:avLst/>
            </a:prstGeom>
          </p:spPr>
        </p:pic>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0292">
            <a:off x="7745170" y="2778107"/>
            <a:ext cx="3378331" cy="2026999"/>
          </a:xfrm>
          <a:prstGeom prst="rect">
            <a:avLst/>
          </a:prstGeom>
        </p:spPr>
      </p:pic>
      <p:sp>
        <p:nvSpPr>
          <p:cNvPr id="63" name="TextBox 62"/>
          <p:cNvSpPr txBox="1"/>
          <p:nvPr/>
        </p:nvSpPr>
        <p:spPr>
          <a:xfrm>
            <a:off x="11640455" y="6356292"/>
            <a:ext cx="312906" cy="400110"/>
          </a:xfrm>
          <a:prstGeom prst="rect">
            <a:avLst/>
          </a:prstGeom>
          <a:noFill/>
        </p:spPr>
        <p:txBody>
          <a:bodyPr wrap="none" rtlCol="0">
            <a:spAutoFit/>
          </a:bodyPr>
          <a:lstStyle/>
          <a:p>
            <a:r>
              <a:rPr lang="en-US" sz="2000" dirty="0">
                <a:latin typeface="Goudy Old Style" panose="02020502050305020303" pitchFamily="18" charset="0"/>
              </a:rPr>
              <a:t>4</a:t>
            </a:r>
          </a:p>
        </p:txBody>
      </p:sp>
    </p:spTree>
    <p:extLst>
      <p:ext uri="{BB962C8B-B14F-4D97-AF65-F5344CB8AC3E}">
        <p14:creationId xmlns:p14="http://schemas.microsoft.com/office/powerpoint/2010/main" val="386312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Freeform 106"/>
          <p:cNvSpPr/>
          <p:nvPr/>
        </p:nvSpPr>
        <p:spPr>
          <a:xfrm>
            <a:off x="582138" y="1892911"/>
            <a:ext cx="6323487" cy="3777995"/>
          </a:xfrm>
          <a:custGeom>
            <a:avLst/>
            <a:gdLst>
              <a:gd name="connsiteX0" fmla="*/ 2351577 w 2351577"/>
              <a:gd name="connsiteY0" fmla="*/ 0 h 2670426"/>
              <a:gd name="connsiteX1" fmla="*/ 1132377 w 2351577"/>
              <a:gd name="connsiteY1" fmla="*/ 283029 h 2670426"/>
              <a:gd name="connsiteX2" fmla="*/ 283291 w 2351577"/>
              <a:gd name="connsiteY2" fmla="*/ 925286 h 2670426"/>
              <a:gd name="connsiteX3" fmla="*/ 11148 w 2351577"/>
              <a:gd name="connsiteY3" fmla="*/ 1796143 h 2670426"/>
              <a:gd name="connsiteX4" fmla="*/ 98234 w 2351577"/>
              <a:gd name="connsiteY4" fmla="*/ 2144486 h 2670426"/>
              <a:gd name="connsiteX5" fmla="*/ 511891 w 2351577"/>
              <a:gd name="connsiteY5" fmla="*/ 2558143 h 2670426"/>
              <a:gd name="connsiteX6" fmla="*/ 1132377 w 2351577"/>
              <a:gd name="connsiteY6" fmla="*/ 2667000 h 2670426"/>
              <a:gd name="connsiteX7" fmla="*/ 1393634 w 2351577"/>
              <a:gd name="connsiteY7" fmla="*/ 2645229 h 2670426"/>
              <a:gd name="connsiteX8" fmla="*/ 1393634 w 2351577"/>
              <a:gd name="connsiteY8" fmla="*/ 2645229 h 2670426"/>
              <a:gd name="connsiteX0" fmla="*/ 2351577 w 2351577"/>
              <a:gd name="connsiteY0" fmla="*/ 0 h 2670426"/>
              <a:gd name="connsiteX1" fmla="*/ 1132377 w 2351577"/>
              <a:gd name="connsiteY1" fmla="*/ 283029 h 2670426"/>
              <a:gd name="connsiteX2" fmla="*/ 283291 w 2351577"/>
              <a:gd name="connsiteY2" fmla="*/ 925286 h 2670426"/>
              <a:gd name="connsiteX3" fmla="*/ 11148 w 2351577"/>
              <a:gd name="connsiteY3" fmla="*/ 1796143 h 2670426"/>
              <a:gd name="connsiteX4" fmla="*/ 98234 w 2351577"/>
              <a:gd name="connsiteY4" fmla="*/ 2144486 h 2670426"/>
              <a:gd name="connsiteX5" fmla="*/ 511891 w 2351577"/>
              <a:gd name="connsiteY5" fmla="*/ 2558143 h 2670426"/>
              <a:gd name="connsiteX6" fmla="*/ 1132377 w 2351577"/>
              <a:gd name="connsiteY6" fmla="*/ 2667000 h 2670426"/>
              <a:gd name="connsiteX7" fmla="*/ 1393634 w 2351577"/>
              <a:gd name="connsiteY7" fmla="*/ 2645229 h 2670426"/>
              <a:gd name="connsiteX8" fmla="*/ 1393634 w 2351577"/>
              <a:gd name="connsiteY8" fmla="*/ 2645229 h 2670426"/>
              <a:gd name="connsiteX0" fmla="*/ 2265286 w 2265286"/>
              <a:gd name="connsiteY0" fmla="*/ 0 h 2670426"/>
              <a:gd name="connsiteX1" fmla="*/ 1046086 w 2265286"/>
              <a:gd name="connsiteY1" fmla="*/ 283029 h 2670426"/>
              <a:gd name="connsiteX2" fmla="*/ 197000 w 2265286"/>
              <a:gd name="connsiteY2" fmla="*/ 925286 h 2670426"/>
              <a:gd name="connsiteX3" fmla="*/ 11943 w 2265286"/>
              <a:gd name="connsiteY3" fmla="*/ 2144486 h 2670426"/>
              <a:gd name="connsiteX4" fmla="*/ 425600 w 2265286"/>
              <a:gd name="connsiteY4" fmla="*/ 2558143 h 2670426"/>
              <a:gd name="connsiteX5" fmla="*/ 1046086 w 2265286"/>
              <a:gd name="connsiteY5" fmla="*/ 2667000 h 2670426"/>
              <a:gd name="connsiteX6" fmla="*/ 1307343 w 2265286"/>
              <a:gd name="connsiteY6" fmla="*/ 2645229 h 2670426"/>
              <a:gd name="connsiteX7" fmla="*/ 1307343 w 2265286"/>
              <a:gd name="connsiteY7" fmla="*/ 2645229 h 2670426"/>
              <a:gd name="connsiteX0" fmla="*/ 2400270 w 2400270"/>
              <a:gd name="connsiteY0" fmla="*/ 0 h 2670426"/>
              <a:gd name="connsiteX1" fmla="*/ 1181070 w 2400270"/>
              <a:gd name="connsiteY1" fmla="*/ 283029 h 2670426"/>
              <a:gd name="connsiteX2" fmla="*/ 331984 w 2400270"/>
              <a:gd name="connsiteY2" fmla="*/ 925286 h 2670426"/>
              <a:gd name="connsiteX3" fmla="*/ 5413 w 2400270"/>
              <a:gd name="connsiteY3" fmla="*/ 1937657 h 2670426"/>
              <a:gd name="connsiteX4" fmla="*/ 560584 w 2400270"/>
              <a:gd name="connsiteY4" fmla="*/ 2558143 h 2670426"/>
              <a:gd name="connsiteX5" fmla="*/ 1181070 w 2400270"/>
              <a:gd name="connsiteY5" fmla="*/ 2667000 h 2670426"/>
              <a:gd name="connsiteX6" fmla="*/ 1442327 w 2400270"/>
              <a:gd name="connsiteY6" fmla="*/ 2645229 h 2670426"/>
              <a:gd name="connsiteX7" fmla="*/ 1442327 w 2400270"/>
              <a:gd name="connsiteY7" fmla="*/ 2645229 h 2670426"/>
              <a:gd name="connsiteX0" fmla="*/ 5056384 w 5056384"/>
              <a:gd name="connsiteY0" fmla="*/ 2387299 h 2456039"/>
              <a:gd name="connsiteX1" fmla="*/ 1181070 w 5056384"/>
              <a:gd name="connsiteY1" fmla="*/ 68642 h 2456039"/>
              <a:gd name="connsiteX2" fmla="*/ 331984 w 5056384"/>
              <a:gd name="connsiteY2" fmla="*/ 710899 h 2456039"/>
              <a:gd name="connsiteX3" fmla="*/ 5413 w 5056384"/>
              <a:gd name="connsiteY3" fmla="*/ 1723270 h 2456039"/>
              <a:gd name="connsiteX4" fmla="*/ 560584 w 5056384"/>
              <a:gd name="connsiteY4" fmla="*/ 2343756 h 2456039"/>
              <a:gd name="connsiteX5" fmla="*/ 1181070 w 5056384"/>
              <a:gd name="connsiteY5" fmla="*/ 2452613 h 2456039"/>
              <a:gd name="connsiteX6" fmla="*/ 1442327 w 5056384"/>
              <a:gd name="connsiteY6" fmla="*/ 2430842 h 2456039"/>
              <a:gd name="connsiteX7" fmla="*/ 1442327 w 5056384"/>
              <a:gd name="connsiteY7" fmla="*/ 2430842 h 2456039"/>
              <a:gd name="connsiteX0" fmla="*/ 5056384 w 5533357"/>
              <a:gd name="connsiteY0" fmla="*/ 2343071 h 2411811"/>
              <a:gd name="connsiteX1" fmla="*/ 5328526 w 5533357"/>
              <a:gd name="connsiteY1" fmla="*/ 1515757 h 2411811"/>
              <a:gd name="connsiteX2" fmla="*/ 1181070 w 5533357"/>
              <a:gd name="connsiteY2" fmla="*/ 24414 h 2411811"/>
              <a:gd name="connsiteX3" fmla="*/ 331984 w 5533357"/>
              <a:gd name="connsiteY3" fmla="*/ 666671 h 2411811"/>
              <a:gd name="connsiteX4" fmla="*/ 5413 w 5533357"/>
              <a:gd name="connsiteY4" fmla="*/ 1679042 h 2411811"/>
              <a:gd name="connsiteX5" fmla="*/ 560584 w 5533357"/>
              <a:gd name="connsiteY5" fmla="*/ 2299528 h 2411811"/>
              <a:gd name="connsiteX6" fmla="*/ 1181070 w 5533357"/>
              <a:gd name="connsiteY6" fmla="*/ 2408385 h 2411811"/>
              <a:gd name="connsiteX7" fmla="*/ 1442327 w 5533357"/>
              <a:gd name="connsiteY7" fmla="*/ 2386614 h 2411811"/>
              <a:gd name="connsiteX8" fmla="*/ 1442327 w 5533357"/>
              <a:gd name="connsiteY8" fmla="*/ 2386614 h 2411811"/>
              <a:gd name="connsiteX0" fmla="*/ 5056384 w 5533357"/>
              <a:gd name="connsiteY0" fmla="*/ 2435353 h 2504093"/>
              <a:gd name="connsiteX1" fmla="*/ 5328526 w 5533357"/>
              <a:gd name="connsiteY1" fmla="*/ 1608039 h 2504093"/>
              <a:gd name="connsiteX2" fmla="*/ 3956926 w 5533357"/>
              <a:gd name="connsiteY2" fmla="*/ 149353 h 2504093"/>
              <a:gd name="connsiteX3" fmla="*/ 1181070 w 5533357"/>
              <a:gd name="connsiteY3" fmla="*/ 116696 h 2504093"/>
              <a:gd name="connsiteX4" fmla="*/ 331984 w 5533357"/>
              <a:gd name="connsiteY4" fmla="*/ 758953 h 2504093"/>
              <a:gd name="connsiteX5" fmla="*/ 5413 w 5533357"/>
              <a:gd name="connsiteY5" fmla="*/ 1771324 h 2504093"/>
              <a:gd name="connsiteX6" fmla="*/ 560584 w 5533357"/>
              <a:gd name="connsiteY6" fmla="*/ 2391810 h 2504093"/>
              <a:gd name="connsiteX7" fmla="*/ 1181070 w 5533357"/>
              <a:gd name="connsiteY7" fmla="*/ 2500667 h 2504093"/>
              <a:gd name="connsiteX8" fmla="*/ 1442327 w 5533357"/>
              <a:gd name="connsiteY8" fmla="*/ 2478896 h 2504093"/>
              <a:gd name="connsiteX9" fmla="*/ 1442327 w 5533357"/>
              <a:gd name="connsiteY9" fmla="*/ 2478896 h 2504093"/>
              <a:gd name="connsiteX0" fmla="*/ 5056384 w 5533357"/>
              <a:gd name="connsiteY0" fmla="*/ 2601845 h 2670585"/>
              <a:gd name="connsiteX1" fmla="*/ 5328526 w 5533357"/>
              <a:gd name="connsiteY1" fmla="*/ 1774531 h 2670585"/>
              <a:gd name="connsiteX2" fmla="*/ 3956926 w 5533357"/>
              <a:gd name="connsiteY2" fmla="*/ 315845 h 2670585"/>
              <a:gd name="connsiteX3" fmla="*/ 2607097 w 5533357"/>
              <a:gd name="connsiteY3" fmla="*/ 159 h 2670585"/>
              <a:gd name="connsiteX4" fmla="*/ 1181070 w 5533357"/>
              <a:gd name="connsiteY4" fmla="*/ 283188 h 2670585"/>
              <a:gd name="connsiteX5" fmla="*/ 331984 w 5533357"/>
              <a:gd name="connsiteY5" fmla="*/ 925445 h 2670585"/>
              <a:gd name="connsiteX6" fmla="*/ 5413 w 5533357"/>
              <a:gd name="connsiteY6" fmla="*/ 1937816 h 2670585"/>
              <a:gd name="connsiteX7" fmla="*/ 560584 w 5533357"/>
              <a:gd name="connsiteY7" fmla="*/ 2558302 h 2670585"/>
              <a:gd name="connsiteX8" fmla="*/ 1181070 w 5533357"/>
              <a:gd name="connsiteY8" fmla="*/ 2667159 h 2670585"/>
              <a:gd name="connsiteX9" fmla="*/ 1442327 w 5533357"/>
              <a:gd name="connsiteY9" fmla="*/ 2645388 h 2670585"/>
              <a:gd name="connsiteX10" fmla="*/ 1442327 w 5533357"/>
              <a:gd name="connsiteY10" fmla="*/ 2645388 h 2670585"/>
              <a:gd name="connsiteX0" fmla="*/ 5056384 w 5341219"/>
              <a:gd name="connsiteY0" fmla="*/ 2601845 h 2670585"/>
              <a:gd name="connsiteX1" fmla="*/ 5099926 w 5341219"/>
              <a:gd name="connsiteY1" fmla="*/ 1447959 h 2670585"/>
              <a:gd name="connsiteX2" fmla="*/ 3956926 w 5341219"/>
              <a:gd name="connsiteY2" fmla="*/ 315845 h 2670585"/>
              <a:gd name="connsiteX3" fmla="*/ 2607097 w 5341219"/>
              <a:gd name="connsiteY3" fmla="*/ 159 h 2670585"/>
              <a:gd name="connsiteX4" fmla="*/ 1181070 w 5341219"/>
              <a:gd name="connsiteY4" fmla="*/ 283188 h 2670585"/>
              <a:gd name="connsiteX5" fmla="*/ 331984 w 5341219"/>
              <a:gd name="connsiteY5" fmla="*/ 925445 h 2670585"/>
              <a:gd name="connsiteX6" fmla="*/ 5413 w 5341219"/>
              <a:gd name="connsiteY6" fmla="*/ 1937816 h 2670585"/>
              <a:gd name="connsiteX7" fmla="*/ 560584 w 5341219"/>
              <a:gd name="connsiteY7" fmla="*/ 2558302 h 2670585"/>
              <a:gd name="connsiteX8" fmla="*/ 1181070 w 5341219"/>
              <a:gd name="connsiteY8" fmla="*/ 2667159 h 2670585"/>
              <a:gd name="connsiteX9" fmla="*/ 1442327 w 5341219"/>
              <a:gd name="connsiteY9" fmla="*/ 2645388 h 2670585"/>
              <a:gd name="connsiteX10" fmla="*/ 1442327 w 5341219"/>
              <a:gd name="connsiteY10" fmla="*/ 2645388 h 2670585"/>
              <a:gd name="connsiteX0" fmla="*/ 4097379 w 5238296"/>
              <a:gd name="connsiteY0" fmla="*/ 3806177 h 3806177"/>
              <a:gd name="connsiteX1" fmla="*/ 5099926 w 5238296"/>
              <a:gd name="connsiteY1" fmla="*/ 1447959 h 3806177"/>
              <a:gd name="connsiteX2" fmla="*/ 3956926 w 5238296"/>
              <a:gd name="connsiteY2" fmla="*/ 315845 h 3806177"/>
              <a:gd name="connsiteX3" fmla="*/ 2607097 w 5238296"/>
              <a:gd name="connsiteY3" fmla="*/ 159 h 3806177"/>
              <a:gd name="connsiteX4" fmla="*/ 1181070 w 5238296"/>
              <a:gd name="connsiteY4" fmla="*/ 283188 h 3806177"/>
              <a:gd name="connsiteX5" fmla="*/ 331984 w 5238296"/>
              <a:gd name="connsiteY5" fmla="*/ 925445 h 3806177"/>
              <a:gd name="connsiteX6" fmla="*/ 5413 w 5238296"/>
              <a:gd name="connsiteY6" fmla="*/ 1937816 h 3806177"/>
              <a:gd name="connsiteX7" fmla="*/ 560584 w 5238296"/>
              <a:gd name="connsiteY7" fmla="*/ 2558302 h 3806177"/>
              <a:gd name="connsiteX8" fmla="*/ 1181070 w 5238296"/>
              <a:gd name="connsiteY8" fmla="*/ 2667159 h 3806177"/>
              <a:gd name="connsiteX9" fmla="*/ 1442327 w 5238296"/>
              <a:gd name="connsiteY9" fmla="*/ 2645388 h 3806177"/>
              <a:gd name="connsiteX10" fmla="*/ 1442327 w 5238296"/>
              <a:gd name="connsiteY10" fmla="*/ 2645388 h 3806177"/>
              <a:gd name="connsiteX0" fmla="*/ 4097379 w 5100699"/>
              <a:gd name="connsiteY0" fmla="*/ 3806177 h 3806177"/>
              <a:gd name="connsiteX1" fmla="*/ 3356619 w 5100699"/>
              <a:gd name="connsiteY1" fmla="*/ 2894697 h 3806177"/>
              <a:gd name="connsiteX2" fmla="*/ 5099926 w 5100699"/>
              <a:gd name="connsiteY2" fmla="*/ 1447959 h 3806177"/>
              <a:gd name="connsiteX3" fmla="*/ 3956926 w 5100699"/>
              <a:gd name="connsiteY3" fmla="*/ 315845 h 3806177"/>
              <a:gd name="connsiteX4" fmla="*/ 2607097 w 5100699"/>
              <a:gd name="connsiteY4" fmla="*/ 159 h 3806177"/>
              <a:gd name="connsiteX5" fmla="*/ 1181070 w 5100699"/>
              <a:gd name="connsiteY5" fmla="*/ 283188 h 3806177"/>
              <a:gd name="connsiteX6" fmla="*/ 331984 w 5100699"/>
              <a:gd name="connsiteY6" fmla="*/ 925445 h 3806177"/>
              <a:gd name="connsiteX7" fmla="*/ 5413 w 5100699"/>
              <a:gd name="connsiteY7" fmla="*/ 1937816 h 3806177"/>
              <a:gd name="connsiteX8" fmla="*/ 560584 w 5100699"/>
              <a:gd name="connsiteY8" fmla="*/ 2558302 h 3806177"/>
              <a:gd name="connsiteX9" fmla="*/ 1181070 w 5100699"/>
              <a:gd name="connsiteY9" fmla="*/ 2667159 h 3806177"/>
              <a:gd name="connsiteX10" fmla="*/ 1442327 w 5100699"/>
              <a:gd name="connsiteY10" fmla="*/ 2645388 h 3806177"/>
              <a:gd name="connsiteX11" fmla="*/ 1442327 w 5100699"/>
              <a:gd name="connsiteY11" fmla="*/ 2645388 h 3806177"/>
              <a:gd name="connsiteX0" fmla="*/ 4097379 w 5115596"/>
              <a:gd name="connsiteY0" fmla="*/ 3806177 h 3806177"/>
              <a:gd name="connsiteX1" fmla="*/ 3356619 w 5115596"/>
              <a:gd name="connsiteY1" fmla="*/ 2894697 h 3806177"/>
              <a:gd name="connsiteX2" fmla="*/ 4672464 w 5115596"/>
              <a:gd name="connsiteY2" fmla="*/ 2772034 h 3806177"/>
              <a:gd name="connsiteX3" fmla="*/ 5099926 w 5115596"/>
              <a:gd name="connsiteY3" fmla="*/ 1447959 h 3806177"/>
              <a:gd name="connsiteX4" fmla="*/ 3956926 w 5115596"/>
              <a:gd name="connsiteY4" fmla="*/ 315845 h 3806177"/>
              <a:gd name="connsiteX5" fmla="*/ 2607097 w 5115596"/>
              <a:gd name="connsiteY5" fmla="*/ 159 h 3806177"/>
              <a:gd name="connsiteX6" fmla="*/ 1181070 w 5115596"/>
              <a:gd name="connsiteY6" fmla="*/ 283188 h 3806177"/>
              <a:gd name="connsiteX7" fmla="*/ 331984 w 5115596"/>
              <a:gd name="connsiteY7" fmla="*/ 925445 h 3806177"/>
              <a:gd name="connsiteX8" fmla="*/ 5413 w 5115596"/>
              <a:gd name="connsiteY8" fmla="*/ 1937816 h 3806177"/>
              <a:gd name="connsiteX9" fmla="*/ 560584 w 5115596"/>
              <a:gd name="connsiteY9" fmla="*/ 2558302 h 3806177"/>
              <a:gd name="connsiteX10" fmla="*/ 1181070 w 5115596"/>
              <a:gd name="connsiteY10" fmla="*/ 2667159 h 3806177"/>
              <a:gd name="connsiteX11" fmla="*/ 1442327 w 5115596"/>
              <a:gd name="connsiteY11" fmla="*/ 2645388 h 3806177"/>
              <a:gd name="connsiteX12" fmla="*/ 1442327 w 5115596"/>
              <a:gd name="connsiteY12" fmla="*/ 2645388 h 3806177"/>
              <a:gd name="connsiteX0" fmla="*/ 4097379 w 5115596"/>
              <a:gd name="connsiteY0" fmla="*/ 3806177 h 3806177"/>
              <a:gd name="connsiteX1" fmla="*/ 3356619 w 5115596"/>
              <a:gd name="connsiteY1" fmla="*/ 2894697 h 3806177"/>
              <a:gd name="connsiteX2" fmla="*/ 4672464 w 5115596"/>
              <a:gd name="connsiteY2" fmla="*/ 2772034 h 3806177"/>
              <a:gd name="connsiteX3" fmla="*/ 5099926 w 5115596"/>
              <a:gd name="connsiteY3" fmla="*/ 1447959 h 3806177"/>
              <a:gd name="connsiteX4" fmla="*/ 3956926 w 5115596"/>
              <a:gd name="connsiteY4" fmla="*/ 315845 h 3806177"/>
              <a:gd name="connsiteX5" fmla="*/ 2607097 w 5115596"/>
              <a:gd name="connsiteY5" fmla="*/ 159 h 3806177"/>
              <a:gd name="connsiteX6" fmla="*/ 1181070 w 5115596"/>
              <a:gd name="connsiteY6" fmla="*/ 283188 h 3806177"/>
              <a:gd name="connsiteX7" fmla="*/ 331984 w 5115596"/>
              <a:gd name="connsiteY7" fmla="*/ 925445 h 3806177"/>
              <a:gd name="connsiteX8" fmla="*/ 5413 w 5115596"/>
              <a:gd name="connsiteY8" fmla="*/ 1937816 h 3806177"/>
              <a:gd name="connsiteX9" fmla="*/ 560584 w 5115596"/>
              <a:gd name="connsiteY9" fmla="*/ 2558302 h 3806177"/>
              <a:gd name="connsiteX10" fmla="*/ 1181070 w 5115596"/>
              <a:gd name="connsiteY10" fmla="*/ 2667159 h 3806177"/>
              <a:gd name="connsiteX11" fmla="*/ 1442327 w 5115596"/>
              <a:gd name="connsiteY11" fmla="*/ 2645388 h 3806177"/>
              <a:gd name="connsiteX12" fmla="*/ 1442327 w 5115596"/>
              <a:gd name="connsiteY12" fmla="*/ 2645388 h 3806177"/>
              <a:gd name="connsiteX0" fmla="*/ 4097379 w 5115596"/>
              <a:gd name="connsiteY0" fmla="*/ 3806177 h 3806177"/>
              <a:gd name="connsiteX1" fmla="*/ 3356619 w 5115596"/>
              <a:gd name="connsiteY1" fmla="*/ 2894697 h 3806177"/>
              <a:gd name="connsiteX2" fmla="*/ 4672464 w 5115596"/>
              <a:gd name="connsiteY2" fmla="*/ 2772034 h 3806177"/>
              <a:gd name="connsiteX3" fmla="*/ 5099926 w 5115596"/>
              <a:gd name="connsiteY3" fmla="*/ 1447959 h 3806177"/>
              <a:gd name="connsiteX4" fmla="*/ 3956926 w 5115596"/>
              <a:gd name="connsiteY4" fmla="*/ 315845 h 3806177"/>
              <a:gd name="connsiteX5" fmla="*/ 2607097 w 5115596"/>
              <a:gd name="connsiteY5" fmla="*/ 159 h 3806177"/>
              <a:gd name="connsiteX6" fmla="*/ 1181070 w 5115596"/>
              <a:gd name="connsiteY6" fmla="*/ 283188 h 3806177"/>
              <a:gd name="connsiteX7" fmla="*/ 331984 w 5115596"/>
              <a:gd name="connsiteY7" fmla="*/ 925445 h 3806177"/>
              <a:gd name="connsiteX8" fmla="*/ 5413 w 5115596"/>
              <a:gd name="connsiteY8" fmla="*/ 1937816 h 3806177"/>
              <a:gd name="connsiteX9" fmla="*/ 560584 w 5115596"/>
              <a:gd name="connsiteY9" fmla="*/ 2558302 h 3806177"/>
              <a:gd name="connsiteX10" fmla="*/ 1181070 w 5115596"/>
              <a:gd name="connsiteY10" fmla="*/ 2667159 h 3806177"/>
              <a:gd name="connsiteX11" fmla="*/ 1442327 w 5115596"/>
              <a:gd name="connsiteY11" fmla="*/ 2645388 h 3806177"/>
              <a:gd name="connsiteX12" fmla="*/ 1442327 w 5115596"/>
              <a:gd name="connsiteY12" fmla="*/ 2645388 h 3806177"/>
              <a:gd name="connsiteX0" fmla="*/ 4097379 w 5115596"/>
              <a:gd name="connsiteY0" fmla="*/ 3806177 h 3806177"/>
              <a:gd name="connsiteX1" fmla="*/ 3356619 w 5115596"/>
              <a:gd name="connsiteY1" fmla="*/ 2894697 h 3806177"/>
              <a:gd name="connsiteX2" fmla="*/ 4672464 w 5115596"/>
              <a:gd name="connsiteY2" fmla="*/ 2772034 h 3806177"/>
              <a:gd name="connsiteX3" fmla="*/ 5099926 w 5115596"/>
              <a:gd name="connsiteY3" fmla="*/ 1447959 h 3806177"/>
              <a:gd name="connsiteX4" fmla="*/ 3956926 w 5115596"/>
              <a:gd name="connsiteY4" fmla="*/ 315845 h 3806177"/>
              <a:gd name="connsiteX5" fmla="*/ 2607097 w 5115596"/>
              <a:gd name="connsiteY5" fmla="*/ 159 h 3806177"/>
              <a:gd name="connsiteX6" fmla="*/ 1181070 w 5115596"/>
              <a:gd name="connsiteY6" fmla="*/ 283188 h 3806177"/>
              <a:gd name="connsiteX7" fmla="*/ 331984 w 5115596"/>
              <a:gd name="connsiteY7" fmla="*/ 925445 h 3806177"/>
              <a:gd name="connsiteX8" fmla="*/ 5413 w 5115596"/>
              <a:gd name="connsiteY8" fmla="*/ 1937816 h 3806177"/>
              <a:gd name="connsiteX9" fmla="*/ 560584 w 5115596"/>
              <a:gd name="connsiteY9" fmla="*/ 2558302 h 3806177"/>
              <a:gd name="connsiteX10" fmla="*/ 1181070 w 5115596"/>
              <a:gd name="connsiteY10" fmla="*/ 2667159 h 3806177"/>
              <a:gd name="connsiteX11" fmla="*/ 1442327 w 5115596"/>
              <a:gd name="connsiteY11" fmla="*/ 2645388 h 3806177"/>
              <a:gd name="connsiteX12" fmla="*/ 1442327 w 5115596"/>
              <a:gd name="connsiteY12" fmla="*/ 2645388 h 3806177"/>
              <a:gd name="connsiteX0" fmla="*/ 4097379 w 5163705"/>
              <a:gd name="connsiteY0" fmla="*/ 3806177 h 3806177"/>
              <a:gd name="connsiteX1" fmla="*/ 3356619 w 5163705"/>
              <a:gd name="connsiteY1" fmla="*/ 2894697 h 3806177"/>
              <a:gd name="connsiteX2" fmla="*/ 4672464 w 5163705"/>
              <a:gd name="connsiteY2" fmla="*/ 2772034 h 3806177"/>
              <a:gd name="connsiteX3" fmla="*/ 5099926 w 5163705"/>
              <a:gd name="connsiteY3" fmla="*/ 1447959 h 3806177"/>
              <a:gd name="connsiteX4" fmla="*/ 3956926 w 5163705"/>
              <a:gd name="connsiteY4" fmla="*/ 315845 h 3806177"/>
              <a:gd name="connsiteX5" fmla="*/ 2607097 w 5163705"/>
              <a:gd name="connsiteY5" fmla="*/ 159 h 3806177"/>
              <a:gd name="connsiteX6" fmla="*/ 1181070 w 5163705"/>
              <a:gd name="connsiteY6" fmla="*/ 283188 h 3806177"/>
              <a:gd name="connsiteX7" fmla="*/ 331984 w 5163705"/>
              <a:gd name="connsiteY7" fmla="*/ 925445 h 3806177"/>
              <a:gd name="connsiteX8" fmla="*/ 5413 w 5163705"/>
              <a:gd name="connsiteY8" fmla="*/ 1937816 h 3806177"/>
              <a:gd name="connsiteX9" fmla="*/ 560584 w 5163705"/>
              <a:gd name="connsiteY9" fmla="*/ 2558302 h 3806177"/>
              <a:gd name="connsiteX10" fmla="*/ 1181070 w 5163705"/>
              <a:gd name="connsiteY10" fmla="*/ 2667159 h 3806177"/>
              <a:gd name="connsiteX11" fmla="*/ 1442327 w 5163705"/>
              <a:gd name="connsiteY11" fmla="*/ 2645388 h 3806177"/>
              <a:gd name="connsiteX12" fmla="*/ 1442327 w 5163705"/>
              <a:gd name="connsiteY12" fmla="*/ 2645388 h 3806177"/>
              <a:gd name="connsiteX0" fmla="*/ 4097379 w 5163705"/>
              <a:gd name="connsiteY0" fmla="*/ 3806177 h 3806177"/>
              <a:gd name="connsiteX1" fmla="*/ 3356619 w 5163705"/>
              <a:gd name="connsiteY1" fmla="*/ 2894697 h 3806177"/>
              <a:gd name="connsiteX2" fmla="*/ 4672464 w 5163705"/>
              <a:gd name="connsiteY2" fmla="*/ 2772034 h 3806177"/>
              <a:gd name="connsiteX3" fmla="*/ 5099926 w 5163705"/>
              <a:gd name="connsiteY3" fmla="*/ 1325295 h 3806177"/>
              <a:gd name="connsiteX4" fmla="*/ 3956926 w 5163705"/>
              <a:gd name="connsiteY4" fmla="*/ 315845 h 3806177"/>
              <a:gd name="connsiteX5" fmla="*/ 2607097 w 5163705"/>
              <a:gd name="connsiteY5" fmla="*/ 159 h 3806177"/>
              <a:gd name="connsiteX6" fmla="*/ 1181070 w 5163705"/>
              <a:gd name="connsiteY6" fmla="*/ 283188 h 3806177"/>
              <a:gd name="connsiteX7" fmla="*/ 331984 w 5163705"/>
              <a:gd name="connsiteY7" fmla="*/ 925445 h 3806177"/>
              <a:gd name="connsiteX8" fmla="*/ 5413 w 5163705"/>
              <a:gd name="connsiteY8" fmla="*/ 1937816 h 3806177"/>
              <a:gd name="connsiteX9" fmla="*/ 560584 w 5163705"/>
              <a:gd name="connsiteY9" fmla="*/ 2558302 h 3806177"/>
              <a:gd name="connsiteX10" fmla="*/ 1181070 w 5163705"/>
              <a:gd name="connsiteY10" fmla="*/ 2667159 h 3806177"/>
              <a:gd name="connsiteX11" fmla="*/ 1442327 w 5163705"/>
              <a:gd name="connsiteY11" fmla="*/ 2645388 h 3806177"/>
              <a:gd name="connsiteX12" fmla="*/ 1442327 w 5163705"/>
              <a:gd name="connsiteY12" fmla="*/ 2645388 h 380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63705" h="3806177">
                <a:moveTo>
                  <a:pt x="4097379" y="3806177"/>
                </a:moveTo>
                <a:cubicBezTo>
                  <a:pt x="4115168" y="3765776"/>
                  <a:pt x="3189528" y="3287733"/>
                  <a:pt x="3356619" y="2894697"/>
                </a:cubicBezTo>
                <a:cubicBezTo>
                  <a:pt x="3409720" y="2621979"/>
                  <a:pt x="4381913" y="3013157"/>
                  <a:pt x="4672464" y="2772034"/>
                </a:cubicBezTo>
                <a:cubicBezTo>
                  <a:pt x="4963015" y="2530911"/>
                  <a:pt x="5308569" y="1575666"/>
                  <a:pt x="5099926" y="1325295"/>
                </a:cubicBezTo>
                <a:cubicBezTo>
                  <a:pt x="4891283" y="1074924"/>
                  <a:pt x="4648169" y="564402"/>
                  <a:pt x="3956926" y="315845"/>
                </a:cubicBezTo>
                <a:cubicBezTo>
                  <a:pt x="3508798" y="47331"/>
                  <a:pt x="3069740" y="5602"/>
                  <a:pt x="2607097" y="159"/>
                </a:cubicBezTo>
                <a:cubicBezTo>
                  <a:pt x="2144454" y="-5284"/>
                  <a:pt x="1560256" y="128974"/>
                  <a:pt x="1181070" y="283188"/>
                </a:cubicBezTo>
                <a:cubicBezTo>
                  <a:pt x="801885" y="437402"/>
                  <a:pt x="527927" y="649674"/>
                  <a:pt x="331984" y="925445"/>
                </a:cubicBezTo>
                <a:cubicBezTo>
                  <a:pt x="136041" y="1201216"/>
                  <a:pt x="-32687" y="1665673"/>
                  <a:pt x="5413" y="1937816"/>
                </a:cubicBezTo>
                <a:cubicBezTo>
                  <a:pt x="43513" y="2209959"/>
                  <a:pt x="364641" y="2436745"/>
                  <a:pt x="560584" y="2558302"/>
                </a:cubicBezTo>
                <a:cubicBezTo>
                  <a:pt x="756527" y="2679859"/>
                  <a:pt x="1034113" y="2652645"/>
                  <a:pt x="1181070" y="2667159"/>
                </a:cubicBezTo>
                <a:cubicBezTo>
                  <a:pt x="1328027" y="2681673"/>
                  <a:pt x="1442327" y="2645388"/>
                  <a:pt x="1442327" y="2645388"/>
                </a:cubicBezTo>
                <a:lnTo>
                  <a:pt x="1442327" y="2645388"/>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08" name="Freeform 107"/>
          <p:cNvSpPr/>
          <p:nvPr/>
        </p:nvSpPr>
        <p:spPr>
          <a:xfrm>
            <a:off x="2041809" y="4529516"/>
            <a:ext cx="3092350" cy="1433134"/>
          </a:xfrm>
          <a:custGeom>
            <a:avLst/>
            <a:gdLst>
              <a:gd name="connsiteX0" fmla="*/ 0 w 2721428"/>
              <a:gd name="connsiteY0" fmla="*/ 0 h 1643743"/>
              <a:gd name="connsiteX1" fmla="*/ 141514 w 2721428"/>
              <a:gd name="connsiteY1" fmla="*/ 195943 h 1643743"/>
              <a:gd name="connsiteX2" fmla="*/ 740228 w 2721428"/>
              <a:gd name="connsiteY2" fmla="*/ 457200 h 1643743"/>
              <a:gd name="connsiteX3" fmla="*/ 1284514 w 2721428"/>
              <a:gd name="connsiteY3" fmla="*/ 315686 h 1643743"/>
              <a:gd name="connsiteX4" fmla="*/ 1393371 w 2721428"/>
              <a:gd name="connsiteY4" fmla="*/ 653143 h 1643743"/>
              <a:gd name="connsiteX5" fmla="*/ 1632857 w 2721428"/>
              <a:gd name="connsiteY5" fmla="*/ 925286 h 1643743"/>
              <a:gd name="connsiteX6" fmla="*/ 1937657 w 2721428"/>
              <a:gd name="connsiteY6" fmla="*/ 968829 h 1643743"/>
              <a:gd name="connsiteX7" fmla="*/ 2721428 w 2721428"/>
              <a:gd name="connsiteY7" fmla="*/ 1643743 h 1643743"/>
              <a:gd name="connsiteX0" fmla="*/ 0 w 2525187"/>
              <a:gd name="connsiteY0" fmla="*/ 0 h 1443826"/>
              <a:gd name="connsiteX1" fmla="*/ 141514 w 2525187"/>
              <a:gd name="connsiteY1" fmla="*/ 195943 h 1443826"/>
              <a:gd name="connsiteX2" fmla="*/ 740228 w 2525187"/>
              <a:gd name="connsiteY2" fmla="*/ 457200 h 1443826"/>
              <a:gd name="connsiteX3" fmla="*/ 1284514 w 2525187"/>
              <a:gd name="connsiteY3" fmla="*/ 315686 h 1443826"/>
              <a:gd name="connsiteX4" fmla="*/ 1393371 w 2525187"/>
              <a:gd name="connsiteY4" fmla="*/ 653143 h 1443826"/>
              <a:gd name="connsiteX5" fmla="*/ 1632857 w 2525187"/>
              <a:gd name="connsiteY5" fmla="*/ 925286 h 1443826"/>
              <a:gd name="connsiteX6" fmla="*/ 1937657 w 2525187"/>
              <a:gd name="connsiteY6" fmla="*/ 968829 h 1443826"/>
              <a:gd name="connsiteX7" fmla="*/ 2525187 w 2525187"/>
              <a:gd name="connsiteY7" fmla="*/ 1443826 h 1443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5187" h="1443826">
                <a:moveTo>
                  <a:pt x="0" y="0"/>
                </a:moveTo>
                <a:cubicBezTo>
                  <a:pt x="9071" y="59871"/>
                  <a:pt x="18143" y="119743"/>
                  <a:pt x="141514" y="195943"/>
                </a:cubicBezTo>
                <a:cubicBezTo>
                  <a:pt x="264885" y="272143"/>
                  <a:pt x="549728" y="437243"/>
                  <a:pt x="740228" y="457200"/>
                </a:cubicBezTo>
                <a:cubicBezTo>
                  <a:pt x="930728" y="477157"/>
                  <a:pt x="1175657" y="283029"/>
                  <a:pt x="1284514" y="315686"/>
                </a:cubicBezTo>
                <a:cubicBezTo>
                  <a:pt x="1393371" y="348343"/>
                  <a:pt x="1335314" y="551543"/>
                  <a:pt x="1393371" y="653143"/>
                </a:cubicBezTo>
                <a:cubicBezTo>
                  <a:pt x="1451428" y="754743"/>
                  <a:pt x="1542143" y="872672"/>
                  <a:pt x="1632857" y="925286"/>
                </a:cubicBezTo>
                <a:cubicBezTo>
                  <a:pt x="1723571" y="977900"/>
                  <a:pt x="1756229" y="849086"/>
                  <a:pt x="1937657" y="968829"/>
                </a:cubicBezTo>
                <a:cubicBezTo>
                  <a:pt x="2119086" y="1088572"/>
                  <a:pt x="2224016" y="1166240"/>
                  <a:pt x="2525187" y="1443826"/>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02" name="TextBox 101"/>
          <p:cNvSpPr txBox="1"/>
          <p:nvPr/>
        </p:nvSpPr>
        <p:spPr>
          <a:xfrm>
            <a:off x="1252195" y="2398056"/>
            <a:ext cx="1541128" cy="646331"/>
          </a:xfrm>
          <a:prstGeom prst="rect">
            <a:avLst/>
          </a:prstGeom>
          <a:noFill/>
        </p:spPr>
        <p:txBody>
          <a:bodyPr wrap="none" rtlCol="0">
            <a:spAutoFit/>
          </a:bodyPr>
          <a:lstStyle/>
          <a:p>
            <a:r>
              <a:rPr lang="en-US" sz="3600" b="1" dirty="0">
                <a:latin typeface="Goudy Old Style" panose="02020502050305020303" pitchFamily="18" charset="0"/>
              </a:rPr>
              <a:t>C</a:t>
            </a:r>
            <a:r>
              <a:rPr lang="en-US" sz="2400" b="1" dirty="0">
                <a:latin typeface="Goudy Old Style" panose="02020502050305020303" pitchFamily="18" charset="0"/>
              </a:rPr>
              <a:t>ORTEX</a:t>
            </a:r>
          </a:p>
        </p:txBody>
      </p:sp>
      <p:sp>
        <p:nvSpPr>
          <p:cNvPr id="109" name="Freeform 108"/>
          <p:cNvSpPr/>
          <p:nvPr/>
        </p:nvSpPr>
        <p:spPr>
          <a:xfrm>
            <a:off x="1136413" y="2794805"/>
            <a:ext cx="5383175" cy="1511344"/>
          </a:xfrm>
          <a:custGeom>
            <a:avLst/>
            <a:gdLst>
              <a:gd name="connsiteX0" fmla="*/ 20468 w 4196228"/>
              <a:gd name="connsiteY0" fmla="*/ 1441287 h 1441287"/>
              <a:gd name="connsiteX1" fmla="*/ 73808 w 4196228"/>
              <a:gd name="connsiteY1" fmla="*/ 885027 h 1441287"/>
              <a:gd name="connsiteX2" fmla="*/ 622448 w 4196228"/>
              <a:gd name="connsiteY2" fmla="*/ 214467 h 1441287"/>
              <a:gd name="connsiteX3" fmla="*/ 2138828 w 4196228"/>
              <a:gd name="connsiteY3" fmla="*/ 1107 h 1441287"/>
              <a:gd name="connsiteX4" fmla="*/ 3388508 w 4196228"/>
              <a:gd name="connsiteY4" fmla="*/ 283047 h 1441287"/>
              <a:gd name="connsiteX5" fmla="*/ 4196228 w 4196228"/>
              <a:gd name="connsiteY5" fmla="*/ 1052667 h 1441287"/>
              <a:gd name="connsiteX0" fmla="*/ 124952 w 4300712"/>
              <a:gd name="connsiteY0" fmla="*/ 1440180 h 1440180"/>
              <a:gd name="connsiteX1" fmla="*/ 178292 w 4300712"/>
              <a:gd name="connsiteY1" fmla="*/ 883920 h 1440180"/>
              <a:gd name="connsiteX2" fmla="*/ 2243312 w 4300712"/>
              <a:gd name="connsiteY2" fmla="*/ 0 h 1440180"/>
              <a:gd name="connsiteX3" fmla="*/ 3492992 w 4300712"/>
              <a:gd name="connsiteY3" fmla="*/ 281940 h 1440180"/>
              <a:gd name="connsiteX4" fmla="*/ 4300712 w 4300712"/>
              <a:gd name="connsiteY4" fmla="*/ 1051560 h 1440180"/>
              <a:gd name="connsiteX0" fmla="*/ 216606 w 4392366"/>
              <a:gd name="connsiteY0" fmla="*/ 1159520 h 1159520"/>
              <a:gd name="connsiteX1" fmla="*/ 269946 w 4392366"/>
              <a:gd name="connsiteY1" fmla="*/ 603260 h 1159520"/>
              <a:gd name="connsiteX2" fmla="*/ 3584646 w 4392366"/>
              <a:gd name="connsiteY2" fmla="*/ 1280 h 1159520"/>
              <a:gd name="connsiteX3" fmla="*/ 4392366 w 4392366"/>
              <a:gd name="connsiteY3" fmla="*/ 770900 h 1159520"/>
              <a:gd name="connsiteX0" fmla="*/ 276150 w 4451910"/>
              <a:gd name="connsiteY0" fmla="*/ 569209 h 569209"/>
              <a:gd name="connsiteX1" fmla="*/ 329490 w 4451910"/>
              <a:gd name="connsiteY1" fmla="*/ 12949 h 569209"/>
              <a:gd name="connsiteX2" fmla="*/ 4451910 w 4451910"/>
              <a:gd name="connsiteY2" fmla="*/ 180589 h 569209"/>
              <a:gd name="connsiteX0" fmla="*/ 435 w 4176195"/>
              <a:gd name="connsiteY0" fmla="*/ 1518999 h 1518999"/>
              <a:gd name="connsiteX1" fmla="*/ 1608255 w 4176195"/>
              <a:gd name="connsiteY1" fmla="*/ 2619 h 1518999"/>
              <a:gd name="connsiteX2" fmla="*/ 4176195 w 4176195"/>
              <a:gd name="connsiteY2" fmla="*/ 1130379 h 1518999"/>
              <a:gd name="connsiteX0" fmla="*/ 43890 w 4219650"/>
              <a:gd name="connsiteY0" fmla="*/ 1528722 h 1528722"/>
              <a:gd name="connsiteX1" fmla="*/ 1651710 w 4219650"/>
              <a:gd name="connsiteY1" fmla="*/ 12342 h 1528722"/>
              <a:gd name="connsiteX2" fmla="*/ 4219650 w 4219650"/>
              <a:gd name="connsiteY2" fmla="*/ 1140102 h 1528722"/>
              <a:gd name="connsiteX0" fmla="*/ 43890 w 4219650"/>
              <a:gd name="connsiteY0" fmla="*/ 1527429 h 1527429"/>
              <a:gd name="connsiteX1" fmla="*/ 1651710 w 4219650"/>
              <a:gd name="connsiteY1" fmla="*/ 11049 h 1527429"/>
              <a:gd name="connsiteX2" fmla="*/ 4219650 w 4219650"/>
              <a:gd name="connsiteY2" fmla="*/ 1138809 h 1527429"/>
              <a:gd name="connsiteX0" fmla="*/ 94167 w 4269927"/>
              <a:gd name="connsiteY0" fmla="*/ 1527429 h 1527429"/>
              <a:gd name="connsiteX1" fmla="*/ 1701987 w 4269927"/>
              <a:gd name="connsiteY1" fmla="*/ 11049 h 1527429"/>
              <a:gd name="connsiteX2" fmla="*/ 4269927 w 4269927"/>
              <a:gd name="connsiteY2" fmla="*/ 1138809 h 1527429"/>
              <a:gd name="connsiteX0" fmla="*/ 10836 w 4377096"/>
              <a:gd name="connsiteY0" fmla="*/ 1503283 h 1503283"/>
              <a:gd name="connsiteX1" fmla="*/ 1809156 w 4377096"/>
              <a:gd name="connsiteY1" fmla="*/ 2143 h 1503283"/>
              <a:gd name="connsiteX2" fmla="*/ 4377096 w 4377096"/>
              <a:gd name="connsiteY2" fmla="*/ 1129903 h 1503283"/>
              <a:gd name="connsiteX0" fmla="*/ 23414 w 4389674"/>
              <a:gd name="connsiteY0" fmla="*/ 1510838 h 1510838"/>
              <a:gd name="connsiteX1" fmla="*/ 1821734 w 4389674"/>
              <a:gd name="connsiteY1" fmla="*/ 9698 h 1510838"/>
              <a:gd name="connsiteX2" fmla="*/ 4389674 w 4389674"/>
              <a:gd name="connsiteY2" fmla="*/ 1137458 h 1510838"/>
              <a:gd name="connsiteX0" fmla="*/ 29594 w 4395854"/>
              <a:gd name="connsiteY0" fmla="*/ 1522620 h 1522620"/>
              <a:gd name="connsiteX1" fmla="*/ 1827914 w 4395854"/>
              <a:gd name="connsiteY1" fmla="*/ 21480 h 1522620"/>
              <a:gd name="connsiteX2" fmla="*/ 4395854 w 4395854"/>
              <a:gd name="connsiteY2" fmla="*/ 1149240 h 1522620"/>
            </a:gdLst>
            <a:ahLst/>
            <a:cxnLst>
              <a:cxn ang="0">
                <a:pos x="connsiteX0" y="connsiteY0"/>
              </a:cxn>
              <a:cxn ang="0">
                <a:pos x="connsiteX1" y="connsiteY1"/>
              </a:cxn>
              <a:cxn ang="0">
                <a:pos x="connsiteX2" y="connsiteY2"/>
              </a:cxn>
            </a:cxnLst>
            <a:rect l="l" t="t" r="r" b="b"/>
            <a:pathLst>
              <a:path w="4395854" h="1522620">
                <a:moveTo>
                  <a:pt x="29594" y="1522620"/>
                </a:moveTo>
                <a:cubicBezTo>
                  <a:pt x="-108201" y="1308625"/>
                  <a:pt x="193424" y="236110"/>
                  <a:pt x="1827914" y="21480"/>
                </a:cubicBezTo>
                <a:cubicBezTo>
                  <a:pt x="3462404" y="-193150"/>
                  <a:pt x="4283776" y="1274335"/>
                  <a:pt x="4395854" y="114924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15" name="Freeform 114"/>
          <p:cNvSpPr/>
          <p:nvPr/>
        </p:nvSpPr>
        <p:spPr>
          <a:xfrm>
            <a:off x="5146305" y="4697854"/>
            <a:ext cx="756233" cy="783059"/>
          </a:xfrm>
          <a:custGeom>
            <a:avLst/>
            <a:gdLst>
              <a:gd name="connsiteX0" fmla="*/ 162233 w 980768"/>
              <a:gd name="connsiteY0" fmla="*/ 0 h 781664"/>
              <a:gd name="connsiteX1" fmla="*/ 980768 w 980768"/>
              <a:gd name="connsiteY1" fmla="*/ 73741 h 781664"/>
              <a:gd name="connsiteX2" fmla="*/ 508820 w 980768"/>
              <a:gd name="connsiteY2" fmla="*/ 184354 h 781664"/>
              <a:gd name="connsiteX3" fmla="*/ 958645 w 980768"/>
              <a:gd name="connsiteY3" fmla="*/ 317090 h 781664"/>
              <a:gd name="connsiteX4" fmla="*/ 486697 w 980768"/>
              <a:gd name="connsiteY4" fmla="*/ 398206 h 781664"/>
              <a:gd name="connsiteX5" fmla="*/ 848033 w 980768"/>
              <a:gd name="connsiteY5" fmla="*/ 626806 h 781664"/>
              <a:gd name="connsiteX6" fmla="*/ 398207 w 980768"/>
              <a:gd name="connsiteY6" fmla="*/ 523567 h 781664"/>
              <a:gd name="connsiteX7" fmla="*/ 744794 w 980768"/>
              <a:gd name="connsiteY7" fmla="*/ 781664 h 781664"/>
              <a:gd name="connsiteX8" fmla="*/ 0 w 980768"/>
              <a:gd name="connsiteY8" fmla="*/ 589935 h 781664"/>
              <a:gd name="connsiteX9" fmla="*/ 0 w 980768"/>
              <a:gd name="connsiteY9" fmla="*/ 589935 h 781664"/>
              <a:gd name="connsiteX0" fmla="*/ 162233 w 980768"/>
              <a:gd name="connsiteY0" fmla="*/ 0 h 775506"/>
              <a:gd name="connsiteX1" fmla="*/ 980768 w 980768"/>
              <a:gd name="connsiteY1" fmla="*/ 73741 h 775506"/>
              <a:gd name="connsiteX2" fmla="*/ 508820 w 980768"/>
              <a:gd name="connsiteY2" fmla="*/ 184354 h 775506"/>
              <a:gd name="connsiteX3" fmla="*/ 958645 w 980768"/>
              <a:gd name="connsiteY3" fmla="*/ 317090 h 775506"/>
              <a:gd name="connsiteX4" fmla="*/ 486697 w 980768"/>
              <a:gd name="connsiteY4" fmla="*/ 398206 h 775506"/>
              <a:gd name="connsiteX5" fmla="*/ 848033 w 980768"/>
              <a:gd name="connsiteY5" fmla="*/ 626806 h 775506"/>
              <a:gd name="connsiteX6" fmla="*/ 398207 w 980768"/>
              <a:gd name="connsiteY6" fmla="*/ 523567 h 775506"/>
              <a:gd name="connsiteX7" fmla="*/ 689375 w 980768"/>
              <a:gd name="connsiteY7" fmla="*/ 775506 h 775506"/>
              <a:gd name="connsiteX8" fmla="*/ 0 w 980768"/>
              <a:gd name="connsiteY8" fmla="*/ 589935 h 775506"/>
              <a:gd name="connsiteX9" fmla="*/ 0 w 980768"/>
              <a:gd name="connsiteY9" fmla="*/ 589935 h 775506"/>
              <a:gd name="connsiteX0" fmla="*/ 162233 w 980768"/>
              <a:gd name="connsiteY0" fmla="*/ 0 h 775506"/>
              <a:gd name="connsiteX1" fmla="*/ 980768 w 980768"/>
              <a:gd name="connsiteY1" fmla="*/ 73741 h 775506"/>
              <a:gd name="connsiteX2" fmla="*/ 508820 w 980768"/>
              <a:gd name="connsiteY2" fmla="*/ 184354 h 775506"/>
              <a:gd name="connsiteX3" fmla="*/ 958645 w 980768"/>
              <a:gd name="connsiteY3" fmla="*/ 317090 h 775506"/>
              <a:gd name="connsiteX4" fmla="*/ 532879 w 980768"/>
              <a:gd name="connsiteY4" fmla="*/ 367418 h 775506"/>
              <a:gd name="connsiteX5" fmla="*/ 848033 w 980768"/>
              <a:gd name="connsiteY5" fmla="*/ 626806 h 775506"/>
              <a:gd name="connsiteX6" fmla="*/ 398207 w 980768"/>
              <a:gd name="connsiteY6" fmla="*/ 523567 h 775506"/>
              <a:gd name="connsiteX7" fmla="*/ 689375 w 980768"/>
              <a:gd name="connsiteY7" fmla="*/ 775506 h 775506"/>
              <a:gd name="connsiteX8" fmla="*/ 0 w 980768"/>
              <a:gd name="connsiteY8" fmla="*/ 589935 h 775506"/>
              <a:gd name="connsiteX9" fmla="*/ 0 w 980768"/>
              <a:gd name="connsiteY9" fmla="*/ 589935 h 775506"/>
              <a:gd name="connsiteX0" fmla="*/ 162233 w 977689"/>
              <a:gd name="connsiteY0" fmla="*/ 0 h 775506"/>
              <a:gd name="connsiteX1" fmla="*/ 977689 w 977689"/>
              <a:gd name="connsiteY1" fmla="*/ 92213 h 775506"/>
              <a:gd name="connsiteX2" fmla="*/ 508820 w 977689"/>
              <a:gd name="connsiteY2" fmla="*/ 184354 h 775506"/>
              <a:gd name="connsiteX3" fmla="*/ 958645 w 977689"/>
              <a:gd name="connsiteY3" fmla="*/ 317090 h 775506"/>
              <a:gd name="connsiteX4" fmla="*/ 532879 w 977689"/>
              <a:gd name="connsiteY4" fmla="*/ 367418 h 775506"/>
              <a:gd name="connsiteX5" fmla="*/ 848033 w 977689"/>
              <a:gd name="connsiteY5" fmla="*/ 626806 h 775506"/>
              <a:gd name="connsiteX6" fmla="*/ 398207 w 977689"/>
              <a:gd name="connsiteY6" fmla="*/ 523567 h 775506"/>
              <a:gd name="connsiteX7" fmla="*/ 689375 w 977689"/>
              <a:gd name="connsiteY7" fmla="*/ 775506 h 775506"/>
              <a:gd name="connsiteX8" fmla="*/ 0 w 977689"/>
              <a:gd name="connsiteY8" fmla="*/ 589935 h 775506"/>
              <a:gd name="connsiteX9" fmla="*/ 0 w 977689"/>
              <a:gd name="connsiteY9" fmla="*/ 589935 h 775506"/>
              <a:gd name="connsiteX0" fmla="*/ 162233 w 977689"/>
              <a:gd name="connsiteY0" fmla="*/ 0 h 775506"/>
              <a:gd name="connsiteX1" fmla="*/ 977689 w 977689"/>
              <a:gd name="connsiteY1" fmla="*/ 92213 h 775506"/>
              <a:gd name="connsiteX2" fmla="*/ 511899 w 977689"/>
              <a:gd name="connsiteY2" fmla="*/ 193591 h 775506"/>
              <a:gd name="connsiteX3" fmla="*/ 958645 w 977689"/>
              <a:gd name="connsiteY3" fmla="*/ 317090 h 775506"/>
              <a:gd name="connsiteX4" fmla="*/ 532879 w 977689"/>
              <a:gd name="connsiteY4" fmla="*/ 367418 h 775506"/>
              <a:gd name="connsiteX5" fmla="*/ 848033 w 977689"/>
              <a:gd name="connsiteY5" fmla="*/ 626806 h 775506"/>
              <a:gd name="connsiteX6" fmla="*/ 398207 w 977689"/>
              <a:gd name="connsiteY6" fmla="*/ 523567 h 775506"/>
              <a:gd name="connsiteX7" fmla="*/ 689375 w 977689"/>
              <a:gd name="connsiteY7" fmla="*/ 775506 h 775506"/>
              <a:gd name="connsiteX8" fmla="*/ 0 w 977689"/>
              <a:gd name="connsiteY8" fmla="*/ 589935 h 775506"/>
              <a:gd name="connsiteX9" fmla="*/ 0 w 977689"/>
              <a:gd name="connsiteY9" fmla="*/ 589935 h 775506"/>
              <a:gd name="connsiteX0" fmla="*/ 162233 w 977689"/>
              <a:gd name="connsiteY0" fmla="*/ 0 h 775506"/>
              <a:gd name="connsiteX1" fmla="*/ 977689 w 977689"/>
              <a:gd name="connsiteY1" fmla="*/ 92213 h 775506"/>
              <a:gd name="connsiteX2" fmla="*/ 511899 w 977689"/>
              <a:gd name="connsiteY2" fmla="*/ 193591 h 775506"/>
              <a:gd name="connsiteX3" fmla="*/ 949409 w 977689"/>
              <a:gd name="connsiteY3" fmla="*/ 369429 h 775506"/>
              <a:gd name="connsiteX4" fmla="*/ 532879 w 977689"/>
              <a:gd name="connsiteY4" fmla="*/ 367418 h 775506"/>
              <a:gd name="connsiteX5" fmla="*/ 848033 w 977689"/>
              <a:gd name="connsiteY5" fmla="*/ 626806 h 775506"/>
              <a:gd name="connsiteX6" fmla="*/ 398207 w 977689"/>
              <a:gd name="connsiteY6" fmla="*/ 523567 h 775506"/>
              <a:gd name="connsiteX7" fmla="*/ 689375 w 977689"/>
              <a:gd name="connsiteY7" fmla="*/ 775506 h 775506"/>
              <a:gd name="connsiteX8" fmla="*/ 0 w 977689"/>
              <a:gd name="connsiteY8" fmla="*/ 589935 h 775506"/>
              <a:gd name="connsiteX9" fmla="*/ 0 w 977689"/>
              <a:gd name="connsiteY9" fmla="*/ 589935 h 775506"/>
              <a:gd name="connsiteX0" fmla="*/ 162233 w 977689"/>
              <a:gd name="connsiteY0" fmla="*/ 0 h 775506"/>
              <a:gd name="connsiteX1" fmla="*/ 977689 w 977689"/>
              <a:gd name="connsiteY1" fmla="*/ 92213 h 775506"/>
              <a:gd name="connsiteX2" fmla="*/ 511899 w 977689"/>
              <a:gd name="connsiteY2" fmla="*/ 193591 h 775506"/>
              <a:gd name="connsiteX3" fmla="*/ 949409 w 977689"/>
              <a:gd name="connsiteY3" fmla="*/ 369429 h 775506"/>
              <a:gd name="connsiteX4" fmla="*/ 532879 w 977689"/>
              <a:gd name="connsiteY4" fmla="*/ 367418 h 775506"/>
              <a:gd name="connsiteX5" fmla="*/ 851112 w 977689"/>
              <a:gd name="connsiteY5" fmla="*/ 599096 h 775506"/>
              <a:gd name="connsiteX6" fmla="*/ 398207 w 977689"/>
              <a:gd name="connsiteY6" fmla="*/ 523567 h 775506"/>
              <a:gd name="connsiteX7" fmla="*/ 689375 w 977689"/>
              <a:gd name="connsiteY7" fmla="*/ 775506 h 775506"/>
              <a:gd name="connsiteX8" fmla="*/ 0 w 977689"/>
              <a:gd name="connsiteY8" fmla="*/ 589935 h 775506"/>
              <a:gd name="connsiteX9" fmla="*/ 0 w 977689"/>
              <a:gd name="connsiteY9" fmla="*/ 589935 h 775506"/>
              <a:gd name="connsiteX0" fmla="*/ 162233 w 977689"/>
              <a:gd name="connsiteY0" fmla="*/ 0 h 775506"/>
              <a:gd name="connsiteX1" fmla="*/ 977689 w 977689"/>
              <a:gd name="connsiteY1" fmla="*/ 92213 h 775506"/>
              <a:gd name="connsiteX2" fmla="*/ 511899 w 977689"/>
              <a:gd name="connsiteY2" fmla="*/ 193591 h 775506"/>
              <a:gd name="connsiteX3" fmla="*/ 949409 w 977689"/>
              <a:gd name="connsiteY3" fmla="*/ 369429 h 775506"/>
              <a:gd name="connsiteX4" fmla="*/ 474382 w 977689"/>
              <a:gd name="connsiteY4" fmla="*/ 367418 h 775506"/>
              <a:gd name="connsiteX5" fmla="*/ 851112 w 977689"/>
              <a:gd name="connsiteY5" fmla="*/ 599096 h 775506"/>
              <a:gd name="connsiteX6" fmla="*/ 398207 w 977689"/>
              <a:gd name="connsiteY6" fmla="*/ 523567 h 775506"/>
              <a:gd name="connsiteX7" fmla="*/ 689375 w 977689"/>
              <a:gd name="connsiteY7" fmla="*/ 775506 h 775506"/>
              <a:gd name="connsiteX8" fmla="*/ 0 w 977689"/>
              <a:gd name="connsiteY8" fmla="*/ 589935 h 775506"/>
              <a:gd name="connsiteX9" fmla="*/ 0 w 977689"/>
              <a:gd name="connsiteY9" fmla="*/ 589935 h 775506"/>
              <a:gd name="connsiteX0" fmla="*/ 162233 w 977689"/>
              <a:gd name="connsiteY0" fmla="*/ 0 h 787821"/>
              <a:gd name="connsiteX1" fmla="*/ 977689 w 977689"/>
              <a:gd name="connsiteY1" fmla="*/ 92213 h 787821"/>
              <a:gd name="connsiteX2" fmla="*/ 511899 w 977689"/>
              <a:gd name="connsiteY2" fmla="*/ 193591 h 787821"/>
              <a:gd name="connsiteX3" fmla="*/ 949409 w 977689"/>
              <a:gd name="connsiteY3" fmla="*/ 369429 h 787821"/>
              <a:gd name="connsiteX4" fmla="*/ 474382 w 977689"/>
              <a:gd name="connsiteY4" fmla="*/ 367418 h 787821"/>
              <a:gd name="connsiteX5" fmla="*/ 851112 w 977689"/>
              <a:gd name="connsiteY5" fmla="*/ 599096 h 787821"/>
              <a:gd name="connsiteX6" fmla="*/ 398207 w 977689"/>
              <a:gd name="connsiteY6" fmla="*/ 523567 h 787821"/>
              <a:gd name="connsiteX7" fmla="*/ 661666 w 977689"/>
              <a:gd name="connsiteY7" fmla="*/ 787821 h 787821"/>
              <a:gd name="connsiteX8" fmla="*/ 0 w 977689"/>
              <a:gd name="connsiteY8" fmla="*/ 589935 h 787821"/>
              <a:gd name="connsiteX9" fmla="*/ 0 w 977689"/>
              <a:gd name="connsiteY9" fmla="*/ 589935 h 787821"/>
              <a:gd name="connsiteX0" fmla="*/ 162233 w 977689"/>
              <a:gd name="connsiteY0" fmla="*/ 0 h 787821"/>
              <a:gd name="connsiteX1" fmla="*/ 977689 w 977689"/>
              <a:gd name="connsiteY1" fmla="*/ 92213 h 787821"/>
              <a:gd name="connsiteX2" fmla="*/ 511899 w 977689"/>
              <a:gd name="connsiteY2" fmla="*/ 193591 h 787821"/>
              <a:gd name="connsiteX3" fmla="*/ 949409 w 977689"/>
              <a:gd name="connsiteY3" fmla="*/ 369429 h 787821"/>
              <a:gd name="connsiteX4" fmla="*/ 474382 w 977689"/>
              <a:gd name="connsiteY4" fmla="*/ 367418 h 787821"/>
              <a:gd name="connsiteX5" fmla="*/ 851112 w 977689"/>
              <a:gd name="connsiteY5" fmla="*/ 599096 h 787821"/>
              <a:gd name="connsiteX6" fmla="*/ 398207 w 977689"/>
              <a:gd name="connsiteY6" fmla="*/ 511252 h 787821"/>
              <a:gd name="connsiteX7" fmla="*/ 661666 w 977689"/>
              <a:gd name="connsiteY7" fmla="*/ 787821 h 787821"/>
              <a:gd name="connsiteX8" fmla="*/ 0 w 977689"/>
              <a:gd name="connsiteY8" fmla="*/ 589935 h 787821"/>
              <a:gd name="connsiteX9" fmla="*/ 0 w 977689"/>
              <a:gd name="connsiteY9" fmla="*/ 589935 h 787821"/>
              <a:gd name="connsiteX0" fmla="*/ 162233 w 977689"/>
              <a:gd name="connsiteY0" fmla="*/ 0 h 728056"/>
              <a:gd name="connsiteX1" fmla="*/ 977689 w 977689"/>
              <a:gd name="connsiteY1" fmla="*/ 92213 h 728056"/>
              <a:gd name="connsiteX2" fmla="*/ 511899 w 977689"/>
              <a:gd name="connsiteY2" fmla="*/ 193591 h 728056"/>
              <a:gd name="connsiteX3" fmla="*/ 949409 w 977689"/>
              <a:gd name="connsiteY3" fmla="*/ 369429 h 728056"/>
              <a:gd name="connsiteX4" fmla="*/ 474382 w 977689"/>
              <a:gd name="connsiteY4" fmla="*/ 367418 h 728056"/>
              <a:gd name="connsiteX5" fmla="*/ 851112 w 977689"/>
              <a:gd name="connsiteY5" fmla="*/ 599096 h 728056"/>
              <a:gd name="connsiteX6" fmla="*/ 398207 w 977689"/>
              <a:gd name="connsiteY6" fmla="*/ 511252 h 728056"/>
              <a:gd name="connsiteX7" fmla="*/ 542137 w 977689"/>
              <a:gd name="connsiteY7" fmla="*/ 728056 h 728056"/>
              <a:gd name="connsiteX8" fmla="*/ 0 w 977689"/>
              <a:gd name="connsiteY8" fmla="*/ 589935 h 728056"/>
              <a:gd name="connsiteX9" fmla="*/ 0 w 977689"/>
              <a:gd name="connsiteY9" fmla="*/ 589935 h 728056"/>
              <a:gd name="connsiteX0" fmla="*/ 162233 w 949409"/>
              <a:gd name="connsiteY0" fmla="*/ 0 h 728056"/>
              <a:gd name="connsiteX1" fmla="*/ 798395 w 949409"/>
              <a:gd name="connsiteY1" fmla="*/ 104166 h 728056"/>
              <a:gd name="connsiteX2" fmla="*/ 511899 w 949409"/>
              <a:gd name="connsiteY2" fmla="*/ 193591 h 728056"/>
              <a:gd name="connsiteX3" fmla="*/ 949409 w 949409"/>
              <a:gd name="connsiteY3" fmla="*/ 369429 h 728056"/>
              <a:gd name="connsiteX4" fmla="*/ 474382 w 949409"/>
              <a:gd name="connsiteY4" fmla="*/ 367418 h 728056"/>
              <a:gd name="connsiteX5" fmla="*/ 851112 w 949409"/>
              <a:gd name="connsiteY5" fmla="*/ 599096 h 728056"/>
              <a:gd name="connsiteX6" fmla="*/ 398207 w 949409"/>
              <a:gd name="connsiteY6" fmla="*/ 511252 h 728056"/>
              <a:gd name="connsiteX7" fmla="*/ 542137 w 949409"/>
              <a:gd name="connsiteY7" fmla="*/ 728056 h 728056"/>
              <a:gd name="connsiteX8" fmla="*/ 0 w 949409"/>
              <a:gd name="connsiteY8" fmla="*/ 589935 h 728056"/>
              <a:gd name="connsiteX9" fmla="*/ 0 w 949409"/>
              <a:gd name="connsiteY9" fmla="*/ 589935 h 728056"/>
              <a:gd name="connsiteX0" fmla="*/ 162233 w 949409"/>
              <a:gd name="connsiteY0" fmla="*/ 0 h 728056"/>
              <a:gd name="connsiteX1" fmla="*/ 798395 w 949409"/>
              <a:gd name="connsiteY1" fmla="*/ 80260 h 728056"/>
              <a:gd name="connsiteX2" fmla="*/ 511899 w 949409"/>
              <a:gd name="connsiteY2" fmla="*/ 193591 h 728056"/>
              <a:gd name="connsiteX3" fmla="*/ 949409 w 949409"/>
              <a:gd name="connsiteY3" fmla="*/ 369429 h 728056"/>
              <a:gd name="connsiteX4" fmla="*/ 474382 w 949409"/>
              <a:gd name="connsiteY4" fmla="*/ 367418 h 728056"/>
              <a:gd name="connsiteX5" fmla="*/ 851112 w 949409"/>
              <a:gd name="connsiteY5" fmla="*/ 599096 h 728056"/>
              <a:gd name="connsiteX6" fmla="*/ 398207 w 949409"/>
              <a:gd name="connsiteY6" fmla="*/ 511252 h 728056"/>
              <a:gd name="connsiteX7" fmla="*/ 542137 w 949409"/>
              <a:gd name="connsiteY7" fmla="*/ 728056 h 728056"/>
              <a:gd name="connsiteX8" fmla="*/ 0 w 949409"/>
              <a:gd name="connsiteY8" fmla="*/ 589935 h 728056"/>
              <a:gd name="connsiteX9" fmla="*/ 0 w 949409"/>
              <a:gd name="connsiteY9" fmla="*/ 589935 h 728056"/>
              <a:gd name="connsiteX0" fmla="*/ 162233 w 949409"/>
              <a:gd name="connsiteY0" fmla="*/ 0 h 728056"/>
              <a:gd name="connsiteX1" fmla="*/ 798395 w 949409"/>
              <a:gd name="connsiteY1" fmla="*/ 80260 h 728056"/>
              <a:gd name="connsiteX2" fmla="*/ 511899 w 949409"/>
              <a:gd name="connsiteY2" fmla="*/ 193591 h 728056"/>
              <a:gd name="connsiteX3" fmla="*/ 949409 w 949409"/>
              <a:gd name="connsiteY3" fmla="*/ 369429 h 728056"/>
              <a:gd name="connsiteX4" fmla="*/ 474382 w 949409"/>
              <a:gd name="connsiteY4" fmla="*/ 367418 h 728056"/>
              <a:gd name="connsiteX5" fmla="*/ 851112 w 949409"/>
              <a:gd name="connsiteY5" fmla="*/ 599096 h 728056"/>
              <a:gd name="connsiteX6" fmla="*/ 302584 w 949409"/>
              <a:gd name="connsiteY6" fmla="*/ 493322 h 728056"/>
              <a:gd name="connsiteX7" fmla="*/ 542137 w 949409"/>
              <a:gd name="connsiteY7" fmla="*/ 728056 h 728056"/>
              <a:gd name="connsiteX8" fmla="*/ 0 w 949409"/>
              <a:gd name="connsiteY8" fmla="*/ 589935 h 728056"/>
              <a:gd name="connsiteX9" fmla="*/ 0 w 949409"/>
              <a:gd name="connsiteY9" fmla="*/ 589935 h 728056"/>
              <a:gd name="connsiteX0" fmla="*/ 162233 w 949409"/>
              <a:gd name="connsiteY0" fmla="*/ 0 h 728056"/>
              <a:gd name="connsiteX1" fmla="*/ 798395 w 949409"/>
              <a:gd name="connsiteY1" fmla="*/ 80260 h 728056"/>
              <a:gd name="connsiteX2" fmla="*/ 511899 w 949409"/>
              <a:gd name="connsiteY2" fmla="*/ 193591 h 728056"/>
              <a:gd name="connsiteX3" fmla="*/ 949409 w 949409"/>
              <a:gd name="connsiteY3" fmla="*/ 369429 h 728056"/>
              <a:gd name="connsiteX4" fmla="*/ 474382 w 949409"/>
              <a:gd name="connsiteY4" fmla="*/ 367418 h 728056"/>
              <a:gd name="connsiteX5" fmla="*/ 743536 w 949409"/>
              <a:gd name="connsiteY5" fmla="*/ 539331 h 728056"/>
              <a:gd name="connsiteX6" fmla="*/ 302584 w 949409"/>
              <a:gd name="connsiteY6" fmla="*/ 493322 h 728056"/>
              <a:gd name="connsiteX7" fmla="*/ 542137 w 949409"/>
              <a:gd name="connsiteY7" fmla="*/ 728056 h 728056"/>
              <a:gd name="connsiteX8" fmla="*/ 0 w 949409"/>
              <a:gd name="connsiteY8" fmla="*/ 589935 h 728056"/>
              <a:gd name="connsiteX9" fmla="*/ 0 w 949409"/>
              <a:gd name="connsiteY9" fmla="*/ 589935 h 728056"/>
              <a:gd name="connsiteX0" fmla="*/ 162233 w 841832"/>
              <a:gd name="connsiteY0" fmla="*/ 0 h 728056"/>
              <a:gd name="connsiteX1" fmla="*/ 798395 w 841832"/>
              <a:gd name="connsiteY1" fmla="*/ 80260 h 728056"/>
              <a:gd name="connsiteX2" fmla="*/ 511899 w 841832"/>
              <a:gd name="connsiteY2" fmla="*/ 193591 h 728056"/>
              <a:gd name="connsiteX3" fmla="*/ 841832 w 841832"/>
              <a:gd name="connsiteY3" fmla="*/ 345523 h 728056"/>
              <a:gd name="connsiteX4" fmla="*/ 474382 w 841832"/>
              <a:gd name="connsiteY4" fmla="*/ 367418 h 728056"/>
              <a:gd name="connsiteX5" fmla="*/ 743536 w 841832"/>
              <a:gd name="connsiteY5" fmla="*/ 539331 h 728056"/>
              <a:gd name="connsiteX6" fmla="*/ 302584 w 841832"/>
              <a:gd name="connsiteY6" fmla="*/ 493322 h 728056"/>
              <a:gd name="connsiteX7" fmla="*/ 542137 w 841832"/>
              <a:gd name="connsiteY7" fmla="*/ 728056 h 728056"/>
              <a:gd name="connsiteX8" fmla="*/ 0 w 841832"/>
              <a:gd name="connsiteY8" fmla="*/ 589935 h 728056"/>
              <a:gd name="connsiteX9" fmla="*/ 0 w 841832"/>
              <a:gd name="connsiteY9" fmla="*/ 589935 h 728056"/>
              <a:gd name="connsiteX0" fmla="*/ 162233 w 841832"/>
              <a:gd name="connsiteY0" fmla="*/ 0 h 740009"/>
              <a:gd name="connsiteX1" fmla="*/ 798395 w 841832"/>
              <a:gd name="connsiteY1" fmla="*/ 80260 h 740009"/>
              <a:gd name="connsiteX2" fmla="*/ 511899 w 841832"/>
              <a:gd name="connsiteY2" fmla="*/ 193591 h 740009"/>
              <a:gd name="connsiteX3" fmla="*/ 841832 w 841832"/>
              <a:gd name="connsiteY3" fmla="*/ 345523 h 740009"/>
              <a:gd name="connsiteX4" fmla="*/ 474382 w 841832"/>
              <a:gd name="connsiteY4" fmla="*/ 367418 h 740009"/>
              <a:gd name="connsiteX5" fmla="*/ 743536 w 841832"/>
              <a:gd name="connsiteY5" fmla="*/ 539331 h 740009"/>
              <a:gd name="connsiteX6" fmla="*/ 302584 w 841832"/>
              <a:gd name="connsiteY6" fmla="*/ 493322 h 740009"/>
              <a:gd name="connsiteX7" fmla="*/ 464443 w 841832"/>
              <a:gd name="connsiteY7" fmla="*/ 740009 h 740009"/>
              <a:gd name="connsiteX8" fmla="*/ 0 w 841832"/>
              <a:gd name="connsiteY8" fmla="*/ 589935 h 740009"/>
              <a:gd name="connsiteX9" fmla="*/ 0 w 841832"/>
              <a:gd name="connsiteY9" fmla="*/ 589935 h 740009"/>
              <a:gd name="connsiteX0" fmla="*/ 162233 w 841832"/>
              <a:gd name="connsiteY0" fmla="*/ 0 h 716103"/>
              <a:gd name="connsiteX1" fmla="*/ 798395 w 841832"/>
              <a:gd name="connsiteY1" fmla="*/ 80260 h 716103"/>
              <a:gd name="connsiteX2" fmla="*/ 511899 w 841832"/>
              <a:gd name="connsiteY2" fmla="*/ 193591 h 716103"/>
              <a:gd name="connsiteX3" fmla="*/ 841832 w 841832"/>
              <a:gd name="connsiteY3" fmla="*/ 345523 h 716103"/>
              <a:gd name="connsiteX4" fmla="*/ 474382 w 841832"/>
              <a:gd name="connsiteY4" fmla="*/ 367418 h 716103"/>
              <a:gd name="connsiteX5" fmla="*/ 743536 w 841832"/>
              <a:gd name="connsiteY5" fmla="*/ 539331 h 716103"/>
              <a:gd name="connsiteX6" fmla="*/ 302584 w 841832"/>
              <a:gd name="connsiteY6" fmla="*/ 493322 h 716103"/>
              <a:gd name="connsiteX7" fmla="*/ 422607 w 841832"/>
              <a:gd name="connsiteY7" fmla="*/ 716103 h 716103"/>
              <a:gd name="connsiteX8" fmla="*/ 0 w 841832"/>
              <a:gd name="connsiteY8" fmla="*/ 589935 h 716103"/>
              <a:gd name="connsiteX9" fmla="*/ 0 w 841832"/>
              <a:gd name="connsiteY9" fmla="*/ 589935 h 716103"/>
              <a:gd name="connsiteX0" fmla="*/ 162233 w 841832"/>
              <a:gd name="connsiteY0" fmla="*/ 0 h 716103"/>
              <a:gd name="connsiteX1" fmla="*/ 708747 w 841832"/>
              <a:gd name="connsiteY1" fmla="*/ 74283 h 716103"/>
              <a:gd name="connsiteX2" fmla="*/ 511899 w 841832"/>
              <a:gd name="connsiteY2" fmla="*/ 193591 h 716103"/>
              <a:gd name="connsiteX3" fmla="*/ 841832 w 841832"/>
              <a:gd name="connsiteY3" fmla="*/ 345523 h 716103"/>
              <a:gd name="connsiteX4" fmla="*/ 474382 w 841832"/>
              <a:gd name="connsiteY4" fmla="*/ 367418 h 716103"/>
              <a:gd name="connsiteX5" fmla="*/ 743536 w 841832"/>
              <a:gd name="connsiteY5" fmla="*/ 539331 h 716103"/>
              <a:gd name="connsiteX6" fmla="*/ 302584 w 841832"/>
              <a:gd name="connsiteY6" fmla="*/ 493322 h 716103"/>
              <a:gd name="connsiteX7" fmla="*/ 422607 w 841832"/>
              <a:gd name="connsiteY7" fmla="*/ 716103 h 716103"/>
              <a:gd name="connsiteX8" fmla="*/ 0 w 841832"/>
              <a:gd name="connsiteY8" fmla="*/ 589935 h 716103"/>
              <a:gd name="connsiteX9" fmla="*/ 0 w 841832"/>
              <a:gd name="connsiteY9" fmla="*/ 589935 h 716103"/>
              <a:gd name="connsiteX0" fmla="*/ 162233 w 841832"/>
              <a:gd name="connsiteY0" fmla="*/ 0 h 716103"/>
              <a:gd name="connsiteX1" fmla="*/ 708747 w 841832"/>
              <a:gd name="connsiteY1" fmla="*/ 74283 h 716103"/>
              <a:gd name="connsiteX2" fmla="*/ 511899 w 841832"/>
              <a:gd name="connsiteY2" fmla="*/ 193591 h 716103"/>
              <a:gd name="connsiteX3" fmla="*/ 841832 w 841832"/>
              <a:gd name="connsiteY3" fmla="*/ 345523 h 716103"/>
              <a:gd name="connsiteX4" fmla="*/ 402664 w 841832"/>
              <a:gd name="connsiteY4" fmla="*/ 337536 h 716103"/>
              <a:gd name="connsiteX5" fmla="*/ 743536 w 841832"/>
              <a:gd name="connsiteY5" fmla="*/ 539331 h 716103"/>
              <a:gd name="connsiteX6" fmla="*/ 302584 w 841832"/>
              <a:gd name="connsiteY6" fmla="*/ 493322 h 716103"/>
              <a:gd name="connsiteX7" fmla="*/ 422607 w 841832"/>
              <a:gd name="connsiteY7" fmla="*/ 716103 h 716103"/>
              <a:gd name="connsiteX8" fmla="*/ 0 w 841832"/>
              <a:gd name="connsiteY8" fmla="*/ 589935 h 716103"/>
              <a:gd name="connsiteX9" fmla="*/ 0 w 841832"/>
              <a:gd name="connsiteY9" fmla="*/ 589935 h 716103"/>
              <a:gd name="connsiteX0" fmla="*/ 162233 w 841832"/>
              <a:gd name="connsiteY0" fmla="*/ 0 h 716103"/>
              <a:gd name="connsiteX1" fmla="*/ 708747 w 841832"/>
              <a:gd name="connsiteY1" fmla="*/ 74283 h 716103"/>
              <a:gd name="connsiteX2" fmla="*/ 452134 w 841832"/>
              <a:gd name="connsiteY2" fmla="*/ 181638 h 716103"/>
              <a:gd name="connsiteX3" fmla="*/ 841832 w 841832"/>
              <a:gd name="connsiteY3" fmla="*/ 345523 h 716103"/>
              <a:gd name="connsiteX4" fmla="*/ 402664 w 841832"/>
              <a:gd name="connsiteY4" fmla="*/ 337536 h 716103"/>
              <a:gd name="connsiteX5" fmla="*/ 743536 w 841832"/>
              <a:gd name="connsiteY5" fmla="*/ 539331 h 716103"/>
              <a:gd name="connsiteX6" fmla="*/ 302584 w 841832"/>
              <a:gd name="connsiteY6" fmla="*/ 493322 h 716103"/>
              <a:gd name="connsiteX7" fmla="*/ 422607 w 841832"/>
              <a:gd name="connsiteY7" fmla="*/ 716103 h 716103"/>
              <a:gd name="connsiteX8" fmla="*/ 0 w 841832"/>
              <a:gd name="connsiteY8" fmla="*/ 589935 h 716103"/>
              <a:gd name="connsiteX9" fmla="*/ 0 w 841832"/>
              <a:gd name="connsiteY9" fmla="*/ 589935 h 716103"/>
              <a:gd name="connsiteX0" fmla="*/ 162233 w 841832"/>
              <a:gd name="connsiteY0" fmla="*/ 0 h 716103"/>
              <a:gd name="connsiteX1" fmla="*/ 708747 w 841832"/>
              <a:gd name="connsiteY1" fmla="*/ 74283 h 716103"/>
              <a:gd name="connsiteX2" fmla="*/ 452134 w 841832"/>
              <a:gd name="connsiteY2" fmla="*/ 181638 h 716103"/>
              <a:gd name="connsiteX3" fmla="*/ 841832 w 841832"/>
              <a:gd name="connsiteY3" fmla="*/ 345523 h 716103"/>
              <a:gd name="connsiteX4" fmla="*/ 402664 w 841832"/>
              <a:gd name="connsiteY4" fmla="*/ 337536 h 716103"/>
              <a:gd name="connsiteX5" fmla="*/ 743536 w 841832"/>
              <a:gd name="connsiteY5" fmla="*/ 539331 h 716103"/>
              <a:gd name="connsiteX6" fmla="*/ 218913 w 841832"/>
              <a:gd name="connsiteY6" fmla="*/ 451487 h 716103"/>
              <a:gd name="connsiteX7" fmla="*/ 422607 w 841832"/>
              <a:gd name="connsiteY7" fmla="*/ 716103 h 716103"/>
              <a:gd name="connsiteX8" fmla="*/ 0 w 841832"/>
              <a:gd name="connsiteY8" fmla="*/ 589935 h 716103"/>
              <a:gd name="connsiteX9" fmla="*/ 0 w 841832"/>
              <a:gd name="connsiteY9" fmla="*/ 589935 h 716103"/>
              <a:gd name="connsiteX0" fmla="*/ 162233 w 841832"/>
              <a:gd name="connsiteY0" fmla="*/ 0 h 686221"/>
              <a:gd name="connsiteX1" fmla="*/ 708747 w 841832"/>
              <a:gd name="connsiteY1" fmla="*/ 74283 h 686221"/>
              <a:gd name="connsiteX2" fmla="*/ 452134 w 841832"/>
              <a:gd name="connsiteY2" fmla="*/ 181638 h 686221"/>
              <a:gd name="connsiteX3" fmla="*/ 841832 w 841832"/>
              <a:gd name="connsiteY3" fmla="*/ 345523 h 686221"/>
              <a:gd name="connsiteX4" fmla="*/ 402664 w 841832"/>
              <a:gd name="connsiteY4" fmla="*/ 337536 h 686221"/>
              <a:gd name="connsiteX5" fmla="*/ 743536 w 841832"/>
              <a:gd name="connsiteY5" fmla="*/ 539331 h 686221"/>
              <a:gd name="connsiteX6" fmla="*/ 218913 w 841832"/>
              <a:gd name="connsiteY6" fmla="*/ 451487 h 686221"/>
              <a:gd name="connsiteX7" fmla="*/ 321007 w 841832"/>
              <a:gd name="connsiteY7" fmla="*/ 686221 h 686221"/>
              <a:gd name="connsiteX8" fmla="*/ 0 w 841832"/>
              <a:gd name="connsiteY8" fmla="*/ 589935 h 686221"/>
              <a:gd name="connsiteX9" fmla="*/ 0 w 841832"/>
              <a:gd name="connsiteY9" fmla="*/ 589935 h 686221"/>
              <a:gd name="connsiteX0" fmla="*/ 162233 w 841832"/>
              <a:gd name="connsiteY0" fmla="*/ 0 h 686221"/>
              <a:gd name="connsiteX1" fmla="*/ 708747 w 841832"/>
              <a:gd name="connsiteY1" fmla="*/ 74283 h 686221"/>
              <a:gd name="connsiteX2" fmla="*/ 452134 w 841832"/>
              <a:gd name="connsiteY2" fmla="*/ 181638 h 686221"/>
              <a:gd name="connsiteX3" fmla="*/ 841832 w 841832"/>
              <a:gd name="connsiteY3" fmla="*/ 345523 h 686221"/>
              <a:gd name="connsiteX4" fmla="*/ 402664 w 841832"/>
              <a:gd name="connsiteY4" fmla="*/ 337536 h 686221"/>
              <a:gd name="connsiteX5" fmla="*/ 582172 w 841832"/>
              <a:gd name="connsiteY5" fmla="*/ 509449 h 686221"/>
              <a:gd name="connsiteX6" fmla="*/ 218913 w 841832"/>
              <a:gd name="connsiteY6" fmla="*/ 451487 h 686221"/>
              <a:gd name="connsiteX7" fmla="*/ 321007 w 841832"/>
              <a:gd name="connsiteY7" fmla="*/ 686221 h 686221"/>
              <a:gd name="connsiteX8" fmla="*/ 0 w 841832"/>
              <a:gd name="connsiteY8" fmla="*/ 589935 h 686221"/>
              <a:gd name="connsiteX9" fmla="*/ 0 w 841832"/>
              <a:gd name="connsiteY9" fmla="*/ 589935 h 686221"/>
              <a:gd name="connsiteX0" fmla="*/ 162233 w 746208"/>
              <a:gd name="connsiteY0" fmla="*/ 0 h 686221"/>
              <a:gd name="connsiteX1" fmla="*/ 708747 w 746208"/>
              <a:gd name="connsiteY1" fmla="*/ 74283 h 686221"/>
              <a:gd name="connsiteX2" fmla="*/ 452134 w 746208"/>
              <a:gd name="connsiteY2" fmla="*/ 181638 h 686221"/>
              <a:gd name="connsiteX3" fmla="*/ 746208 w 746208"/>
              <a:gd name="connsiteY3" fmla="*/ 321618 h 686221"/>
              <a:gd name="connsiteX4" fmla="*/ 402664 w 746208"/>
              <a:gd name="connsiteY4" fmla="*/ 337536 h 686221"/>
              <a:gd name="connsiteX5" fmla="*/ 582172 w 746208"/>
              <a:gd name="connsiteY5" fmla="*/ 509449 h 686221"/>
              <a:gd name="connsiteX6" fmla="*/ 218913 w 746208"/>
              <a:gd name="connsiteY6" fmla="*/ 451487 h 686221"/>
              <a:gd name="connsiteX7" fmla="*/ 321007 w 746208"/>
              <a:gd name="connsiteY7" fmla="*/ 686221 h 686221"/>
              <a:gd name="connsiteX8" fmla="*/ 0 w 746208"/>
              <a:gd name="connsiteY8" fmla="*/ 589935 h 686221"/>
              <a:gd name="connsiteX9" fmla="*/ 0 w 746208"/>
              <a:gd name="connsiteY9" fmla="*/ 589935 h 686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6208" h="686221">
                <a:moveTo>
                  <a:pt x="162233" y="0"/>
                </a:moveTo>
                <a:lnTo>
                  <a:pt x="708747" y="74283"/>
                </a:lnTo>
                <a:lnTo>
                  <a:pt x="452134" y="181638"/>
                </a:lnTo>
                <a:lnTo>
                  <a:pt x="746208" y="321618"/>
                </a:lnTo>
                <a:lnTo>
                  <a:pt x="402664" y="337536"/>
                </a:lnTo>
                <a:lnTo>
                  <a:pt x="582172" y="509449"/>
                </a:lnTo>
                <a:lnTo>
                  <a:pt x="218913" y="451487"/>
                </a:lnTo>
                <a:lnTo>
                  <a:pt x="321007" y="686221"/>
                </a:lnTo>
                <a:lnTo>
                  <a:pt x="0" y="589935"/>
                </a:lnTo>
                <a:lnTo>
                  <a:pt x="0" y="58993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3440341" y="3540891"/>
            <a:ext cx="1213092" cy="612295"/>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nvGrpSpPr>
          <p:cNvPr id="208" name="Group 207"/>
          <p:cNvGrpSpPr/>
          <p:nvPr/>
        </p:nvGrpSpPr>
        <p:grpSpPr>
          <a:xfrm>
            <a:off x="4263493" y="4015113"/>
            <a:ext cx="1513556" cy="715669"/>
            <a:chOff x="4444115" y="3778044"/>
            <a:chExt cx="1513556" cy="715669"/>
          </a:xfrm>
        </p:grpSpPr>
        <p:sp>
          <p:nvSpPr>
            <p:cNvPr id="101" name="TextBox 100"/>
            <p:cNvSpPr txBox="1"/>
            <p:nvPr/>
          </p:nvSpPr>
          <p:spPr>
            <a:xfrm>
              <a:off x="4444115" y="4032048"/>
              <a:ext cx="1513556" cy="461665"/>
            </a:xfrm>
            <a:prstGeom prst="rect">
              <a:avLst/>
            </a:prstGeom>
            <a:noFill/>
          </p:spPr>
          <p:txBody>
            <a:bodyPr wrap="none" rtlCol="0">
              <a:spAutoFit/>
            </a:bodyPr>
            <a:lstStyle/>
            <a:p>
              <a:r>
                <a:rPr lang="en-US" sz="2400" b="1" dirty="0">
                  <a:latin typeface="Goudy Old Style" panose="02020502050305020303" pitchFamily="18" charset="0"/>
                </a:rPr>
                <a:t>T</a:t>
              </a:r>
              <a:r>
                <a:rPr lang="en-US" b="1" dirty="0">
                  <a:latin typeface="Goudy Old Style" panose="02020502050305020303" pitchFamily="18" charset="0"/>
                </a:rPr>
                <a:t>HALAMUS</a:t>
              </a:r>
            </a:p>
          </p:txBody>
        </p:sp>
        <p:sp>
          <p:nvSpPr>
            <p:cNvPr id="196" name="TextBox 195"/>
            <p:cNvSpPr txBox="1"/>
            <p:nvPr/>
          </p:nvSpPr>
          <p:spPr>
            <a:xfrm>
              <a:off x="4623331" y="3778044"/>
              <a:ext cx="1155124" cy="461665"/>
            </a:xfrm>
            <a:prstGeom prst="rect">
              <a:avLst/>
            </a:prstGeom>
            <a:noFill/>
          </p:spPr>
          <p:txBody>
            <a:bodyPr wrap="none" rtlCol="0">
              <a:spAutoFit/>
            </a:bodyPr>
            <a:lstStyle/>
            <a:p>
              <a:r>
                <a:rPr lang="en-US" sz="2400" b="1" dirty="0">
                  <a:latin typeface="Goudy Old Style" panose="02020502050305020303" pitchFamily="18" charset="0"/>
                </a:rPr>
                <a:t>D</a:t>
              </a:r>
              <a:r>
                <a:rPr lang="en-US" b="1" dirty="0">
                  <a:latin typeface="Goudy Old Style" panose="02020502050305020303" pitchFamily="18" charset="0"/>
                </a:rPr>
                <a:t>ORSAL</a:t>
              </a:r>
            </a:p>
          </p:txBody>
        </p:sp>
      </p:grpSp>
      <p:sp>
        <p:nvSpPr>
          <p:cNvPr id="195" name="Freeform 194"/>
          <p:cNvSpPr/>
          <p:nvPr/>
        </p:nvSpPr>
        <p:spPr>
          <a:xfrm>
            <a:off x="3367081" y="3255614"/>
            <a:ext cx="1350387" cy="430762"/>
          </a:xfrm>
          <a:custGeom>
            <a:avLst/>
            <a:gdLst>
              <a:gd name="connsiteX0" fmla="*/ 99964 w 1313263"/>
              <a:gd name="connsiteY0" fmla="*/ 530249 h 559024"/>
              <a:gd name="connsiteX1" fmla="*/ 220614 w 1313263"/>
              <a:gd name="connsiteY1" fmla="*/ 444524 h 559024"/>
              <a:gd name="connsiteX2" fmla="*/ 471439 w 1313263"/>
              <a:gd name="connsiteY2" fmla="*/ 358799 h 559024"/>
              <a:gd name="connsiteX3" fmla="*/ 744489 w 1313263"/>
              <a:gd name="connsiteY3" fmla="*/ 349274 h 559024"/>
              <a:gd name="connsiteX4" fmla="*/ 969914 w 1313263"/>
              <a:gd name="connsiteY4" fmla="*/ 387374 h 559024"/>
              <a:gd name="connsiteX5" fmla="*/ 1160414 w 1313263"/>
              <a:gd name="connsiteY5" fmla="*/ 466749 h 559024"/>
              <a:gd name="connsiteX6" fmla="*/ 1249314 w 1313263"/>
              <a:gd name="connsiteY6" fmla="*/ 549299 h 559024"/>
              <a:gd name="connsiteX7" fmla="*/ 1271539 w 1313263"/>
              <a:gd name="connsiteY7" fmla="*/ 225449 h 559024"/>
              <a:gd name="connsiteX8" fmla="*/ 665114 w 1313263"/>
              <a:gd name="connsiteY8" fmla="*/ 24 h 559024"/>
              <a:gd name="connsiteX9" fmla="*/ 33289 w 1313263"/>
              <a:gd name="connsiteY9" fmla="*/ 238149 h 559024"/>
              <a:gd name="connsiteX10" fmla="*/ 99964 w 1313263"/>
              <a:gd name="connsiteY10" fmla="*/ 530249 h 559024"/>
              <a:gd name="connsiteX0" fmla="*/ 99731 w 1313030"/>
              <a:gd name="connsiteY0" fmla="*/ 530249 h 559024"/>
              <a:gd name="connsiteX1" fmla="*/ 210856 w 1313030"/>
              <a:gd name="connsiteY1" fmla="*/ 444524 h 559024"/>
              <a:gd name="connsiteX2" fmla="*/ 471206 w 1313030"/>
              <a:gd name="connsiteY2" fmla="*/ 358799 h 559024"/>
              <a:gd name="connsiteX3" fmla="*/ 744256 w 1313030"/>
              <a:gd name="connsiteY3" fmla="*/ 349274 h 559024"/>
              <a:gd name="connsiteX4" fmla="*/ 969681 w 1313030"/>
              <a:gd name="connsiteY4" fmla="*/ 387374 h 559024"/>
              <a:gd name="connsiteX5" fmla="*/ 1160181 w 1313030"/>
              <a:gd name="connsiteY5" fmla="*/ 466749 h 559024"/>
              <a:gd name="connsiteX6" fmla="*/ 1249081 w 1313030"/>
              <a:gd name="connsiteY6" fmla="*/ 549299 h 559024"/>
              <a:gd name="connsiteX7" fmla="*/ 1271306 w 1313030"/>
              <a:gd name="connsiteY7" fmla="*/ 225449 h 559024"/>
              <a:gd name="connsiteX8" fmla="*/ 664881 w 1313030"/>
              <a:gd name="connsiteY8" fmla="*/ 24 h 559024"/>
              <a:gd name="connsiteX9" fmla="*/ 33056 w 1313030"/>
              <a:gd name="connsiteY9" fmla="*/ 238149 h 559024"/>
              <a:gd name="connsiteX10" fmla="*/ 99731 w 1313030"/>
              <a:gd name="connsiteY10" fmla="*/ 530249 h 559024"/>
              <a:gd name="connsiteX0" fmla="*/ 99731 w 1313030"/>
              <a:gd name="connsiteY0" fmla="*/ 530249 h 559024"/>
              <a:gd name="connsiteX1" fmla="*/ 471206 w 1313030"/>
              <a:gd name="connsiteY1" fmla="*/ 358799 h 559024"/>
              <a:gd name="connsiteX2" fmla="*/ 744256 w 1313030"/>
              <a:gd name="connsiteY2" fmla="*/ 349274 h 559024"/>
              <a:gd name="connsiteX3" fmla="*/ 969681 w 1313030"/>
              <a:gd name="connsiteY3" fmla="*/ 387374 h 559024"/>
              <a:gd name="connsiteX4" fmla="*/ 1160181 w 1313030"/>
              <a:gd name="connsiteY4" fmla="*/ 466749 h 559024"/>
              <a:gd name="connsiteX5" fmla="*/ 1249081 w 1313030"/>
              <a:gd name="connsiteY5" fmla="*/ 549299 h 559024"/>
              <a:gd name="connsiteX6" fmla="*/ 1271306 w 1313030"/>
              <a:gd name="connsiteY6" fmla="*/ 225449 h 559024"/>
              <a:gd name="connsiteX7" fmla="*/ 664881 w 1313030"/>
              <a:gd name="connsiteY7" fmla="*/ 24 h 559024"/>
              <a:gd name="connsiteX8" fmla="*/ 33056 w 1313030"/>
              <a:gd name="connsiteY8" fmla="*/ 238149 h 559024"/>
              <a:gd name="connsiteX9" fmla="*/ 99731 w 1313030"/>
              <a:gd name="connsiteY9" fmla="*/ 530249 h 559024"/>
              <a:gd name="connsiteX0" fmla="*/ 99731 w 1313030"/>
              <a:gd name="connsiteY0" fmla="*/ 530249 h 559024"/>
              <a:gd name="connsiteX1" fmla="*/ 744256 w 1313030"/>
              <a:gd name="connsiteY1" fmla="*/ 349274 h 559024"/>
              <a:gd name="connsiteX2" fmla="*/ 969681 w 1313030"/>
              <a:gd name="connsiteY2" fmla="*/ 387374 h 559024"/>
              <a:gd name="connsiteX3" fmla="*/ 1160181 w 1313030"/>
              <a:gd name="connsiteY3" fmla="*/ 466749 h 559024"/>
              <a:gd name="connsiteX4" fmla="*/ 1249081 w 1313030"/>
              <a:gd name="connsiteY4" fmla="*/ 549299 h 559024"/>
              <a:gd name="connsiteX5" fmla="*/ 1271306 w 1313030"/>
              <a:gd name="connsiteY5" fmla="*/ 225449 h 559024"/>
              <a:gd name="connsiteX6" fmla="*/ 664881 w 1313030"/>
              <a:gd name="connsiteY6" fmla="*/ 24 h 559024"/>
              <a:gd name="connsiteX7" fmla="*/ 33056 w 1313030"/>
              <a:gd name="connsiteY7" fmla="*/ 238149 h 559024"/>
              <a:gd name="connsiteX8" fmla="*/ 99731 w 1313030"/>
              <a:gd name="connsiteY8" fmla="*/ 530249 h 559024"/>
              <a:gd name="connsiteX0" fmla="*/ 99731 w 1313030"/>
              <a:gd name="connsiteY0" fmla="*/ 530249 h 559499"/>
              <a:gd name="connsiteX1" fmla="*/ 744256 w 1313030"/>
              <a:gd name="connsiteY1" fmla="*/ 349274 h 559499"/>
              <a:gd name="connsiteX2" fmla="*/ 1160181 w 1313030"/>
              <a:gd name="connsiteY2" fmla="*/ 466749 h 559499"/>
              <a:gd name="connsiteX3" fmla="*/ 1249081 w 1313030"/>
              <a:gd name="connsiteY3" fmla="*/ 549299 h 559499"/>
              <a:gd name="connsiteX4" fmla="*/ 1271306 w 1313030"/>
              <a:gd name="connsiteY4" fmla="*/ 225449 h 559499"/>
              <a:gd name="connsiteX5" fmla="*/ 664881 w 1313030"/>
              <a:gd name="connsiteY5" fmla="*/ 24 h 559499"/>
              <a:gd name="connsiteX6" fmla="*/ 33056 w 1313030"/>
              <a:gd name="connsiteY6" fmla="*/ 238149 h 559499"/>
              <a:gd name="connsiteX7" fmla="*/ 99731 w 1313030"/>
              <a:gd name="connsiteY7" fmla="*/ 530249 h 559499"/>
              <a:gd name="connsiteX0" fmla="*/ 99731 w 1331094"/>
              <a:gd name="connsiteY0" fmla="*/ 530249 h 550679"/>
              <a:gd name="connsiteX1" fmla="*/ 744256 w 1331094"/>
              <a:gd name="connsiteY1" fmla="*/ 349274 h 550679"/>
              <a:gd name="connsiteX2" fmla="*/ 1249081 w 1331094"/>
              <a:gd name="connsiteY2" fmla="*/ 549299 h 550679"/>
              <a:gd name="connsiteX3" fmla="*/ 1271306 w 1331094"/>
              <a:gd name="connsiteY3" fmla="*/ 225449 h 550679"/>
              <a:gd name="connsiteX4" fmla="*/ 664881 w 1331094"/>
              <a:gd name="connsiteY4" fmla="*/ 24 h 550679"/>
              <a:gd name="connsiteX5" fmla="*/ 33056 w 1331094"/>
              <a:gd name="connsiteY5" fmla="*/ 238149 h 550679"/>
              <a:gd name="connsiteX6" fmla="*/ 99731 w 1331094"/>
              <a:gd name="connsiteY6" fmla="*/ 530249 h 550679"/>
              <a:gd name="connsiteX0" fmla="*/ 114902 w 1349855"/>
              <a:gd name="connsiteY0" fmla="*/ 530249 h 550438"/>
              <a:gd name="connsiteX1" fmla="*/ 692752 w 1349855"/>
              <a:gd name="connsiteY1" fmla="*/ 339611 h 550438"/>
              <a:gd name="connsiteX2" fmla="*/ 1264252 w 1349855"/>
              <a:gd name="connsiteY2" fmla="*/ 549299 h 550438"/>
              <a:gd name="connsiteX3" fmla="*/ 1286477 w 1349855"/>
              <a:gd name="connsiteY3" fmla="*/ 225449 h 550438"/>
              <a:gd name="connsiteX4" fmla="*/ 680052 w 1349855"/>
              <a:gd name="connsiteY4" fmla="*/ 24 h 550438"/>
              <a:gd name="connsiteX5" fmla="*/ 48227 w 1349855"/>
              <a:gd name="connsiteY5" fmla="*/ 238149 h 550438"/>
              <a:gd name="connsiteX6" fmla="*/ 114902 w 1349855"/>
              <a:gd name="connsiteY6" fmla="*/ 530249 h 550438"/>
              <a:gd name="connsiteX0" fmla="*/ 114902 w 1349855"/>
              <a:gd name="connsiteY0" fmla="*/ 530249 h 550353"/>
              <a:gd name="connsiteX1" fmla="*/ 692752 w 1349855"/>
              <a:gd name="connsiteY1" fmla="*/ 339611 h 550353"/>
              <a:gd name="connsiteX2" fmla="*/ 1264252 w 1349855"/>
              <a:gd name="connsiteY2" fmla="*/ 549299 h 550353"/>
              <a:gd name="connsiteX3" fmla="*/ 1286477 w 1349855"/>
              <a:gd name="connsiteY3" fmla="*/ 225449 h 550353"/>
              <a:gd name="connsiteX4" fmla="*/ 680052 w 1349855"/>
              <a:gd name="connsiteY4" fmla="*/ 24 h 550353"/>
              <a:gd name="connsiteX5" fmla="*/ 48227 w 1349855"/>
              <a:gd name="connsiteY5" fmla="*/ 238149 h 550353"/>
              <a:gd name="connsiteX6" fmla="*/ 114902 w 1349855"/>
              <a:gd name="connsiteY6" fmla="*/ 530249 h 550353"/>
              <a:gd name="connsiteX0" fmla="*/ 114902 w 1349855"/>
              <a:gd name="connsiteY0" fmla="*/ 530249 h 550438"/>
              <a:gd name="connsiteX1" fmla="*/ 692752 w 1349855"/>
              <a:gd name="connsiteY1" fmla="*/ 339611 h 550438"/>
              <a:gd name="connsiteX2" fmla="*/ 1264252 w 1349855"/>
              <a:gd name="connsiteY2" fmla="*/ 549299 h 550438"/>
              <a:gd name="connsiteX3" fmla="*/ 1286477 w 1349855"/>
              <a:gd name="connsiteY3" fmla="*/ 225449 h 550438"/>
              <a:gd name="connsiteX4" fmla="*/ 680052 w 1349855"/>
              <a:gd name="connsiteY4" fmla="*/ 24 h 550438"/>
              <a:gd name="connsiteX5" fmla="*/ 48227 w 1349855"/>
              <a:gd name="connsiteY5" fmla="*/ 238149 h 550438"/>
              <a:gd name="connsiteX6" fmla="*/ 114902 w 1349855"/>
              <a:gd name="connsiteY6" fmla="*/ 530249 h 550438"/>
              <a:gd name="connsiteX0" fmla="*/ 116248 w 1350387"/>
              <a:gd name="connsiteY0" fmla="*/ 562453 h 582642"/>
              <a:gd name="connsiteX1" fmla="*/ 694098 w 1350387"/>
              <a:gd name="connsiteY1" fmla="*/ 371815 h 582642"/>
              <a:gd name="connsiteX2" fmla="*/ 1265598 w 1350387"/>
              <a:gd name="connsiteY2" fmla="*/ 581503 h 582642"/>
              <a:gd name="connsiteX3" fmla="*/ 1287823 w 1350387"/>
              <a:gd name="connsiteY3" fmla="*/ 257653 h 582642"/>
              <a:gd name="connsiteX4" fmla="*/ 693304 w 1350387"/>
              <a:gd name="connsiteY4" fmla="*/ 21 h 582642"/>
              <a:gd name="connsiteX5" fmla="*/ 49573 w 1350387"/>
              <a:gd name="connsiteY5" fmla="*/ 270353 h 582642"/>
              <a:gd name="connsiteX6" fmla="*/ 116248 w 1350387"/>
              <a:gd name="connsiteY6" fmla="*/ 562453 h 58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0387" h="582642">
                <a:moveTo>
                  <a:pt x="116248" y="562453"/>
                </a:moveTo>
                <a:cubicBezTo>
                  <a:pt x="223669" y="579363"/>
                  <a:pt x="338234" y="368639"/>
                  <a:pt x="694098" y="371815"/>
                </a:cubicBezTo>
                <a:cubicBezTo>
                  <a:pt x="1049962" y="374991"/>
                  <a:pt x="1166644" y="600530"/>
                  <a:pt x="1265598" y="581503"/>
                </a:cubicBezTo>
                <a:cubicBezTo>
                  <a:pt x="1364552" y="562476"/>
                  <a:pt x="1383205" y="354567"/>
                  <a:pt x="1287823" y="257653"/>
                </a:cubicBezTo>
                <a:cubicBezTo>
                  <a:pt x="1192441" y="160739"/>
                  <a:pt x="899679" y="-2096"/>
                  <a:pt x="693304" y="21"/>
                </a:cubicBezTo>
                <a:cubicBezTo>
                  <a:pt x="486929" y="2138"/>
                  <a:pt x="145749" y="176614"/>
                  <a:pt x="49573" y="270353"/>
                </a:cubicBezTo>
                <a:cubicBezTo>
                  <a:pt x="-46603" y="364092"/>
                  <a:pt x="8827" y="545543"/>
                  <a:pt x="116248" y="562453"/>
                </a:cubicBezTo>
                <a:close/>
              </a:path>
            </a:pathLst>
          </a:cu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2" name="Group 211"/>
          <p:cNvGrpSpPr/>
          <p:nvPr/>
        </p:nvGrpSpPr>
        <p:grpSpPr>
          <a:xfrm>
            <a:off x="1875489" y="3430315"/>
            <a:ext cx="1552028" cy="715669"/>
            <a:chOff x="6683438" y="5102887"/>
            <a:chExt cx="1552028" cy="715669"/>
          </a:xfrm>
        </p:grpSpPr>
        <p:sp>
          <p:nvSpPr>
            <p:cNvPr id="210" name="TextBox 209"/>
            <p:cNvSpPr txBox="1"/>
            <p:nvPr/>
          </p:nvSpPr>
          <p:spPr>
            <a:xfrm>
              <a:off x="6702674" y="5356891"/>
              <a:ext cx="1513556" cy="461665"/>
            </a:xfrm>
            <a:prstGeom prst="rect">
              <a:avLst/>
            </a:prstGeom>
            <a:noFill/>
          </p:spPr>
          <p:txBody>
            <a:bodyPr wrap="none" rtlCol="0">
              <a:spAutoFit/>
            </a:bodyPr>
            <a:lstStyle/>
            <a:p>
              <a:r>
                <a:rPr lang="en-US" sz="2400" b="1" dirty="0">
                  <a:latin typeface="Goudy Old Style" panose="02020502050305020303" pitchFamily="18" charset="0"/>
                </a:rPr>
                <a:t>T</a:t>
              </a:r>
              <a:r>
                <a:rPr lang="en-US" b="1" dirty="0">
                  <a:latin typeface="Goudy Old Style" panose="02020502050305020303" pitchFamily="18" charset="0"/>
                </a:rPr>
                <a:t>HALAMUS</a:t>
              </a:r>
            </a:p>
          </p:txBody>
        </p:sp>
        <p:sp>
          <p:nvSpPr>
            <p:cNvPr id="211" name="TextBox 210"/>
            <p:cNvSpPr txBox="1"/>
            <p:nvPr/>
          </p:nvSpPr>
          <p:spPr>
            <a:xfrm>
              <a:off x="6683438" y="5102887"/>
              <a:ext cx="1552028" cy="461665"/>
            </a:xfrm>
            <a:prstGeom prst="rect">
              <a:avLst/>
            </a:prstGeom>
            <a:noFill/>
          </p:spPr>
          <p:txBody>
            <a:bodyPr wrap="none" rtlCol="0">
              <a:spAutoFit/>
            </a:bodyPr>
            <a:lstStyle/>
            <a:p>
              <a:r>
                <a:rPr lang="en-US" sz="2400" b="1" dirty="0">
                  <a:latin typeface="Goudy Old Style" panose="02020502050305020303" pitchFamily="18" charset="0"/>
                </a:rPr>
                <a:t>R</a:t>
              </a:r>
              <a:r>
                <a:rPr lang="en-US" b="1" dirty="0">
                  <a:latin typeface="Goudy Old Style" panose="02020502050305020303" pitchFamily="18" charset="0"/>
                </a:rPr>
                <a:t>ETICULAR</a:t>
              </a:r>
            </a:p>
          </p:txBody>
        </p:sp>
      </p:grpSp>
      <p:sp>
        <p:nvSpPr>
          <p:cNvPr id="6" name="5-Point Star 5"/>
          <p:cNvSpPr/>
          <p:nvPr/>
        </p:nvSpPr>
        <p:spPr>
          <a:xfrm>
            <a:off x="3667125" y="3293731"/>
            <a:ext cx="285072" cy="262457"/>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5-Point Star 35"/>
          <p:cNvSpPr/>
          <p:nvPr/>
        </p:nvSpPr>
        <p:spPr>
          <a:xfrm>
            <a:off x="3896383" y="2185488"/>
            <a:ext cx="285072" cy="262457"/>
          </a:xfrm>
          <a:prstGeom prst="star5">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5-Point Star 36"/>
          <p:cNvSpPr/>
          <p:nvPr/>
        </p:nvSpPr>
        <p:spPr>
          <a:xfrm>
            <a:off x="4010344" y="3268426"/>
            <a:ext cx="285072" cy="262457"/>
          </a:xfrm>
          <a:prstGeom prst="star5">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5-Point Star 37"/>
          <p:cNvSpPr/>
          <p:nvPr/>
        </p:nvSpPr>
        <p:spPr>
          <a:xfrm>
            <a:off x="4225980" y="2196766"/>
            <a:ext cx="285072" cy="262457"/>
          </a:xfrm>
          <a:prstGeom prst="star5">
            <a:avLst/>
          </a:prstGeom>
          <a:solidFill>
            <a:srgbClr val="6600CC"/>
          </a:solid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p:nvPr/>
        </p:nvGrpSpPr>
        <p:grpSpPr>
          <a:xfrm>
            <a:off x="496000" y="113635"/>
            <a:ext cx="10868172" cy="660846"/>
            <a:chOff x="496000" y="113635"/>
            <a:chExt cx="10868172" cy="660846"/>
          </a:xfrm>
        </p:grpSpPr>
        <p:sp>
          <p:nvSpPr>
            <p:cNvPr id="41" name="TextBox 40"/>
            <p:cNvSpPr txBox="1"/>
            <p:nvPr/>
          </p:nvSpPr>
          <p:spPr>
            <a:xfrm>
              <a:off x="496000" y="128150"/>
              <a:ext cx="7079887" cy="646331"/>
            </a:xfrm>
            <a:prstGeom prst="rect">
              <a:avLst/>
            </a:prstGeom>
            <a:noFill/>
          </p:spPr>
          <p:txBody>
            <a:bodyPr wrap="none" rtlCol="0">
              <a:spAutoFit/>
            </a:bodyPr>
            <a:lstStyle/>
            <a:p>
              <a:r>
                <a:rPr lang="en-US" sz="3600" dirty="0">
                  <a:latin typeface="Goudy Old Style" panose="02020502050305020303" pitchFamily="18" charset="0"/>
                  <a:cs typeface="Courier New" panose="02070309020205020404" pitchFamily="49" charset="0"/>
                </a:rPr>
                <a:t>Absence Seizures: Highly Stereotyped </a:t>
              </a:r>
            </a:p>
          </p:txBody>
        </p:sp>
        <p:sp>
          <p:nvSpPr>
            <p:cNvPr id="42" name="TextBox 41"/>
            <p:cNvSpPr txBox="1"/>
            <p:nvPr/>
          </p:nvSpPr>
          <p:spPr>
            <a:xfrm>
              <a:off x="7218550" y="113635"/>
              <a:ext cx="4145622" cy="646331"/>
            </a:xfrm>
            <a:prstGeom prst="rect">
              <a:avLst/>
            </a:prstGeom>
            <a:noFill/>
          </p:spPr>
          <p:txBody>
            <a:bodyPr wrap="none" rtlCol="0">
              <a:spAutoFit/>
            </a:bodyPr>
            <a:lstStyle/>
            <a:p>
              <a:r>
                <a:rPr lang="en-US" sz="3600" dirty="0">
                  <a:latin typeface="Goudy Old Style" panose="02020502050305020303" pitchFamily="18" charset="0"/>
                  <a:cs typeface="Courier New" panose="02070309020205020404" pitchFamily="49" charset="0"/>
                </a:rPr>
                <a:t>, Diverse Mechanisms</a:t>
              </a:r>
            </a:p>
          </p:txBody>
        </p:sp>
      </p:grpSp>
      <p:sp>
        <p:nvSpPr>
          <p:cNvPr id="63" name="TextBox 62"/>
          <p:cNvSpPr txBox="1"/>
          <p:nvPr/>
        </p:nvSpPr>
        <p:spPr>
          <a:xfrm>
            <a:off x="7779412" y="2198718"/>
            <a:ext cx="3834511" cy="523220"/>
          </a:xfrm>
          <a:prstGeom prst="rect">
            <a:avLst/>
          </a:prstGeom>
          <a:noFill/>
        </p:spPr>
        <p:txBody>
          <a:bodyPr wrap="none" rtlCol="0">
            <a:spAutoFit/>
          </a:bodyPr>
          <a:lstStyle/>
          <a:p>
            <a:r>
              <a:rPr lang="en-US" sz="2800" b="1" u="sng" dirty="0">
                <a:latin typeface="Goudy Old Style" panose="02020502050305020303" pitchFamily="18" charset="0"/>
                <a:cs typeface="Courier New" panose="02070309020205020404" pitchFamily="49" charset="0"/>
              </a:rPr>
              <a:t>Why Are Hammers Bad?</a:t>
            </a:r>
          </a:p>
        </p:txBody>
      </p:sp>
      <p:grpSp>
        <p:nvGrpSpPr>
          <p:cNvPr id="4" name="Group 3"/>
          <p:cNvGrpSpPr/>
          <p:nvPr/>
        </p:nvGrpSpPr>
        <p:grpSpPr>
          <a:xfrm>
            <a:off x="7681633" y="2627696"/>
            <a:ext cx="1680317" cy="461665"/>
            <a:chOff x="7681633" y="2627696"/>
            <a:chExt cx="1680317" cy="461665"/>
          </a:xfrm>
        </p:grpSpPr>
        <p:sp>
          <p:nvSpPr>
            <p:cNvPr id="64" name="TextBox 63"/>
            <p:cNvSpPr txBox="1"/>
            <p:nvPr/>
          </p:nvSpPr>
          <p:spPr>
            <a:xfrm>
              <a:off x="7741314" y="2627696"/>
              <a:ext cx="1620636" cy="461665"/>
            </a:xfrm>
            <a:prstGeom prst="rect">
              <a:avLst/>
            </a:prstGeom>
            <a:noFill/>
          </p:spPr>
          <p:txBody>
            <a:bodyPr wrap="none" rtlCol="0">
              <a:spAutoFit/>
            </a:bodyPr>
            <a:lstStyle/>
            <a:p>
              <a:r>
                <a:rPr lang="en-US" sz="2400" b="1" dirty="0">
                  <a:latin typeface="Goudy Old Style" panose="02020502050305020303" pitchFamily="18" charset="0"/>
                  <a:cs typeface="Courier New" panose="02070309020205020404" pitchFamily="49" charset="0"/>
                </a:rPr>
                <a:t>Side Effects</a:t>
              </a:r>
            </a:p>
          </p:txBody>
        </p:sp>
        <p:sp>
          <p:nvSpPr>
            <p:cNvPr id="65" name="Oval 64"/>
            <p:cNvSpPr/>
            <p:nvPr/>
          </p:nvSpPr>
          <p:spPr>
            <a:xfrm>
              <a:off x="7681633" y="2819595"/>
              <a:ext cx="109728" cy="10894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5" name="Group 4"/>
          <p:cNvGrpSpPr/>
          <p:nvPr/>
        </p:nvGrpSpPr>
        <p:grpSpPr>
          <a:xfrm>
            <a:off x="7687276" y="2926853"/>
            <a:ext cx="4101685" cy="461665"/>
            <a:chOff x="7687276" y="2926853"/>
            <a:chExt cx="4101685" cy="461665"/>
          </a:xfrm>
        </p:grpSpPr>
        <p:sp>
          <p:nvSpPr>
            <p:cNvPr id="66" name="TextBox 65"/>
            <p:cNvSpPr txBox="1"/>
            <p:nvPr/>
          </p:nvSpPr>
          <p:spPr>
            <a:xfrm>
              <a:off x="7746957" y="2926853"/>
              <a:ext cx="4042004" cy="461665"/>
            </a:xfrm>
            <a:prstGeom prst="rect">
              <a:avLst/>
            </a:prstGeom>
            <a:noFill/>
          </p:spPr>
          <p:txBody>
            <a:bodyPr wrap="none" rtlCol="0">
              <a:spAutoFit/>
            </a:bodyPr>
            <a:lstStyle/>
            <a:p>
              <a:r>
                <a:rPr lang="en-US" sz="2400" b="1" dirty="0">
                  <a:latin typeface="Goudy Old Style" panose="02020502050305020303" pitchFamily="18" charset="0"/>
                  <a:cs typeface="Courier New" panose="02070309020205020404" pitchFamily="49" charset="0"/>
                </a:rPr>
                <a:t>Absence Epilepsy Age of Onset</a:t>
              </a:r>
            </a:p>
          </p:txBody>
        </p:sp>
        <p:sp>
          <p:nvSpPr>
            <p:cNvPr id="67" name="Oval 66"/>
            <p:cNvSpPr/>
            <p:nvPr/>
          </p:nvSpPr>
          <p:spPr>
            <a:xfrm>
              <a:off x="7687276" y="3118752"/>
              <a:ext cx="109728" cy="10894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3" name="Group 2"/>
          <p:cNvGrpSpPr/>
          <p:nvPr/>
        </p:nvGrpSpPr>
        <p:grpSpPr>
          <a:xfrm>
            <a:off x="7941277" y="3214721"/>
            <a:ext cx="1779062" cy="461665"/>
            <a:chOff x="7941277" y="3214721"/>
            <a:chExt cx="1779062" cy="461665"/>
          </a:xfrm>
        </p:grpSpPr>
        <p:sp>
          <p:nvSpPr>
            <p:cNvPr id="68" name="TextBox 67"/>
            <p:cNvSpPr txBox="1"/>
            <p:nvPr/>
          </p:nvSpPr>
          <p:spPr>
            <a:xfrm>
              <a:off x="8000958" y="3214721"/>
              <a:ext cx="1719381" cy="461665"/>
            </a:xfrm>
            <a:prstGeom prst="rect">
              <a:avLst/>
            </a:prstGeom>
            <a:noFill/>
          </p:spPr>
          <p:txBody>
            <a:bodyPr wrap="none" rtlCol="0">
              <a:spAutoFit/>
            </a:bodyPr>
            <a:lstStyle/>
            <a:p>
              <a:r>
                <a:rPr lang="en-US" sz="2400" b="1" dirty="0">
                  <a:latin typeface="Goudy Old Style" panose="02020502050305020303" pitchFamily="18" charset="0"/>
                  <a:cs typeface="Courier New" panose="02070309020205020404" pitchFamily="49" charset="0"/>
                </a:rPr>
                <a:t>3-5 years old</a:t>
              </a:r>
            </a:p>
          </p:txBody>
        </p:sp>
        <p:sp>
          <p:nvSpPr>
            <p:cNvPr id="69" name="Oval 68"/>
            <p:cNvSpPr/>
            <p:nvPr/>
          </p:nvSpPr>
          <p:spPr>
            <a:xfrm>
              <a:off x="7941277" y="3406620"/>
              <a:ext cx="109728" cy="10894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2" name="Group 1"/>
          <p:cNvGrpSpPr/>
          <p:nvPr/>
        </p:nvGrpSpPr>
        <p:grpSpPr>
          <a:xfrm>
            <a:off x="7924342" y="3491300"/>
            <a:ext cx="3901054" cy="461665"/>
            <a:chOff x="7924342" y="3491300"/>
            <a:chExt cx="3901054" cy="461665"/>
          </a:xfrm>
        </p:grpSpPr>
        <p:sp>
          <p:nvSpPr>
            <p:cNvPr id="70" name="TextBox 69"/>
            <p:cNvSpPr txBox="1"/>
            <p:nvPr/>
          </p:nvSpPr>
          <p:spPr>
            <a:xfrm>
              <a:off x="7984023" y="3491300"/>
              <a:ext cx="3841373" cy="461665"/>
            </a:xfrm>
            <a:prstGeom prst="rect">
              <a:avLst/>
            </a:prstGeom>
            <a:noFill/>
          </p:spPr>
          <p:txBody>
            <a:bodyPr wrap="none" rtlCol="0">
              <a:spAutoFit/>
            </a:bodyPr>
            <a:lstStyle/>
            <a:p>
              <a:r>
                <a:rPr lang="en-US" sz="2400" b="1" dirty="0">
                  <a:latin typeface="Goudy Old Style" panose="02020502050305020303" pitchFamily="18" charset="0"/>
                  <a:cs typeface="Courier New" panose="02070309020205020404" pitchFamily="49" charset="0"/>
                </a:rPr>
                <a:t>Brain stops developing in 20s</a:t>
              </a:r>
            </a:p>
          </p:txBody>
        </p:sp>
        <p:sp>
          <p:nvSpPr>
            <p:cNvPr id="71" name="Oval 70"/>
            <p:cNvSpPr/>
            <p:nvPr/>
          </p:nvSpPr>
          <p:spPr>
            <a:xfrm>
              <a:off x="7924342" y="3683199"/>
              <a:ext cx="109728" cy="10894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35" name="TextBox 34"/>
          <p:cNvSpPr txBox="1"/>
          <p:nvPr/>
        </p:nvSpPr>
        <p:spPr>
          <a:xfrm>
            <a:off x="11640455" y="6356292"/>
            <a:ext cx="312906" cy="400110"/>
          </a:xfrm>
          <a:prstGeom prst="rect">
            <a:avLst/>
          </a:prstGeom>
          <a:noFill/>
        </p:spPr>
        <p:txBody>
          <a:bodyPr wrap="none" rtlCol="0">
            <a:spAutoFit/>
          </a:bodyPr>
          <a:lstStyle/>
          <a:p>
            <a:r>
              <a:rPr lang="en-US" sz="2000" dirty="0">
                <a:latin typeface="Goudy Old Style" panose="02020502050305020303" pitchFamily="18" charset="0"/>
              </a:rPr>
              <a:t>5</a:t>
            </a:r>
          </a:p>
        </p:txBody>
      </p:sp>
    </p:spTree>
    <p:extLst>
      <p:ext uri="{BB962C8B-B14F-4D97-AF65-F5344CB8AC3E}">
        <p14:creationId xmlns:p14="http://schemas.microsoft.com/office/powerpoint/2010/main" val="225843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3019245" y="888520"/>
            <a:ext cx="5926347" cy="5357004"/>
          </a:xfrm>
          <a:prstGeom prst="roundRect">
            <a:avLst/>
          </a:prstGeom>
          <a:solidFill>
            <a:schemeClr val="tx1"/>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242178" y="157179"/>
            <a:ext cx="1407501" cy="769441"/>
          </a:xfrm>
          <a:prstGeom prst="rect">
            <a:avLst/>
          </a:prstGeom>
          <a:noFill/>
        </p:spPr>
        <p:txBody>
          <a:bodyPr wrap="none" rtlCol="0">
            <a:spAutoFit/>
          </a:bodyPr>
          <a:lstStyle/>
          <a:p>
            <a:r>
              <a:rPr lang="en-US" sz="4400" dirty="0">
                <a:latin typeface="Goudy Old Style" panose="02020502050305020303" pitchFamily="18" charset="0"/>
                <a:cs typeface="Courier New" panose="02070309020205020404" pitchFamily="49" charset="0"/>
              </a:rPr>
              <a:t>Why?</a:t>
            </a:r>
          </a:p>
        </p:txBody>
      </p:sp>
      <p:grpSp>
        <p:nvGrpSpPr>
          <p:cNvPr id="4" name="Group 3"/>
          <p:cNvGrpSpPr/>
          <p:nvPr/>
        </p:nvGrpSpPr>
        <p:grpSpPr>
          <a:xfrm>
            <a:off x="4189745" y="2830219"/>
            <a:ext cx="3917815" cy="523220"/>
            <a:chOff x="4313570" y="2277769"/>
            <a:chExt cx="3917815" cy="523220"/>
          </a:xfrm>
        </p:grpSpPr>
        <p:sp>
          <p:nvSpPr>
            <p:cNvPr id="85" name="TextBox 84"/>
            <p:cNvSpPr txBox="1"/>
            <p:nvPr/>
          </p:nvSpPr>
          <p:spPr>
            <a:xfrm>
              <a:off x="4422137" y="2277769"/>
              <a:ext cx="3809248" cy="523220"/>
            </a:xfrm>
            <a:prstGeom prst="rect">
              <a:avLst/>
            </a:prstGeom>
            <a:noFill/>
          </p:spPr>
          <p:txBody>
            <a:bodyPr wrap="none" rtlCol="0">
              <a:spAutoFit/>
            </a:bodyPr>
            <a:lstStyle/>
            <a:p>
              <a:r>
                <a:rPr lang="en-US" sz="2800" dirty="0">
                  <a:solidFill>
                    <a:schemeClr val="bg1"/>
                  </a:solidFill>
                  <a:latin typeface="Goudy Old Style" panose="02020502050305020303" pitchFamily="18" charset="0"/>
                  <a:cs typeface="Courier New" panose="02070309020205020404" pitchFamily="49" charset="0"/>
                </a:rPr>
                <a:t>Many roads lead to Rome</a:t>
              </a:r>
            </a:p>
          </p:txBody>
        </p:sp>
        <p:sp>
          <p:nvSpPr>
            <p:cNvPr id="86" name="Oval 85"/>
            <p:cNvSpPr/>
            <p:nvPr/>
          </p:nvSpPr>
          <p:spPr>
            <a:xfrm>
              <a:off x="4313570" y="2470799"/>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4189745" y="3535069"/>
            <a:ext cx="3814646" cy="523220"/>
            <a:chOff x="4313570" y="2982619"/>
            <a:chExt cx="3814646" cy="523220"/>
          </a:xfrm>
        </p:grpSpPr>
        <p:sp>
          <p:nvSpPr>
            <p:cNvPr id="103" name="TextBox 102"/>
            <p:cNvSpPr txBox="1"/>
            <p:nvPr/>
          </p:nvSpPr>
          <p:spPr>
            <a:xfrm>
              <a:off x="4422137" y="2982619"/>
              <a:ext cx="3706079" cy="523220"/>
            </a:xfrm>
            <a:prstGeom prst="rect">
              <a:avLst/>
            </a:prstGeom>
            <a:noFill/>
          </p:spPr>
          <p:txBody>
            <a:bodyPr wrap="none" rtlCol="0">
              <a:spAutoFit/>
            </a:bodyPr>
            <a:lstStyle/>
            <a:p>
              <a:r>
                <a:rPr lang="en-US" sz="2800" dirty="0">
                  <a:solidFill>
                    <a:schemeClr val="bg1"/>
                  </a:solidFill>
                  <a:latin typeface="Goudy Old Style" panose="02020502050305020303" pitchFamily="18" charset="0"/>
                  <a:cs typeface="Courier New" panose="02070309020205020404" pitchFamily="49" charset="0"/>
                </a:rPr>
                <a:t>Pathological homeostasis</a:t>
              </a:r>
            </a:p>
          </p:txBody>
        </p:sp>
        <p:sp>
          <p:nvSpPr>
            <p:cNvPr id="104" name="Oval 103"/>
            <p:cNvSpPr/>
            <p:nvPr/>
          </p:nvSpPr>
          <p:spPr>
            <a:xfrm>
              <a:off x="4313570" y="3180769"/>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11640455" y="6356292"/>
            <a:ext cx="312906" cy="400110"/>
          </a:xfrm>
          <a:prstGeom prst="rect">
            <a:avLst/>
          </a:prstGeom>
          <a:noFill/>
        </p:spPr>
        <p:txBody>
          <a:bodyPr wrap="none" rtlCol="0">
            <a:spAutoFit/>
          </a:bodyPr>
          <a:lstStyle/>
          <a:p>
            <a:r>
              <a:rPr lang="en-US" sz="2000" dirty="0">
                <a:latin typeface="Goudy Old Style" panose="02020502050305020303" pitchFamily="18" charset="0"/>
              </a:rPr>
              <a:t>6</a:t>
            </a:r>
          </a:p>
        </p:txBody>
      </p:sp>
    </p:spTree>
    <p:extLst>
      <p:ext uri="{BB962C8B-B14F-4D97-AF65-F5344CB8AC3E}">
        <p14:creationId xmlns:p14="http://schemas.microsoft.com/office/powerpoint/2010/main" val="406136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616576" y="157179"/>
            <a:ext cx="4836837" cy="769441"/>
          </a:xfrm>
          <a:prstGeom prst="rect">
            <a:avLst/>
          </a:prstGeom>
          <a:noFill/>
        </p:spPr>
        <p:txBody>
          <a:bodyPr wrap="none" rtlCol="0">
            <a:spAutoFit/>
          </a:bodyPr>
          <a:lstStyle/>
          <a:p>
            <a:r>
              <a:rPr lang="en-US" sz="4400" dirty="0">
                <a:latin typeface="Goudy Old Style" panose="02020502050305020303" pitchFamily="18" charset="0"/>
                <a:cs typeface="Courier New" panose="02070309020205020404" pitchFamily="49" charset="0"/>
              </a:rPr>
              <a:t>Activity Homeostasis</a:t>
            </a:r>
          </a:p>
        </p:txBody>
      </p:sp>
      <p:sp>
        <p:nvSpPr>
          <p:cNvPr id="2" name="TextBox 1"/>
          <p:cNvSpPr txBox="1"/>
          <p:nvPr/>
        </p:nvSpPr>
        <p:spPr>
          <a:xfrm>
            <a:off x="1546578" y="1174045"/>
            <a:ext cx="8884355" cy="1569660"/>
          </a:xfrm>
          <a:prstGeom prst="rect">
            <a:avLst/>
          </a:prstGeom>
          <a:noFill/>
        </p:spPr>
        <p:txBody>
          <a:bodyPr wrap="square" rtlCol="0">
            <a:spAutoFit/>
          </a:bodyPr>
          <a:lstStyle/>
          <a:p>
            <a:r>
              <a:rPr lang="en-US" sz="2400" dirty="0">
                <a:latin typeface="Goudy Old Style" panose="02020502050305020303" pitchFamily="18" charset="0"/>
              </a:rPr>
              <a:t>the tendency of a system, especially the physiological system of higher animals, to maintain internal stability, owing to the coordinated response of its parts to any situation or stimulus that would tend to disturb its normal condition or function.</a:t>
            </a:r>
          </a:p>
        </p:txBody>
      </p:sp>
      <p:sp>
        <p:nvSpPr>
          <p:cNvPr id="11" name="TextBox 10"/>
          <p:cNvSpPr txBox="1"/>
          <p:nvPr/>
        </p:nvSpPr>
        <p:spPr>
          <a:xfrm>
            <a:off x="1533778" y="817576"/>
            <a:ext cx="2169376" cy="584775"/>
          </a:xfrm>
          <a:prstGeom prst="rect">
            <a:avLst/>
          </a:prstGeom>
          <a:noFill/>
        </p:spPr>
        <p:txBody>
          <a:bodyPr wrap="none" rtlCol="0">
            <a:spAutoFit/>
          </a:bodyPr>
          <a:lstStyle/>
          <a:p>
            <a:r>
              <a:rPr lang="en-US" sz="3200" b="1" dirty="0">
                <a:latin typeface="Goudy Old Style" panose="02020502050305020303" pitchFamily="18" charset="0"/>
                <a:cs typeface="Courier New" panose="02070309020205020404" pitchFamily="49" charset="0"/>
              </a:rPr>
              <a:t>homeostasis</a:t>
            </a:r>
          </a:p>
        </p:txBody>
      </p:sp>
      <p:grpSp>
        <p:nvGrpSpPr>
          <p:cNvPr id="23" name="Group 22"/>
          <p:cNvGrpSpPr/>
          <p:nvPr/>
        </p:nvGrpSpPr>
        <p:grpSpPr>
          <a:xfrm>
            <a:off x="1021284" y="3646311"/>
            <a:ext cx="556222" cy="1941689"/>
            <a:chOff x="1021284" y="3646311"/>
            <a:chExt cx="556222" cy="1941689"/>
          </a:xfrm>
        </p:grpSpPr>
        <p:sp>
          <p:nvSpPr>
            <p:cNvPr id="7" name="TextBox 6"/>
            <p:cNvSpPr txBox="1"/>
            <p:nvPr/>
          </p:nvSpPr>
          <p:spPr>
            <a:xfrm rot="16200000">
              <a:off x="620886" y="4402586"/>
              <a:ext cx="1200906" cy="400110"/>
            </a:xfrm>
            <a:prstGeom prst="rect">
              <a:avLst/>
            </a:prstGeom>
            <a:noFill/>
          </p:spPr>
          <p:txBody>
            <a:bodyPr wrap="none" rtlCol="0">
              <a:spAutoFit/>
            </a:bodyPr>
            <a:lstStyle/>
            <a:p>
              <a:r>
                <a:rPr lang="en-US" sz="2000" dirty="0">
                  <a:latin typeface="Goudy Old Style" panose="02020502050305020303" pitchFamily="18" charset="0"/>
                </a:rPr>
                <a:t>parameter</a:t>
              </a:r>
            </a:p>
          </p:txBody>
        </p:sp>
        <p:grpSp>
          <p:nvGrpSpPr>
            <p:cNvPr id="10" name="Group 9"/>
            <p:cNvGrpSpPr/>
            <p:nvPr/>
          </p:nvGrpSpPr>
          <p:grpSpPr>
            <a:xfrm>
              <a:off x="1478446" y="3646311"/>
              <a:ext cx="99060" cy="1941689"/>
              <a:chOff x="1478446" y="3646311"/>
              <a:chExt cx="99060" cy="1941689"/>
            </a:xfrm>
          </p:grpSpPr>
          <p:cxnSp>
            <p:nvCxnSpPr>
              <p:cNvPr id="6" name="Straight Connector 5"/>
              <p:cNvCxnSpPr/>
              <p:nvPr/>
            </p:nvCxnSpPr>
            <p:spPr>
              <a:xfrm>
                <a:off x="1577506" y="3646311"/>
                <a:ext cx="0" cy="19416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478446" y="3660599"/>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478446" y="4043033"/>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478446" y="4425467"/>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478446" y="4807901"/>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478446" y="5190335"/>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478446" y="5572768"/>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4" name="Group 23"/>
          <p:cNvGrpSpPr/>
          <p:nvPr/>
        </p:nvGrpSpPr>
        <p:grpSpPr>
          <a:xfrm>
            <a:off x="1577506" y="4596028"/>
            <a:ext cx="2200522" cy="564328"/>
            <a:chOff x="1577506" y="4596028"/>
            <a:chExt cx="2200522" cy="564328"/>
          </a:xfrm>
        </p:grpSpPr>
        <p:cxnSp>
          <p:nvCxnSpPr>
            <p:cNvPr id="15" name="Straight Connector 14"/>
            <p:cNvCxnSpPr/>
            <p:nvPr/>
          </p:nvCxnSpPr>
          <p:spPr>
            <a:xfrm>
              <a:off x="1577506" y="4617155"/>
              <a:ext cx="1569554"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714211" y="4760246"/>
              <a:ext cx="1063817" cy="400110"/>
            </a:xfrm>
            <a:prstGeom prst="rect">
              <a:avLst/>
            </a:prstGeom>
            <a:noFill/>
          </p:spPr>
          <p:txBody>
            <a:bodyPr wrap="none" rtlCol="0">
              <a:spAutoFit/>
            </a:bodyPr>
            <a:lstStyle/>
            <a:p>
              <a:r>
                <a:rPr lang="en-US" sz="2000" dirty="0">
                  <a:solidFill>
                    <a:srgbClr val="FF0000"/>
                  </a:solidFill>
                  <a:latin typeface="Goudy Old Style" panose="02020502050305020303" pitchFamily="18" charset="0"/>
                </a:rPr>
                <a:t>set point</a:t>
              </a:r>
            </a:p>
          </p:txBody>
        </p:sp>
        <p:sp>
          <p:nvSpPr>
            <p:cNvPr id="16" name="Freeform 15"/>
            <p:cNvSpPr/>
            <p:nvPr/>
          </p:nvSpPr>
          <p:spPr>
            <a:xfrm>
              <a:off x="3167062" y="4596028"/>
              <a:ext cx="254916" cy="309347"/>
            </a:xfrm>
            <a:custGeom>
              <a:avLst/>
              <a:gdLst>
                <a:gd name="connsiteX0" fmla="*/ 53975 w 121990"/>
                <a:gd name="connsiteY0" fmla="*/ 122909 h 122909"/>
                <a:gd name="connsiteX1" fmla="*/ 120650 w 121990"/>
                <a:gd name="connsiteY1" fmla="*/ 11784 h 122909"/>
                <a:gd name="connsiteX2" fmla="*/ 0 w 121990"/>
                <a:gd name="connsiteY2" fmla="*/ 8609 h 122909"/>
                <a:gd name="connsiteX0" fmla="*/ 53975 w 53975"/>
                <a:gd name="connsiteY0" fmla="*/ 114300 h 114300"/>
                <a:gd name="connsiteX1" fmla="*/ 0 w 53975"/>
                <a:gd name="connsiteY1" fmla="*/ 0 h 114300"/>
                <a:gd name="connsiteX0" fmla="*/ 53975 w 53975"/>
                <a:gd name="connsiteY0" fmla="*/ 114300 h 114300"/>
                <a:gd name="connsiteX1" fmla="*/ 0 w 53975"/>
                <a:gd name="connsiteY1" fmla="*/ 0 h 114300"/>
                <a:gd name="connsiteX0" fmla="*/ 53975 w 61245"/>
                <a:gd name="connsiteY0" fmla="*/ 126669 h 126669"/>
                <a:gd name="connsiteX1" fmla="*/ 0 w 61245"/>
                <a:gd name="connsiteY1" fmla="*/ 12369 h 126669"/>
                <a:gd name="connsiteX0" fmla="*/ 53975 w 201428"/>
                <a:gd name="connsiteY0" fmla="*/ 136216 h 136216"/>
                <a:gd name="connsiteX1" fmla="*/ 0 w 201428"/>
                <a:gd name="connsiteY1" fmla="*/ 21916 h 136216"/>
                <a:gd name="connsiteX0" fmla="*/ 87312 w 225793"/>
                <a:gd name="connsiteY0" fmla="*/ 162321 h 162321"/>
                <a:gd name="connsiteX1" fmla="*/ 0 w 225793"/>
                <a:gd name="connsiteY1" fmla="*/ 17064 h 162321"/>
                <a:gd name="connsiteX0" fmla="*/ 101600 w 236536"/>
                <a:gd name="connsiteY0" fmla="*/ 154079 h 154079"/>
                <a:gd name="connsiteX1" fmla="*/ 0 w 236536"/>
                <a:gd name="connsiteY1" fmla="*/ 18347 h 154079"/>
                <a:gd name="connsiteX0" fmla="*/ 89694 w 227572"/>
                <a:gd name="connsiteY0" fmla="*/ 293845 h 293845"/>
                <a:gd name="connsiteX1" fmla="*/ 0 w 227572"/>
                <a:gd name="connsiteY1" fmla="*/ 8095 h 293845"/>
                <a:gd name="connsiteX0" fmla="*/ 89694 w 294831"/>
                <a:gd name="connsiteY0" fmla="*/ 304923 h 304923"/>
                <a:gd name="connsiteX1" fmla="*/ 0 w 294831"/>
                <a:gd name="connsiteY1" fmla="*/ 19173 h 304923"/>
                <a:gd name="connsiteX0" fmla="*/ 89694 w 254916"/>
                <a:gd name="connsiteY0" fmla="*/ 309347 h 309347"/>
                <a:gd name="connsiteX1" fmla="*/ 0 w 254916"/>
                <a:gd name="connsiteY1" fmla="*/ 23597 h 309347"/>
              </a:gdLst>
              <a:ahLst/>
              <a:cxnLst>
                <a:cxn ang="0">
                  <a:pos x="connsiteX0" y="connsiteY0"/>
                </a:cxn>
                <a:cxn ang="0">
                  <a:pos x="connsiteX1" y="connsiteY1"/>
                </a:cxn>
              </a:cxnLst>
              <a:rect l="l" t="t" r="r" b="b"/>
              <a:pathLst>
                <a:path w="254916" h="309347">
                  <a:moveTo>
                    <a:pt x="89694" y="309347"/>
                  </a:moveTo>
                  <a:cubicBezTo>
                    <a:pt x="297922" y="118847"/>
                    <a:pt x="351367" y="-66890"/>
                    <a:pt x="0" y="23597"/>
                  </a:cubicBezTo>
                </a:path>
              </a:pathLst>
            </a:custGeom>
            <a:noFill/>
            <a:ln w="1905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Oval 21"/>
          <p:cNvSpPr/>
          <p:nvPr/>
        </p:nvSpPr>
        <p:spPr>
          <a:xfrm>
            <a:off x="2266919" y="4516062"/>
            <a:ext cx="190722" cy="191688"/>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2266919" y="3704050"/>
            <a:ext cx="190722" cy="191688"/>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266919" y="5328075"/>
            <a:ext cx="190722" cy="191688"/>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p:cNvSpPr/>
          <p:nvPr/>
        </p:nvSpPr>
        <p:spPr>
          <a:xfrm rot="5400000">
            <a:off x="2271793" y="4100185"/>
            <a:ext cx="180975" cy="157492"/>
          </a:xfrm>
          <a:prstGeom prst="rightArrow">
            <a:avLst/>
          </a:prstGeom>
          <a:gradFill flip="none" rotWithShape="1">
            <a:gsLst>
              <a:gs pos="0">
                <a:srgbClr val="00FF00"/>
              </a:gs>
              <a:gs pos="38000">
                <a:schemeClr val="tx1"/>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Arrow 32"/>
          <p:cNvSpPr/>
          <p:nvPr/>
        </p:nvSpPr>
        <p:spPr>
          <a:xfrm rot="16200000" flipV="1">
            <a:off x="2271793" y="4946005"/>
            <a:ext cx="180975" cy="157492"/>
          </a:xfrm>
          <a:prstGeom prst="rightArrow">
            <a:avLst/>
          </a:prstGeom>
          <a:gradFill flip="none" rotWithShape="1">
            <a:gsLst>
              <a:gs pos="0">
                <a:srgbClr val="00FF00"/>
              </a:gs>
              <a:gs pos="38000">
                <a:schemeClr val="tx1"/>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1640455" y="6356292"/>
            <a:ext cx="312906" cy="400110"/>
          </a:xfrm>
          <a:prstGeom prst="rect">
            <a:avLst/>
          </a:prstGeom>
          <a:noFill/>
        </p:spPr>
        <p:txBody>
          <a:bodyPr wrap="none" rtlCol="0">
            <a:spAutoFit/>
          </a:bodyPr>
          <a:lstStyle/>
          <a:p>
            <a:r>
              <a:rPr lang="en-US" sz="2000" dirty="0">
                <a:latin typeface="Goudy Old Style" panose="02020502050305020303" pitchFamily="18" charset="0"/>
              </a:rPr>
              <a:t>7</a:t>
            </a:r>
          </a:p>
        </p:txBody>
      </p:sp>
    </p:spTree>
    <p:extLst>
      <p:ext uri="{BB962C8B-B14F-4D97-AF65-F5344CB8AC3E}">
        <p14:creationId xmlns:p14="http://schemas.microsoft.com/office/powerpoint/2010/main" val="175304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30"/>
                                        </p:tgtEl>
                                      </p:cBhvr>
                                    </p:animEffect>
                                    <p:set>
                                      <p:cBhvr>
                                        <p:cTn id="42" dur="1" fill="hold">
                                          <p:stCondLst>
                                            <p:cond delay="499"/>
                                          </p:stCondLst>
                                        </p:cTn>
                                        <p:tgtEl>
                                          <p:spTgt spid="30"/>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26"/>
                                        </p:tgtEl>
                                      </p:cBhvr>
                                    </p:animEffect>
                                    <p:set>
                                      <p:cBhvr>
                                        <p:cTn id="45" dur="1" fill="hold">
                                          <p:stCondLst>
                                            <p:cond delay="499"/>
                                          </p:stCondLst>
                                        </p:cTn>
                                        <p:tgtEl>
                                          <p:spTgt spid="26"/>
                                        </p:tgtEl>
                                        <p:attrNameLst>
                                          <p:attrName>style.visibility</p:attrName>
                                        </p:attrNameLst>
                                      </p:cBhvr>
                                      <p:to>
                                        <p:strVal val="hidden"/>
                                      </p:to>
                                    </p:set>
                                  </p:childTnLst>
                                </p:cTn>
                              </p:par>
                            </p:childTnLst>
                          </p:cTn>
                        </p:par>
                        <p:par>
                          <p:cTn id="46" fill="hold">
                            <p:stCondLst>
                              <p:cond delay="500"/>
                            </p:stCondLst>
                            <p:childTnLst>
                              <p:par>
                                <p:cTn id="47" presetID="10" presetClass="entr" presetSubtype="0" fill="hold" grpId="3" nodeType="after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4" nodeType="clickEffect">
                                  <p:stCondLst>
                                    <p:cond delay="0"/>
                                  </p:stCondLst>
                                  <p:childTnLst>
                                    <p:animEffect transition="out" filter="fade">
                                      <p:cBhvr>
                                        <p:cTn id="53" dur="500"/>
                                        <p:tgtEl>
                                          <p:spTgt spid="22"/>
                                        </p:tgtEl>
                                      </p:cBhvr>
                                    </p:animEffect>
                                    <p:set>
                                      <p:cBhvr>
                                        <p:cTn id="54" dur="1" fill="hold">
                                          <p:stCondLst>
                                            <p:cond delay="499"/>
                                          </p:stCondLst>
                                        </p:cTn>
                                        <p:tgtEl>
                                          <p:spTgt spid="22"/>
                                        </p:tgtEl>
                                        <p:attrNameLst>
                                          <p:attrName>style.visibility</p:attrName>
                                        </p:attrNameLst>
                                      </p:cBhvr>
                                      <p:to>
                                        <p:strVal val="hidden"/>
                                      </p:to>
                                    </p:set>
                                  </p:childTnLst>
                                </p:cTn>
                              </p:par>
                              <p:par>
                                <p:cTn id="55" presetID="10"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5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33"/>
                                        </p:tgtEl>
                                      </p:cBhvr>
                                    </p:animEffect>
                                    <p:set>
                                      <p:cBhvr>
                                        <p:cTn id="67" dur="1" fill="hold">
                                          <p:stCondLst>
                                            <p:cond delay="499"/>
                                          </p:stCondLst>
                                        </p:cTn>
                                        <p:tgtEl>
                                          <p:spTgt spid="33"/>
                                        </p:tgtEl>
                                        <p:attrNameLst>
                                          <p:attrName>style.visibility</p:attrName>
                                        </p:attrNameLst>
                                      </p:cBhvr>
                                      <p:to>
                                        <p:strVal val="hidden"/>
                                      </p:to>
                                    </p:set>
                                  </p:childTnLst>
                                </p:cTn>
                              </p:par>
                              <p:par>
                                <p:cTn id="68" presetID="10" presetClass="entr" presetSubtype="0" fill="hold" grpId="2" nodeType="with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500"/>
                                        <p:tgtEl>
                                          <p:spTgt spid="22"/>
                                        </p:tgtEl>
                                      </p:cBhvr>
                                    </p:animEffect>
                                  </p:childTnLst>
                                </p:cTn>
                              </p:par>
                              <p:par>
                                <p:cTn id="71" presetID="10" presetClass="exit" presetSubtype="0" fill="hold" grpId="1" nodeType="withEffect">
                                  <p:stCondLst>
                                    <p:cond delay="0"/>
                                  </p:stCondLst>
                                  <p:childTnLst>
                                    <p:animEffect transition="out" filter="fade">
                                      <p:cBhvr>
                                        <p:cTn id="72" dur="500"/>
                                        <p:tgtEl>
                                          <p:spTgt spid="31"/>
                                        </p:tgtEl>
                                      </p:cBhvr>
                                    </p:animEffect>
                                    <p:set>
                                      <p:cBhvr>
                                        <p:cTn id="73"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animBg="1"/>
      <p:bldP spid="22" grpId="1" animBg="1"/>
      <p:bldP spid="22" grpId="2" animBg="1"/>
      <p:bldP spid="22" grpId="3" animBg="1"/>
      <p:bldP spid="22" grpId="4" animBg="1"/>
      <p:bldP spid="30" grpId="0" animBg="1"/>
      <p:bldP spid="30" grpId="1" animBg="1"/>
      <p:bldP spid="31" grpId="0" animBg="1"/>
      <p:bldP spid="31" grpId="1" animBg="1"/>
      <p:bldP spid="26" grpId="0" animBg="1"/>
      <p:bldP spid="26" grpId="1" animBg="1"/>
      <p:bldP spid="33" grpId="0" animBg="1"/>
      <p:bldP spid="3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19245" y="888520"/>
            <a:ext cx="5926347" cy="5357004"/>
          </a:xfrm>
          <a:prstGeom prst="roundRect">
            <a:avLst/>
          </a:prstGeom>
          <a:solidFill>
            <a:schemeClr val="tx1"/>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6163" y="1337094"/>
            <a:ext cx="1902267" cy="2301808"/>
          </a:xfrm>
          <a:prstGeom prst="rect">
            <a:avLst/>
          </a:prstGeom>
        </p:spPr>
      </p:pic>
      <p:pic>
        <p:nvPicPr>
          <p:cNvPr id="7" name="Picture 6"/>
          <p:cNvPicPr>
            <a:picLocks noChangeAspect="1"/>
          </p:cNvPicPr>
          <p:nvPr/>
        </p:nvPicPr>
        <p:blipFill rotWithShape="1">
          <a:blip r:embed="rId3"/>
          <a:srcRect l="6528" t="7282" r="2064" b="11425"/>
          <a:stretch/>
        </p:blipFill>
        <p:spPr>
          <a:xfrm>
            <a:off x="3759879" y="3788898"/>
            <a:ext cx="4607743" cy="1878657"/>
          </a:xfrm>
          <a:prstGeom prst="rect">
            <a:avLst/>
          </a:prstGeom>
        </p:spPr>
      </p:pic>
      <p:sp>
        <p:nvSpPr>
          <p:cNvPr id="12" name="TextBox 11"/>
          <p:cNvSpPr txBox="1"/>
          <p:nvPr/>
        </p:nvSpPr>
        <p:spPr>
          <a:xfrm>
            <a:off x="4965953" y="157179"/>
            <a:ext cx="2032929" cy="769441"/>
          </a:xfrm>
          <a:prstGeom prst="rect">
            <a:avLst/>
          </a:prstGeom>
          <a:noFill/>
        </p:spPr>
        <p:txBody>
          <a:bodyPr wrap="none" rtlCol="0">
            <a:spAutoFit/>
          </a:bodyPr>
          <a:lstStyle/>
          <a:p>
            <a:r>
              <a:rPr lang="en-US" sz="4400" dirty="0">
                <a:latin typeface="Goudy Old Style" panose="02020502050305020303" pitchFamily="18" charset="0"/>
                <a:cs typeface="Courier New" panose="02070309020205020404" pitchFamily="49" charset="0"/>
              </a:rPr>
              <a:t>Epilepsy</a:t>
            </a:r>
          </a:p>
        </p:txBody>
      </p:sp>
      <p:sp>
        <p:nvSpPr>
          <p:cNvPr id="6" name="TextBox 5"/>
          <p:cNvSpPr txBox="1"/>
          <p:nvPr/>
        </p:nvSpPr>
        <p:spPr>
          <a:xfrm>
            <a:off x="11640455" y="6356292"/>
            <a:ext cx="312906" cy="400110"/>
          </a:xfrm>
          <a:prstGeom prst="rect">
            <a:avLst/>
          </a:prstGeom>
          <a:noFill/>
        </p:spPr>
        <p:txBody>
          <a:bodyPr wrap="none" rtlCol="0">
            <a:spAutoFit/>
          </a:bodyPr>
          <a:lstStyle/>
          <a:p>
            <a:r>
              <a:rPr lang="en-US" sz="2000" dirty="0">
                <a:latin typeface="Goudy Old Style" panose="02020502050305020303" pitchFamily="18" charset="0"/>
              </a:rPr>
              <a:t>1</a:t>
            </a:r>
          </a:p>
        </p:txBody>
      </p:sp>
    </p:spTree>
    <p:extLst>
      <p:ext uri="{BB962C8B-B14F-4D97-AF65-F5344CB8AC3E}">
        <p14:creationId xmlns:p14="http://schemas.microsoft.com/office/powerpoint/2010/main" val="939120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616576" y="157179"/>
            <a:ext cx="4836837" cy="769441"/>
          </a:xfrm>
          <a:prstGeom prst="rect">
            <a:avLst/>
          </a:prstGeom>
          <a:noFill/>
        </p:spPr>
        <p:txBody>
          <a:bodyPr wrap="none" rtlCol="0">
            <a:spAutoFit/>
          </a:bodyPr>
          <a:lstStyle/>
          <a:p>
            <a:r>
              <a:rPr lang="en-US" sz="4400" dirty="0">
                <a:latin typeface="Goudy Old Style" panose="02020502050305020303" pitchFamily="18" charset="0"/>
                <a:cs typeface="Courier New" panose="02070309020205020404" pitchFamily="49" charset="0"/>
              </a:rPr>
              <a:t>Activity Homeostasis</a:t>
            </a:r>
          </a:p>
        </p:txBody>
      </p:sp>
      <p:sp>
        <p:nvSpPr>
          <p:cNvPr id="2" name="TextBox 1"/>
          <p:cNvSpPr txBox="1"/>
          <p:nvPr/>
        </p:nvSpPr>
        <p:spPr>
          <a:xfrm>
            <a:off x="1546578" y="1174045"/>
            <a:ext cx="8884355" cy="1569660"/>
          </a:xfrm>
          <a:prstGeom prst="rect">
            <a:avLst/>
          </a:prstGeom>
          <a:noFill/>
        </p:spPr>
        <p:txBody>
          <a:bodyPr wrap="square" rtlCol="0">
            <a:spAutoFit/>
          </a:bodyPr>
          <a:lstStyle/>
          <a:p>
            <a:r>
              <a:rPr lang="en-US" sz="2400" dirty="0">
                <a:latin typeface="Goudy Old Style" panose="02020502050305020303" pitchFamily="18" charset="0"/>
              </a:rPr>
              <a:t>the tendency of a system, especially the physiological system of higher animals, to maintain internal stability, owing to the coordinated response of its parts to any situation or stimulus that would tend to disturb its normal condition or function.</a:t>
            </a:r>
          </a:p>
        </p:txBody>
      </p:sp>
      <p:sp>
        <p:nvSpPr>
          <p:cNvPr id="11" name="TextBox 10"/>
          <p:cNvSpPr txBox="1"/>
          <p:nvPr/>
        </p:nvSpPr>
        <p:spPr>
          <a:xfrm>
            <a:off x="1533778" y="817576"/>
            <a:ext cx="2169376" cy="584775"/>
          </a:xfrm>
          <a:prstGeom prst="rect">
            <a:avLst/>
          </a:prstGeom>
          <a:noFill/>
        </p:spPr>
        <p:txBody>
          <a:bodyPr wrap="none" rtlCol="0">
            <a:spAutoFit/>
          </a:bodyPr>
          <a:lstStyle/>
          <a:p>
            <a:r>
              <a:rPr lang="en-US" sz="3200" b="1" dirty="0">
                <a:latin typeface="Goudy Old Style" panose="02020502050305020303" pitchFamily="18" charset="0"/>
                <a:cs typeface="Courier New" panose="02070309020205020404" pitchFamily="49" charset="0"/>
              </a:rPr>
              <a:t>homeostasis</a:t>
            </a:r>
          </a:p>
        </p:txBody>
      </p:sp>
      <p:sp>
        <p:nvSpPr>
          <p:cNvPr id="7" name="TextBox 6"/>
          <p:cNvSpPr txBox="1"/>
          <p:nvPr/>
        </p:nvSpPr>
        <p:spPr>
          <a:xfrm rot="16200000">
            <a:off x="620886" y="4402586"/>
            <a:ext cx="1200906" cy="400110"/>
          </a:xfrm>
          <a:prstGeom prst="rect">
            <a:avLst/>
          </a:prstGeom>
          <a:noFill/>
        </p:spPr>
        <p:txBody>
          <a:bodyPr wrap="none" rtlCol="0">
            <a:spAutoFit/>
          </a:bodyPr>
          <a:lstStyle/>
          <a:p>
            <a:r>
              <a:rPr lang="en-US" sz="2000" dirty="0">
                <a:latin typeface="Goudy Old Style" panose="02020502050305020303" pitchFamily="18" charset="0"/>
              </a:rPr>
              <a:t>parameter</a:t>
            </a:r>
          </a:p>
        </p:txBody>
      </p:sp>
      <p:grpSp>
        <p:nvGrpSpPr>
          <p:cNvPr id="10" name="Group 9"/>
          <p:cNvGrpSpPr/>
          <p:nvPr/>
        </p:nvGrpSpPr>
        <p:grpSpPr>
          <a:xfrm>
            <a:off x="1478446" y="3646311"/>
            <a:ext cx="99060" cy="1941689"/>
            <a:chOff x="1478446" y="3646311"/>
            <a:chExt cx="99060" cy="1941689"/>
          </a:xfrm>
        </p:grpSpPr>
        <p:cxnSp>
          <p:nvCxnSpPr>
            <p:cNvPr id="6" name="Straight Connector 5"/>
            <p:cNvCxnSpPr/>
            <p:nvPr/>
          </p:nvCxnSpPr>
          <p:spPr>
            <a:xfrm>
              <a:off x="1577506" y="3646311"/>
              <a:ext cx="0" cy="19416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478446" y="3660599"/>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478446" y="4043033"/>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478446" y="4425467"/>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478446" y="4807901"/>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478446" y="5190335"/>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478446" y="5572768"/>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1577506" y="4596028"/>
            <a:ext cx="2200522" cy="564328"/>
            <a:chOff x="1577506" y="4596028"/>
            <a:chExt cx="2200522" cy="564328"/>
          </a:xfrm>
        </p:grpSpPr>
        <p:cxnSp>
          <p:nvCxnSpPr>
            <p:cNvPr id="15" name="Straight Connector 14"/>
            <p:cNvCxnSpPr/>
            <p:nvPr/>
          </p:nvCxnSpPr>
          <p:spPr>
            <a:xfrm>
              <a:off x="1577506" y="4617155"/>
              <a:ext cx="1569554"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714211" y="4760246"/>
              <a:ext cx="1063817" cy="400110"/>
            </a:xfrm>
            <a:prstGeom prst="rect">
              <a:avLst/>
            </a:prstGeom>
            <a:noFill/>
          </p:spPr>
          <p:txBody>
            <a:bodyPr wrap="none" rtlCol="0">
              <a:spAutoFit/>
            </a:bodyPr>
            <a:lstStyle/>
            <a:p>
              <a:r>
                <a:rPr lang="en-US" sz="2000" dirty="0">
                  <a:solidFill>
                    <a:srgbClr val="FF0000"/>
                  </a:solidFill>
                  <a:latin typeface="Goudy Old Style" panose="02020502050305020303" pitchFamily="18" charset="0"/>
                </a:rPr>
                <a:t>set point</a:t>
              </a:r>
            </a:p>
          </p:txBody>
        </p:sp>
        <p:sp>
          <p:nvSpPr>
            <p:cNvPr id="16" name="Freeform 15"/>
            <p:cNvSpPr/>
            <p:nvPr/>
          </p:nvSpPr>
          <p:spPr>
            <a:xfrm>
              <a:off x="3167062" y="4596028"/>
              <a:ext cx="254916" cy="309347"/>
            </a:xfrm>
            <a:custGeom>
              <a:avLst/>
              <a:gdLst>
                <a:gd name="connsiteX0" fmla="*/ 53975 w 121990"/>
                <a:gd name="connsiteY0" fmla="*/ 122909 h 122909"/>
                <a:gd name="connsiteX1" fmla="*/ 120650 w 121990"/>
                <a:gd name="connsiteY1" fmla="*/ 11784 h 122909"/>
                <a:gd name="connsiteX2" fmla="*/ 0 w 121990"/>
                <a:gd name="connsiteY2" fmla="*/ 8609 h 122909"/>
                <a:gd name="connsiteX0" fmla="*/ 53975 w 53975"/>
                <a:gd name="connsiteY0" fmla="*/ 114300 h 114300"/>
                <a:gd name="connsiteX1" fmla="*/ 0 w 53975"/>
                <a:gd name="connsiteY1" fmla="*/ 0 h 114300"/>
                <a:gd name="connsiteX0" fmla="*/ 53975 w 53975"/>
                <a:gd name="connsiteY0" fmla="*/ 114300 h 114300"/>
                <a:gd name="connsiteX1" fmla="*/ 0 w 53975"/>
                <a:gd name="connsiteY1" fmla="*/ 0 h 114300"/>
                <a:gd name="connsiteX0" fmla="*/ 53975 w 61245"/>
                <a:gd name="connsiteY0" fmla="*/ 126669 h 126669"/>
                <a:gd name="connsiteX1" fmla="*/ 0 w 61245"/>
                <a:gd name="connsiteY1" fmla="*/ 12369 h 126669"/>
                <a:gd name="connsiteX0" fmla="*/ 53975 w 201428"/>
                <a:gd name="connsiteY0" fmla="*/ 136216 h 136216"/>
                <a:gd name="connsiteX1" fmla="*/ 0 w 201428"/>
                <a:gd name="connsiteY1" fmla="*/ 21916 h 136216"/>
                <a:gd name="connsiteX0" fmla="*/ 87312 w 225793"/>
                <a:gd name="connsiteY0" fmla="*/ 162321 h 162321"/>
                <a:gd name="connsiteX1" fmla="*/ 0 w 225793"/>
                <a:gd name="connsiteY1" fmla="*/ 17064 h 162321"/>
                <a:gd name="connsiteX0" fmla="*/ 101600 w 236536"/>
                <a:gd name="connsiteY0" fmla="*/ 154079 h 154079"/>
                <a:gd name="connsiteX1" fmla="*/ 0 w 236536"/>
                <a:gd name="connsiteY1" fmla="*/ 18347 h 154079"/>
                <a:gd name="connsiteX0" fmla="*/ 89694 w 227572"/>
                <a:gd name="connsiteY0" fmla="*/ 293845 h 293845"/>
                <a:gd name="connsiteX1" fmla="*/ 0 w 227572"/>
                <a:gd name="connsiteY1" fmla="*/ 8095 h 293845"/>
                <a:gd name="connsiteX0" fmla="*/ 89694 w 294831"/>
                <a:gd name="connsiteY0" fmla="*/ 304923 h 304923"/>
                <a:gd name="connsiteX1" fmla="*/ 0 w 294831"/>
                <a:gd name="connsiteY1" fmla="*/ 19173 h 304923"/>
                <a:gd name="connsiteX0" fmla="*/ 89694 w 254916"/>
                <a:gd name="connsiteY0" fmla="*/ 309347 h 309347"/>
                <a:gd name="connsiteX1" fmla="*/ 0 w 254916"/>
                <a:gd name="connsiteY1" fmla="*/ 23597 h 309347"/>
              </a:gdLst>
              <a:ahLst/>
              <a:cxnLst>
                <a:cxn ang="0">
                  <a:pos x="connsiteX0" y="connsiteY0"/>
                </a:cxn>
                <a:cxn ang="0">
                  <a:pos x="connsiteX1" y="connsiteY1"/>
                </a:cxn>
              </a:cxnLst>
              <a:rect l="l" t="t" r="r" b="b"/>
              <a:pathLst>
                <a:path w="254916" h="309347">
                  <a:moveTo>
                    <a:pt x="89694" y="309347"/>
                  </a:moveTo>
                  <a:cubicBezTo>
                    <a:pt x="297922" y="118847"/>
                    <a:pt x="351367" y="-66890"/>
                    <a:pt x="0" y="23597"/>
                  </a:cubicBezTo>
                </a:path>
              </a:pathLst>
            </a:custGeom>
            <a:noFill/>
            <a:ln w="1905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p:cNvSpPr txBox="1"/>
          <p:nvPr/>
        </p:nvSpPr>
        <p:spPr>
          <a:xfrm rot="16200000">
            <a:off x="461763" y="4395972"/>
            <a:ext cx="1505925" cy="400110"/>
          </a:xfrm>
          <a:prstGeom prst="rect">
            <a:avLst/>
          </a:prstGeom>
          <a:noFill/>
        </p:spPr>
        <p:txBody>
          <a:bodyPr wrap="none" rtlCol="0">
            <a:spAutoFit/>
          </a:bodyPr>
          <a:lstStyle/>
          <a:p>
            <a:r>
              <a:rPr lang="en-US" sz="2000" dirty="0">
                <a:solidFill>
                  <a:srgbClr val="006600"/>
                </a:solidFill>
                <a:latin typeface="Goudy Old Style" panose="02020502050305020303" pitchFamily="18" charset="0"/>
              </a:rPr>
              <a:t>firing activity</a:t>
            </a:r>
          </a:p>
        </p:txBody>
      </p:sp>
      <p:grpSp>
        <p:nvGrpSpPr>
          <p:cNvPr id="29" name="Group 28"/>
          <p:cNvGrpSpPr/>
          <p:nvPr/>
        </p:nvGrpSpPr>
        <p:grpSpPr>
          <a:xfrm>
            <a:off x="1527976" y="5534050"/>
            <a:ext cx="990600" cy="1052657"/>
            <a:chOff x="2043088" y="2271597"/>
            <a:chExt cx="990600" cy="1052657"/>
          </a:xfrm>
        </p:grpSpPr>
        <p:pic>
          <p:nvPicPr>
            <p:cNvPr id="32" name="Picture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6939" y="2966291"/>
              <a:ext cx="481449" cy="357963"/>
            </a:xfrm>
            <a:prstGeom prst="rect">
              <a:avLst/>
            </a:prstGeom>
          </p:spPr>
        </p:pic>
        <p:grpSp>
          <p:nvGrpSpPr>
            <p:cNvPr id="34" name="Group 33"/>
            <p:cNvGrpSpPr/>
            <p:nvPr/>
          </p:nvGrpSpPr>
          <p:grpSpPr>
            <a:xfrm rot="4032019">
              <a:off x="2278816" y="2035869"/>
              <a:ext cx="519143" cy="990600"/>
              <a:chOff x="1752600" y="2473002"/>
              <a:chExt cx="519143" cy="990600"/>
            </a:xfrm>
          </p:grpSpPr>
          <p:sp>
            <p:nvSpPr>
              <p:cNvPr id="35" name="Isosceles Triangle 34"/>
              <p:cNvSpPr/>
              <p:nvPr/>
            </p:nvSpPr>
            <p:spPr>
              <a:xfrm rot="8706966">
                <a:off x="2043143" y="2473002"/>
                <a:ext cx="228600" cy="9906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rot="19419576">
                <a:off x="1752600" y="2529244"/>
                <a:ext cx="239646" cy="62976"/>
              </a:xfrm>
              <a:prstGeom prst="ellipse">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 name="Group 12"/>
          <p:cNvGrpSpPr/>
          <p:nvPr/>
        </p:nvGrpSpPr>
        <p:grpSpPr>
          <a:xfrm>
            <a:off x="5833094" y="3909597"/>
            <a:ext cx="5181904" cy="714045"/>
            <a:chOff x="4914104" y="3881022"/>
            <a:chExt cx="5181904" cy="714045"/>
          </a:xfrm>
        </p:grpSpPr>
        <p:grpSp>
          <p:nvGrpSpPr>
            <p:cNvPr id="42" name="Group 41"/>
            <p:cNvGrpSpPr/>
            <p:nvPr/>
          </p:nvGrpSpPr>
          <p:grpSpPr>
            <a:xfrm>
              <a:off x="4914104" y="4207908"/>
              <a:ext cx="3733800" cy="387159"/>
              <a:chOff x="4038600" y="2139950"/>
              <a:chExt cx="3733800" cy="387159"/>
            </a:xfrm>
          </p:grpSpPr>
          <p:cxnSp>
            <p:nvCxnSpPr>
              <p:cNvPr id="44" name="Straight Connector 43"/>
              <p:cNvCxnSpPr/>
              <p:nvPr/>
            </p:nvCxnSpPr>
            <p:spPr>
              <a:xfrm>
                <a:off x="4114800"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038600" y="2520759"/>
                <a:ext cx="3733800" cy="0"/>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340225"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565650"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791075"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5016500"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5241925"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5467350"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5692775"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918200"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6143625"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6369050"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6594475"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6819900"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7045325"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7270750"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496175"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7721600"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8229600" y="3881022"/>
              <a:ext cx="1866408" cy="611285"/>
              <a:chOff x="6705600" y="1566446"/>
              <a:chExt cx="1866408" cy="611285"/>
            </a:xfrm>
          </p:grpSpPr>
          <p:sp>
            <p:nvSpPr>
              <p:cNvPr id="40" name="TextBox 39"/>
              <p:cNvSpPr txBox="1"/>
              <p:nvPr/>
            </p:nvSpPr>
            <p:spPr>
              <a:xfrm>
                <a:off x="6705600" y="1566446"/>
                <a:ext cx="1866408" cy="338554"/>
              </a:xfrm>
              <a:prstGeom prst="rect">
                <a:avLst/>
              </a:prstGeom>
              <a:noFill/>
              <a:ln>
                <a:noFill/>
              </a:ln>
            </p:spPr>
            <p:txBody>
              <a:bodyPr wrap="none" rtlCol="0">
                <a:spAutoFit/>
              </a:bodyPr>
              <a:lstStyle/>
              <a:p>
                <a:r>
                  <a:rPr lang="en-US" sz="1600" dirty="0">
                    <a:solidFill>
                      <a:srgbClr val="006600"/>
                    </a:solidFill>
                    <a:latin typeface="Arial Rounded MT Bold" pitchFamily="34" charset="0"/>
                  </a:rPr>
                  <a:t>Action Potentials</a:t>
                </a:r>
              </a:p>
            </p:txBody>
          </p:sp>
          <p:sp>
            <p:nvSpPr>
              <p:cNvPr id="41" name="Freeform 40"/>
              <p:cNvSpPr/>
              <p:nvPr/>
            </p:nvSpPr>
            <p:spPr>
              <a:xfrm>
                <a:off x="7168896" y="1828800"/>
                <a:ext cx="591409" cy="348931"/>
              </a:xfrm>
              <a:custGeom>
                <a:avLst/>
                <a:gdLst>
                  <a:gd name="connsiteX0" fmla="*/ 539496 w 591409"/>
                  <a:gd name="connsiteY0" fmla="*/ 0 h 348931"/>
                  <a:gd name="connsiteX1" fmla="*/ 539496 w 591409"/>
                  <a:gd name="connsiteY1" fmla="*/ 329184 h 348931"/>
                  <a:gd name="connsiteX2" fmla="*/ 0 w 591409"/>
                  <a:gd name="connsiteY2" fmla="*/ 283464 h 348931"/>
                </a:gdLst>
                <a:ahLst/>
                <a:cxnLst>
                  <a:cxn ang="0">
                    <a:pos x="connsiteX0" y="connsiteY0"/>
                  </a:cxn>
                  <a:cxn ang="0">
                    <a:pos x="connsiteX1" y="connsiteY1"/>
                  </a:cxn>
                  <a:cxn ang="0">
                    <a:pos x="connsiteX2" y="connsiteY2"/>
                  </a:cxn>
                </a:cxnLst>
                <a:rect l="l" t="t" r="r" b="b"/>
                <a:pathLst>
                  <a:path w="591409" h="348931">
                    <a:moveTo>
                      <a:pt x="539496" y="0"/>
                    </a:moveTo>
                    <a:cubicBezTo>
                      <a:pt x="584454" y="140970"/>
                      <a:pt x="629412" y="281940"/>
                      <a:pt x="539496" y="329184"/>
                    </a:cubicBezTo>
                    <a:cubicBezTo>
                      <a:pt x="449580" y="376428"/>
                      <a:pt x="224790" y="329946"/>
                      <a:pt x="0" y="283464"/>
                    </a:cubicBezTo>
                  </a:path>
                </a:pathLst>
              </a:custGeom>
              <a:noFill/>
              <a:ln>
                <a:solidFill>
                  <a:srgbClr val="0066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3" name="Oval 62"/>
          <p:cNvSpPr/>
          <p:nvPr/>
        </p:nvSpPr>
        <p:spPr>
          <a:xfrm>
            <a:off x="2266919" y="4516062"/>
            <a:ext cx="190722" cy="191688"/>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p:cNvGrpSpPr/>
          <p:nvPr/>
        </p:nvGrpSpPr>
        <p:grpSpPr>
          <a:xfrm>
            <a:off x="7393169" y="4570000"/>
            <a:ext cx="793568" cy="338554"/>
            <a:chOff x="7393169" y="4570000"/>
            <a:chExt cx="793568" cy="338554"/>
          </a:xfrm>
        </p:grpSpPr>
        <p:sp>
          <p:nvSpPr>
            <p:cNvPr id="64" name="TextBox 63"/>
            <p:cNvSpPr txBox="1"/>
            <p:nvPr/>
          </p:nvSpPr>
          <p:spPr>
            <a:xfrm>
              <a:off x="7393169" y="4570000"/>
              <a:ext cx="615874" cy="338554"/>
            </a:xfrm>
            <a:prstGeom prst="rect">
              <a:avLst/>
            </a:prstGeom>
            <a:noFill/>
          </p:spPr>
          <p:txBody>
            <a:bodyPr wrap="none" rtlCol="0">
              <a:spAutoFit/>
            </a:bodyPr>
            <a:lstStyle/>
            <a:p>
              <a:r>
                <a:rPr lang="en-US" sz="1600" dirty="0">
                  <a:solidFill>
                    <a:srgbClr val="006600"/>
                  </a:solidFill>
                  <a:latin typeface="Arial Rounded MT Bold" pitchFamily="34" charset="0"/>
                </a:rPr>
                <a:t>time</a:t>
              </a:r>
            </a:p>
          </p:txBody>
        </p:sp>
        <p:cxnSp>
          <p:nvCxnSpPr>
            <p:cNvPr id="28" name="Straight Connector 27"/>
            <p:cNvCxnSpPr/>
            <p:nvPr/>
          </p:nvCxnSpPr>
          <p:spPr>
            <a:xfrm flipV="1">
              <a:off x="7951892" y="4755378"/>
              <a:ext cx="234845" cy="0"/>
            </a:xfrm>
            <a:prstGeom prst="line">
              <a:avLst/>
            </a:prstGeom>
            <a:ln w="19050">
              <a:solidFill>
                <a:srgbClr val="006600"/>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62" name="TextBox 61"/>
          <p:cNvSpPr txBox="1"/>
          <p:nvPr/>
        </p:nvSpPr>
        <p:spPr>
          <a:xfrm>
            <a:off x="11640455" y="6356292"/>
            <a:ext cx="312906" cy="400110"/>
          </a:xfrm>
          <a:prstGeom prst="rect">
            <a:avLst/>
          </a:prstGeom>
          <a:noFill/>
        </p:spPr>
        <p:txBody>
          <a:bodyPr wrap="none" rtlCol="0">
            <a:spAutoFit/>
          </a:bodyPr>
          <a:lstStyle/>
          <a:p>
            <a:r>
              <a:rPr lang="en-US" sz="2000" dirty="0">
                <a:latin typeface="Goudy Old Style" panose="02020502050305020303" pitchFamily="18" charset="0"/>
              </a:rPr>
              <a:t>7</a:t>
            </a:r>
          </a:p>
        </p:txBody>
      </p:sp>
    </p:spTree>
    <p:extLst>
      <p:ext uri="{BB962C8B-B14F-4D97-AF65-F5344CB8AC3E}">
        <p14:creationId xmlns:p14="http://schemas.microsoft.com/office/powerpoint/2010/main" val="4124619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fade">
                                      <p:cBhvr>
                                        <p:cTn id="23" dur="500"/>
                                        <p:tgtEl>
                                          <p:spTgt spid="6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3"/>
                                        </p:tgtEl>
                                        <p:attrNameLst>
                                          <p:attrName>style.visibility</p:attrName>
                                        </p:attrNameLst>
                                      </p:cBhvr>
                                      <p:to>
                                        <p:strVal val="visible"/>
                                      </p:to>
                                    </p:set>
                                    <p:animEffect transition="in" filter="fade">
                                      <p:cBhvr>
                                        <p:cTn id="28"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7" grpId="0"/>
      <p:bldP spid="6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616576" y="157179"/>
            <a:ext cx="4836837" cy="769441"/>
          </a:xfrm>
          <a:prstGeom prst="rect">
            <a:avLst/>
          </a:prstGeom>
          <a:noFill/>
        </p:spPr>
        <p:txBody>
          <a:bodyPr wrap="none" rtlCol="0">
            <a:spAutoFit/>
          </a:bodyPr>
          <a:lstStyle/>
          <a:p>
            <a:r>
              <a:rPr lang="en-US" sz="4400" dirty="0">
                <a:latin typeface="Goudy Old Style" panose="02020502050305020303" pitchFamily="18" charset="0"/>
                <a:cs typeface="Courier New" panose="02070309020205020404" pitchFamily="49" charset="0"/>
              </a:rPr>
              <a:t>Activity Homeostasis</a:t>
            </a:r>
          </a:p>
        </p:txBody>
      </p:sp>
      <p:sp>
        <p:nvSpPr>
          <p:cNvPr id="2" name="TextBox 1"/>
          <p:cNvSpPr txBox="1"/>
          <p:nvPr/>
        </p:nvSpPr>
        <p:spPr>
          <a:xfrm>
            <a:off x="1546578" y="1174045"/>
            <a:ext cx="8884355" cy="1569660"/>
          </a:xfrm>
          <a:prstGeom prst="rect">
            <a:avLst/>
          </a:prstGeom>
          <a:noFill/>
        </p:spPr>
        <p:txBody>
          <a:bodyPr wrap="square" rtlCol="0">
            <a:spAutoFit/>
          </a:bodyPr>
          <a:lstStyle/>
          <a:p>
            <a:r>
              <a:rPr lang="en-US" sz="2400" dirty="0">
                <a:latin typeface="Goudy Old Style" panose="02020502050305020303" pitchFamily="18" charset="0"/>
              </a:rPr>
              <a:t>the tendency of a system, especially the physiological system of higher animals, to maintain internal stability, owing to the coordinated response of its parts to any situation or stimulus that would tend to disturb its normal condition or function.</a:t>
            </a:r>
          </a:p>
        </p:txBody>
      </p:sp>
      <p:sp>
        <p:nvSpPr>
          <p:cNvPr id="11" name="TextBox 10"/>
          <p:cNvSpPr txBox="1"/>
          <p:nvPr/>
        </p:nvSpPr>
        <p:spPr>
          <a:xfrm>
            <a:off x="1533778" y="817576"/>
            <a:ext cx="2169376" cy="584775"/>
          </a:xfrm>
          <a:prstGeom prst="rect">
            <a:avLst/>
          </a:prstGeom>
          <a:noFill/>
        </p:spPr>
        <p:txBody>
          <a:bodyPr wrap="none" rtlCol="0">
            <a:spAutoFit/>
          </a:bodyPr>
          <a:lstStyle/>
          <a:p>
            <a:r>
              <a:rPr lang="en-US" sz="3200" b="1" dirty="0">
                <a:latin typeface="Goudy Old Style" panose="02020502050305020303" pitchFamily="18" charset="0"/>
                <a:cs typeface="Courier New" panose="02070309020205020404" pitchFamily="49" charset="0"/>
              </a:rPr>
              <a:t>homeostasis</a:t>
            </a:r>
          </a:p>
        </p:txBody>
      </p:sp>
      <p:grpSp>
        <p:nvGrpSpPr>
          <p:cNvPr id="10" name="Group 9"/>
          <p:cNvGrpSpPr/>
          <p:nvPr/>
        </p:nvGrpSpPr>
        <p:grpSpPr>
          <a:xfrm>
            <a:off x="1478446" y="3646311"/>
            <a:ext cx="99060" cy="1941689"/>
            <a:chOff x="1478446" y="3646311"/>
            <a:chExt cx="99060" cy="1941689"/>
          </a:xfrm>
        </p:grpSpPr>
        <p:cxnSp>
          <p:nvCxnSpPr>
            <p:cNvPr id="6" name="Straight Connector 5"/>
            <p:cNvCxnSpPr/>
            <p:nvPr/>
          </p:nvCxnSpPr>
          <p:spPr>
            <a:xfrm>
              <a:off x="1577506" y="3646311"/>
              <a:ext cx="0" cy="19416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478446" y="3660599"/>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478446" y="4043033"/>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478446" y="4425467"/>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478446" y="4807901"/>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478446" y="5190335"/>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478446" y="5572768"/>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1577506" y="4596028"/>
            <a:ext cx="2200522" cy="564328"/>
            <a:chOff x="1577506" y="4596028"/>
            <a:chExt cx="2200522" cy="564328"/>
          </a:xfrm>
        </p:grpSpPr>
        <p:cxnSp>
          <p:nvCxnSpPr>
            <p:cNvPr id="15" name="Straight Connector 14"/>
            <p:cNvCxnSpPr/>
            <p:nvPr/>
          </p:nvCxnSpPr>
          <p:spPr>
            <a:xfrm>
              <a:off x="1577506" y="4617155"/>
              <a:ext cx="1569554"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714211" y="4760246"/>
              <a:ext cx="1063817" cy="400110"/>
            </a:xfrm>
            <a:prstGeom prst="rect">
              <a:avLst/>
            </a:prstGeom>
            <a:noFill/>
          </p:spPr>
          <p:txBody>
            <a:bodyPr wrap="none" rtlCol="0">
              <a:spAutoFit/>
            </a:bodyPr>
            <a:lstStyle/>
            <a:p>
              <a:r>
                <a:rPr lang="en-US" sz="2000" dirty="0">
                  <a:solidFill>
                    <a:srgbClr val="FF0000"/>
                  </a:solidFill>
                  <a:latin typeface="Goudy Old Style" panose="02020502050305020303" pitchFamily="18" charset="0"/>
                </a:rPr>
                <a:t>set point</a:t>
              </a:r>
            </a:p>
          </p:txBody>
        </p:sp>
        <p:sp>
          <p:nvSpPr>
            <p:cNvPr id="16" name="Freeform 15"/>
            <p:cNvSpPr/>
            <p:nvPr/>
          </p:nvSpPr>
          <p:spPr>
            <a:xfrm>
              <a:off x="3167062" y="4596028"/>
              <a:ext cx="254916" cy="309347"/>
            </a:xfrm>
            <a:custGeom>
              <a:avLst/>
              <a:gdLst>
                <a:gd name="connsiteX0" fmla="*/ 53975 w 121990"/>
                <a:gd name="connsiteY0" fmla="*/ 122909 h 122909"/>
                <a:gd name="connsiteX1" fmla="*/ 120650 w 121990"/>
                <a:gd name="connsiteY1" fmla="*/ 11784 h 122909"/>
                <a:gd name="connsiteX2" fmla="*/ 0 w 121990"/>
                <a:gd name="connsiteY2" fmla="*/ 8609 h 122909"/>
                <a:gd name="connsiteX0" fmla="*/ 53975 w 53975"/>
                <a:gd name="connsiteY0" fmla="*/ 114300 h 114300"/>
                <a:gd name="connsiteX1" fmla="*/ 0 w 53975"/>
                <a:gd name="connsiteY1" fmla="*/ 0 h 114300"/>
                <a:gd name="connsiteX0" fmla="*/ 53975 w 53975"/>
                <a:gd name="connsiteY0" fmla="*/ 114300 h 114300"/>
                <a:gd name="connsiteX1" fmla="*/ 0 w 53975"/>
                <a:gd name="connsiteY1" fmla="*/ 0 h 114300"/>
                <a:gd name="connsiteX0" fmla="*/ 53975 w 61245"/>
                <a:gd name="connsiteY0" fmla="*/ 126669 h 126669"/>
                <a:gd name="connsiteX1" fmla="*/ 0 w 61245"/>
                <a:gd name="connsiteY1" fmla="*/ 12369 h 126669"/>
                <a:gd name="connsiteX0" fmla="*/ 53975 w 201428"/>
                <a:gd name="connsiteY0" fmla="*/ 136216 h 136216"/>
                <a:gd name="connsiteX1" fmla="*/ 0 w 201428"/>
                <a:gd name="connsiteY1" fmla="*/ 21916 h 136216"/>
                <a:gd name="connsiteX0" fmla="*/ 87312 w 225793"/>
                <a:gd name="connsiteY0" fmla="*/ 162321 h 162321"/>
                <a:gd name="connsiteX1" fmla="*/ 0 w 225793"/>
                <a:gd name="connsiteY1" fmla="*/ 17064 h 162321"/>
                <a:gd name="connsiteX0" fmla="*/ 101600 w 236536"/>
                <a:gd name="connsiteY0" fmla="*/ 154079 h 154079"/>
                <a:gd name="connsiteX1" fmla="*/ 0 w 236536"/>
                <a:gd name="connsiteY1" fmla="*/ 18347 h 154079"/>
                <a:gd name="connsiteX0" fmla="*/ 89694 w 227572"/>
                <a:gd name="connsiteY0" fmla="*/ 293845 h 293845"/>
                <a:gd name="connsiteX1" fmla="*/ 0 w 227572"/>
                <a:gd name="connsiteY1" fmla="*/ 8095 h 293845"/>
                <a:gd name="connsiteX0" fmla="*/ 89694 w 294831"/>
                <a:gd name="connsiteY0" fmla="*/ 304923 h 304923"/>
                <a:gd name="connsiteX1" fmla="*/ 0 w 294831"/>
                <a:gd name="connsiteY1" fmla="*/ 19173 h 304923"/>
                <a:gd name="connsiteX0" fmla="*/ 89694 w 254916"/>
                <a:gd name="connsiteY0" fmla="*/ 309347 h 309347"/>
                <a:gd name="connsiteX1" fmla="*/ 0 w 254916"/>
                <a:gd name="connsiteY1" fmla="*/ 23597 h 309347"/>
              </a:gdLst>
              <a:ahLst/>
              <a:cxnLst>
                <a:cxn ang="0">
                  <a:pos x="connsiteX0" y="connsiteY0"/>
                </a:cxn>
                <a:cxn ang="0">
                  <a:pos x="connsiteX1" y="connsiteY1"/>
                </a:cxn>
              </a:cxnLst>
              <a:rect l="l" t="t" r="r" b="b"/>
              <a:pathLst>
                <a:path w="254916" h="309347">
                  <a:moveTo>
                    <a:pt x="89694" y="309347"/>
                  </a:moveTo>
                  <a:cubicBezTo>
                    <a:pt x="297922" y="118847"/>
                    <a:pt x="351367" y="-66890"/>
                    <a:pt x="0" y="23597"/>
                  </a:cubicBezTo>
                </a:path>
              </a:pathLst>
            </a:custGeom>
            <a:noFill/>
            <a:ln w="1905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1527976" y="5534050"/>
            <a:ext cx="990600" cy="1052657"/>
            <a:chOff x="2043088" y="2271597"/>
            <a:chExt cx="990600" cy="1052657"/>
          </a:xfrm>
        </p:grpSpPr>
        <p:pic>
          <p:nvPicPr>
            <p:cNvPr id="32" name="Picture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6939" y="2966291"/>
              <a:ext cx="481449" cy="357963"/>
            </a:xfrm>
            <a:prstGeom prst="rect">
              <a:avLst/>
            </a:prstGeom>
          </p:spPr>
        </p:pic>
        <p:grpSp>
          <p:nvGrpSpPr>
            <p:cNvPr id="34" name="Group 33"/>
            <p:cNvGrpSpPr/>
            <p:nvPr/>
          </p:nvGrpSpPr>
          <p:grpSpPr>
            <a:xfrm rot="4032019">
              <a:off x="2278816" y="2035869"/>
              <a:ext cx="519143" cy="990600"/>
              <a:chOff x="1752600" y="2473002"/>
              <a:chExt cx="519143" cy="990600"/>
            </a:xfrm>
          </p:grpSpPr>
          <p:sp>
            <p:nvSpPr>
              <p:cNvPr id="35" name="Isosceles Triangle 34"/>
              <p:cNvSpPr/>
              <p:nvPr/>
            </p:nvSpPr>
            <p:spPr>
              <a:xfrm rot="8706966">
                <a:off x="2043143" y="2473002"/>
                <a:ext cx="228600" cy="9906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rot="19419576">
                <a:off x="1752600" y="2529244"/>
                <a:ext cx="239646" cy="62976"/>
              </a:xfrm>
              <a:prstGeom prst="ellipse">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2" name="Group 41"/>
          <p:cNvGrpSpPr/>
          <p:nvPr/>
        </p:nvGrpSpPr>
        <p:grpSpPr>
          <a:xfrm>
            <a:off x="5833094" y="4236483"/>
            <a:ext cx="3733800" cy="387159"/>
            <a:chOff x="4038600" y="2139950"/>
            <a:chExt cx="3733800" cy="387159"/>
          </a:xfrm>
        </p:grpSpPr>
        <p:cxnSp>
          <p:nvCxnSpPr>
            <p:cNvPr id="44" name="Straight Connector 43"/>
            <p:cNvCxnSpPr/>
            <p:nvPr/>
          </p:nvCxnSpPr>
          <p:spPr>
            <a:xfrm>
              <a:off x="4114800"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038600" y="2520759"/>
              <a:ext cx="3733800" cy="0"/>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340225"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565650"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791075"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5016500"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5241925"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5467350"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5692775"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918200"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6143625"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6369050"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6594475"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6819900"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7045325"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7270750"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496175"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7721600"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9148590" y="3909597"/>
            <a:ext cx="1866408" cy="611285"/>
            <a:chOff x="6705600" y="1566446"/>
            <a:chExt cx="1866408" cy="611285"/>
          </a:xfrm>
        </p:grpSpPr>
        <p:sp>
          <p:nvSpPr>
            <p:cNvPr id="40" name="TextBox 39"/>
            <p:cNvSpPr txBox="1"/>
            <p:nvPr/>
          </p:nvSpPr>
          <p:spPr>
            <a:xfrm>
              <a:off x="6705600" y="1566446"/>
              <a:ext cx="1866408" cy="338554"/>
            </a:xfrm>
            <a:prstGeom prst="rect">
              <a:avLst/>
            </a:prstGeom>
            <a:noFill/>
            <a:ln>
              <a:noFill/>
            </a:ln>
          </p:spPr>
          <p:txBody>
            <a:bodyPr wrap="none" rtlCol="0">
              <a:spAutoFit/>
            </a:bodyPr>
            <a:lstStyle/>
            <a:p>
              <a:r>
                <a:rPr lang="en-US" sz="1600" dirty="0">
                  <a:solidFill>
                    <a:srgbClr val="006600"/>
                  </a:solidFill>
                  <a:latin typeface="Arial Rounded MT Bold" pitchFamily="34" charset="0"/>
                </a:rPr>
                <a:t>Action Potentials</a:t>
              </a:r>
            </a:p>
          </p:txBody>
        </p:sp>
        <p:sp>
          <p:nvSpPr>
            <p:cNvPr id="41" name="Freeform 40"/>
            <p:cNvSpPr/>
            <p:nvPr/>
          </p:nvSpPr>
          <p:spPr>
            <a:xfrm>
              <a:off x="7168896" y="1828800"/>
              <a:ext cx="591409" cy="348931"/>
            </a:xfrm>
            <a:custGeom>
              <a:avLst/>
              <a:gdLst>
                <a:gd name="connsiteX0" fmla="*/ 539496 w 591409"/>
                <a:gd name="connsiteY0" fmla="*/ 0 h 348931"/>
                <a:gd name="connsiteX1" fmla="*/ 539496 w 591409"/>
                <a:gd name="connsiteY1" fmla="*/ 329184 h 348931"/>
                <a:gd name="connsiteX2" fmla="*/ 0 w 591409"/>
                <a:gd name="connsiteY2" fmla="*/ 283464 h 348931"/>
              </a:gdLst>
              <a:ahLst/>
              <a:cxnLst>
                <a:cxn ang="0">
                  <a:pos x="connsiteX0" y="connsiteY0"/>
                </a:cxn>
                <a:cxn ang="0">
                  <a:pos x="connsiteX1" y="connsiteY1"/>
                </a:cxn>
                <a:cxn ang="0">
                  <a:pos x="connsiteX2" y="connsiteY2"/>
                </a:cxn>
              </a:cxnLst>
              <a:rect l="l" t="t" r="r" b="b"/>
              <a:pathLst>
                <a:path w="591409" h="348931">
                  <a:moveTo>
                    <a:pt x="539496" y="0"/>
                  </a:moveTo>
                  <a:cubicBezTo>
                    <a:pt x="584454" y="140970"/>
                    <a:pt x="629412" y="281940"/>
                    <a:pt x="539496" y="329184"/>
                  </a:cubicBezTo>
                  <a:cubicBezTo>
                    <a:pt x="449580" y="376428"/>
                    <a:pt x="224790" y="329946"/>
                    <a:pt x="0" y="283464"/>
                  </a:cubicBezTo>
                </a:path>
              </a:pathLst>
            </a:custGeom>
            <a:noFill/>
            <a:ln>
              <a:solidFill>
                <a:srgbClr val="0066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Oval 62"/>
          <p:cNvSpPr/>
          <p:nvPr/>
        </p:nvSpPr>
        <p:spPr>
          <a:xfrm>
            <a:off x="2266919" y="4516062"/>
            <a:ext cx="190722" cy="191688"/>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7393169" y="4570000"/>
            <a:ext cx="615874" cy="338554"/>
          </a:xfrm>
          <a:prstGeom prst="rect">
            <a:avLst/>
          </a:prstGeom>
          <a:noFill/>
        </p:spPr>
        <p:txBody>
          <a:bodyPr wrap="none" rtlCol="0">
            <a:spAutoFit/>
          </a:bodyPr>
          <a:lstStyle/>
          <a:p>
            <a:r>
              <a:rPr lang="en-US" sz="1600" dirty="0">
                <a:solidFill>
                  <a:srgbClr val="006600"/>
                </a:solidFill>
                <a:latin typeface="Arial Rounded MT Bold" pitchFamily="34" charset="0"/>
              </a:rPr>
              <a:t>time</a:t>
            </a:r>
          </a:p>
        </p:txBody>
      </p:sp>
      <p:cxnSp>
        <p:nvCxnSpPr>
          <p:cNvPr id="28" name="Straight Connector 27"/>
          <p:cNvCxnSpPr/>
          <p:nvPr/>
        </p:nvCxnSpPr>
        <p:spPr>
          <a:xfrm flipV="1">
            <a:off x="7951892" y="4755378"/>
            <a:ext cx="234845" cy="0"/>
          </a:xfrm>
          <a:prstGeom prst="line">
            <a:avLst/>
          </a:prstGeom>
          <a:ln w="19050">
            <a:solidFill>
              <a:srgbClr val="006600"/>
            </a:solidFill>
            <a:tailEnd type="stealth" w="lg" len="lg"/>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rot="16200000">
            <a:off x="461763" y="4395972"/>
            <a:ext cx="1505925" cy="400110"/>
          </a:xfrm>
          <a:prstGeom prst="rect">
            <a:avLst/>
          </a:prstGeom>
          <a:noFill/>
        </p:spPr>
        <p:txBody>
          <a:bodyPr wrap="none" rtlCol="0">
            <a:spAutoFit/>
          </a:bodyPr>
          <a:lstStyle/>
          <a:p>
            <a:r>
              <a:rPr lang="en-US" sz="2000" dirty="0">
                <a:solidFill>
                  <a:srgbClr val="006600"/>
                </a:solidFill>
                <a:latin typeface="Goudy Old Style" panose="02020502050305020303" pitchFamily="18" charset="0"/>
              </a:rPr>
              <a:t>firing activity</a:t>
            </a:r>
          </a:p>
        </p:txBody>
      </p:sp>
      <p:grpSp>
        <p:nvGrpSpPr>
          <p:cNvPr id="3" name="Group 2"/>
          <p:cNvGrpSpPr/>
          <p:nvPr/>
        </p:nvGrpSpPr>
        <p:grpSpPr>
          <a:xfrm>
            <a:off x="5838739" y="3367234"/>
            <a:ext cx="3733800" cy="387159"/>
            <a:chOff x="5838739" y="3367234"/>
            <a:chExt cx="3733800" cy="387159"/>
          </a:xfrm>
        </p:grpSpPr>
        <p:grpSp>
          <p:nvGrpSpPr>
            <p:cNvPr id="65" name="Group 64"/>
            <p:cNvGrpSpPr/>
            <p:nvPr/>
          </p:nvGrpSpPr>
          <p:grpSpPr>
            <a:xfrm>
              <a:off x="5838739" y="3367234"/>
              <a:ext cx="3733800" cy="387159"/>
              <a:chOff x="4038600" y="2139950"/>
              <a:chExt cx="3733800" cy="387159"/>
            </a:xfrm>
          </p:grpSpPr>
          <p:cxnSp>
            <p:nvCxnSpPr>
              <p:cNvPr id="66" name="Straight Connector 65"/>
              <p:cNvCxnSpPr/>
              <p:nvPr/>
            </p:nvCxnSpPr>
            <p:spPr>
              <a:xfrm>
                <a:off x="4114800"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4038600" y="2520759"/>
                <a:ext cx="3733800" cy="0"/>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4340225"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4565650"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4791075"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5016500"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5241925"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5467350"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5692775"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5918200"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6143625"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6369050"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6594475"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6819900"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7045325"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7270750"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7496175"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7721600"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grpSp>
        <p:cxnSp>
          <p:nvCxnSpPr>
            <p:cNvPr id="85" name="Straight Connector 84"/>
            <p:cNvCxnSpPr/>
            <p:nvPr/>
          </p:nvCxnSpPr>
          <p:spPr>
            <a:xfrm>
              <a:off x="6022183" y="3367234"/>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6247608" y="3367234"/>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6473033" y="3367234"/>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6698458" y="3367234"/>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6923883" y="3367234"/>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7149308" y="3367234"/>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7374733" y="3367234"/>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7600158" y="3367234"/>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7825583" y="3367234"/>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8051008" y="3367234"/>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8276433" y="3367234"/>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8501858" y="3367234"/>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8727283" y="3367234"/>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8952708" y="3367234"/>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9178133" y="3367234"/>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9403558" y="3367234"/>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5878249" y="5222847"/>
            <a:ext cx="3733800" cy="387159"/>
            <a:chOff x="5878249" y="5387947"/>
            <a:chExt cx="3733800" cy="387159"/>
          </a:xfrm>
        </p:grpSpPr>
        <p:cxnSp>
          <p:nvCxnSpPr>
            <p:cNvPr id="105" name="Straight Connector 104"/>
            <p:cNvCxnSpPr/>
            <p:nvPr/>
          </p:nvCxnSpPr>
          <p:spPr>
            <a:xfrm>
              <a:off x="5878249" y="5768756"/>
              <a:ext cx="3733800" cy="0"/>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6179874" y="5387947"/>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6856149" y="5387947"/>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7532424" y="5387947"/>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8208699" y="5387947"/>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8884974" y="5387947"/>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9561249" y="5387947"/>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grpSp>
      <p:sp>
        <p:nvSpPr>
          <p:cNvPr id="102" name="TextBox 101"/>
          <p:cNvSpPr txBox="1"/>
          <p:nvPr/>
        </p:nvSpPr>
        <p:spPr>
          <a:xfrm>
            <a:off x="11640455" y="6356292"/>
            <a:ext cx="312906" cy="400110"/>
          </a:xfrm>
          <a:prstGeom prst="rect">
            <a:avLst/>
          </a:prstGeom>
          <a:noFill/>
        </p:spPr>
        <p:txBody>
          <a:bodyPr wrap="none" rtlCol="0">
            <a:spAutoFit/>
          </a:bodyPr>
          <a:lstStyle/>
          <a:p>
            <a:r>
              <a:rPr lang="en-US" sz="2000" dirty="0">
                <a:latin typeface="Goudy Old Style" panose="02020502050305020303" pitchFamily="18" charset="0"/>
              </a:rPr>
              <a:t>7</a:t>
            </a:r>
          </a:p>
        </p:txBody>
      </p:sp>
    </p:spTree>
    <p:extLst>
      <p:ext uri="{BB962C8B-B14F-4D97-AF65-F5344CB8AC3E}">
        <p14:creationId xmlns:p14="http://schemas.microsoft.com/office/powerpoint/2010/main" val="2437737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616576" y="157179"/>
            <a:ext cx="4836837" cy="769441"/>
          </a:xfrm>
          <a:prstGeom prst="rect">
            <a:avLst/>
          </a:prstGeom>
          <a:noFill/>
        </p:spPr>
        <p:txBody>
          <a:bodyPr wrap="none" rtlCol="0">
            <a:spAutoFit/>
          </a:bodyPr>
          <a:lstStyle/>
          <a:p>
            <a:r>
              <a:rPr lang="en-US" sz="4400" dirty="0">
                <a:latin typeface="Goudy Old Style" panose="02020502050305020303" pitchFamily="18" charset="0"/>
                <a:cs typeface="Courier New" panose="02070309020205020404" pitchFamily="49" charset="0"/>
              </a:rPr>
              <a:t>Activity Homeostasis</a:t>
            </a:r>
          </a:p>
        </p:txBody>
      </p:sp>
      <p:sp>
        <p:nvSpPr>
          <p:cNvPr id="2" name="TextBox 1"/>
          <p:cNvSpPr txBox="1"/>
          <p:nvPr/>
        </p:nvSpPr>
        <p:spPr>
          <a:xfrm>
            <a:off x="1546578" y="1174045"/>
            <a:ext cx="8884355" cy="1569660"/>
          </a:xfrm>
          <a:prstGeom prst="rect">
            <a:avLst/>
          </a:prstGeom>
          <a:noFill/>
        </p:spPr>
        <p:txBody>
          <a:bodyPr wrap="square" rtlCol="0">
            <a:spAutoFit/>
          </a:bodyPr>
          <a:lstStyle/>
          <a:p>
            <a:r>
              <a:rPr lang="en-US" sz="2400" dirty="0">
                <a:latin typeface="Goudy Old Style" panose="02020502050305020303" pitchFamily="18" charset="0"/>
              </a:rPr>
              <a:t>the tendency of a system, especially the physiological system of higher animals, to maintain internal stability, owing to the coordinated response of its parts to any situation or stimulus that would tend to disturb its normal condition or function.</a:t>
            </a:r>
          </a:p>
        </p:txBody>
      </p:sp>
      <p:sp>
        <p:nvSpPr>
          <p:cNvPr id="11" name="TextBox 10"/>
          <p:cNvSpPr txBox="1"/>
          <p:nvPr/>
        </p:nvSpPr>
        <p:spPr>
          <a:xfrm>
            <a:off x="1533778" y="817576"/>
            <a:ext cx="2169376" cy="584775"/>
          </a:xfrm>
          <a:prstGeom prst="rect">
            <a:avLst/>
          </a:prstGeom>
          <a:noFill/>
        </p:spPr>
        <p:txBody>
          <a:bodyPr wrap="none" rtlCol="0">
            <a:spAutoFit/>
          </a:bodyPr>
          <a:lstStyle/>
          <a:p>
            <a:r>
              <a:rPr lang="en-US" sz="3200" b="1" dirty="0">
                <a:latin typeface="Goudy Old Style" panose="02020502050305020303" pitchFamily="18" charset="0"/>
                <a:cs typeface="Courier New" panose="02070309020205020404" pitchFamily="49" charset="0"/>
              </a:rPr>
              <a:t>homeostasis</a:t>
            </a:r>
          </a:p>
        </p:txBody>
      </p:sp>
      <p:grpSp>
        <p:nvGrpSpPr>
          <p:cNvPr id="10" name="Group 9"/>
          <p:cNvGrpSpPr/>
          <p:nvPr/>
        </p:nvGrpSpPr>
        <p:grpSpPr>
          <a:xfrm>
            <a:off x="1478446" y="3646311"/>
            <a:ext cx="99060" cy="1941689"/>
            <a:chOff x="1478446" y="3646311"/>
            <a:chExt cx="99060" cy="1941689"/>
          </a:xfrm>
        </p:grpSpPr>
        <p:cxnSp>
          <p:nvCxnSpPr>
            <p:cNvPr id="6" name="Straight Connector 5"/>
            <p:cNvCxnSpPr/>
            <p:nvPr/>
          </p:nvCxnSpPr>
          <p:spPr>
            <a:xfrm>
              <a:off x="1577506" y="3646311"/>
              <a:ext cx="0" cy="19416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478446" y="3660599"/>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478446" y="4043033"/>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478446" y="4425467"/>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478446" y="4807901"/>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478446" y="5190335"/>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478446" y="5572768"/>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1577506" y="4596028"/>
            <a:ext cx="2200522" cy="564328"/>
            <a:chOff x="1577506" y="4596028"/>
            <a:chExt cx="2200522" cy="564328"/>
          </a:xfrm>
        </p:grpSpPr>
        <p:cxnSp>
          <p:nvCxnSpPr>
            <p:cNvPr id="15" name="Straight Connector 14"/>
            <p:cNvCxnSpPr/>
            <p:nvPr/>
          </p:nvCxnSpPr>
          <p:spPr>
            <a:xfrm>
              <a:off x="1577506" y="4617155"/>
              <a:ext cx="1569554"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714211" y="4760246"/>
              <a:ext cx="1063817" cy="400110"/>
            </a:xfrm>
            <a:prstGeom prst="rect">
              <a:avLst/>
            </a:prstGeom>
            <a:noFill/>
          </p:spPr>
          <p:txBody>
            <a:bodyPr wrap="none" rtlCol="0">
              <a:spAutoFit/>
            </a:bodyPr>
            <a:lstStyle/>
            <a:p>
              <a:r>
                <a:rPr lang="en-US" sz="2000" dirty="0">
                  <a:solidFill>
                    <a:srgbClr val="FF0000"/>
                  </a:solidFill>
                  <a:latin typeface="Goudy Old Style" panose="02020502050305020303" pitchFamily="18" charset="0"/>
                </a:rPr>
                <a:t>set point</a:t>
              </a:r>
            </a:p>
          </p:txBody>
        </p:sp>
        <p:sp>
          <p:nvSpPr>
            <p:cNvPr id="16" name="Freeform 15"/>
            <p:cNvSpPr/>
            <p:nvPr/>
          </p:nvSpPr>
          <p:spPr>
            <a:xfrm>
              <a:off x="3167062" y="4596028"/>
              <a:ext cx="254916" cy="309347"/>
            </a:xfrm>
            <a:custGeom>
              <a:avLst/>
              <a:gdLst>
                <a:gd name="connsiteX0" fmla="*/ 53975 w 121990"/>
                <a:gd name="connsiteY0" fmla="*/ 122909 h 122909"/>
                <a:gd name="connsiteX1" fmla="*/ 120650 w 121990"/>
                <a:gd name="connsiteY1" fmla="*/ 11784 h 122909"/>
                <a:gd name="connsiteX2" fmla="*/ 0 w 121990"/>
                <a:gd name="connsiteY2" fmla="*/ 8609 h 122909"/>
                <a:gd name="connsiteX0" fmla="*/ 53975 w 53975"/>
                <a:gd name="connsiteY0" fmla="*/ 114300 h 114300"/>
                <a:gd name="connsiteX1" fmla="*/ 0 w 53975"/>
                <a:gd name="connsiteY1" fmla="*/ 0 h 114300"/>
                <a:gd name="connsiteX0" fmla="*/ 53975 w 53975"/>
                <a:gd name="connsiteY0" fmla="*/ 114300 h 114300"/>
                <a:gd name="connsiteX1" fmla="*/ 0 w 53975"/>
                <a:gd name="connsiteY1" fmla="*/ 0 h 114300"/>
                <a:gd name="connsiteX0" fmla="*/ 53975 w 61245"/>
                <a:gd name="connsiteY0" fmla="*/ 126669 h 126669"/>
                <a:gd name="connsiteX1" fmla="*/ 0 w 61245"/>
                <a:gd name="connsiteY1" fmla="*/ 12369 h 126669"/>
                <a:gd name="connsiteX0" fmla="*/ 53975 w 201428"/>
                <a:gd name="connsiteY0" fmla="*/ 136216 h 136216"/>
                <a:gd name="connsiteX1" fmla="*/ 0 w 201428"/>
                <a:gd name="connsiteY1" fmla="*/ 21916 h 136216"/>
                <a:gd name="connsiteX0" fmla="*/ 87312 w 225793"/>
                <a:gd name="connsiteY0" fmla="*/ 162321 h 162321"/>
                <a:gd name="connsiteX1" fmla="*/ 0 w 225793"/>
                <a:gd name="connsiteY1" fmla="*/ 17064 h 162321"/>
                <a:gd name="connsiteX0" fmla="*/ 101600 w 236536"/>
                <a:gd name="connsiteY0" fmla="*/ 154079 h 154079"/>
                <a:gd name="connsiteX1" fmla="*/ 0 w 236536"/>
                <a:gd name="connsiteY1" fmla="*/ 18347 h 154079"/>
                <a:gd name="connsiteX0" fmla="*/ 89694 w 227572"/>
                <a:gd name="connsiteY0" fmla="*/ 293845 h 293845"/>
                <a:gd name="connsiteX1" fmla="*/ 0 w 227572"/>
                <a:gd name="connsiteY1" fmla="*/ 8095 h 293845"/>
                <a:gd name="connsiteX0" fmla="*/ 89694 w 294831"/>
                <a:gd name="connsiteY0" fmla="*/ 304923 h 304923"/>
                <a:gd name="connsiteX1" fmla="*/ 0 w 294831"/>
                <a:gd name="connsiteY1" fmla="*/ 19173 h 304923"/>
                <a:gd name="connsiteX0" fmla="*/ 89694 w 254916"/>
                <a:gd name="connsiteY0" fmla="*/ 309347 h 309347"/>
                <a:gd name="connsiteX1" fmla="*/ 0 w 254916"/>
                <a:gd name="connsiteY1" fmla="*/ 23597 h 309347"/>
              </a:gdLst>
              <a:ahLst/>
              <a:cxnLst>
                <a:cxn ang="0">
                  <a:pos x="connsiteX0" y="connsiteY0"/>
                </a:cxn>
                <a:cxn ang="0">
                  <a:pos x="connsiteX1" y="connsiteY1"/>
                </a:cxn>
              </a:cxnLst>
              <a:rect l="l" t="t" r="r" b="b"/>
              <a:pathLst>
                <a:path w="254916" h="309347">
                  <a:moveTo>
                    <a:pt x="89694" y="309347"/>
                  </a:moveTo>
                  <a:cubicBezTo>
                    <a:pt x="297922" y="118847"/>
                    <a:pt x="351367" y="-66890"/>
                    <a:pt x="0" y="23597"/>
                  </a:cubicBezTo>
                </a:path>
              </a:pathLst>
            </a:custGeom>
            <a:noFill/>
            <a:ln w="1905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1527976" y="5534050"/>
            <a:ext cx="990600" cy="1052657"/>
            <a:chOff x="2043088" y="2271597"/>
            <a:chExt cx="990600" cy="1052657"/>
          </a:xfrm>
        </p:grpSpPr>
        <p:pic>
          <p:nvPicPr>
            <p:cNvPr id="32" name="Picture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6939" y="2966291"/>
              <a:ext cx="481449" cy="357963"/>
            </a:xfrm>
            <a:prstGeom prst="rect">
              <a:avLst/>
            </a:prstGeom>
          </p:spPr>
        </p:pic>
        <p:grpSp>
          <p:nvGrpSpPr>
            <p:cNvPr id="34" name="Group 33"/>
            <p:cNvGrpSpPr/>
            <p:nvPr/>
          </p:nvGrpSpPr>
          <p:grpSpPr>
            <a:xfrm rot="4032019">
              <a:off x="2278816" y="2035869"/>
              <a:ext cx="519143" cy="990600"/>
              <a:chOff x="1752600" y="2473002"/>
              <a:chExt cx="519143" cy="990600"/>
            </a:xfrm>
          </p:grpSpPr>
          <p:sp>
            <p:nvSpPr>
              <p:cNvPr id="35" name="Isosceles Triangle 34"/>
              <p:cNvSpPr/>
              <p:nvPr/>
            </p:nvSpPr>
            <p:spPr>
              <a:xfrm rot="8706966">
                <a:off x="2043143" y="2473002"/>
                <a:ext cx="228600" cy="9906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rot="19419576">
                <a:off x="1752600" y="2529244"/>
                <a:ext cx="239646" cy="62976"/>
              </a:xfrm>
              <a:prstGeom prst="ellipse">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2" name="Group 41"/>
          <p:cNvGrpSpPr/>
          <p:nvPr/>
        </p:nvGrpSpPr>
        <p:grpSpPr>
          <a:xfrm>
            <a:off x="5833094" y="4236483"/>
            <a:ext cx="3733800" cy="387159"/>
            <a:chOff x="4038600" y="2139950"/>
            <a:chExt cx="3733800" cy="387159"/>
          </a:xfrm>
        </p:grpSpPr>
        <p:cxnSp>
          <p:nvCxnSpPr>
            <p:cNvPr id="44" name="Straight Connector 43"/>
            <p:cNvCxnSpPr/>
            <p:nvPr/>
          </p:nvCxnSpPr>
          <p:spPr>
            <a:xfrm>
              <a:off x="4114800"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038600" y="2520759"/>
              <a:ext cx="3733800" cy="0"/>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340225"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565650"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791075"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5016500"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5241925"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5467350"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5692775"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918200"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6143625"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6369050"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6594475"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6819900"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7045325"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7270750"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496175"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7721600"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9148590" y="3909597"/>
            <a:ext cx="1866408" cy="611285"/>
            <a:chOff x="6705600" y="1566446"/>
            <a:chExt cx="1866408" cy="611285"/>
          </a:xfrm>
        </p:grpSpPr>
        <p:sp>
          <p:nvSpPr>
            <p:cNvPr id="40" name="TextBox 39"/>
            <p:cNvSpPr txBox="1"/>
            <p:nvPr/>
          </p:nvSpPr>
          <p:spPr>
            <a:xfrm>
              <a:off x="6705600" y="1566446"/>
              <a:ext cx="1866408" cy="338554"/>
            </a:xfrm>
            <a:prstGeom prst="rect">
              <a:avLst/>
            </a:prstGeom>
            <a:noFill/>
            <a:ln>
              <a:noFill/>
            </a:ln>
          </p:spPr>
          <p:txBody>
            <a:bodyPr wrap="none" rtlCol="0">
              <a:spAutoFit/>
            </a:bodyPr>
            <a:lstStyle/>
            <a:p>
              <a:r>
                <a:rPr lang="en-US" sz="1600" dirty="0">
                  <a:solidFill>
                    <a:srgbClr val="006600"/>
                  </a:solidFill>
                  <a:latin typeface="Arial Rounded MT Bold" pitchFamily="34" charset="0"/>
                </a:rPr>
                <a:t>Action Potentials</a:t>
              </a:r>
            </a:p>
          </p:txBody>
        </p:sp>
        <p:sp>
          <p:nvSpPr>
            <p:cNvPr id="41" name="Freeform 40"/>
            <p:cNvSpPr/>
            <p:nvPr/>
          </p:nvSpPr>
          <p:spPr>
            <a:xfrm>
              <a:off x="7168896" y="1828800"/>
              <a:ext cx="591409" cy="348931"/>
            </a:xfrm>
            <a:custGeom>
              <a:avLst/>
              <a:gdLst>
                <a:gd name="connsiteX0" fmla="*/ 539496 w 591409"/>
                <a:gd name="connsiteY0" fmla="*/ 0 h 348931"/>
                <a:gd name="connsiteX1" fmla="*/ 539496 w 591409"/>
                <a:gd name="connsiteY1" fmla="*/ 329184 h 348931"/>
                <a:gd name="connsiteX2" fmla="*/ 0 w 591409"/>
                <a:gd name="connsiteY2" fmla="*/ 283464 h 348931"/>
              </a:gdLst>
              <a:ahLst/>
              <a:cxnLst>
                <a:cxn ang="0">
                  <a:pos x="connsiteX0" y="connsiteY0"/>
                </a:cxn>
                <a:cxn ang="0">
                  <a:pos x="connsiteX1" y="connsiteY1"/>
                </a:cxn>
                <a:cxn ang="0">
                  <a:pos x="connsiteX2" y="connsiteY2"/>
                </a:cxn>
              </a:cxnLst>
              <a:rect l="l" t="t" r="r" b="b"/>
              <a:pathLst>
                <a:path w="591409" h="348931">
                  <a:moveTo>
                    <a:pt x="539496" y="0"/>
                  </a:moveTo>
                  <a:cubicBezTo>
                    <a:pt x="584454" y="140970"/>
                    <a:pt x="629412" y="281940"/>
                    <a:pt x="539496" y="329184"/>
                  </a:cubicBezTo>
                  <a:cubicBezTo>
                    <a:pt x="449580" y="376428"/>
                    <a:pt x="224790" y="329946"/>
                    <a:pt x="0" y="283464"/>
                  </a:cubicBezTo>
                </a:path>
              </a:pathLst>
            </a:custGeom>
            <a:noFill/>
            <a:ln>
              <a:solidFill>
                <a:srgbClr val="0066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Oval 62"/>
          <p:cNvSpPr/>
          <p:nvPr/>
        </p:nvSpPr>
        <p:spPr>
          <a:xfrm>
            <a:off x="2266919" y="4516062"/>
            <a:ext cx="190722" cy="191688"/>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7393169" y="4570000"/>
            <a:ext cx="615874" cy="338554"/>
          </a:xfrm>
          <a:prstGeom prst="rect">
            <a:avLst/>
          </a:prstGeom>
          <a:noFill/>
        </p:spPr>
        <p:txBody>
          <a:bodyPr wrap="none" rtlCol="0">
            <a:spAutoFit/>
          </a:bodyPr>
          <a:lstStyle/>
          <a:p>
            <a:r>
              <a:rPr lang="en-US" sz="1600" dirty="0">
                <a:solidFill>
                  <a:srgbClr val="006600"/>
                </a:solidFill>
                <a:latin typeface="Arial Rounded MT Bold" pitchFamily="34" charset="0"/>
              </a:rPr>
              <a:t>time</a:t>
            </a:r>
          </a:p>
        </p:txBody>
      </p:sp>
      <p:cxnSp>
        <p:nvCxnSpPr>
          <p:cNvPr id="28" name="Straight Connector 27"/>
          <p:cNvCxnSpPr/>
          <p:nvPr/>
        </p:nvCxnSpPr>
        <p:spPr>
          <a:xfrm flipV="1">
            <a:off x="7951892" y="4755378"/>
            <a:ext cx="234845" cy="0"/>
          </a:xfrm>
          <a:prstGeom prst="line">
            <a:avLst/>
          </a:prstGeom>
          <a:ln w="19050">
            <a:solidFill>
              <a:srgbClr val="006600"/>
            </a:solidFill>
            <a:tailEnd type="stealth" w="lg" len="lg"/>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rot="16200000">
            <a:off x="461763" y="4395972"/>
            <a:ext cx="1505925" cy="400110"/>
          </a:xfrm>
          <a:prstGeom prst="rect">
            <a:avLst/>
          </a:prstGeom>
          <a:noFill/>
        </p:spPr>
        <p:txBody>
          <a:bodyPr wrap="none" rtlCol="0">
            <a:spAutoFit/>
          </a:bodyPr>
          <a:lstStyle/>
          <a:p>
            <a:r>
              <a:rPr lang="en-US" sz="2000" dirty="0">
                <a:solidFill>
                  <a:srgbClr val="006600"/>
                </a:solidFill>
                <a:latin typeface="Goudy Old Style" panose="02020502050305020303" pitchFamily="18" charset="0"/>
              </a:rPr>
              <a:t>firing activity</a:t>
            </a:r>
          </a:p>
        </p:txBody>
      </p:sp>
      <p:grpSp>
        <p:nvGrpSpPr>
          <p:cNvPr id="3" name="Group 2"/>
          <p:cNvGrpSpPr/>
          <p:nvPr/>
        </p:nvGrpSpPr>
        <p:grpSpPr>
          <a:xfrm>
            <a:off x="5838739" y="3367234"/>
            <a:ext cx="3733800" cy="387159"/>
            <a:chOff x="5838739" y="3367234"/>
            <a:chExt cx="3733800" cy="387159"/>
          </a:xfrm>
        </p:grpSpPr>
        <p:grpSp>
          <p:nvGrpSpPr>
            <p:cNvPr id="65" name="Group 64"/>
            <p:cNvGrpSpPr/>
            <p:nvPr/>
          </p:nvGrpSpPr>
          <p:grpSpPr>
            <a:xfrm>
              <a:off x="5838739" y="3367234"/>
              <a:ext cx="3733800" cy="387159"/>
              <a:chOff x="4038600" y="2139950"/>
              <a:chExt cx="3733800" cy="387159"/>
            </a:xfrm>
          </p:grpSpPr>
          <p:cxnSp>
            <p:nvCxnSpPr>
              <p:cNvPr id="66" name="Straight Connector 65"/>
              <p:cNvCxnSpPr/>
              <p:nvPr/>
            </p:nvCxnSpPr>
            <p:spPr>
              <a:xfrm>
                <a:off x="4114800"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4038600" y="2520759"/>
                <a:ext cx="3733800" cy="0"/>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4340225"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4565650"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4791075"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5016500"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5241925"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5467350"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5692775"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5918200"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6143625"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6369050"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6594475"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6819900"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7045325"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7270750"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7496175"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7721600" y="2139950"/>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grpSp>
        <p:cxnSp>
          <p:nvCxnSpPr>
            <p:cNvPr id="85" name="Straight Connector 84"/>
            <p:cNvCxnSpPr/>
            <p:nvPr/>
          </p:nvCxnSpPr>
          <p:spPr>
            <a:xfrm>
              <a:off x="6022183" y="3367234"/>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6247608" y="3367234"/>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6473033" y="3367234"/>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6698458" y="3367234"/>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6923883" y="3367234"/>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7149308" y="3367234"/>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7374733" y="3367234"/>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7600158" y="3367234"/>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7825583" y="3367234"/>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8051008" y="3367234"/>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8276433" y="3367234"/>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8501858" y="3367234"/>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8727283" y="3367234"/>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8952708" y="3367234"/>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9178133" y="3367234"/>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9403558" y="3367234"/>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5878249" y="5222847"/>
            <a:ext cx="3733800" cy="387159"/>
            <a:chOff x="5878249" y="5387947"/>
            <a:chExt cx="3733800" cy="387159"/>
          </a:xfrm>
        </p:grpSpPr>
        <p:cxnSp>
          <p:nvCxnSpPr>
            <p:cNvPr id="105" name="Straight Connector 104"/>
            <p:cNvCxnSpPr/>
            <p:nvPr/>
          </p:nvCxnSpPr>
          <p:spPr>
            <a:xfrm>
              <a:off x="5878249" y="5768756"/>
              <a:ext cx="3733800" cy="0"/>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6179874" y="5387947"/>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6856149" y="5387947"/>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7532424" y="5387947"/>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8208699" y="5387947"/>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8884974" y="5387947"/>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9561249" y="5387947"/>
              <a:ext cx="0" cy="387159"/>
            </a:xfrm>
            <a:prstGeom prst="line">
              <a:avLst/>
            </a:prstGeom>
            <a:ln w="12700">
              <a:solidFill>
                <a:srgbClr val="006600"/>
              </a:solidFill>
            </a:ln>
          </p:spPr>
          <p:style>
            <a:lnRef idx="1">
              <a:schemeClr val="accent1"/>
            </a:lnRef>
            <a:fillRef idx="0">
              <a:schemeClr val="accent1"/>
            </a:fillRef>
            <a:effectRef idx="0">
              <a:schemeClr val="accent1"/>
            </a:effectRef>
            <a:fontRef idx="minor">
              <a:schemeClr val="tx1"/>
            </a:fontRef>
          </p:style>
        </p:cxnSp>
      </p:grpSp>
      <p:sp>
        <p:nvSpPr>
          <p:cNvPr id="102" name="TextBox 101"/>
          <p:cNvSpPr txBox="1"/>
          <p:nvPr/>
        </p:nvSpPr>
        <p:spPr>
          <a:xfrm>
            <a:off x="11640455" y="6356292"/>
            <a:ext cx="312906" cy="400110"/>
          </a:xfrm>
          <a:prstGeom prst="rect">
            <a:avLst/>
          </a:prstGeom>
          <a:noFill/>
        </p:spPr>
        <p:txBody>
          <a:bodyPr wrap="none" rtlCol="0">
            <a:spAutoFit/>
          </a:bodyPr>
          <a:lstStyle/>
          <a:p>
            <a:r>
              <a:rPr lang="en-US" sz="2000" dirty="0">
                <a:latin typeface="Goudy Old Style" panose="02020502050305020303" pitchFamily="18" charset="0"/>
              </a:rPr>
              <a:t>7</a:t>
            </a:r>
          </a:p>
        </p:txBody>
      </p:sp>
    </p:spTree>
    <p:extLst>
      <p:ext uri="{BB962C8B-B14F-4D97-AF65-F5344CB8AC3E}">
        <p14:creationId xmlns:p14="http://schemas.microsoft.com/office/powerpoint/2010/main" val="580167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616576" y="157179"/>
            <a:ext cx="4836837" cy="769441"/>
          </a:xfrm>
          <a:prstGeom prst="rect">
            <a:avLst/>
          </a:prstGeom>
          <a:noFill/>
        </p:spPr>
        <p:txBody>
          <a:bodyPr wrap="none" rtlCol="0">
            <a:spAutoFit/>
          </a:bodyPr>
          <a:lstStyle/>
          <a:p>
            <a:r>
              <a:rPr lang="en-US" sz="4400" dirty="0">
                <a:latin typeface="Goudy Old Style" panose="02020502050305020303" pitchFamily="18" charset="0"/>
                <a:cs typeface="Courier New" panose="02070309020205020404" pitchFamily="49" charset="0"/>
              </a:rPr>
              <a:t>Activity Homeostasis</a:t>
            </a:r>
          </a:p>
        </p:txBody>
      </p:sp>
      <p:sp>
        <p:nvSpPr>
          <p:cNvPr id="2" name="TextBox 1"/>
          <p:cNvSpPr txBox="1"/>
          <p:nvPr/>
        </p:nvSpPr>
        <p:spPr>
          <a:xfrm>
            <a:off x="1546578" y="1174045"/>
            <a:ext cx="8884355" cy="1569660"/>
          </a:xfrm>
          <a:prstGeom prst="rect">
            <a:avLst/>
          </a:prstGeom>
          <a:noFill/>
        </p:spPr>
        <p:txBody>
          <a:bodyPr wrap="square" rtlCol="0">
            <a:spAutoFit/>
          </a:bodyPr>
          <a:lstStyle/>
          <a:p>
            <a:r>
              <a:rPr lang="en-US" sz="2400" dirty="0">
                <a:latin typeface="Goudy Old Style" panose="02020502050305020303" pitchFamily="18" charset="0"/>
              </a:rPr>
              <a:t>the tendency of a system, especially the physiological system of higher animals, to maintain internal stability, owing to the coordinated response of its parts to any situation or stimulus that would tend to disturb its normal condition or function.</a:t>
            </a:r>
          </a:p>
        </p:txBody>
      </p:sp>
      <p:sp>
        <p:nvSpPr>
          <p:cNvPr id="11" name="TextBox 10"/>
          <p:cNvSpPr txBox="1"/>
          <p:nvPr/>
        </p:nvSpPr>
        <p:spPr>
          <a:xfrm>
            <a:off x="1533778" y="817576"/>
            <a:ext cx="2169376" cy="584775"/>
          </a:xfrm>
          <a:prstGeom prst="rect">
            <a:avLst/>
          </a:prstGeom>
          <a:noFill/>
        </p:spPr>
        <p:txBody>
          <a:bodyPr wrap="none" rtlCol="0">
            <a:spAutoFit/>
          </a:bodyPr>
          <a:lstStyle/>
          <a:p>
            <a:r>
              <a:rPr lang="en-US" sz="3200" b="1" dirty="0">
                <a:latin typeface="Goudy Old Style" panose="02020502050305020303" pitchFamily="18" charset="0"/>
                <a:cs typeface="Courier New" panose="02070309020205020404" pitchFamily="49" charset="0"/>
              </a:rPr>
              <a:t>homeostasis</a:t>
            </a:r>
          </a:p>
        </p:txBody>
      </p:sp>
      <p:grpSp>
        <p:nvGrpSpPr>
          <p:cNvPr id="10" name="Group 9"/>
          <p:cNvGrpSpPr/>
          <p:nvPr/>
        </p:nvGrpSpPr>
        <p:grpSpPr>
          <a:xfrm>
            <a:off x="1478446" y="3646311"/>
            <a:ext cx="99060" cy="1941689"/>
            <a:chOff x="1478446" y="3646311"/>
            <a:chExt cx="99060" cy="1941689"/>
          </a:xfrm>
        </p:grpSpPr>
        <p:cxnSp>
          <p:nvCxnSpPr>
            <p:cNvPr id="6" name="Straight Connector 5"/>
            <p:cNvCxnSpPr/>
            <p:nvPr/>
          </p:nvCxnSpPr>
          <p:spPr>
            <a:xfrm>
              <a:off x="1577506" y="3646311"/>
              <a:ext cx="0" cy="19416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478446" y="3660599"/>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478446" y="4043033"/>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478446" y="4425467"/>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478446" y="4807901"/>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478446" y="5190335"/>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478446" y="5572768"/>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1577506" y="4596028"/>
            <a:ext cx="2200522" cy="564328"/>
            <a:chOff x="1577506" y="4596028"/>
            <a:chExt cx="2200522" cy="564328"/>
          </a:xfrm>
        </p:grpSpPr>
        <p:cxnSp>
          <p:nvCxnSpPr>
            <p:cNvPr id="15" name="Straight Connector 14"/>
            <p:cNvCxnSpPr/>
            <p:nvPr/>
          </p:nvCxnSpPr>
          <p:spPr>
            <a:xfrm>
              <a:off x="1577506" y="4617155"/>
              <a:ext cx="1569554"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714211" y="4760246"/>
              <a:ext cx="1063817" cy="400110"/>
            </a:xfrm>
            <a:prstGeom prst="rect">
              <a:avLst/>
            </a:prstGeom>
            <a:noFill/>
          </p:spPr>
          <p:txBody>
            <a:bodyPr wrap="none" rtlCol="0">
              <a:spAutoFit/>
            </a:bodyPr>
            <a:lstStyle/>
            <a:p>
              <a:r>
                <a:rPr lang="en-US" sz="2000" dirty="0">
                  <a:solidFill>
                    <a:srgbClr val="FF0000"/>
                  </a:solidFill>
                  <a:latin typeface="Goudy Old Style" panose="02020502050305020303" pitchFamily="18" charset="0"/>
                </a:rPr>
                <a:t>set point</a:t>
              </a:r>
            </a:p>
          </p:txBody>
        </p:sp>
        <p:sp>
          <p:nvSpPr>
            <p:cNvPr id="16" name="Freeform 15"/>
            <p:cNvSpPr/>
            <p:nvPr/>
          </p:nvSpPr>
          <p:spPr>
            <a:xfrm>
              <a:off x="3167062" y="4596028"/>
              <a:ext cx="254916" cy="309347"/>
            </a:xfrm>
            <a:custGeom>
              <a:avLst/>
              <a:gdLst>
                <a:gd name="connsiteX0" fmla="*/ 53975 w 121990"/>
                <a:gd name="connsiteY0" fmla="*/ 122909 h 122909"/>
                <a:gd name="connsiteX1" fmla="*/ 120650 w 121990"/>
                <a:gd name="connsiteY1" fmla="*/ 11784 h 122909"/>
                <a:gd name="connsiteX2" fmla="*/ 0 w 121990"/>
                <a:gd name="connsiteY2" fmla="*/ 8609 h 122909"/>
                <a:gd name="connsiteX0" fmla="*/ 53975 w 53975"/>
                <a:gd name="connsiteY0" fmla="*/ 114300 h 114300"/>
                <a:gd name="connsiteX1" fmla="*/ 0 w 53975"/>
                <a:gd name="connsiteY1" fmla="*/ 0 h 114300"/>
                <a:gd name="connsiteX0" fmla="*/ 53975 w 53975"/>
                <a:gd name="connsiteY0" fmla="*/ 114300 h 114300"/>
                <a:gd name="connsiteX1" fmla="*/ 0 w 53975"/>
                <a:gd name="connsiteY1" fmla="*/ 0 h 114300"/>
                <a:gd name="connsiteX0" fmla="*/ 53975 w 61245"/>
                <a:gd name="connsiteY0" fmla="*/ 126669 h 126669"/>
                <a:gd name="connsiteX1" fmla="*/ 0 w 61245"/>
                <a:gd name="connsiteY1" fmla="*/ 12369 h 126669"/>
                <a:gd name="connsiteX0" fmla="*/ 53975 w 201428"/>
                <a:gd name="connsiteY0" fmla="*/ 136216 h 136216"/>
                <a:gd name="connsiteX1" fmla="*/ 0 w 201428"/>
                <a:gd name="connsiteY1" fmla="*/ 21916 h 136216"/>
                <a:gd name="connsiteX0" fmla="*/ 87312 w 225793"/>
                <a:gd name="connsiteY0" fmla="*/ 162321 h 162321"/>
                <a:gd name="connsiteX1" fmla="*/ 0 w 225793"/>
                <a:gd name="connsiteY1" fmla="*/ 17064 h 162321"/>
                <a:gd name="connsiteX0" fmla="*/ 101600 w 236536"/>
                <a:gd name="connsiteY0" fmla="*/ 154079 h 154079"/>
                <a:gd name="connsiteX1" fmla="*/ 0 w 236536"/>
                <a:gd name="connsiteY1" fmla="*/ 18347 h 154079"/>
                <a:gd name="connsiteX0" fmla="*/ 89694 w 227572"/>
                <a:gd name="connsiteY0" fmla="*/ 293845 h 293845"/>
                <a:gd name="connsiteX1" fmla="*/ 0 w 227572"/>
                <a:gd name="connsiteY1" fmla="*/ 8095 h 293845"/>
                <a:gd name="connsiteX0" fmla="*/ 89694 w 294831"/>
                <a:gd name="connsiteY0" fmla="*/ 304923 h 304923"/>
                <a:gd name="connsiteX1" fmla="*/ 0 w 294831"/>
                <a:gd name="connsiteY1" fmla="*/ 19173 h 304923"/>
                <a:gd name="connsiteX0" fmla="*/ 89694 w 254916"/>
                <a:gd name="connsiteY0" fmla="*/ 309347 h 309347"/>
                <a:gd name="connsiteX1" fmla="*/ 0 w 254916"/>
                <a:gd name="connsiteY1" fmla="*/ 23597 h 309347"/>
              </a:gdLst>
              <a:ahLst/>
              <a:cxnLst>
                <a:cxn ang="0">
                  <a:pos x="connsiteX0" y="connsiteY0"/>
                </a:cxn>
                <a:cxn ang="0">
                  <a:pos x="connsiteX1" y="connsiteY1"/>
                </a:cxn>
              </a:cxnLst>
              <a:rect l="l" t="t" r="r" b="b"/>
              <a:pathLst>
                <a:path w="254916" h="309347">
                  <a:moveTo>
                    <a:pt x="89694" y="309347"/>
                  </a:moveTo>
                  <a:cubicBezTo>
                    <a:pt x="297922" y="118847"/>
                    <a:pt x="351367" y="-66890"/>
                    <a:pt x="0" y="23597"/>
                  </a:cubicBezTo>
                </a:path>
              </a:pathLst>
            </a:custGeom>
            <a:noFill/>
            <a:ln w="1905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1527976" y="5534050"/>
            <a:ext cx="990600" cy="1052657"/>
            <a:chOff x="2043088" y="2271597"/>
            <a:chExt cx="990600" cy="1052657"/>
          </a:xfrm>
        </p:grpSpPr>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6939" y="2966291"/>
              <a:ext cx="481449" cy="357963"/>
            </a:xfrm>
            <a:prstGeom prst="rect">
              <a:avLst/>
            </a:prstGeom>
          </p:spPr>
        </p:pic>
        <p:grpSp>
          <p:nvGrpSpPr>
            <p:cNvPr id="34" name="Group 33"/>
            <p:cNvGrpSpPr/>
            <p:nvPr/>
          </p:nvGrpSpPr>
          <p:grpSpPr>
            <a:xfrm rot="4032019">
              <a:off x="2278816" y="2035869"/>
              <a:ext cx="519143" cy="990600"/>
              <a:chOff x="1752600" y="2473002"/>
              <a:chExt cx="519143" cy="990600"/>
            </a:xfrm>
          </p:grpSpPr>
          <p:sp>
            <p:nvSpPr>
              <p:cNvPr id="35" name="Isosceles Triangle 34"/>
              <p:cNvSpPr/>
              <p:nvPr/>
            </p:nvSpPr>
            <p:spPr>
              <a:xfrm rot="8706966">
                <a:off x="2043143" y="2473002"/>
                <a:ext cx="228600" cy="9906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rot="19419576">
                <a:off x="1752600" y="2529244"/>
                <a:ext cx="239646" cy="62976"/>
              </a:xfrm>
              <a:prstGeom prst="ellipse">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3" name="Oval 62"/>
          <p:cNvSpPr/>
          <p:nvPr/>
        </p:nvSpPr>
        <p:spPr>
          <a:xfrm>
            <a:off x="2266919" y="4516062"/>
            <a:ext cx="190722" cy="191688"/>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rot="16200000">
            <a:off x="461763" y="4395972"/>
            <a:ext cx="1505925" cy="400110"/>
          </a:xfrm>
          <a:prstGeom prst="rect">
            <a:avLst/>
          </a:prstGeom>
          <a:noFill/>
        </p:spPr>
        <p:txBody>
          <a:bodyPr wrap="none" rtlCol="0">
            <a:spAutoFit/>
          </a:bodyPr>
          <a:lstStyle/>
          <a:p>
            <a:r>
              <a:rPr lang="en-US" sz="2000" dirty="0">
                <a:solidFill>
                  <a:srgbClr val="006600"/>
                </a:solidFill>
                <a:latin typeface="Goudy Old Style" panose="02020502050305020303" pitchFamily="18" charset="0"/>
              </a:rPr>
              <a:t>firing activity</a:t>
            </a:r>
          </a:p>
        </p:txBody>
      </p:sp>
      <p:pic>
        <p:nvPicPr>
          <p:cNvPr id="102" name="Picture 101"/>
          <p:cNvPicPr>
            <a:picLocks noChangeAspect="1"/>
          </p:cNvPicPr>
          <p:nvPr/>
        </p:nvPicPr>
        <p:blipFill>
          <a:blip r:embed="rId4"/>
          <a:stretch>
            <a:fillRect/>
          </a:stretch>
        </p:blipFill>
        <p:spPr>
          <a:xfrm>
            <a:off x="4995165" y="2847990"/>
            <a:ext cx="5974334" cy="3719520"/>
          </a:xfrm>
          <a:prstGeom prst="rect">
            <a:avLst/>
          </a:prstGeom>
        </p:spPr>
      </p:pic>
      <p:sp>
        <p:nvSpPr>
          <p:cNvPr id="26" name="TextBox 25"/>
          <p:cNvSpPr txBox="1"/>
          <p:nvPr/>
        </p:nvSpPr>
        <p:spPr>
          <a:xfrm>
            <a:off x="11640455" y="6356292"/>
            <a:ext cx="312906" cy="400110"/>
          </a:xfrm>
          <a:prstGeom prst="rect">
            <a:avLst/>
          </a:prstGeom>
          <a:noFill/>
        </p:spPr>
        <p:txBody>
          <a:bodyPr wrap="none" rtlCol="0">
            <a:spAutoFit/>
          </a:bodyPr>
          <a:lstStyle/>
          <a:p>
            <a:r>
              <a:rPr lang="en-US" sz="2000" dirty="0">
                <a:latin typeface="Goudy Old Style" panose="02020502050305020303" pitchFamily="18" charset="0"/>
              </a:rPr>
              <a:t>8</a:t>
            </a:r>
          </a:p>
        </p:txBody>
      </p:sp>
    </p:spTree>
    <p:extLst>
      <p:ext uri="{BB962C8B-B14F-4D97-AF65-F5344CB8AC3E}">
        <p14:creationId xmlns:p14="http://schemas.microsoft.com/office/powerpoint/2010/main" val="28486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58126"/>
          <a:stretch/>
        </p:blipFill>
        <p:spPr>
          <a:xfrm>
            <a:off x="3436493" y="3027604"/>
            <a:ext cx="4289251" cy="2669106"/>
          </a:xfrm>
          <a:prstGeom prst="rect">
            <a:avLst/>
          </a:prstGeom>
        </p:spPr>
      </p:pic>
      <p:pic>
        <p:nvPicPr>
          <p:cNvPr id="26" name="Picture 25"/>
          <p:cNvPicPr>
            <a:picLocks noChangeAspect="1"/>
          </p:cNvPicPr>
          <p:nvPr/>
        </p:nvPicPr>
        <p:blipFill rotWithShape="1">
          <a:blip r:embed="rId3"/>
          <a:srcRect t="41929"/>
          <a:stretch/>
        </p:blipFill>
        <p:spPr>
          <a:xfrm>
            <a:off x="7615242" y="3083917"/>
            <a:ext cx="4289251" cy="3701513"/>
          </a:xfrm>
          <a:prstGeom prst="rect">
            <a:avLst/>
          </a:prstGeom>
        </p:spPr>
      </p:pic>
      <p:sp>
        <p:nvSpPr>
          <p:cNvPr id="12" name="TextBox 11"/>
          <p:cNvSpPr txBox="1"/>
          <p:nvPr/>
        </p:nvSpPr>
        <p:spPr>
          <a:xfrm>
            <a:off x="3616576" y="157179"/>
            <a:ext cx="4836837" cy="769441"/>
          </a:xfrm>
          <a:prstGeom prst="rect">
            <a:avLst/>
          </a:prstGeom>
          <a:noFill/>
        </p:spPr>
        <p:txBody>
          <a:bodyPr wrap="none" rtlCol="0">
            <a:spAutoFit/>
          </a:bodyPr>
          <a:lstStyle/>
          <a:p>
            <a:r>
              <a:rPr lang="en-US" sz="4400" dirty="0">
                <a:latin typeface="Goudy Old Style" panose="02020502050305020303" pitchFamily="18" charset="0"/>
                <a:cs typeface="Courier New" panose="02070309020205020404" pitchFamily="49" charset="0"/>
              </a:rPr>
              <a:t>Activity Homeostasis</a:t>
            </a:r>
          </a:p>
        </p:txBody>
      </p:sp>
      <p:sp>
        <p:nvSpPr>
          <p:cNvPr id="2" name="TextBox 1"/>
          <p:cNvSpPr txBox="1"/>
          <p:nvPr/>
        </p:nvSpPr>
        <p:spPr>
          <a:xfrm>
            <a:off x="1546578" y="1174045"/>
            <a:ext cx="8884355" cy="1569660"/>
          </a:xfrm>
          <a:prstGeom prst="rect">
            <a:avLst/>
          </a:prstGeom>
          <a:noFill/>
        </p:spPr>
        <p:txBody>
          <a:bodyPr wrap="square" rtlCol="0">
            <a:spAutoFit/>
          </a:bodyPr>
          <a:lstStyle/>
          <a:p>
            <a:r>
              <a:rPr lang="en-US" sz="2400" dirty="0">
                <a:latin typeface="Goudy Old Style" panose="02020502050305020303" pitchFamily="18" charset="0"/>
              </a:rPr>
              <a:t>the tendency of a system, especially the physiological system of higher animals, to maintain internal stability, owing to the coordinated response of its parts to any situation or stimulus that would tend to disturb its normal condition or function.</a:t>
            </a:r>
          </a:p>
        </p:txBody>
      </p:sp>
      <p:sp>
        <p:nvSpPr>
          <p:cNvPr id="11" name="TextBox 10"/>
          <p:cNvSpPr txBox="1"/>
          <p:nvPr/>
        </p:nvSpPr>
        <p:spPr>
          <a:xfrm>
            <a:off x="1533778" y="817576"/>
            <a:ext cx="2169376" cy="584775"/>
          </a:xfrm>
          <a:prstGeom prst="rect">
            <a:avLst/>
          </a:prstGeom>
          <a:noFill/>
        </p:spPr>
        <p:txBody>
          <a:bodyPr wrap="none" rtlCol="0">
            <a:spAutoFit/>
          </a:bodyPr>
          <a:lstStyle/>
          <a:p>
            <a:r>
              <a:rPr lang="en-US" sz="3200" b="1" dirty="0">
                <a:latin typeface="Goudy Old Style" panose="02020502050305020303" pitchFamily="18" charset="0"/>
                <a:cs typeface="Courier New" panose="02070309020205020404" pitchFamily="49" charset="0"/>
              </a:rPr>
              <a:t>homeostasis</a:t>
            </a:r>
          </a:p>
        </p:txBody>
      </p:sp>
      <p:grpSp>
        <p:nvGrpSpPr>
          <p:cNvPr id="10" name="Group 9"/>
          <p:cNvGrpSpPr/>
          <p:nvPr/>
        </p:nvGrpSpPr>
        <p:grpSpPr>
          <a:xfrm>
            <a:off x="1478446" y="3646311"/>
            <a:ext cx="99060" cy="1941689"/>
            <a:chOff x="1478446" y="3646311"/>
            <a:chExt cx="99060" cy="1941689"/>
          </a:xfrm>
        </p:grpSpPr>
        <p:cxnSp>
          <p:nvCxnSpPr>
            <p:cNvPr id="6" name="Straight Connector 5"/>
            <p:cNvCxnSpPr/>
            <p:nvPr/>
          </p:nvCxnSpPr>
          <p:spPr>
            <a:xfrm>
              <a:off x="1577506" y="3646311"/>
              <a:ext cx="0" cy="19416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478446" y="3660599"/>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478446" y="4043033"/>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478446" y="4425467"/>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478446" y="4807901"/>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478446" y="5190335"/>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478446" y="5572768"/>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1577506" y="4596028"/>
            <a:ext cx="2200522" cy="564328"/>
            <a:chOff x="1577506" y="4596028"/>
            <a:chExt cx="2200522" cy="564328"/>
          </a:xfrm>
        </p:grpSpPr>
        <p:cxnSp>
          <p:nvCxnSpPr>
            <p:cNvPr id="15" name="Straight Connector 14"/>
            <p:cNvCxnSpPr/>
            <p:nvPr/>
          </p:nvCxnSpPr>
          <p:spPr>
            <a:xfrm>
              <a:off x="1577506" y="4617155"/>
              <a:ext cx="1569554"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714211" y="4760246"/>
              <a:ext cx="1063817" cy="400110"/>
            </a:xfrm>
            <a:prstGeom prst="rect">
              <a:avLst/>
            </a:prstGeom>
            <a:noFill/>
          </p:spPr>
          <p:txBody>
            <a:bodyPr wrap="none" rtlCol="0">
              <a:spAutoFit/>
            </a:bodyPr>
            <a:lstStyle/>
            <a:p>
              <a:r>
                <a:rPr lang="en-US" sz="2000" dirty="0">
                  <a:solidFill>
                    <a:srgbClr val="FF0000"/>
                  </a:solidFill>
                  <a:latin typeface="Goudy Old Style" panose="02020502050305020303" pitchFamily="18" charset="0"/>
                </a:rPr>
                <a:t>set point</a:t>
              </a:r>
            </a:p>
          </p:txBody>
        </p:sp>
        <p:sp>
          <p:nvSpPr>
            <p:cNvPr id="16" name="Freeform 15"/>
            <p:cNvSpPr/>
            <p:nvPr/>
          </p:nvSpPr>
          <p:spPr>
            <a:xfrm>
              <a:off x="3167062" y="4596028"/>
              <a:ext cx="254916" cy="309347"/>
            </a:xfrm>
            <a:custGeom>
              <a:avLst/>
              <a:gdLst>
                <a:gd name="connsiteX0" fmla="*/ 53975 w 121990"/>
                <a:gd name="connsiteY0" fmla="*/ 122909 h 122909"/>
                <a:gd name="connsiteX1" fmla="*/ 120650 w 121990"/>
                <a:gd name="connsiteY1" fmla="*/ 11784 h 122909"/>
                <a:gd name="connsiteX2" fmla="*/ 0 w 121990"/>
                <a:gd name="connsiteY2" fmla="*/ 8609 h 122909"/>
                <a:gd name="connsiteX0" fmla="*/ 53975 w 53975"/>
                <a:gd name="connsiteY0" fmla="*/ 114300 h 114300"/>
                <a:gd name="connsiteX1" fmla="*/ 0 w 53975"/>
                <a:gd name="connsiteY1" fmla="*/ 0 h 114300"/>
                <a:gd name="connsiteX0" fmla="*/ 53975 w 53975"/>
                <a:gd name="connsiteY0" fmla="*/ 114300 h 114300"/>
                <a:gd name="connsiteX1" fmla="*/ 0 w 53975"/>
                <a:gd name="connsiteY1" fmla="*/ 0 h 114300"/>
                <a:gd name="connsiteX0" fmla="*/ 53975 w 61245"/>
                <a:gd name="connsiteY0" fmla="*/ 126669 h 126669"/>
                <a:gd name="connsiteX1" fmla="*/ 0 w 61245"/>
                <a:gd name="connsiteY1" fmla="*/ 12369 h 126669"/>
                <a:gd name="connsiteX0" fmla="*/ 53975 w 201428"/>
                <a:gd name="connsiteY0" fmla="*/ 136216 h 136216"/>
                <a:gd name="connsiteX1" fmla="*/ 0 w 201428"/>
                <a:gd name="connsiteY1" fmla="*/ 21916 h 136216"/>
                <a:gd name="connsiteX0" fmla="*/ 87312 w 225793"/>
                <a:gd name="connsiteY0" fmla="*/ 162321 h 162321"/>
                <a:gd name="connsiteX1" fmla="*/ 0 w 225793"/>
                <a:gd name="connsiteY1" fmla="*/ 17064 h 162321"/>
                <a:gd name="connsiteX0" fmla="*/ 101600 w 236536"/>
                <a:gd name="connsiteY0" fmla="*/ 154079 h 154079"/>
                <a:gd name="connsiteX1" fmla="*/ 0 w 236536"/>
                <a:gd name="connsiteY1" fmla="*/ 18347 h 154079"/>
                <a:gd name="connsiteX0" fmla="*/ 89694 w 227572"/>
                <a:gd name="connsiteY0" fmla="*/ 293845 h 293845"/>
                <a:gd name="connsiteX1" fmla="*/ 0 w 227572"/>
                <a:gd name="connsiteY1" fmla="*/ 8095 h 293845"/>
                <a:gd name="connsiteX0" fmla="*/ 89694 w 294831"/>
                <a:gd name="connsiteY0" fmla="*/ 304923 h 304923"/>
                <a:gd name="connsiteX1" fmla="*/ 0 w 294831"/>
                <a:gd name="connsiteY1" fmla="*/ 19173 h 304923"/>
                <a:gd name="connsiteX0" fmla="*/ 89694 w 254916"/>
                <a:gd name="connsiteY0" fmla="*/ 309347 h 309347"/>
                <a:gd name="connsiteX1" fmla="*/ 0 w 254916"/>
                <a:gd name="connsiteY1" fmla="*/ 23597 h 309347"/>
              </a:gdLst>
              <a:ahLst/>
              <a:cxnLst>
                <a:cxn ang="0">
                  <a:pos x="connsiteX0" y="connsiteY0"/>
                </a:cxn>
                <a:cxn ang="0">
                  <a:pos x="connsiteX1" y="connsiteY1"/>
                </a:cxn>
              </a:cxnLst>
              <a:rect l="l" t="t" r="r" b="b"/>
              <a:pathLst>
                <a:path w="254916" h="309347">
                  <a:moveTo>
                    <a:pt x="89694" y="309347"/>
                  </a:moveTo>
                  <a:cubicBezTo>
                    <a:pt x="297922" y="118847"/>
                    <a:pt x="351367" y="-66890"/>
                    <a:pt x="0" y="23597"/>
                  </a:cubicBezTo>
                </a:path>
              </a:pathLst>
            </a:custGeom>
            <a:noFill/>
            <a:ln w="1905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1527976" y="5534050"/>
            <a:ext cx="990600" cy="1052657"/>
            <a:chOff x="2043088" y="2271597"/>
            <a:chExt cx="990600" cy="1052657"/>
          </a:xfrm>
        </p:grpSpPr>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6939" y="2966291"/>
              <a:ext cx="481449" cy="357963"/>
            </a:xfrm>
            <a:prstGeom prst="rect">
              <a:avLst/>
            </a:prstGeom>
          </p:spPr>
        </p:pic>
        <p:grpSp>
          <p:nvGrpSpPr>
            <p:cNvPr id="34" name="Group 33"/>
            <p:cNvGrpSpPr/>
            <p:nvPr/>
          </p:nvGrpSpPr>
          <p:grpSpPr>
            <a:xfrm rot="4032019">
              <a:off x="2278816" y="2035869"/>
              <a:ext cx="519143" cy="990600"/>
              <a:chOff x="1752600" y="2473002"/>
              <a:chExt cx="519143" cy="990600"/>
            </a:xfrm>
          </p:grpSpPr>
          <p:sp>
            <p:nvSpPr>
              <p:cNvPr id="35" name="Isosceles Triangle 34"/>
              <p:cNvSpPr/>
              <p:nvPr/>
            </p:nvSpPr>
            <p:spPr>
              <a:xfrm rot="8706966">
                <a:off x="2043143" y="2473002"/>
                <a:ext cx="228600" cy="9906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rot="19419576">
                <a:off x="1752600" y="2529244"/>
                <a:ext cx="239646" cy="62976"/>
              </a:xfrm>
              <a:prstGeom prst="ellipse">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3" name="Oval 62"/>
          <p:cNvSpPr/>
          <p:nvPr/>
        </p:nvSpPr>
        <p:spPr>
          <a:xfrm>
            <a:off x="2266919" y="4516062"/>
            <a:ext cx="190722" cy="191688"/>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rot="16200000">
            <a:off x="461763" y="4395972"/>
            <a:ext cx="1505925" cy="400110"/>
          </a:xfrm>
          <a:prstGeom prst="rect">
            <a:avLst/>
          </a:prstGeom>
          <a:noFill/>
        </p:spPr>
        <p:txBody>
          <a:bodyPr wrap="none" rtlCol="0">
            <a:spAutoFit/>
          </a:bodyPr>
          <a:lstStyle/>
          <a:p>
            <a:r>
              <a:rPr lang="en-US" sz="2000" dirty="0">
                <a:solidFill>
                  <a:srgbClr val="006600"/>
                </a:solidFill>
                <a:latin typeface="Goudy Old Style" panose="02020502050305020303" pitchFamily="18" charset="0"/>
              </a:rPr>
              <a:t>firing activity</a:t>
            </a:r>
          </a:p>
        </p:txBody>
      </p:sp>
      <p:sp>
        <p:nvSpPr>
          <p:cNvPr id="27" name="TextBox 26"/>
          <p:cNvSpPr txBox="1"/>
          <p:nvPr/>
        </p:nvSpPr>
        <p:spPr>
          <a:xfrm>
            <a:off x="11640455" y="6356292"/>
            <a:ext cx="312906" cy="400110"/>
          </a:xfrm>
          <a:prstGeom prst="rect">
            <a:avLst/>
          </a:prstGeom>
          <a:noFill/>
        </p:spPr>
        <p:txBody>
          <a:bodyPr wrap="none" rtlCol="0">
            <a:spAutoFit/>
          </a:bodyPr>
          <a:lstStyle/>
          <a:p>
            <a:r>
              <a:rPr lang="en-US" sz="2000" dirty="0">
                <a:latin typeface="Goudy Old Style" panose="02020502050305020303" pitchFamily="18" charset="0"/>
              </a:rPr>
              <a:t>9</a:t>
            </a:r>
          </a:p>
        </p:txBody>
      </p:sp>
      <p:sp>
        <p:nvSpPr>
          <p:cNvPr id="28" name="TextBox 27"/>
          <p:cNvSpPr txBox="1"/>
          <p:nvPr/>
        </p:nvSpPr>
        <p:spPr>
          <a:xfrm>
            <a:off x="5020643" y="6305044"/>
            <a:ext cx="2218108" cy="400110"/>
          </a:xfrm>
          <a:prstGeom prst="rect">
            <a:avLst/>
          </a:prstGeom>
          <a:noFill/>
        </p:spPr>
        <p:txBody>
          <a:bodyPr wrap="none" rtlCol="0">
            <a:spAutoFit/>
          </a:bodyPr>
          <a:lstStyle/>
          <a:p>
            <a:r>
              <a:rPr lang="en-US" sz="2000" dirty="0">
                <a:latin typeface="Goudy Old Style" panose="02020502050305020303" pitchFamily="18" charset="0"/>
              </a:rPr>
              <a:t>O’ Leary et al., 2014</a:t>
            </a:r>
          </a:p>
        </p:txBody>
      </p:sp>
    </p:spTree>
    <p:extLst>
      <p:ext uri="{BB962C8B-B14F-4D97-AF65-F5344CB8AC3E}">
        <p14:creationId xmlns:p14="http://schemas.microsoft.com/office/powerpoint/2010/main" val="88159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616576" y="157179"/>
            <a:ext cx="4836837" cy="769441"/>
          </a:xfrm>
          <a:prstGeom prst="rect">
            <a:avLst/>
          </a:prstGeom>
          <a:noFill/>
        </p:spPr>
        <p:txBody>
          <a:bodyPr wrap="none" rtlCol="0">
            <a:spAutoFit/>
          </a:bodyPr>
          <a:lstStyle/>
          <a:p>
            <a:r>
              <a:rPr lang="en-US" sz="4400" dirty="0">
                <a:latin typeface="Goudy Old Style" panose="02020502050305020303" pitchFamily="18" charset="0"/>
                <a:cs typeface="Courier New" panose="02070309020205020404" pitchFamily="49" charset="0"/>
              </a:rPr>
              <a:t>Activity Homeostasis</a:t>
            </a:r>
          </a:p>
        </p:txBody>
      </p:sp>
      <p:sp>
        <p:nvSpPr>
          <p:cNvPr id="2" name="TextBox 1"/>
          <p:cNvSpPr txBox="1"/>
          <p:nvPr/>
        </p:nvSpPr>
        <p:spPr>
          <a:xfrm>
            <a:off x="1546578" y="1174045"/>
            <a:ext cx="8884355" cy="1569660"/>
          </a:xfrm>
          <a:prstGeom prst="rect">
            <a:avLst/>
          </a:prstGeom>
          <a:noFill/>
        </p:spPr>
        <p:txBody>
          <a:bodyPr wrap="square" rtlCol="0">
            <a:spAutoFit/>
          </a:bodyPr>
          <a:lstStyle/>
          <a:p>
            <a:r>
              <a:rPr lang="en-US" sz="2400" dirty="0">
                <a:latin typeface="Goudy Old Style" panose="02020502050305020303" pitchFamily="18" charset="0"/>
              </a:rPr>
              <a:t>the tendency of a system, especially the physiological system of higher animals, to maintain internal stability, owing to the coordinated response of its parts to any situation or stimulus that would tend to disturb its normal condition or function.</a:t>
            </a:r>
          </a:p>
        </p:txBody>
      </p:sp>
      <p:sp>
        <p:nvSpPr>
          <p:cNvPr id="11" name="TextBox 10"/>
          <p:cNvSpPr txBox="1"/>
          <p:nvPr/>
        </p:nvSpPr>
        <p:spPr>
          <a:xfrm>
            <a:off x="1533778" y="817576"/>
            <a:ext cx="2169376" cy="584775"/>
          </a:xfrm>
          <a:prstGeom prst="rect">
            <a:avLst/>
          </a:prstGeom>
          <a:noFill/>
        </p:spPr>
        <p:txBody>
          <a:bodyPr wrap="none" rtlCol="0">
            <a:spAutoFit/>
          </a:bodyPr>
          <a:lstStyle/>
          <a:p>
            <a:r>
              <a:rPr lang="en-US" sz="3200" b="1" dirty="0">
                <a:latin typeface="Goudy Old Style" panose="02020502050305020303" pitchFamily="18" charset="0"/>
                <a:cs typeface="Courier New" panose="02070309020205020404" pitchFamily="49" charset="0"/>
              </a:rPr>
              <a:t>homeostasis</a:t>
            </a:r>
          </a:p>
        </p:txBody>
      </p:sp>
      <p:grpSp>
        <p:nvGrpSpPr>
          <p:cNvPr id="10" name="Group 9"/>
          <p:cNvGrpSpPr/>
          <p:nvPr/>
        </p:nvGrpSpPr>
        <p:grpSpPr>
          <a:xfrm>
            <a:off x="1478446" y="3646311"/>
            <a:ext cx="99060" cy="1941689"/>
            <a:chOff x="1478446" y="3646311"/>
            <a:chExt cx="99060" cy="1941689"/>
          </a:xfrm>
        </p:grpSpPr>
        <p:cxnSp>
          <p:nvCxnSpPr>
            <p:cNvPr id="6" name="Straight Connector 5"/>
            <p:cNvCxnSpPr/>
            <p:nvPr/>
          </p:nvCxnSpPr>
          <p:spPr>
            <a:xfrm>
              <a:off x="1577506" y="3646311"/>
              <a:ext cx="0" cy="19416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478446" y="3660599"/>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478446" y="4043033"/>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478446" y="4425467"/>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478446" y="4807901"/>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478446" y="5190335"/>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478446" y="5572768"/>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1577506" y="4596028"/>
            <a:ext cx="2200522" cy="564328"/>
            <a:chOff x="1577506" y="4596028"/>
            <a:chExt cx="2200522" cy="564328"/>
          </a:xfrm>
        </p:grpSpPr>
        <p:cxnSp>
          <p:nvCxnSpPr>
            <p:cNvPr id="15" name="Straight Connector 14"/>
            <p:cNvCxnSpPr/>
            <p:nvPr/>
          </p:nvCxnSpPr>
          <p:spPr>
            <a:xfrm>
              <a:off x="1577506" y="4617155"/>
              <a:ext cx="1569554"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714211" y="4760246"/>
              <a:ext cx="1063817" cy="400110"/>
            </a:xfrm>
            <a:prstGeom prst="rect">
              <a:avLst/>
            </a:prstGeom>
            <a:noFill/>
          </p:spPr>
          <p:txBody>
            <a:bodyPr wrap="none" rtlCol="0">
              <a:spAutoFit/>
            </a:bodyPr>
            <a:lstStyle/>
            <a:p>
              <a:r>
                <a:rPr lang="en-US" sz="2000" dirty="0">
                  <a:solidFill>
                    <a:srgbClr val="FF0000"/>
                  </a:solidFill>
                  <a:latin typeface="Goudy Old Style" panose="02020502050305020303" pitchFamily="18" charset="0"/>
                </a:rPr>
                <a:t>set point</a:t>
              </a:r>
            </a:p>
          </p:txBody>
        </p:sp>
        <p:sp>
          <p:nvSpPr>
            <p:cNvPr id="16" name="Freeform 15"/>
            <p:cNvSpPr/>
            <p:nvPr/>
          </p:nvSpPr>
          <p:spPr>
            <a:xfrm>
              <a:off x="3167062" y="4596028"/>
              <a:ext cx="254916" cy="309347"/>
            </a:xfrm>
            <a:custGeom>
              <a:avLst/>
              <a:gdLst>
                <a:gd name="connsiteX0" fmla="*/ 53975 w 121990"/>
                <a:gd name="connsiteY0" fmla="*/ 122909 h 122909"/>
                <a:gd name="connsiteX1" fmla="*/ 120650 w 121990"/>
                <a:gd name="connsiteY1" fmla="*/ 11784 h 122909"/>
                <a:gd name="connsiteX2" fmla="*/ 0 w 121990"/>
                <a:gd name="connsiteY2" fmla="*/ 8609 h 122909"/>
                <a:gd name="connsiteX0" fmla="*/ 53975 w 53975"/>
                <a:gd name="connsiteY0" fmla="*/ 114300 h 114300"/>
                <a:gd name="connsiteX1" fmla="*/ 0 w 53975"/>
                <a:gd name="connsiteY1" fmla="*/ 0 h 114300"/>
                <a:gd name="connsiteX0" fmla="*/ 53975 w 53975"/>
                <a:gd name="connsiteY0" fmla="*/ 114300 h 114300"/>
                <a:gd name="connsiteX1" fmla="*/ 0 w 53975"/>
                <a:gd name="connsiteY1" fmla="*/ 0 h 114300"/>
                <a:gd name="connsiteX0" fmla="*/ 53975 w 61245"/>
                <a:gd name="connsiteY0" fmla="*/ 126669 h 126669"/>
                <a:gd name="connsiteX1" fmla="*/ 0 w 61245"/>
                <a:gd name="connsiteY1" fmla="*/ 12369 h 126669"/>
                <a:gd name="connsiteX0" fmla="*/ 53975 w 201428"/>
                <a:gd name="connsiteY0" fmla="*/ 136216 h 136216"/>
                <a:gd name="connsiteX1" fmla="*/ 0 w 201428"/>
                <a:gd name="connsiteY1" fmla="*/ 21916 h 136216"/>
                <a:gd name="connsiteX0" fmla="*/ 87312 w 225793"/>
                <a:gd name="connsiteY0" fmla="*/ 162321 h 162321"/>
                <a:gd name="connsiteX1" fmla="*/ 0 w 225793"/>
                <a:gd name="connsiteY1" fmla="*/ 17064 h 162321"/>
                <a:gd name="connsiteX0" fmla="*/ 101600 w 236536"/>
                <a:gd name="connsiteY0" fmla="*/ 154079 h 154079"/>
                <a:gd name="connsiteX1" fmla="*/ 0 w 236536"/>
                <a:gd name="connsiteY1" fmla="*/ 18347 h 154079"/>
                <a:gd name="connsiteX0" fmla="*/ 89694 w 227572"/>
                <a:gd name="connsiteY0" fmla="*/ 293845 h 293845"/>
                <a:gd name="connsiteX1" fmla="*/ 0 w 227572"/>
                <a:gd name="connsiteY1" fmla="*/ 8095 h 293845"/>
                <a:gd name="connsiteX0" fmla="*/ 89694 w 294831"/>
                <a:gd name="connsiteY0" fmla="*/ 304923 h 304923"/>
                <a:gd name="connsiteX1" fmla="*/ 0 w 294831"/>
                <a:gd name="connsiteY1" fmla="*/ 19173 h 304923"/>
                <a:gd name="connsiteX0" fmla="*/ 89694 w 254916"/>
                <a:gd name="connsiteY0" fmla="*/ 309347 h 309347"/>
                <a:gd name="connsiteX1" fmla="*/ 0 w 254916"/>
                <a:gd name="connsiteY1" fmla="*/ 23597 h 309347"/>
              </a:gdLst>
              <a:ahLst/>
              <a:cxnLst>
                <a:cxn ang="0">
                  <a:pos x="connsiteX0" y="connsiteY0"/>
                </a:cxn>
                <a:cxn ang="0">
                  <a:pos x="connsiteX1" y="connsiteY1"/>
                </a:cxn>
              </a:cxnLst>
              <a:rect l="l" t="t" r="r" b="b"/>
              <a:pathLst>
                <a:path w="254916" h="309347">
                  <a:moveTo>
                    <a:pt x="89694" y="309347"/>
                  </a:moveTo>
                  <a:cubicBezTo>
                    <a:pt x="297922" y="118847"/>
                    <a:pt x="351367" y="-66890"/>
                    <a:pt x="0" y="23597"/>
                  </a:cubicBezTo>
                </a:path>
              </a:pathLst>
            </a:custGeom>
            <a:noFill/>
            <a:ln w="1905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1527976" y="5534050"/>
            <a:ext cx="990600" cy="1052657"/>
            <a:chOff x="2043088" y="2271597"/>
            <a:chExt cx="990600" cy="1052657"/>
          </a:xfrm>
        </p:grpSpPr>
        <p:pic>
          <p:nvPicPr>
            <p:cNvPr id="32" name="Picture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6939" y="2966291"/>
              <a:ext cx="481449" cy="357963"/>
            </a:xfrm>
            <a:prstGeom prst="rect">
              <a:avLst/>
            </a:prstGeom>
          </p:spPr>
        </p:pic>
        <p:grpSp>
          <p:nvGrpSpPr>
            <p:cNvPr id="34" name="Group 33"/>
            <p:cNvGrpSpPr/>
            <p:nvPr/>
          </p:nvGrpSpPr>
          <p:grpSpPr>
            <a:xfrm rot="4032019">
              <a:off x="2278816" y="2035869"/>
              <a:ext cx="519143" cy="990600"/>
              <a:chOff x="1752600" y="2473002"/>
              <a:chExt cx="519143" cy="990600"/>
            </a:xfrm>
          </p:grpSpPr>
          <p:sp>
            <p:nvSpPr>
              <p:cNvPr id="35" name="Isosceles Triangle 34"/>
              <p:cNvSpPr/>
              <p:nvPr/>
            </p:nvSpPr>
            <p:spPr>
              <a:xfrm rot="8706966">
                <a:off x="2043143" y="2473002"/>
                <a:ext cx="228600" cy="9906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rot="19419576">
                <a:off x="1752600" y="2529244"/>
                <a:ext cx="239646" cy="62976"/>
              </a:xfrm>
              <a:prstGeom prst="ellipse">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3" name="Oval 62"/>
          <p:cNvSpPr/>
          <p:nvPr/>
        </p:nvSpPr>
        <p:spPr>
          <a:xfrm>
            <a:off x="2266919" y="4516062"/>
            <a:ext cx="190722" cy="191688"/>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rot="16200000">
            <a:off x="461763" y="4395972"/>
            <a:ext cx="1505925" cy="400110"/>
          </a:xfrm>
          <a:prstGeom prst="rect">
            <a:avLst/>
          </a:prstGeom>
          <a:noFill/>
        </p:spPr>
        <p:txBody>
          <a:bodyPr wrap="none" rtlCol="0">
            <a:spAutoFit/>
          </a:bodyPr>
          <a:lstStyle/>
          <a:p>
            <a:r>
              <a:rPr lang="en-US" sz="2000" dirty="0">
                <a:solidFill>
                  <a:srgbClr val="006600"/>
                </a:solidFill>
                <a:latin typeface="Goudy Old Style" panose="02020502050305020303" pitchFamily="18" charset="0"/>
              </a:rPr>
              <a:t>firing activity</a:t>
            </a:r>
          </a:p>
        </p:txBody>
      </p:sp>
      <p:pic>
        <p:nvPicPr>
          <p:cNvPr id="102" name="Picture 101"/>
          <p:cNvPicPr>
            <a:picLocks noChangeAspect="1"/>
          </p:cNvPicPr>
          <p:nvPr/>
        </p:nvPicPr>
        <p:blipFill>
          <a:blip r:embed="rId3"/>
          <a:stretch>
            <a:fillRect/>
          </a:stretch>
        </p:blipFill>
        <p:spPr>
          <a:xfrm>
            <a:off x="4995165" y="2847990"/>
            <a:ext cx="5974334" cy="3719520"/>
          </a:xfrm>
          <a:prstGeom prst="rect">
            <a:avLst/>
          </a:prstGeom>
        </p:spPr>
      </p:pic>
      <p:sp>
        <p:nvSpPr>
          <p:cNvPr id="26" name="TextBox 25"/>
          <p:cNvSpPr txBox="1"/>
          <p:nvPr/>
        </p:nvSpPr>
        <p:spPr>
          <a:xfrm>
            <a:off x="11640455" y="6356292"/>
            <a:ext cx="428900" cy="400110"/>
          </a:xfrm>
          <a:prstGeom prst="rect">
            <a:avLst/>
          </a:prstGeom>
          <a:noFill/>
        </p:spPr>
        <p:txBody>
          <a:bodyPr wrap="none" rtlCol="0">
            <a:spAutoFit/>
          </a:bodyPr>
          <a:lstStyle/>
          <a:p>
            <a:r>
              <a:rPr lang="en-US" sz="2000" dirty="0">
                <a:latin typeface="Goudy Old Style" panose="02020502050305020303" pitchFamily="18" charset="0"/>
              </a:rPr>
              <a:t>10</a:t>
            </a:r>
          </a:p>
        </p:txBody>
      </p:sp>
    </p:spTree>
    <p:extLst>
      <p:ext uri="{BB962C8B-B14F-4D97-AF65-F5344CB8AC3E}">
        <p14:creationId xmlns:p14="http://schemas.microsoft.com/office/powerpoint/2010/main" val="1571306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6578" y="1174045"/>
            <a:ext cx="8884355" cy="1569660"/>
          </a:xfrm>
          <a:prstGeom prst="rect">
            <a:avLst/>
          </a:prstGeom>
          <a:noFill/>
        </p:spPr>
        <p:txBody>
          <a:bodyPr wrap="square" rtlCol="0">
            <a:spAutoFit/>
          </a:bodyPr>
          <a:lstStyle/>
          <a:p>
            <a:r>
              <a:rPr lang="en-US" sz="2400" dirty="0">
                <a:latin typeface="Goudy Old Style" panose="02020502050305020303" pitchFamily="18" charset="0"/>
              </a:rPr>
              <a:t>the tendency of a system, especially the physiological system of higher animals, to maintain internal stability, owing to the coordinated response of its parts to any situation or stimulus that would tend to disturb its normal condition or function.</a:t>
            </a:r>
          </a:p>
        </p:txBody>
      </p:sp>
      <p:sp>
        <p:nvSpPr>
          <p:cNvPr id="11" name="TextBox 10"/>
          <p:cNvSpPr txBox="1"/>
          <p:nvPr/>
        </p:nvSpPr>
        <p:spPr>
          <a:xfrm>
            <a:off x="1533778" y="817576"/>
            <a:ext cx="2169376" cy="584775"/>
          </a:xfrm>
          <a:prstGeom prst="rect">
            <a:avLst/>
          </a:prstGeom>
          <a:noFill/>
        </p:spPr>
        <p:txBody>
          <a:bodyPr wrap="none" rtlCol="0">
            <a:spAutoFit/>
          </a:bodyPr>
          <a:lstStyle/>
          <a:p>
            <a:r>
              <a:rPr lang="en-US" sz="3200" b="1" dirty="0">
                <a:latin typeface="Goudy Old Style" panose="02020502050305020303" pitchFamily="18" charset="0"/>
                <a:cs typeface="Courier New" panose="02070309020205020404" pitchFamily="49" charset="0"/>
              </a:rPr>
              <a:t>homeostasis</a:t>
            </a:r>
          </a:p>
        </p:txBody>
      </p:sp>
      <p:grpSp>
        <p:nvGrpSpPr>
          <p:cNvPr id="10" name="Group 9"/>
          <p:cNvGrpSpPr/>
          <p:nvPr/>
        </p:nvGrpSpPr>
        <p:grpSpPr>
          <a:xfrm>
            <a:off x="1478446" y="3646311"/>
            <a:ext cx="99060" cy="1941689"/>
            <a:chOff x="1478446" y="3646311"/>
            <a:chExt cx="99060" cy="1941689"/>
          </a:xfrm>
        </p:grpSpPr>
        <p:cxnSp>
          <p:nvCxnSpPr>
            <p:cNvPr id="6" name="Straight Connector 5"/>
            <p:cNvCxnSpPr/>
            <p:nvPr/>
          </p:nvCxnSpPr>
          <p:spPr>
            <a:xfrm>
              <a:off x="1577506" y="3646311"/>
              <a:ext cx="0" cy="19416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478446" y="3660599"/>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478446" y="4043033"/>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478446" y="4425467"/>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478446" y="4807901"/>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478446" y="5190335"/>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478446" y="5572768"/>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1577506" y="4596028"/>
            <a:ext cx="2200522" cy="564328"/>
            <a:chOff x="1577506" y="4596028"/>
            <a:chExt cx="2200522" cy="564328"/>
          </a:xfrm>
        </p:grpSpPr>
        <p:cxnSp>
          <p:nvCxnSpPr>
            <p:cNvPr id="15" name="Straight Connector 14"/>
            <p:cNvCxnSpPr/>
            <p:nvPr/>
          </p:nvCxnSpPr>
          <p:spPr>
            <a:xfrm>
              <a:off x="1577506" y="4617155"/>
              <a:ext cx="1569554"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714211" y="4760246"/>
              <a:ext cx="1063817" cy="400110"/>
            </a:xfrm>
            <a:prstGeom prst="rect">
              <a:avLst/>
            </a:prstGeom>
            <a:noFill/>
          </p:spPr>
          <p:txBody>
            <a:bodyPr wrap="none" rtlCol="0">
              <a:spAutoFit/>
            </a:bodyPr>
            <a:lstStyle/>
            <a:p>
              <a:r>
                <a:rPr lang="en-US" sz="2000" dirty="0">
                  <a:solidFill>
                    <a:srgbClr val="FF0000"/>
                  </a:solidFill>
                  <a:latin typeface="Goudy Old Style" panose="02020502050305020303" pitchFamily="18" charset="0"/>
                </a:rPr>
                <a:t>set point</a:t>
              </a:r>
            </a:p>
          </p:txBody>
        </p:sp>
        <p:sp>
          <p:nvSpPr>
            <p:cNvPr id="16" name="Freeform 15"/>
            <p:cNvSpPr/>
            <p:nvPr/>
          </p:nvSpPr>
          <p:spPr>
            <a:xfrm>
              <a:off x="3167062" y="4596028"/>
              <a:ext cx="254916" cy="309347"/>
            </a:xfrm>
            <a:custGeom>
              <a:avLst/>
              <a:gdLst>
                <a:gd name="connsiteX0" fmla="*/ 53975 w 121990"/>
                <a:gd name="connsiteY0" fmla="*/ 122909 h 122909"/>
                <a:gd name="connsiteX1" fmla="*/ 120650 w 121990"/>
                <a:gd name="connsiteY1" fmla="*/ 11784 h 122909"/>
                <a:gd name="connsiteX2" fmla="*/ 0 w 121990"/>
                <a:gd name="connsiteY2" fmla="*/ 8609 h 122909"/>
                <a:gd name="connsiteX0" fmla="*/ 53975 w 53975"/>
                <a:gd name="connsiteY0" fmla="*/ 114300 h 114300"/>
                <a:gd name="connsiteX1" fmla="*/ 0 w 53975"/>
                <a:gd name="connsiteY1" fmla="*/ 0 h 114300"/>
                <a:gd name="connsiteX0" fmla="*/ 53975 w 53975"/>
                <a:gd name="connsiteY0" fmla="*/ 114300 h 114300"/>
                <a:gd name="connsiteX1" fmla="*/ 0 w 53975"/>
                <a:gd name="connsiteY1" fmla="*/ 0 h 114300"/>
                <a:gd name="connsiteX0" fmla="*/ 53975 w 61245"/>
                <a:gd name="connsiteY0" fmla="*/ 126669 h 126669"/>
                <a:gd name="connsiteX1" fmla="*/ 0 w 61245"/>
                <a:gd name="connsiteY1" fmla="*/ 12369 h 126669"/>
                <a:gd name="connsiteX0" fmla="*/ 53975 w 201428"/>
                <a:gd name="connsiteY0" fmla="*/ 136216 h 136216"/>
                <a:gd name="connsiteX1" fmla="*/ 0 w 201428"/>
                <a:gd name="connsiteY1" fmla="*/ 21916 h 136216"/>
                <a:gd name="connsiteX0" fmla="*/ 87312 w 225793"/>
                <a:gd name="connsiteY0" fmla="*/ 162321 h 162321"/>
                <a:gd name="connsiteX1" fmla="*/ 0 w 225793"/>
                <a:gd name="connsiteY1" fmla="*/ 17064 h 162321"/>
                <a:gd name="connsiteX0" fmla="*/ 101600 w 236536"/>
                <a:gd name="connsiteY0" fmla="*/ 154079 h 154079"/>
                <a:gd name="connsiteX1" fmla="*/ 0 w 236536"/>
                <a:gd name="connsiteY1" fmla="*/ 18347 h 154079"/>
                <a:gd name="connsiteX0" fmla="*/ 89694 w 227572"/>
                <a:gd name="connsiteY0" fmla="*/ 293845 h 293845"/>
                <a:gd name="connsiteX1" fmla="*/ 0 w 227572"/>
                <a:gd name="connsiteY1" fmla="*/ 8095 h 293845"/>
                <a:gd name="connsiteX0" fmla="*/ 89694 w 294831"/>
                <a:gd name="connsiteY0" fmla="*/ 304923 h 304923"/>
                <a:gd name="connsiteX1" fmla="*/ 0 w 294831"/>
                <a:gd name="connsiteY1" fmla="*/ 19173 h 304923"/>
                <a:gd name="connsiteX0" fmla="*/ 89694 w 254916"/>
                <a:gd name="connsiteY0" fmla="*/ 309347 h 309347"/>
                <a:gd name="connsiteX1" fmla="*/ 0 w 254916"/>
                <a:gd name="connsiteY1" fmla="*/ 23597 h 309347"/>
              </a:gdLst>
              <a:ahLst/>
              <a:cxnLst>
                <a:cxn ang="0">
                  <a:pos x="connsiteX0" y="connsiteY0"/>
                </a:cxn>
                <a:cxn ang="0">
                  <a:pos x="connsiteX1" y="connsiteY1"/>
                </a:cxn>
              </a:cxnLst>
              <a:rect l="l" t="t" r="r" b="b"/>
              <a:pathLst>
                <a:path w="254916" h="309347">
                  <a:moveTo>
                    <a:pt x="89694" y="309347"/>
                  </a:moveTo>
                  <a:cubicBezTo>
                    <a:pt x="297922" y="118847"/>
                    <a:pt x="351367" y="-66890"/>
                    <a:pt x="0" y="23597"/>
                  </a:cubicBezTo>
                </a:path>
              </a:pathLst>
            </a:custGeom>
            <a:noFill/>
            <a:ln w="1905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1527976" y="5534050"/>
            <a:ext cx="990600" cy="1052657"/>
            <a:chOff x="2043088" y="2271597"/>
            <a:chExt cx="990600" cy="1052657"/>
          </a:xfrm>
        </p:grpSpPr>
        <p:pic>
          <p:nvPicPr>
            <p:cNvPr id="32" name="Picture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6939" y="2966291"/>
              <a:ext cx="481449" cy="357963"/>
            </a:xfrm>
            <a:prstGeom prst="rect">
              <a:avLst/>
            </a:prstGeom>
          </p:spPr>
        </p:pic>
        <p:grpSp>
          <p:nvGrpSpPr>
            <p:cNvPr id="34" name="Group 33"/>
            <p:cNvGrpSpPr/>
            <p:nvPr/>
          </p:nvGrpSpPr>
          <p:grpSpPr>
            <a:xfrm rot="4032019">
              <a:off x="2278816" y="2035869"/>
              <a:ext cx="519143" cy="990600"/>
              <a:chOff x="1752600" y="2473002"/>
              <a:chExt cx="519143" cy="990600"/>
            </a:xfrm>
          </p:grpSpPr>
          <p:sp>
            <p:nvSpPr>
              <p:cNvPr id="35" name="Isosceles Triangle 34"/>
              <p:cNvSpPr/>
              <p:nvPr/>
            </p:nvSpPr>
            <p:spPr>
              <a:xfrm rot="8706966">
                <a:off x="2043143" y="2473002"/>
                <a:ext cx="228600" cy="9906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rot="19419576">
                <a:off x="1752600" y="2529244"/>
                <a:ext cx="239646" cy="62976"/>
              </a:xfrm>
              <a:prstGeom prst="ellipse">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3" name="Oval 62"/>
          <p:cNvSpPr/>
          <p:nvPr/>
        </p:nvSpPr>
        <p:spPr>
          <a:xfrm>
            <a:off x="2266919" y="4516062"/>
            <a:ext cx="190722" cy="191688"/>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rot="16200000">
            <a:off x="461763" y="4395972"/>
            <a:ext cx="1505925" cy="400110"/>
          </a:xfrm>
          <a:prstGeom prst="rect">
            <a:avLst/>
          </a:prstGeom>
          <a:noFill/>
        </p:spPr>
        <p:txBody>
          <a:bodyPr wrap="none" rtlCol="0">
            <a:spAutoFit/>
          </a:bodyPr>
          <a:lstStyle/>
          <a:p>
            <a:r>
              <a:rPr lang="en-US" sz="2000" dirty="0">
                <a:solidFill>
                  <a:srgbClr val="006600"/>
                </a:solidFill>
                <a:latin typeface="Goudy Old Style" panose="02020502050305020303" pitchFamily="18" charset="0"/>
              </a:rPr>
              <a:t>firing activity</a:t>
            </a:r>
          </a:p>
        </p:txBody>
      </p:sp>
      <p:pic>
        <p:nvPicPr>
          <p:cNvPr id="3" name="Picture 2"/>
          <p:cNvPicPr>
            <a:picLocks noChangeAspect="1"/>
          </p:cNvPicPr>
          <p:nvPr/>
        </p:nvPicPr>
        <p:blipFill rotWithShape="1">
          <a:blip r:embed="rId3"/>
          <a:srcRect l="69265"/>
          <a:stretch/>
        </p:blipFill>
        <p:spPr>
          <a:xfrm>
            <a:off x="9375354" y="3089762"/>
            <a:ext cx="2440798" cy="2671409"/>
          </a:xfrm>
          <a:prstGeom prst="rect">
            <a:avLst/>
          </a:prstGeom>
        </p:spPr>
      </p:pic>
      <p:sp>
        <p:nvSpPr>
          <p:cNvPr id="27" name="TextBox 26"/>
          <p:cNvSpPr txBox="1"/>
          <p:nvPr/>
        </p:nvSpPr>
        <p:spPr>
          <a:xfrm>
            <a:off x="336352" y="157179"/>
            <a:ext cx="11683711" cy="769441"/>
          </a:xfrm>
          <a:prstGeom prst="rect">
            <a:avLst/>
          </a:prstGeom>
          <a:noFill/>
        </p:spPr>
        <p:txBody>
          <a:bodyPr wrap="none" rtlCol="0">
            <a:spAutoFit/>
          </a:bodyPr>
          <a:lstStyle/>
          <a:p>
            <a:r>
              <a:rPr lang="en-US" sz="4400" dirty="0">
                <a:latin typeface="Goudy Old Style" panose="02020502050305020303" pitchFamily="18" charset="0"/>
                <a:cs typeface="Courier New" panose="02070309020205020404" pitchFamily="49" charset="0"/>
              </a:rPr>
              <a:t>Activity Homeostasis: Solution Can Be Pathological</a:t>
            </a:r>
          </a:p>
        </p:txBody>
      </p:sp>
      <p:sp>
        <p:nvSpPr>
          <p:cNvPr id="26" name="TextBox 25"/>
          <p:cNvSpPr txBox="1"/>
          <p:nvPr/>
        </p:nvSpPr>
        <p:spPr>
          <a:xfrm>
            <a:off x="11640455" y="6356292"/>
            <a:ext cx="422744" cy="400110"/>
          </a:xfrm>
          <a:prstGeom prst="rect">
            <a:avLst/>
          </a:prstGeom>
          <a:noFill/>
        </p:spPr>
        <p:txBody>
          <a:bodyPr wrap="none" rtlCol="0">
            <a:spAutoFit/>
          </a:bodyPr>
          <a:lstStyle/>
          <a:p>
            <a:r>
              <a:rPr lang="en-US" sz="2000" dirty="0">
                <a:latin typeface="Goudy Old Style" panose="02020502050305020303" pitchFamily="18" charset="0"/>
              </a:rPr>
              <a:t>11</a:t>
            </a:r>
          </a:p>
        </p:txBody>
      </p:sp>
      <p:sp>
        <p:nvSpPr>
          <p:cNvPr id="28" name="TextBox 27"/>
          <p:cNvSpPr txBox="1"/>
          <p:nvPr/>
        </p:nvSpPr>
        <p:spPr>
          <a:xfrm>
            <a:off x="5020643" y="6305044"/>
            <a:ext cx="2218108" cy="400110"/>
          </a:xfrm>
          <a:prstGeom prst="rect">
            <a:avLst/>
          </a:prstGeom>
          <a:noFill/>
        </p:spPr>
        <p:txBody>
          <a:bodyPr wrap="none" rtlCol="0">
            <a:spAutoFit/>
          </a:bodyPr>
          <a:lstStyle/>
          <a:p>
            <a:r>
              <a:rPr lang="en-US" sz="2000" dirty="0">
                <a:latin typeface="Goudy Old Style" panose="02020502050305020303" pitchFamily="18" charset="0"/>
              </a:rPr>
              <a:t>O’ Leary et al., 2014</a:t>
            </a:r>
          </a:p>
        </p:txBody>
      </p:sp>
      <p:pic>
        <p:nvPicPr>
          <p:cNvPr id="30" name="Picture 29"/>
          <p:cNvPicPr>
            <a:picLocks noChangeAspect="1"/>
          </p:cNvPicPr>
          <p:nvPr/>
        </p:nvPicPr>
        <p:blipFill rotWithShape="1">
          <a:blip r:embed="rId3"/>
          <a:srcRect l="39161" r="31151"/>
          <a:stretch/>
        </p:blipFill>
        <p:spPr>
          <a:xfrm>
            <a:off x="6984694" y="3089762"/>
            <a:ext cx="2357610" cy="2671409"/>
          </a:xfrm>
          <a:prstGeom prst="rect">
            <a:avLst/>
          </a:prstGeom>
        </p:spPr>
      </p:pic>
      <p:grpSp>
        <p:nvGrpSpPr>
          <p:cNvPr id="4" name="Group 3"/>
          <p:cNvGrpSpPr/>
          <p:nvPr/>
        </p:nvGrpSpPr>
        <p:grpSpPr>
          <a:xfrm>
            <a:off x="3874829" y="3089762"/>
            <a:ext cx="7941323" cy="2671409"/>
            <a:chOff x="3874829" y="3089762"/>
            <a:chExt cx="7941323" cy="2671409"/>
          </a:xfrm>
        </p:grpSpPr>
        <p:pic>
          <p:nvPicPr>
            <p:cNvPr id="31" name="Picture 30"/>
            <p:cNvPicPr>
              <a:picLocks noChangeAspect="1"/>
            </p:cNvPicPr>
            <p:nvPr/>
          </p:nvPicPr>
          <p:blipFill rotWithShape="1">
            <a:blip r:embed="rId3"/>
            <a:srcRect r="61394"/>
            <a:stretch/>
          </p:blipFill>
          <p:spPr>
            <a:xfrm>
              <a:off x="3874830" y="3089762"/>
              <a:ext cx="3065798" cy="2671409"/>
            </a:xfrm>
            <a:prstGeom prst="rect">
              <a:avLst/>
            </a:prstGeom>
          </p:spPr>
        </p:pic>
        <p:pic>
          <p:nvPicPr>
            <p:cNvPr id="33" name="Picture 32"/>
            <p:cNvPicPr>
              <a:picLocks noChangeAspect="1"/>
            </p:cNvPicPr>
            <p:nvPr/>
          </p:nvPicPr>
          <p:blipFill rotWithShape="1">
            <a:blip r:embed="rId3"/>
            <a:srcRect t="27854" b="63532"/>
            <a:stretch/>
          </p:blipFill>
          <p:spPr>
            <a:xfrm>
              <a:off x="3874829" y="3833869"/>
              <a:ext cx="7941323" cy="230131"/>
            </a:xfrm>
            <a:prstGeom prst="rect">
              <a:avLst/>
            </a:prstGeom>
          </p:spPr>
        </p:pic>
      </p:grpSp>
    </p:spTree>
    <p:extLst>
      <p:ext uri="{BB962C8B-B14F-4D97-AF65-F5344CB8AC3E}">
        <p14:creationId xmlns:p14="http://schemas.microsoft.com/office/powerpoint/2010/main" val="2710473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6578" y="1174045"/>
            <a:ext cx="8884355" cy="1569660"/>
          </a:xfrm>
          <a:prstGeom prst="rect">
            <a:avLst/>
          </a:prstGeom>
          <a:noFill/>
        </p:spPr>
        <p:txBody>
          <a:bodyPr wrap="square" rtlCol="0">
            <a:spAutoFit/>
          </a:bodyPr>
          <a:lstStyle/>
          <a:p>
            <a:r>
              <a:rPr lang="en-US" sz="2400" dirty="0">
                <a:latin typeface="Goudy Old Style" panose="02020502050305020303" pitchFamily="18" charset="0"/>
              </a:rPr>
              <a:t>the tendency of a system, especially the physiological system of higher animals, to maintain internal stability, owing to the coordinated response of its parts to any situation or stimulus that would tend to disturb its normal condition or function.</a:t>
            </a:r>
          </a:p>
        </p:txBody>
      </p:sp>
      <p:sp>
        <p:nvSpPr>
          <p:cNvPr id="11" name="TextBox 10"/>
          <p:cNvSpPr txBox="1"/>
          <p:nvPr/>
        </p:nvSpPr>
        <p:spPr>
          <a:xfrm>
            <a:off x="1533778" y="817576"/>
            <a:ext cx="2169376" cy="584775"/>
          </a:xfrm>
          <a:prstGeom prst="rect">
            <a:avLst/>
          </a:prstGeom>
          <a:noFill/>
        </p:spPr>
        <p:txBody>
          <a:bodyPr wrap="none" rtlCol="0">
            <a:spAutoFit/>
          </a:bodyPr>
          <a:lstStyle/>
          <a:p>
            <a:r>
              <a:rPr lang="en-US" sz="3200" b="1" dirty="0">
                <a:latin typeface="Goudy Old Style" panose="02020502050305020303" pitchFamily="18" charset="0"/>
                <a:cs typeface="Courier New" panose="02070309020205020404" pitchFamily="49" charset="0"/>
              </a:rPr>
              <a:t>homeostasis</a:t>
            </a:r>
          </a:p>
        </p:txBody>
      </p:sp>
      <p:grpSp>
        <p:nvGrpSpPr>
          <p:cNvPr id="10" name="Group 9"/>
          <p:cNvGrpSpPr/>
          <p:nvPr/>
        </p:nvGrpSpPr>
        <p:grpSpPr>
          <a:xfrm>
            <a:off x="1478446" y="3646311"/>
            <a:ext cx="99060" cy="1941689"/>
            <a:chOff x="1478446" y="3646311"/>
            <a:chExt cx="99060" cy="1941689"/>
          </a:xfrm>
        </p:grpSpPr>
        <p:cxnSp>
          <p:nvCxnSpPr>
            <p:cNvPr id="6" name="Straight Connector 5"/>
            <p:cNvCxnSpPr/>
            <p:nvPr/>
          </p:nvCxnSpPr>
          <p:spPr>
            <a:xfrm>
              <a:off x="1577506" y="3646311"/>
              <a:ext cx="0" cy="19416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478446" y="3660599"/>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478446" y="4043033"/>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478446" y="4425467"/>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478446" y="4807901"/>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478446" y="5190335"/>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478446" y="5572768"/>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1577506" y="4596028"/>
            <a:ext cx="2200522" cy="564328"/>
            <a:chOff x="1577506" y="4596028"/>
            <a:chExt cx="2200522" cy="564328"/>
          </a:xfrm>
        </p:grpSpPr>
        <p:cxnSp>
          <p:nvCxnSpPr>
            <p:cNvPr id="15" name="Straight Connector 14"/>
            <p:cNvCxnSpPr/>
            <p:nvPr/>
          </p:nvCxnSpPr>
          <p:spPr>
            <a:xfrm>
              <a:off x="1577506" y="4617155"/>
              <a:ext cx="1569554"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714211" y="4760246"/>
              <a:ext cx="1063817" cy="400110"/>
            </a:xfrm>
            <a:prstGeom prst="rect">
              <a:avLst/>
            </a:prstGeom>
            <a:noFill/>
          </p:spPr>
          <p:txBody>
            <a:bodyPr wrap="none" rtlCol="0">
              <a:spAutoFit/>
            </a:bodyPr>
            <a:lstStyle/>
            <a:p>
              <a:r>
                <a:rPr lang="en-US" sz="2000" dirty="0">
                  <a:solidFill>
                    <a:srgbClr val="FF0000"/>
                  </a:solidFill>
                  <a:latin typeface="Goudy Old Style" panose="02020502050305020303" pitchFamily="18" charset="0"/>
                </a:rPr>
                <a:t>set point</a:t>
              </a:r>
            </a:p>
          </p:txBody>
        </p:sp>
        <p:sp>
          <p:nvSpPr>
            <p:cNvPr id="16" name="Freeform 15"/>
            <p:cNvSpPr/>
            <p:nvPr/>
          </p:nvSpPr>
          <p:spPr>
            <a:xfrm>
              <a:off x="3167062" y="4596028"/>
              <a:ext cx="254916" cy="309347"/>
            </a:xfrm>
            <a:custGeom>
              <a:avLst/>
              <a:gdLst>
                <a:gd name="connsiteX0" fmla="*/ 53975 w 121990"/>
                <a:gd name="connsiteY0" fmla="*/ 122909 h 122909"/>
                <a:gd name="connsiteX1" fmla="*/ 120650 w 121990"/>
                <a:gd name="connsiteY1" fmla="*/ 11784 h 122909"/>
                <a:gd name="connsiteX2" fmla="*/ 0 w 121990"/>
                <a:gd name="connsiteY2" fmla="*/ 8609 h 122909"/>
                <a:gd name="connsiteX0" fmla="*/ 53975 w 53975"/>
                <a:gd name="connsiteY0" fmla="*/ 114300 h 114300"/>
                <a:gd name="connsiteX1" fmla="*/ 0 w 53975"/>
                <a:gd name="connsiteY1" fmla="*/ 0 h 114300"/>
                <a:gd name="connsiteX0" fmla="*/ 53975 w 53975"/>
                <a:gd name="connsiteY0" fmla="*/ 114300 h 114300"/>
                <a:gd name="connsiteX1" fmla="*/ 0 w 53975"/>
                <a:gd name="connsiteY1" fmla="*/ 0 h 114300"/>
                <a:gd name="connsiteX0" fmla="*/ 53975 w 61245"/>
                <a:gd name="connsiteY0" fmla="*/ 126669 h 126669"/>
                <a:gd name="connsiteX1" fmla="*/ 0 w 61245"/>
                <a:gd name="connsiteY1" fmla="*/ 12369 h 126669"/>
                <a:gd name="connsiteX0" fmla="*/ 53975 w 201428"/>
                <a:gd name="connsiteY0" fmla="*/ 136216 h 136216"/>
                <a:gd name="connsiteX1" fmla="*/ 0 w 201428"/>
                <a:gd name="connsiteY1" fmla="*/ 21916 h 136216"/>
                <a:gd name="connsiteX0" fmla="*/ 87312 w 225793"/>
                <a:gd name="connsiteY0" fmla="*/ 162321 h 162321"/>
                <a:gd name="connsiteX1" fmla="*/ 0 w 225793"/>
                <a:gd name="connsiteY1" fmla="*/ 17064 h 162321"/>
                <a:gd name="connsiteX0" fmla="*/ 101600 w 236536"/>
                <a:gd name="connsiteY0" fmla="*/ 154079 h 154079"/>
                <a:gd name="connsiteX1" fmla="*/ 0 w 236536"/>
                <a:gd name="connsiteY1" fmla="*/ 18347 h 154079"/>
                <a:gd name="connsiteX0" fmla="*/ 89694 w 227572"/>
                <a:gd name="connsiteY0" fmla="*/ 293845 h 293845"/>
                <a:gd name="connsiteX1" fmla="*/ 0 w 227572"/>
                <a:gd name="connsiteY1" fmla="*/ 8095 h 293845"/>
                <a:gd name="connsiteX0" fmla="*/ 89694 w 294831"/>
                <a:gd name="connsiteY0" fmla="*/ 304923 h 304923"/>
                <a:gd name="connsiteX1" fmla="*/ 0 w 294831"/>
                <a:gd name="connsiteY1" fmla="*/ 19173 h 304923"/>
                <a:gd name="connsiteX0" fmla="*/ 89694 w 254916"/>
                <a:gd name="connsiteY0" fmla="*/ 309347 h 309347"/>
                <a:gd name="connsiteX1" fmla="*/ 0 w 254916"/>
                <a:gd name="connsiteY1" fmla="*/ 23597 h 309347"/>
              </a:gdLst>
              <a:ahLst/>
              <a:cxnLst>
                <a:cxn ang="0">
                  <a:pos x="connsiteX0" y="connsiteY0"/>
                </a:cxn>
                <a:cxn ang="0">
                  <a:pos x="connsiteX1" y="connsiteY1"/>
                </a:cxn>
              </a:cxnLst>
              <a:rect l="l" t="t" r="r" b="b"/>
              <a:pathLst>
                <a:path w="254916" h="309347">
                  <a:moveTo>
                    <a:pt x="89694" y="309347"/>
                  </a:moveTo>
                  <a:cubicBezTo>
                    <a:pt x="297922" y="118847"/>
                    <a:pt x="351367" y="-66890"/>
                    <a:pt x="0" y="23597"/>
                  </a:cubicBezTo>
                </a:path>
              </a:pathLst>
            </a:custGeom>
            <a:noFill/>
            <a:ln w="1905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1527976" y="5534050"/>
            <a:ext cx="990600" cy="1052657"/>
            <a:chOff x="2043088" y="2271597"/>
            <a:chExt cx="990600" cy="1052657"/>
          </a:xfrm>
        </p:grpSpPr>
        <p:pic>
          <p:nvPicPr>
            <p:cNvPr id="32" name="Picture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6939" y="2966291"/>
              <a:ext cx="481449" cy="357963"/>
            </a:xfrm>
            <a:prstGeom prst="rect">
              <a:avLst/>
            </a:prstGeom>
          </p:spPr>
        </p:pic>
        <p:grpSp>
          <p:nvGrpSpPr>
            <p:cNvPr id="34" name="Group 33"/>
            <p:cNvGrpSpPr/>
            <p:nvPr/>
          </p:nvGrpSpPr>
          <p:grpSpPr>
            <a:xfrm rot="4032019">
              <a:off x="2278816" y="2035869"/>
              <a:ext cx="519143" cy="990600"/>
              <a:chOff x="1752600" y="2473002"/>
              <a:chExt cx="519143" cy="990600"/>
            </a:xfrm>
          </p:grpSpPr>
          <p:sp>
            <p:nvSpPr>
              <p:cNvPr id="35" name="Isosceles Triangle 34"/>
              <p:cNvSpPr/>
              <p:nvPr/>
            </p:nvSpPr>
            <p:spPr>
              <a:xfrm rot="8706966">
                <a:off x="2043143" y="2473002"/>
                <a:ext cx="228600" cy="9906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rot="19419576">
                <a:off x="1752600" y="2529244"/>
                <a:ext cx="239646" cy="62976"/>
              </a:xfrm>
              <a:prstGeom prst="ellipse">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3" name="Oval 62"/>
          <p:cNvSpPr/>
          <p:nvPr/>
        </p:nvSpPr>
        <p:spPr>
          <a:xfrm>
            <a:off x="2266919" y="4516062"/>
            <a:ext cx="190722" cy="191688"/>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rot="16200000">
            <a:off x="461763" y="4395972"/>
            <a:ext cx="1505925" cy="400110"/>
          </a:xfrm>
          <a:prstGeom prst="rect">
            <a:avLst/>
          </a:prstGeom>
          <a:noFill/>
        </p:spPr>
        <p:txBody>
          <a:bodyPr wrap="none" rtlCol="0">
            <a:spAutoFit/>
          </a:bodyPr>
          <a:lstStyle/>
          <a:p>
            <a:r>
              <a:rPr lang="en-US" sz="2000" dirty="0">
                <a:solidFill>
                  <a:srgbClr val="006600"/>
                </a:solidFill>
                <a:latin typeface="Goudy Old Style" panose="02020502050305020303" pitchFamily="18" charset="0"/>
              </a:rPr>
              <a:t>firing activity</a:t>
            </a:r>
          </a:p>
        </p:txBody>
      </p:sp>
      <p:grpSp>
        <p:nvGrpSpPr>
          <p:cNvPr id="7" name="Group 6"/>
          <p:cNvGrpSpPr/>
          <p:nvPr/>
        </p:nvGrpSpPr>
        <p:grpSpPr>
          <a:xfrm>
            <a:off x="9398000" y="2734159"/>
            <a:ext cx="2425412" cy="3852548"/>
            <a:chOff x="9398000" y="2734159"/>
            <a:chExt cx="2425412" cy="3852548"/>
          </a:xfrm>
        </p:grpSpPr>
        <p:pic>
          <p:nvPicPr>
            <p:cNvPr id="4" name="Picture 3"/>
            <p:cNvPicPr>
              <a:picLocks noChangeAspect="1"/>
            </p:cNvPicPr>
            <p:nvPr/>
          </p:nvPicPr>
          <p:blipFill rotWithShape="1">
            <a:blip r:embed="rId3"/>
            <a:srcRect l="69165" t="11270"/>
            <a:stretch/>
          </p:blipFill>
          <p:spPr>
            <a:xfrm>
              <a:off x="9448800" y="3695700"/>
              <a:ext cx="2319642" cy="2891007"/>
            </a:xfrm>
            <a:prstGeom prst="rect">
              <a:avLst/>
            </a:prstGeom>
          </p:spPr>
        </p:pic>
        <p:pic>
          <p:nvPicPr>
            <p:cNvPr id="26" name="Picture 25"/>
            <p:cNvPicPr>
              <a:picLocks noChangeAspect="1"/>
            </p:cNvPicPr>
            <p:nvPr/>
          </p:nvPicPr>
          <p:blipFill rotWithShape="1">
            <a:blip r:embed="rId4"/>
            <a:srcRect l="69458" b="71137"/>
            <a:stretch/>
          </p:blipFill>
          <p:spPr>
            <a:xfrm>
              <a:off x="9398000" y="2734159"/>
              <a:ext cx="2425412" cy="771042"/>
            </a:xfrm>
            <a:prstGeom prst="rect">
              <a:avLst/>
            </a:prstGeom>
          </p:spPr>
        </p:pic>
      </p:grpSp>
      <p:sp>
        <p:nvSpPr>
          <p:cNvPr id="28" name="TextBox 27"/>
          <p:cNvSpPr txBox="1"/>
          <p:nvPr/>
        </p:nvSpPr>
        <p:spPr>
          <a:xfrm>
            <a:off x="336352" y="157179"/>
            <a:ext cx="11683711" cy="769441"/>
          </a:xfrm>
          <a:prstGeom prst="rect">
            <a:avLst/>
          </a:prstGeom>
          <a:noFill/>
        </p:spPr>
        <p:txBody>
          <a:bodyPr wrap="none" rtlCol="0">
            <a:spAutoFit/>
          </a:bodyPr>
          <a:lstStyle/>
          <a:p>
            <a:r>
              <a:rPr lang="en-US" sz="4400" dirty="0">
                <a:latin typeface="Goudy Old Style" panose="02020502050305020303" pitchFamily="18" charset="0"/>
                <a:cs typeface="Courier New" panose="02070309020205020404" pitchFamily="49" charset="0"/>
              </a:rPr>
              <a:t>Activity Homeostasis: Solution Can Be Pathological</a:t>
            </a:r>
          </a:p>
        </p:txBody>
      </p:sp>
      <p:sp>
        <p:nvSpPr>
          <p:cNvPr id="27" name="TextBox 26"/>
          <p:cNvSpPr txBox="1"/>
          <p:nvPr/>
        </p:nvSpPr>
        <p:spPr>
          <a:xfrm>
            <a:off x="11640455" y="6356292"/>
            <a:ext cx="422744" cy="400110"/>
          </a:xfrm>
          <a:prstGeom prst="rect">
            <a:avLst/>
          </a:prstGeom>
          <a:noFill/>
        </p:spPr>
        <p:txBody>
          <a:bodyPr wrap="none" rtlCol="0">
            <a:spAutoFit/>
          </a:bodyPr>
          <a:lstStyle/>
          <a:p>
            <a:r>
              <a:rPr lang="en-US" sz="2000" dirty="0">
                <a:latin typeface="Goudy Old Style" panose="02020502050305020303" pitchFamily="18" charset="0"/>
              </a:rPr>
              <a:t>11</a:t>
            </a:r>
          </a:p>
        </p:txBody>
      </p:sp>
      <p:sp>
        <p:nvSpPr>
          <p:cNvPr id="30" name="TextBox 29"/>
          <p:cNvSpPr txBox="1"/>
          <p:nvPr/>
        </p:nvSpPr>
        <p:spPr>
          <a:xfrm>
            <a:off x="5020643" y="6305044"/>
            <a:ext cx="2218108" cy="400110"/>
          </a:xfrm>
          <a:prstGeom prst="rect">
            <a:avLst/>
          </a:prstGeom>
          <a:noFill/>
        </p:spPr>
        <p:txBody>
          <a:bodyPr wrap="none" rtlCol="0">
            <a:spAutoFit/>
          </a:bodyPr>
          <a:lstStyle/>
          <a:p>
            <a:r>
              <a:rPr lang="en-US" sz="2000" dirty="0">
                <a:latin typeface="Goudy Old Style" panose="02020502050305020303" pitchFamily="18" charset="0"/>
              </a:rPr>
              <a:t>O’ Leary et al., 2014</a:t>
            </a:r>
          </a:p>
        </p:txBody>
      </p:sp>
      <p:grpSp>
        <p:nvGrpSpPr>
          <p:cNvPr id="5" name="Group 4"/>
          <p:cNvGrpSpPr/>
          <p:nvPr/>
        </p:nvGrpSpPr>
        <p:grpSpPr>
          <a:xfrm>
            <a:off x="7137400" y="2734159"/>
            <a:ext cx="2222500" cy="3852548"/>
            <a:chOff x="7137400" y="2734159"/>
            <a:chExt cx="2222500" cy="3852548"/>
          </a:xfrm>
        </p:grpSpPr>
        <p:pic>
          <p:nvPicPr>
            <p:cNvPr id="37" name="Picture 36"/>
            <p:cNvPicPr>
              <a:picLocks noChangeAspect="1"/>
            </p:cNvPicPr>
            <p:nvPr/>
          </p:nvPicPr>
          <p:blipFill rotWithShape="1">
            <a:blip r:embed="rId4"/>
            <a:srcRect l="40992" r="31022" b="73038"/>
            <a:stretch/>
          </p:blipFill>
          <p:spPr>
            <a:xfrm>
              <a:off x="7137400" y="2734159"/>
              <a:ext cx="2222500" cy="720242"/>
            </a:xfrm>
            <a:prstGeom prst="rect">
              <a:avLst/>
            </a:prstGeom>
          </p:spPr>
        </p:pic>
        <p:pic>
          <p:nvPicPr>
            <p:cNvPr id="39" name="Picture 38"/>
            <p:cNvPicPr>
              <a:picLocks noChangeAspect="1"/>
            </p:cNvPicPr>
            <p:nvPr/>
          </p:nvPicPr>
          <p:blipFill rotWithShape="1">
            <a:blip r:embed="rId3"/>
            <a:srcRect l="39959" t="11270" r="31510"/>
            <a:stretch/>
          </p:blipFill>
          <p:spPr>
            <a:xfrm>
              <a:off x="7137400" y="3695700"/>
              <a:ext cx="2146300" cy="2891007"/>
            </a:xfrm>
            <a:prstGeom prst="rect">
              <a:avLst/>
            </a:prstGeom>
          </p:spPr>
        </p:pic>
      </p:grpSp>
      <p:grpSp>
        <p:nvGrpSpPr>
          <p:cNvPr id="3" name="Group 2"/>
          <p:cNvGrpSpPr/>
          <p:nvPr/>
        </p:nvGrpSpPr>
        <p:grpSpPr>
          <a:xfrm>
            <a:off x="3882089" y="2734159"/>
            <a:ext cx="3280711" cy="3852548"/>
            <a:chOff x="3882089" y="2734159"/>
            <a:chExt cx="3280711" cy="3852548"/>
          </a:xfrm>
        </p:grpSpPr>
        <p:pic>
          <p:nvPicPr>
            <p:cNvPr id="38" name="Picture 37"/>
            <p:cNvPicPr>
              <a:picLocks noChangeAspect="1"/>
            </p:cNvPicPr>
            <p:nvPr/>
          </p:nvPicPr>
          <p:blipFill rotWithShape="1">
            <a:blip r:embed="rId4"/>
            <a:srcRect r="60767" b="73989"/>
            <a:stretch/>
          </p:blipFill>
          <p:spPr>
            <a:xfrm>
              <a:off x="3882089" y="2734159"/>
              <a:ext cx="3115611" cy="694842"/>
            </a:xfrm>
            <a:prstGeom prst="rect">
              <a:avLst/>
            </a:prstGeom>
          </p:spPr>
        </p:pic>
        <p:pic>
          <p:nvPicPr>
            <p:cNvPr id="40" name="Picture 39"/>
            <p:cNvPicPr>
              <a:picLocks noChangeAspect="1"/>
            </p:cNvPicPr>
            <p:nvPr/>
          </p:nvPicPr>
          <p:blipFill rotWithShape="1">
            <a:blip r:embed="rId3"/>
            <a:srcRect t="11270" r="59703"/>
            <a:stretch/>
          </p:blipFill>
          <p:spPr>
            <a:xfrm>
              <a:off x="4131399" y="3695700"/>
              <a:ext cx="3031401" cy="2891007"/>
            </a:xfrm>
            <a:prstGeom prst="rect">
              <a:avLst/>
            </a:prstGeom>
          </p:spPr>
        </p:pic>
      </p:grpSp>
      <p:pic>
        <p:nvPicPr>
          <p:cNvPr id="41" name="Picture 40"/>
          <p:cNvPicPr>
            <a:picLocks noChangeAspect="1"/>
          </p:cNvPicPr>
          <p:nvPr/>
        </p:nvPicPr>
        <p:blipFill rotWithShape="1">
          <a:blip r:embed="rId4"/>
          <a:srcRect t="26011" r="35819" b="64005"/>
          <a:stretch/>
        </p:blipFill>
        <p:spPr>
          <a:xfrm>
            <a:off x="3882089" y="3429000"/>
            <a:ext cx="5096811" cy="266699"/>
          </a:xfrm>
          <a:prstGeom prst="rect">
            <a:avLst/>
          </a:prstGeom>
        </p:spPr>
      </p:pic>
    </p:spTree>
    <p:extLst>
      <p:ext uri="{BB962C8B-B14F-4D97-AF65-F5344CB8AC3E}">
        <p14:creationId xmlns:p14="http://schemas.microsoft.com/office/powerpoint/2010/main" val="142881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6578" y="1174045"/>
            <a:ext cx="8884355" cy="1569660"/>
          </a:xfrm>
          <a:prstGeom prst="rect">
            <a:avLst/>
          </a:prstGeom>
          <a:noFill/>
        </p:spPr>
        <p:txBody>
          <a:bodyPr wrap="square" rtlCol="0">
            <a:spAutoFit/>
          </a:bodyPr>
          <a:lstStyle/>
          <a:p>
            <a:r>
              <a:rPr lang="en-US" sz="2400" dirty="0">
                <a:latin typeface="Goudy Old Style" panose="02020502050305020303" pitchFamily="18" charset="0"/>
              </a:rPr>
              <a:t>the tendency of a system, especially the physiological system of higher animals, to maintain internal stability, owing to the coordinated response of its parts to any situation or stimulus that would tend to disturb its normal condition or function.</a:t>
            </a:r>
          </a:p>
        </p:txBody>
      </p:sp>
      <p:sp>
        <p:nvSpPr>
          <p:cNvPr id="11" name="TextBox 10"/>
          <p:cNvSpPr txBox="1"/>
          <p:nvPr/>
        </p:nvSpPr>
        <p:spPr>
          <a:xfrm>
            <a:off x="1533778" y="817576"/>
            <a:ext cx="2169376" cy="584775"/>
          </a:xfrm>
          <a:prstGeom prst="rect">
            <a:avLst/>
          </a:prstGeom>
          <a:noFill/>
        </p:spPr>
        <p:txBody>
          <a:bodyPr wrap="none" rtlCol="0">
            <a:spAutoFit/>
          </a:bodyPr>
          <a:lstStyle/>
          <a:p>
            <a:r>
              <a:rPr lang="en-US" sz="3200" b="1" dirty="0">
                <a:latin typeface="Goudy Old Style" panose="02020502050305020303" pitchFamily="18" charset="0"/>
                <a:cs typeface="Courier New" panose="02070309020205020404" pitchFamily="49" charset="0"/>
              </a:rPr>
              <a:t>homeostasis</a:t>
            </a:r>
          </a:p>
        </p:txBody>
      </p:sp>
      <p:grpSp>
        <p:nvGrpSpPr>
          <p:cNvPr id="10" name="Group 9"/>
          <p:cNvGrpSpPr/>
          <p:nvPr/>
        </p:nvGrpSpPr>
        <p:grpSpPr>
          <a:xfrm>
            <a:off x="1478446" y="3646311"/>
            <a:ext cx="99060" cy="1941689"/>
            <a:chOff x="1478446" y="3646311"/>
            <a:chExt cx="99060" cy="1941689"/>
          </a:xfrm>
        </p:grpSpPr>
        <p:cxnSp>
          <p:nvCxnSpPr>
            <p:cNvPr id="6" name="Straight Connector 5"/>
            <p:cNvCxnSpPr/>
            <p:nvPr/>
          </p:nvCxnSpPr>
          <p:spPr>
            <a:xfrm>
              <a:off x="1577506" y="3646311"/>
              <a:ext cx="0" cy="19416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478446" y="3660599"/>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478446" y="4043033"/>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478446" y="4425467"/>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478446" y="4807901"/>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478446" y="5190335"/>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478446" y="5572768"/>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1577506" y="4596028"/>
            <a:ext cx="2200522" cy="564328"/>
            <a:chOff x="1577506" y="4596028"/>
            <a:chExt cx="2200522" cy="564328"/>
          </a:xfrm>
        </p:grpSpPr>
        <p:cxnSp>
          <p:nvCxnSpPr>
            <p:cNvPr id="15" name="Straight Connector 14"/>
            <p:cNvCxnSpPr/>
            <p:nvPr/>
          </p:nvCxnSpPr>
          <p:spPr>
            <a:xfrm>
              <a:off x="1577506" y="4617155"/>
              <a:ext cx="1569554"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714211" y="4760246"/>
              <a:ext cx="1063817" cy="400110"/>
            </a:xfrm>
            <a:prstGeom prst="rect">
              <a:avLst/>
            </a:prstGeom>
            <a:noFill/>
          </p:spPr>
          <p:txBody>
            <a:bodyPr wrap="none" rtlCol="0">
              <a:spAutoFit/>
            </a:bodyPr>
            <a:lstStyle/>
            <a:p>
              <a:r>
                <a:rPr lang="en-US" sz="2000" dirty="0">
                  <a:solidFill>
                    <a:srgbClr val="FF0000"/>
                  </a:solidFill>
                  <a:latin typeface="Goudy Old Style" panose="02020502050305020303" pitchFamily="18" charset="0"/>
                </a:rPr>
                <a:t>set point</a:t>
              </a:r>
            </a:p>
          </p:txBody>
        </p:sp>
        <p:sp>
          <p:nvSpPr>
            <p:cNvPr id="16" name="Freeform 15"/>
            <p:cNvSpPr/>
            <p:nvPr/>
          </p:nvSpPr>
          <p:spPr>
            <a:xfrm>
              <a:off x="3167062" y="4596028"/>
              <a:ext cx="254916" cy="309347"/>
            </a:xfrm>
            <a:custGeom>
              <a:avLst/>
              <a:gdLst>
                <a:gd name="connsiteX0" fmla="*/ 53975 w 121990"/>
                <a:gd name="connsiteY0" fmla="*/ 122909 h 122909"/>
                <a:gd name="connsiteX1" fmla="*/ 120650 w 121990"/>
                <a:gd name="connsiteY1" fmla="*/ 11784 h 122909"/>
                <a:gd name="connsiteX2" fmla="*/ 0 w 121990"/>
                <a:gd name="connsiteY2" fmla="*/ 8609 h 122909"/>
                <a:gd name="connsiteX0" fmla="*/ 53975 w 53975"/>
                <a:gd name="connsiteY0" fmla="*/ 114300 h 114300"/>
                <a:gd name="connsiteX1" fmla="*/ 0 w 53975"/>
                <a:gd name="connsiteY1" fmla="*/ 0 h 114300"/>
                <a:gd name="connsiteX0" fmla="*/ 53975 w 53975"/>
                <a:gd name="connsiteY0" fmla="*/ 114300 h 114300"/>
                <a:gd name="connsiteX1" fmla="*/ 0 w 53975"/>
                <a:gd name="connsiteY1" fmla="*/ 0 h 114300"/>
                <a:gd name="connsiteX0" fmla="*/ 53975 w 61245"/>
                <a:gd name="connsiteY0" fmla="*/ 126669 h 126669"/>
                <a:gd name="connsiteX1" fmla="*/ 0 w 61245"/>
                <a:gd name="connsiteY1" fmla="*/ 12369 h 126669"/>
                <a:gd name="connsiteX0" fmla="*/ 53975 w 201428"/>
                <a:gd name="connsiteY0" fmla="*/ 136216 h 136216"/>
                <a:gd name="connsiteX1" fmla="*/ 0 w 201428"/>
                <a:gd name="connsiteY1" fmla="*/ 21916 h 136216"/>
                <a:gd name="connsiteX0" fmla="*/ 87312 w 225793"/>
                <a:gd name="connsiteY0" fmla="*/ 162321 h 162321"/>
                <a:gd name="connsiteX1" fmla="*/ 0 w 225793"/>
                <a:gd name="connsiteY1" fmla="*/ 17064 h 162321"/>
                <a:gd name="connsiteX0" fmla="*/ 101600 w 236536"/>
                <a:gd name="connsiteY0" fmla="*/ 154079 h 154079"/>
                <a:gd name="connsiteX1" fmla="*/ 0 w 236536"/>
                <a:gd name="connsiteY1" fmla="*/ 18347 h 154079"/>
                <a:gd name="connsiteX0" fmla="*/ 89694 w 227572"/>
                <a:gd name="connsiteY0" fmla="*/ 293845 h 293845"/>
                <a:gd name="connsiteX1" fmla="*/ 0 w 227572"/>
                <a:gd name="connsiteY1" fmla="*/ 8095 h 293845"/>
                <a:gd name="connsiteX0" fmla="*/ 89694 w 294831"/>
                <a:gd name="connsiteY0" fmla="*/ 304923 h 304923"/>
                <a:gd name="connsiteX1" fmla="*/ 0 w 294831"/>
                <a:gd name="connsiteY1" fmla="*/ 19173 h 304923"/>
                <a:gd name="connsiteX0" fmla="*/ 89694 w 254916"/>
                <a:gd name="connsiteY0" fmla="*/ 309347 h 309347"/>
                <a:gd name="connsiteX1" fmla="*/ 0 w 254916"/>
                <a:gd name="connsiteY1" fmla="*/ 23597 h 309347"/>
              </a:gdLst>
              <a:ahLst/>
              <a:cxnLst>
                <a:cxn ang="0">
                  <a:pos x="connsiteX0" y="connsiteY0"/>
                </a:cxn>
                <a:cxn ang="0">
                  <a:pos x="connsiteX1" y="connsiteY1"/>
                </a:cxn>
              </a:cxnLst>
              <a:rect l="l" t="t" r="r" b="b"/>
              <a:pathLst>
                <a:path w="254916" h="309347">
                  <a:moveTo>
                    <a:pt x="89694" y="309347"/>
                  </a:moveTo>
                  <a:cubicBezTo>
                    <a:pt x="297922" y="118847"/>
                    <a:pt x="351367" y="-66890"/>
                    <a:pt x="0" y="23597"/>
                  </a:cubicBezTo>
                </a:path>
              </a:pathLst>
            </a:custGeom>
            <a:noFill/>
            <a:ln w="1905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1527976" y="5534050"/>
            <a:ext cx="990600" cy="1052657"/>
            <a:chOff x="2043088" y="2271597"/>
            <a:chExt cx="990600" cy="1052657"/>
          </a:xfrm>
        </p:grpSpPr>
        <p:pic>
          <p:nvPicPr>
            <p:cNvPr id="32" name="Picture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6939" y="2966291"/>
              <a:ext cx="481449" cy="357963"/>
            </a:xfrm>
            <a:prstGeom prst="rect">
              <a:avLst/>
            </a:prstGeom>
          </p:spPr>
        </p:pic>
        <p:grpSp>
          <p:nvGrpSpPr>
            <p:cNvPr id="34" name="Group 33"/>
            <p:cNvGrpSpPr/>
            <p:nvPr/>
          </p:nvGrpSpPr>
          <p:grpSpPr>
            <a:xfrm rot="4032019">
              <a:off x="2278816" y="2035869"/>
              <a:ext cx="519143" cy="990600"/>
              <a:chOff x="1752600" y="2473002"/>
              <a:chExt cx="519143" cy="990600"/>
            </a:xfrm>
          </p:grpSpPr>
          <p:sp>
            <p:nvSpPr>
              <p:cNvPr id="35" name="Isosceles Triangle 34"/>
              <p:cNvSpPr/>
              <p:nvPr/>
            </p:nvSpPr>
            <p:spPr>
              <a:xfrm rot="8706966">
                <a:off x="2043143" y="2473002"/>
                <a:ext cx="228600" cy="9906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rot="19419576">
                <a:off x="1752600" y="2529244"/>
                <a:ext cx="239646" cy="62976"/>
              </a:xfrm>
              <a:prstGeom prst="ellipse">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3" name="Oval 62"/>
          <p:cNvSpPr/>
          <p:nvPr/>
        </p:nvSpPr>
        <p:spPr>
          <a:xfrm>
            <a:off x="2266919" y="4516062"/>
            <a:ext cx="190722" cy="191688"/>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rot="16200000">
            <a:off x="461763" y="4395972"/>
            <a:ext cx="1505925" cy="400110"/>
          </a:xfrm>
          <a:prstGeom prst="rect">
            <a:avLst/>
          </a:prstGeom>
          <a:noFill/>
        </p:spPr>
        <p:txBody>
          <a:bodyPr wrap="none" rtlCol="0">
            <a:spAutoFit/>
          </a:bodyPr>
          <a:lstStyle/>
          <a:p>
            <a:r>
              <a:rPr lang="en-US" sz="2000" dirty="0">
                <a:solidFill>
                  <a:srgbClr val="006600"/>
                </a:solidFill>
                <a:latin typeface="Goudy Old Style" panose="02020502050305020303" pitchFamily="18" charset="0"/>
              </a:rPr>
              <a:t>firing activity</a:t>
            </a:r>
          </a:p>
        </p:txBody>
      </p:sp>
      <p:grpSp>
        <p:nvGrpSpPr>
          <p:cNvPr id="8" name="Group 7"/>
          <p:cNvGrpSpPr/>
          <p:nvPr/>
        </p:nvGrpSpPr>
        <p:grpSpPr>
          <a:xfrm>
            <a:off x="9410700" y="2734159"/>
            <a:ext cx="2412712" cy="2630257"/>
            <a:chOff x="9410700" y="2734159"/>
            <a:chExt cx="2412712" cy="2630257"/>
          </a:xfrm>
        </p:grpSpPr>
        <p:pic>
          <p:nvPicPr>
            <p:cNvPr id="3" name="Picture 2"/>
            <p:cNvPicPr>
              <a:picLocks noChangeAspect="1"/>
            </p:cNvPicPr>
            <p:nvPr/>
          </p:nvPicPr>
          <p:blipFill rotWithShape="1">
            <a:blip r:embed="rId3"/>
            <a:srcRect l="69646" t="16974"/>
            <a:stretch/>
          </p:blipFill>
          <p:spPr>
            <a:xfrm>
              <a:off x="9410700" y="3860800"/>
              <a:ext cx="2412712" cy="1503616"/>
            </a:xfrm>
            <a:prstGeom prst="rect">
              <a:avLst/>
            </a:prstGeom>
          </p:spPr>
        </p:pic>
        <p:pic>
          <p:nvPicPr>
            <p:cNvPr id="26" name="Picture 25"/>
            <p:cNvPicPr>
              <a:picLocks noChangeAspect="1"/>
            </p:cNvPicPr>
            <p:nvPr/>
          </p:nvPicPr>
          <p:blipFill rotWithShape="1">
            <a:blip r:embed="rId4"/>
            <a:srcRect l="69938" b="73582"/>
            <a:stretch/>
          </p:blipFill>
          <p:spPr>
            <a:xfrm>
              <a:off x="9436100" y="2734159"/>
              <a:ext cx="2387312" cy="705724"/>
            </a:xfrm>
            <a:prstGeom prst="rect">
              <a:avLst/>
            </a:prstGeom>
          </p:spPr>
        </p:pic>
      </p:grpSp>
      <p:sp>
        <p:nvSpPr>
          <p:cNvPr id="28" name="TextBox 27"/>
          <p:cNvSpPr txBox="1"/>
          <p:nvPr/>
        </p:nvSpPr>
        <p:spPr>
          <a:xfrm>
            <a:off x="336352" y="157179"/>
            <a:ext cx="11683711" cy="769441"/>
          </a:xfrm>
          <a:prstGeom prst="rect">
            <a:avLst/>
          </a:prstGeom>
          <a:noFill/>
        </p:spPr>
        <p:txBody>
          <a:bodyPr wrap="none" rtlCol="0">
            <a:spAutoFit/>
          </a:bodyPr>
          <a:lstStyle/>
          <a:p>
            <a:r>
              <a:rPr lang="en-US" sz="4400" dirty="0">
                <a:latin typeface="Goudy Old Style" panose="02020502050305020303" pitchFamily="18" charset="0"/>
                <a:cs typeface="Courier New" panose="02070309020205020404" pitchFamily="49" charset="0"/>
              </a:rPr>
              <a:t>Activity Homeostasis: Solution Can Be Pathological</a:t>
            </a:r>
          </a:p>
        </p:txBody>
      </p:sp>
      <p:sp>
        <p:nvSpPr>
          <p:cNvPr id="27" name="TextBox 26"/>
          <p:cNvSpPr txBox="1"/>
          <p:nvPr/>
        </p:nvSpPr>
        <p:spPr>
          <a:xfrm>
            <a:off x="11640455" y="6356292"/>
            <a:ext cx="422744" cy="400110"/>
          </a:xfrm>
          <a:prstGeom prst="rect">
            <a:avLst/>
          </a:prstGeom>
          <a:noFill/>
        </p:spPr>
        <p:txBody>
          <a:bodyPr wrap="none" rtlCol="0">
            <a:spAutoFit/>
          </a:bodyPr>
          <a:lstStyle/>
          <a:p>
            <a:r>
              <a:rPr lang="en-US" sz="2000" dirty="0">
                <a:latin typeface="Goudy Old Style" panose="02020502050305020303" pitchFamily="18" charset="0"/>
              </a:rPr>
              <a:t>11</a:t>
            </a:r>
          </a:p>
        </p:txBody>
      </p:sp>
      <p:sp>
        <p:nvSpPr>
          <p:cNvPr id="30" name="TextBox 29"/>
          <p:cNvSpPr txBox="1"/>
          <p:nvPr/>
        </p:nvSpPr>
        <p:spPr>
          <a:xfrm>
            <a:off x="5020643" y="6305044"/>
            <a:ext cx="2218108" cy="400110"/>
          </a:xfrm>
          <a:prstGeom prst="rect">
            <a:avLst/>
          </a:prstGeom>
          <a:noFill/>
        </p:spPr>
        <p:txBody>
          <a:bodyPr wrap="none" rtlCol="0">
            <a:spAutoFit/>
          </a:bodyPr>
          <a:lstStyle/>
          <a:p>
            <a:r>
              <a:rPr lang="en-US" sz="2000" dirty="0">
                <a:latin typeface="Goudy Old Style" panose="02020502050305020303" pitchFamily="18" charset="0"/>
              </a:rPr>
              <a:t>O’ Leary et al., 2014</a:t>
            </a:r>
          </a:p>
        </p:txBody>
      </p:sp>
      <p:grpSp>
        <p:nvGrpSpPr>
          <p:cNvPr id="7" name="Group 6"/>
          <p:cNvGrpSpPr/>
          <p:nvPr/>
        </p:nvGrpSpPr>
        <p:grpSpPr>
          <a:xfrm>
            <a:off x="7023100" y="2734159"/>
            <a:ext cx="2362200" cy="2630257"/>
            <a:chOff x="7023100" y="2734159"/>
            <a:chExt cx="2362200" cy="2630257"/>
          </a:xfrm>
        </p:grpSpPr>
        <p:pic>
          <p:nvPicPr>
            <p:cNvPr id="33" name="Picture 32"/>
            <p:cNvPicPr>
              <a:picLocks noChangeAspect="1"/>
            </p:cNvPicPr>
            <p:nvPr/>
          </p:nvPicPr>
          <p:blipFill rotWithShape="1">
            <a:blip r:embed="rId4"/>
            <a:srcRect l="39553" r="31821" b="73582"/>
            <a:stretch/>
          </p:blipFill>
          <p:spPr>
            <a:xfrm>
              <a:off x="7023100" y="2734159"/>
              <a:ext cx="2273300" cy="705724"/>
            </a:xfrm>
            <a:prstGeom prst="rect">
              <a:avLst/>
            </a:prstGeom>
          </p:spPr>
        </p:pic>
        <p:pic>
          <p:nvPicPr>
            <p:cNvPr id="38" name="Picture 37"/>
            <p:cNvPicPr>
              <a:picLocks noChangeAspect="1"/>
            </p:cNvPicPr>
            <p:nvPr/>
          </p:nvPicPr>
          <p:blipFill rotWithShape="1">
            <a:blip r:embed="rId3"/>
            <a:srcRect l="40087" t="16974" r="30674"/>
            <a:stretch/>
          </p:blipFill>
          <p:spPr>
            <a:xfrm>
              <a:off x="7061200" y="3860800"/>
              <a:ext cx="2324100" cy="1503616"/>
            </a:xfrm>
            <a:prstGeom prst="rect">
              <a:avLst/>
            </a:prstGeom>
          </p:spPr>
        </p:pic>
      </p:grpSp>
      <p:grpSp>
        <p:nvGrpSpPr>
          <p:cNvPr id="5" name="Group 4"/>
          <p:cNvGrpSpPr/>
          <p:nvPr/>
        </p:nvGrpSpPr>
        <p:grpSpPr>
          <a:xfrm>
            <a:off x="3874829" y="2734158"/>
            <a:ext cx="7948583" cy="2630258"/>
            <a:chOff x="3874829" y="2734158"/>
            <a:chExt cx="7948583" cy="2630258"/>
          </a:xfrm>
        </p:grpSpPr>
        <p:pic>
          <p:nvPicPr>
            <p:cNvPr id="31" name="Picture 30"/>
            <p:cNvPicPr>
              <a:picLocks noChangeAspect="1"/>
            </p:cNvPicPr>
            <p:nvPr/>
          </p:nvPicPr>
          <p:blipFill rotWithShape="1">
            <a:blip r:embed="rId3"/>
            <a:srcRect b="83728"/>
            <a:stretch/>
          </p:blipFill>
          <p:spPr>
            <a:xfrm>
              <a:off x="3874829" y="3553412"/>
              <a:ext cx="7948583" cy="294688"/>
            </a:xfrm>
            <a:prstGeom prst="rect">
              <a:avLst/>
            </a:prstGeom>
          </p:spPr>
        </p:pic>
        <p:grpSp>
          <p:nvGrpSpPr>
            <p:cNvPr id="4" name="Group 3"/>
            <p:cNvGrpSpPr/>
            <p:nvPr/>
          </p:nvGrpSpPr>
          <p:grpSpPr>
            <a:xfrm>
              <a:off x="3874829" y="2734158"/>
              <a:ext cx="3186371" cy="2630258"/>
              <a:chOff x="3874829" y="2734158"/>
              <a:chExt cx="3186371" cy="2630258"/>
            </a:xfrm>
          </p:grpSpPr>
          <p:pic>
            <p:nvPicPr>
              <p:cNvPr id="37" name="Picture 36"/>
              <p:cNvPicPr>
                <a:picLocks noChangeAspect="1"/>
              </p:cNvPicPr>
              <p:nvPr/>
            </p:nvPicPr>
            <p:blipFill rotWithShape="1">
              <a:blip r:embed="rId4"/>
              <a:srcRect r="60927" b="73514"/>
              <a:stretch/>
            </p:blipFill>
            <p:spPr>
              <a:xfrm>
                <a:off x="3882089" y="2734158"/>
                <a:ext cx="3102911" cy="707541"/>
              </a:xfrm>
              <a:prstGeom prst="rect">
                <a:avLst/>
              </a:prstGeom>
            </p:spPr>
          </p:pic>
          <p:pic>
            <p:nvPicPr>
              <p:cNvPr id="39" name="Picture 38"/>
              <p:cNvPicPr>
                <a:picLocks noChangeAspect="1"/>
              </p:cNvPicPr>
              <p:nvPr/>
            </p:nvPicPr>
            <p:blipFill rotWithShape="1">
              <a:blip r:embed="rId3"/>
              <a:srcRect t="16974" r="59913"/>
              <a:stretch/>
            </p:blipFill>
            <p:spPr>
              <a:xfrm>
                <a:off x="3874829" y="3860800"/>
                <a:ext cx="3186371" cy="1503616"/>
              </a:xfrm>
              <a:prstGeom prst="rect">
                <a:avLst/>
              </a:prstGeom>
            </p:spPr>
          </p:pic>
        </p:grpSp>
      </p:grpSp>
    </p:spTree>
    <p:extLst>
      <p:ext uri="{BB962C8B-B14F-4D97-AF65-F5344CB8AC3E}">
        <p14:creationId xmlns:p14="http://schemas.microsoft.com/office/powerpoint/2010/main" val="1665286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6578" y="1174045"/>
            <a:ext cx="8884355" cy="1569660"/>
          </a:xfrm>
          <a:prstGeom prst="rect">
            <a:avLst/>
          </a:prstGeom>
          <a:noFill/>
        </p:spPr>
        <p:txBody>
          <a:bodyPr wrap="square" rtlCol="0">
            <a:spAutoFit/>
          </a:bodyPr>
          <a:lstStyle/>
          <a:p>
            <a:r>
              <a:rPr lang="en-US" sz="2400" dirty="0">
                <a:latin typeface="Goudy Old Style" panose="02020502050305020303" pitchFamily="18" charset="0"/>
              </a:rPr>
              <a:t>the tendency of a system, especially the physiological system of higher animals, to maintain internal stability, owing to the coordinated response of its parts to any situation or stimulus that would tend to disturb its normal condition or function.</a:t>
            </a:r>
          </a:p>
        </p:txBody>
      </p:sp>
      <p:sp>
        <p:nvSpPr>
          <p:cNvPr id="11" name="TextBox 10"/>
          <p:cNvSpPr txBox="1"/>
          <p:nvPr/>
        </p:nvSpPr>
        <p:spPr>
          <a:xfrm>
            <a:off x="1533778" y="817576"/>
            <a:ext cx="2169376" cy="584775"/>
          </a:xfrm>
          <a:prstGeom prst="rect">
            <a:avLst/>
          </a:prstGeom>
          <a:noFill/>
        </p:spPr>
        <p:txBody>
          <a:bodyPr wrap="none" rtlCol="0">
            <a:spAutoFit/>
          </a:bodyPr>
          <a:lstStyle/>
          <a:p>
            <a:r>
              <a:rPr lang="en-US" sz="3200" b="1" dirty="0">
                <a:latin typeface="Goudy Old Style" panose="02020502050305020303" pitchFamily="18" charset="0"/>
                <a:cs typeface="Courier New" panose="02070309020205020404" pitchFamily="49" charset="0"/>
              </a:rPr>
              <a:t>homeostasis</a:t>
            </a:r>
          </a:p>
        </p:txBody>
      </p:sp>
      <p:grpSp>
        <p:nvGrpSpPr>
          <p:cNvPr id="10" name="Group 9"/>
          <p:cNvGrpSpPr/>
          <p:nvPr/>
        </p:nvGrpSpPr>
        <p:grpSpPr>
          <a:xfrm>
            <a:off x="1478446" y="3646311"/>
            <a:ext cx="99060" cy="1941689"/>
            <a:chOff x="1478446" y="3646311"/>
            <a:chExt cx="99060" cy="1941689"/>
          </a:xfrm>
        </p:grpSpPr>
        <p:cxnSp>
          <p:nvCxnSpPr>
            <p:cNvPr id="6" name="Straight Connector 5"/>
            <p:cNvCxnSpPr/>
            <p:nvPr/>
          </p:nvCxnSpPr>
          <p:spPr>
            <a:xfrm>
              <a:off x="1577506" y="3646311"/>
              <a:ext cx="0" cy="19416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478446" y="3660599"/>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478446" y="4043033"/>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478446" y="4425467"/>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478446" y="4807901"/>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478446" y="5190335"/>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478446" y="5572768"/>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1577506" y="4596028"/>
            <a:ext cx="2200522" cy="564328"/>
            <a:chOff x="1577506" y="4596028"/>
            <a:chExt cx="2200522" cy="564328"/>
          </a:xfrm>
        </p:grpSpPr>
        <p:cxnSp>
          <p:nvCxnSpPr>
            <p:cNvPr id="15" name="Straight Connector 14"/>
            <p:cNvCxnSpPr/>
            <p:nvPr/>
          </p:nvCxnSpPr>
          <p:spPr>
            <a:xfrm>
              <a:off x="1577506" y="4617155"/>
              <a:ext cx="1569554"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714211" y="4760246"/>
              <a:ext cx="1063817" cy="400110"/>
            </a:xfrm>
            <a:prstGeom prst="rect">
              <a:avLst/>
            </a:prstGeom>
            <a:noFill/>
          </p:spPr>
          <p:txBody>
            <a:bodyPr wrap="none" rtlCol="0">
              <a:spAutoFit/>
            </a:bodyPr>
            <a:lstStyle/>
            <a:p>
              <a:r>
                <a:rPr lang="en-US" sz="2000" dirty="0">
                  <a:solidFill>
                    <a:srgbClr val="FF0000"/>
                  </a:solidFill>
                  <a:latin typeface="Goudy Old Style" panose="02020502050305020303" pitchFamily="18" charset="0"/>
                </a:rPr>
                <a:t>set point</a:t>
              </a:r>
            </a:p>
          </p:txBody>
        </p:sp>
        <p:sp>
          <p:nvSpPr>
            <p:cNvPr id="16" name="Freeform 15"/>
            <p:cNvSpPr/>
            <p:nvPr/>
          </p:nvSpPr>
          <p:spPr>
            <a:xfrm>
              <a:off x="3167062" y="4596028"/>
              <a:ext cx="254916" cy="309347"/>
            </a:xfrm>
            <a:custGeom>
              <a:avLst/>
              <a:gdLst>
                <a:gd name="connsiteX0" fmla="*/ 53975 w 121990"/>
                <a:gd name="connsiteY0" fmla="*/ 122909 h 122909"/>
                <a:gd name="connsiteX1" fmla="*/ 120650 w 121990"/>
                <a:gd name="connsiteY1" fmla="*/ 11784 h 122909"/>
                <a:gd name="connsiteX2" fmla="*/ 0 w 121990"/>
                <a:gd name="connsiteY2" fmla="*/ 8609 h 122909"/>
                <a:gd name="connsiteX0" fmla="*/ 53975 w 53975"/>
                <a:gd name="connsiteY0" fmla="*/ 114300 h 114300"/>
                <a:gd name="connsiteX1" fmla="*/ 0 w 53975"/>
                <a:gd name="connsiteY1" fmla="*/ 0 h 114300"/>
                <a:gd name="connsiteX0" fmla="*/ 53975 w 53975"/>
                <a:gd name="connsiteY0" fmla="*/ 114300 h 114300"/>
                <a:gd name="connsiteX1" fmla="*/ 0 w 53975"/>
                <a:gd name="connsiteY1" fmla="*/ 0 h 114300"/>
                <a:gd name="connsiteX0" fmla="*/ 53975 w 61245"/>
                <a:gd name="connsiteY0" fmla="*/ 126669 h 126669"/>
                <a:gd name="connsiteX1" fmla="*/ 0 w 61245"/>
                <a:gd name="connsiteY1" fmla="*/ 12369 h 126669"/>
                <a:gd name="connsiteX0" fmla="*/ 53975 w 201428"/>
                <a:gd name="connsiteY0" fmla="*/ 136216 h 136216"/>
                <a:gd name="connsiteX1" fmla="*/ 0 w 201428"/>
                <a:gd name="connsiteY1" fmla="*/ 21916 h 136216"/>
                <a:gd name="connsiteX0" fmla="*/ 87312 w 225793"/>
                <a:gd name="connsiteY0" fmla="*/ 162321 h 162321"/>
                <a:gd name="connsiteX1" fmla="*/ 0 w 225793"/>
                <a:gd name="connsiteY1" fmla="*/ 17064 h 162321"/>
                <a:gd name="connsiteX0" fmla="*/ 101600 w 236536"/>
                <a:gd name="connsiteY0" fmla="*/ 154079 h 154079"/>
                <a:gd name="connsiteX1" fmla="*/ 0 w 236536"/>
                <a:gd name="connsiteY1" fmla="*/ 18347 h 154079"/>
                <a:gd name="connsiteX0" fmla="*/ 89694 w 227572"/>
                <a:gd name="connsiteY0" fmla="*/ 293845 h 293845"/>
                <a:gd name="connsiteX1" fmla="*/ 0 w 227572"/>
                <a:gd name="connsiteY1" fmla="*/ 8095 h 293845"/>
                <a:gd name="connsiteX0" fmla="*/ 89694 w 294831"/>
                <a:gd name="connsiteY0" fmla="*/ 304923 h 304923"/>
                <a:gd name="connsiteX1" fmla="*/ 0 w 294831"/>
                <a:gd name="connsiteY1" fmla="*/ 19173 h 304923"/>
                <a:gd name="connsiteX0" fmla="*/ 89694 w 254916"/>
                <a:gd name="connsiteY0" fmla="*/ 309347 h 309347"/>
                <a:gd name="connsiteX1" fmla="*/ 0 w 254916"/>
                <a:gd name="connsiteY1" fmla="*/ 23597 h 309347"/>
              </a:gdLst>
              <a:ahLst/>
              <a:cxnLst>
                <a:cxn ang="0">
                  <a:pos x="connsiteX0" y="connsiteY0"/>
                </a:cxn>
                <a:cxn ang="0">
                  <a:pos x="connsiteX1" y="connsiteY1"/>
                </a:cxn>
              </a:cxnLst>
              <a:rect l="l" t="t" r="r" b="b"/>
              <a:pathLst>
                <a:path w="254916" h="309347">
                  <a:moveTo>
                    <a:pt x="89694" y="309347"/>
                  </a:moveTo>
                  <a:cubicBezTo>
                    <a:pt x="297922" y="118847"/>
                    <a:pt x="351367" y="-66890"/>
                    <a:pt x="0" y="23597"/>
                  </a:cubicBezTo>
                </a:path>
              </a:pathLst>
            </a:custGeom>
            <a:noFill/>
            <a:ln w="1905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1527976" y="5534050"/>
            <a:ext cx="990600" cy="1052657"/>
            <a:chOff x="2043088" y="2271597"/>
            <a:chExt cx="990600" cy="1052657"/>
          </a:xfrm>
        </p:grpSpPr>
        <p:pic>
          <p:nvPicPr>
            <p:cNvPr id="32" name="Picture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6939" y="2966291"/>
              <a:ext cx="481449" cy="357963"/>
            </a:xfrm>
            <a:prstGeom prst="rect">
              <a:avLst/>
            </a:prstGeom>
          </p:spPr>
        </p:pic>
        <p:grpSp>
          <p:nvGrpSpPr>
            <p:cNvPr id="34" name="Group 33"/>
            <p:cNvGrpSpPr/>
            <p:nvPr/>
          </p:nvGrpSpPr>
          <p:grpSpPr>
            <a:xfrm rot="4032019">
              <a:off x="2278816" y="2035869"/>
              <a:ext cx="519143" cy="990600"/>
              <a:chOff x="1752600" y="2473002"/>
              <a:chExt cx="519143" cy="990600"/>
            </a:xfrm>
          </p:grpSpPr>
          <p:sp>
            <p:nvSpPr>
              <p:cNvPr id="35" name="Isosceles Triangle 34"/>
              <p:cNvSpPr/>
              <p:nvPr/>
            </p:nvSpPr>
            <p:spPr>
              <a:xfrm rot="8706966">
                <a:off x="2043143" y="2473002"/>
                <a:ext cx="228600" cy="9906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rot="19419576">
                <a:off x="1752600" y="2529244"/>
                <a:ext cx="239646" cy="62976"/>
              </a:xfrm>
              <a:prstGeom prst="ellipse">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3" name="Oval 62"/>
          <p:cNvSpPr/>
          <p:nvPr/>
        </p:nvSpPr>
        <p:spPr>
          <a:xfrm>
            <a:off x="2266919" y="4516062"/>
            <a:ext cx="190722" cy="191688"/>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rot="16200000">
            <a:off x="461763" y="4395972"/>
            <a:ext cx="1505925" cy="400110"/>
          </a:xfrm>
          <a:prstGeom prst="rect">
            <a:avLst/>
          </a:prstGeom>
          <a:noFill/>
        </p:spPr>
        <p:txBody>
          <a:bodyPr wrap="none" rtlCol="0">
            <a:spAutoFit/>
          </a:bodyPr>
          <a:lstStyle/>
          <a:p>
            <a:r>
              <a:rPr lang="en-US" sz="2000" dirty="0">
                <a:solidFill>
                  <a:srgbClr val="006600"/>
                </a:solidFill>
                <a:latin typeface="Goudy Old Style" panose="02020502050305020303" pitchFamily="18" charset="0"/>
              </a:rPr>
              <a:t>firing activity</a:t>
            </a:r>
          </a:p>
        </p:txBody>
      </p:sp>
      <p:grpSp>
        <p:nvGrpSpPr>
          <p:cNvPr id="7" name="Group 6"/>
          <p:cNvGrpSpPr/>
          <p:nvPr/>
        </p:nvGrpSpPr>
        <p:grpSpPr>
          <a:xfrm>
            <a:off x="9271000" y="2734159"/>
            <a:ext cx="2519118" cy="2772696"/>
            <a:chOff x="9271000" y="2734159"/>
            <a:chExt cx="2519118" cy="2772696"/>
          </a:xfrm>
        </p:grpSpPr>
        <p:pic>
          <p:nvPicPr>
            <p:cNvPr id="4" name="Picture 3"/>
            <p:cNvPicPr>
              <a:picLocks noChangeAspect="1"/>
            </p:cNvPicPr>
            <p:nvPr/>
          </p:nvPicPr>
          <p:blipFill rotWithShape="1">
            <a:blip r:embed="rId3"/>
            <a:srcRect l="69618" t="19017"/>
            <a:stretch/>
          </p:blipFill>
          <p:spPr>
            <a:xfrm>
              <a:off x="9385300" y="3911600"/>
              <a:ext cx="2404818" cy="1595255"/>
            </a:xfrm>
            <a:prstGeom prst="rect">
              <a:avLst/>
            </a:prstGeom>
          </p:spPr>
        </p:pic>
        <p:pic>
          <p:nvPicPr>
            <p:cNvPr id="26" name="Picture 25"/>
            <p:cNvPicPr>
              <a:picLocks noChangeAspect="1"/>
            </p:cNvPicPr>
            <p:nvPr/>
          </p:nvPicPr>
          <p:blipFill rotWithShape="1">
            <a:blip r:embed="rId4"/>
            <a:srcRect l="68956" b="73582"/>
            <a:stretch/>
          </p:blipFill>
          <p:spPr>
            <a:xfrm>
              <a:off x="9271000" y="2734159"/>
              <a:ext cx="2465328" cy="705724"/>
            </a:xfrm>
            <a:prstGeom prst="rect">
              <a:avLst/>
            </a:prstGeom>
          </p:spPr>
        </p:pic>
      </p:grpSp>
      <p:sp>
        <p:nvSpPr>
          <p:cNvPr id="27" name="TextBox 26"/>
          <p:cNvSpPr txBox="1"/>
          <p:nvPr/>
        </p:nvSpPr>
        <p:spPr>
          <a:xfrm>
            <a:off x="336352" y="157179"/>
            <a:ext cx="11683711" cy="769441"/>
          </a:xfrm>
          <a:prstGeom prst="rect">
            <a:avLst/>
          </a:prstGeom>
          <a:noFill/>
        </p:spPr>
        <p:txBody>
          <a:bodyPr wrap="none" rtlCol="0">
            <a:spAutoFit/>
          </a:bodyPr>
          <a:lstStyle/>
          <a:p>
            <a:r>
              <a:rPr lang="en-US" sz="4400" dirty="0">
                <a:latin typeface="Goudy Old Style" panose="02020502050305020303" pitchFamily="18" charset="0"/>
                <a:cs typeface="Courier New" panose="02070309020205020404" pitchFamily="49" charset="0"/>
              </a:rPr>
              <a:t>Activity Homeostasis: Solution Can Be Pathological</a:t>
            </a:r>
          </a:p>
        </p:txBody>
      </p:sp>
      <p:sp>
        <p:nvSpPr>
          <p:cNvPr id="28" name="TextBox 27"/>
          <p:cNvSpPr txBox="1"/>
          <p:nvPr/>
        </p:nvSpPr>
        <p:spPr>
          <a:xfrm>
            <a:off x="11640455" y="6356292"/>
            <a:ext cx="422744" cy="400110"/>
          </a:xfrm>
          <a:prstGeom prst="rect">
            <a:avLst/>
          </a:prstGeom>
          <a:noFill/>
        </p:spPr>
        <p:txBody>
          <a:bodyPr wrap="none" rtlCol="0">
            <a:spAutoFit/>
          </a:bodyPr>
          <a:lstStyle/>
          <a:p>
            <a:r>
              <a:rPr lang="en-US" sz="2000" dirty="0">
                <a:latin typeface="Goudy Old Style" panose="02020502050305020303" pitchFamily="18" charset="0"/>
              </a:rPr>
              <a:t>11</a:t>
            </a:r>
          </a:p>
        </p:txBody>
      </p:sp>
      <p:sp>
        <p:nvSpPr>
          <p:cNvPr id="30" name="TextBox 29"/>
          <p:cNvSpPr txBox="1"/>
          <p:nvPr/>
        </p:nvSpPr>
        <p:spPr>
          <a:xfrm>
            <a:off x="5020643" y="6305044"/>
            <a:ext cx="2218108" cy="400110"/>
          </a:xfrm>
          <a:prstGeom prst="rect">
            <a:avLst/>
          </a:prstGeom>
          <a:noFill/>
        </p:spPr>
        <p:txBody>
          <a:bodyPr wrap="none" rtlCol="0">
            <a:spAutoFit/>
          </a:bodyPr>
          <a:lstStyle/>
          <a:p>
            <a:r>
              <a:rPr lang="en-US" sz="2000" dirty="0">
                <a:latin typeface="Goudy Old Style" panose="02020502050305020303" pitchFamily="18" charset="0"/>
              </a:rPr>
              <a:t>O’ Leary et al., 2014</a:t>
            </a:r>
          </a:p>
        </p:txBody>
      </p:sp>
      <p:grpSp>
        <p:nvGrpSpPr>
          <p:cNvPr id="5" name="Group 4"/>
          <p:cNvGrpSpPr/>
          <p:nvPr/>
        </p:nvGrpSpPr>
        <p:grpSpPr>
          <a:xfrm>
            <a:off x="6921500" y="2734159"/>
            <a:ext cx="2413000" cy="2772696"/>
            <a:chOff x="6921500" y="2734159"/>
            <a:chExt cx="2413000" cy="2772696"/>
          </a:xfrm>
        </p:grpSpPr>
        <p:pic>
          <p:nvPicPr>
            <p:cNvPr id="33" name="Picture 32"/>
            <p:cNvPicPr>
              <a:picLocks noChangeAspect="1"/>
            </p:cNvPicPr>
            <p:nvPr/>
          </p:nvPicPr>
          <p:blipFill rotWithShape="1">
            <a:blip r:embed="rId4"/>
            <a:srcRect l="39370" r="30884" b="73582"/>
            <a:stretch/>
          </p:blipFill>
          <p:spPr>
            <a:xfrm>
              <a:off x="6921500" y="2734159"/>
              <a:ext cx="2362200" cy="705724"/>
            </a:xfrm>
            <a:prstGeom prst="rect">
              <a:avLst/>
            </a:prstGeom>
          </p:spPr>
        </p:pic>
        <p:pic>
          <p:nvPicPr>
            <p:cNvPr id="38" name="Picture 37"/>
            <p:cNvPicPr>
              <a:picLocks noChangeAspect="1"/>
            </p:cNvPicPr>
            <p:nvPr/>
          </p:nvPicPr>
          <p:blipFill rotWithShape="1">
            <a:blip r:embed="rId3"/>
            <a:srcRect l="40737" t="19017" r="31024"/>
            <a:stretch/>
          </p:blipFill>
          <p:spPr>
            <a:xfrm>
              <a:off x="7099300" y="3911600"/>
              <a:ext cx="2235200" cy="1595255"/>
            </a:xfrm>
            <a:prstGeom prst="rect">
              <a:avLst/>
            </a:prstGeom>
          </p:spPr>
        </p:pic>
      </p:grpSp>
      <p:grpSp>
        <p:nvGrpSpPr>
          <p:cNvPr id="3" name="Group 2"/>
          <p:cNvGrpSpPr/>
          <p:nvPr/>
        </p:nvGrpSpPr>
        <p:grpSpPr>
          <a:xfrm>
            <a:off x="3795005" y="2734159"/>
            <a:ext cx="7995113" cy="2772696"/>
            <a:chOff x="3795005" y="2734159"/>
            <a:chExt cx="7995113" cy="2772696"/>
          </a:xfrm>
        </p:grpSpPr>
        <p:pic>
          <p:nvPicPr>
            <p:cNvPr id="31" name="Picture 30"/>
            <p:cNvPicPr>
              <a:picLocks noChangeAspect="1"/>
            </p:cNvPicPr>
            <p:nvPr/>
          </p:nvPicPr>
          <p:blipFill rotWithShape="1">
            <a:blip r:embed="rId3"/>
            <a:srcRect b="81628"/>
            <a:stretch/>
          </p:blipFill>
          <p:spPr>
            <a:xfrm>
              <a:off x="3874829" y="3537011"/>
              <a:ext cx="7915289" cy="361890"/>
            </a:xfrm>
            <a:prstGeom prst="rect">
              <a:avLst/>
            </a:prstGeom>
          </p:spPr>
        </p:pic>
        <p:pic>
          <p:nvPicPr>
            <p:cNvPr id="37" name="Picture 36"/>
            <p:cNvPicPr>
              <a:picLocks noChangeAspect="1"/>
            </p:cNvPicPr>
            <p:nvPr/>
          </p:nvPicPr>
          <p:blipFill rotWithShape="1">
            <a:blip r:embed="rId4"/>
            <a:srcRect r="61110" b="73582"/>
            <a:stretch/>
          </p:blipFill>
          <p:spPr>
            <a:xfrm>
              <a:off x="3795005" y="2734159"/>
              <a:ext cx="3088395" cy="705724"/>
            </a:xfrm>
            <a:prstGeom prst="rect">
              <a:avLst/>
            </a:prstGeom>
          </p:spPr>
        </p:pic>
        <p:pic>
          <p:nvPicPr>
            <p:cNvPr id="39" name="Picture 38"/>
            <p:cNvPicPr>
              <a:picLocks noChangeAspect="1"/>
            </p:cNvPicPr>
            <p:nvPr/>
          </p:nvPicPr>
          <p:blipFill rotWithShape="1">
            <a:blip r:embed="rId3"/>
            <a:srcRect t="19017" r="59423"/>
            <a:stretch/>
          </p:blipFill>
          <p:spPr>
            <a:xfrm>
              <a:off x="3874829" y="3911600"/>
              <a:ext cx="3211771" cy="1595255"/>
            </a:xfrm>
            <a:prstGeom prst="rect">
              <a:avLst/>
            </a:prstGeom>
          </p:spPr>
        </p:pic>
      </p:grpSp>
    </p:spTree>
    <p:extLst>
      <p:ext uri="{BB962C8B-B14F-4D97-AF65-F5344CB8AC3E}">
        <p14:creationId xmlns:p14="http://schemas.microsoft.com/office/powerpoint/2010/main" val="743489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3019245" y="888520"/>
            <a:ext cx="5926347" cy="5357004"/>
          </a:xfrm>
          <a:prstGeom prst="roundRect">
            <a:avLst/>
          </a:prstGeom>
          <a:solidFill>
            <a:schemeClr val="tx1"/>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3759879" y="1337094"/>
            <a:ext cx="4607743" cy="4330461"/>
            <a:chOff x="408664" y="1893772"/>
            <a:chExt cx="3720455" cy="3852857"/>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3032" y="1893772"/>
              <a:ext cx="1535958" cy="2047943"/>
            </a:xfrm>
            <a:prstGeom prst="rect">
              <a:avLst/>
            </a:prstGeom>
          </p:spPr>
        </p:pic>
        <p:pic>
          <p:nvPicPr>
            <p:cNvPr id="7" name="Picture 6"/>
            <p:cNvPicPr>
              <a:picLocks noChangeAspect="1"/>
            </p:cNvPicPr>
            <p:nvPr/>
          </p:nvPicPr>
          <p:blipFill rotWithShape="1">
            <a:blip r:embed="rId3"/>
            <a:srcRect l="6528" t="7282" r="2064" b="11425"/>
            <a:stretch/>
          </p:blipFill>
          <p:spPr>
            <a:xfrm>
              <a:off x="408664" y="4075168"/>
              <a:ext cx="3720455" cy="1671461"/>
            </a:xfrm>
            <a:prstGeom prst="rect">
              <a:avLst/>
            </a:prstGeom>
          </p:spPr>
        </p:pic>
      </p:gr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8234" y="2143990"/>
            <a:ext cx="1596366" cy="85884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8661" y="2141122"/>
            <a:ext cx="1596366" cy="858845"/>
          </a:xfrm>
          <a:prstGeom prst="rect">
            <a:avLst/>
          </a:prstGeom>
        </p:spPr>
      </p:pic>
      <p:sp>
        <p:nvSpPr>
          <p:cNvPr id="12" name="TextBox 11"/>
          <p:cNvSpPr txBox="1"/>
          <p:nvPr/>
        </p:nvSpPr>
        <p:spPr>
          <a:xfrm>
            <a:off x="4965953" y="157179"/>
            <a:ext cx="2032929" cy="769441"/>
          </a:xfrm>
          <a:prstGeom prst="rect">
            <a:avLst/>
          </a:prstGeom>
          <a:noFill/>
        </p:spPr>
        <p:txBody>
          <a:bodyPr wrap="none" rtlCol="0">
            <a:spAutoFit/>
          </a:bodyPr>
          <a:lstStyle/>
          <a:p>
            <a:r>
              <a:rPr lang="en-US" sz="4400" dirty="0">
                <a:latin typeface="Goudy Old Style" panose="02020502050305020303" pitchFamily="18" charset="0"/>
                <a:cs typeface="Courier New" panose="02070309020205020404" pitchFamily="49" charset="0"/>
              </a:rPr>
              <a:t>Epilepsy</a:t>
            </a:r>
          </a:p>
        </p:txBody>
      </p:sp>
      <p:sp>
        <p:nvSpPr>
          <p:cNvPr id="14" name="TextBox 13"/>
          <p:cNvSpPr txBox="1"/>
          <p:nvPr/>
        </p:nvSpPr>
        <p:spPr>
          <a:xfrm>
            <a:off x="11640455" y="6356292"/>
            <a:ext cx="312906" cy="400110"/>
          </a:xfrm>
          <a:prstGeom prst="rect">
            <a:avLst/>
          </a:prstGeom>
          <a:noFill/>
        </p:spPr>
        <p:txBody>
          <a:bodyPr wrap="none" rtlCol="0">
            <a:spAutoFit/>
          </a:bodyPr>
          <a:lstStyle/>
          <a:p>
            <a:r>
              <a:rPr lang="en-US" sz="2000" dirty="0">
                <a:latin typeface="Goudy Old Style" panose="02020502050305020303" pitchFamily="18" charset="0"/>
              </a:rPr>
              <a:t>1</a:t>
            </a:r>
          </a:p>
        </p:txBody>
      </p:sp>
    </p:spTree>
    <p:extLst>
      <p:ext uri="{BB962C8B-B14F-4D97-AF65-F5344CB8AC3E}">
        <p14:creationId xmlns:p14="http://schemas.microsoft.com/office/powerpoint/2010/main" val="3472692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2"/>
          <a:srcRect t="41929"/>
          <a:stretch/>
        </p:blipFill>
        <p:spPr>
          <a:xfrm>
            <a:off x="5244575" y="2885194"/>
            <a:ext cx="4289251" cy="3701513"/>
          </a:xfrm>
          <a:prstGeom prst="rect">
            <a:avLst/>
          </a:prstGeom>
        </p:spPr>
      </p:pic>
      <p:sp>
        <p:nvSpPr>
          <p:cNvPr id="2" name="TextBox 1"/>
          <p:cNvSpPr txBox="1"/>
          <p:nvPr/>
        </p:nvSpPr>
        <p:spPr>
          <a:xfrm>
            <a:off x="1546578" y="1174045"/>
            <a:ext cx="8884355" cy="1569660"/>
          </a:xfrm>
          <a:prstGeom prst="rect">
            <a:avLst/>
          </a:prstGeom>
          <a:noFill/>
        </p:spPr>
        <p:txBody>
          <a:bodyPr wrap="square" rtlCol="0">
            <a:spAutoFit/>
          </a:bodyPr>
          <a:lstStyle/>
          <a:p>
            <a:r>
              <a:rPr lang="en-US" sz="2400" dirty="0">
                <a:latin typeface="Goudy Old Style" panose="02020502050305020303" pitchFamily="18" charset="0"/>
              </a:rPr>
              <a:t>the tendency of a system, especially the physiological system of higher animals, to maintain internal stability, owing to the coordinated response of its parts to any situation or stimulus that would tend to disturb its normal condition or function.</a:t>
            </a:r>
          </a:p>
        </p:txBody>
      </p:sp>
      <p:sp>
        <p:nvSpPr>
          <p:cNvPr id="11" name="TextBox 10"/>
          <p:cNvSpPr txBox="1"/>
          <p:nvPr/>
        </p:nvSpPr>
        <p:spPr>
          <a:xfrm>
            <a:off x="1533778" y="817576"/>
            <a:ext cx="2169376" cy="584775"/>
          </a:xfrm>
          <a:prstGeom prst="rect">
            <a:avLst/>
          </a:prstGeom>
          <a:noFill/>
        </p:spPr>
        <p:txBody>
          <a:bodyPr wrap="none" rtlCol="0">
            <a:spAutoFit/>
          </a:bodyPr>
          <a:lstStyle/>
          <a:p>
            <a:r>
              <a:rPr lang="en-US" sz="3200" b="1" dirty="0">
                <a:latin typeface="Goudy Old Style" panose="02020502050305020303" pitchFamily="18" charset="0"/>
                <a:cs typeface="Courier New" panose="02070309020205020404" pitchFamily="49" charset="0"/>
              </a:rPr>
              <a:t>homeostasis</a:t>
            </a:r>
          </a:p>
        </p:txBody>
      </p:sp>
      <p:grpSp>
        <p:nvGrpSpPr>
          <p:cNvPr id="10" name="Group 9"/>
          <p:cNvGrpSpPr/>
          <p:nvPr/>
        </p:nvGrpSpPr>
        <p:grpSpPr>
          <a:xfrm>
            <a:off x="1478446" y="3646311"/>
            <a:ext cx="99060" cy="1941689"/>
            <a:chOff x="1478446" y="3646311"/>
            <a:chExt cx="99060" cy="1941689"/>
          </a:xfrm>
        </p:grpSpPr>
        <p:cxnSp>
          <p:nvCxnSpPr>
            <p:cNvPr id="6" name="Straight Connector 5"/>
            <p:cNvCxnSpPr/>
            <p:nvPr/>
          </p:nvCxnSpPr>
          <p:spPr>
            <a:xfrm>
              <a:off x="1577506" y="3646311"/>
              <a:ext cx="0" cy="19416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478446" y="3660599"/>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478446" y="4043033"/>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478446" y="4425467"/>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478446" y="4807901"/>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478446" y="5190335"/>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478446" y="5572768"/>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1577506" y="4596028"/>
            <a:ext cx="2200522" cy="564328"/>
            <a:chOff x="1577506" y="4596028"/>
            <a:chExt cx="2200522" cy="564328"/>
          </a:xfrm>
        </p:grpSpPr>
        <p:cxnSp>
          <p:nvCxnSpPr>
            <p:cNvPr id="15" name="Straight Connector 14"/>
            <p:cNvCxnSpPr/>
            <p:nvPr/>
          </p:nvCxnSpPr>
          <p:spPr>
            <a:xfrm>
              <a:off x="1577506" y="4617155"/>
              <a:ext cx="1569554"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714211" y="4760246"/>
              <a:ext cx="1063817" cy="400110"/>
            </a:xfrm>
            <a:prstGeom prst="rect">
              <a:avLst/>
            </a:prstGeom>
            <a:noFill/>
          </p:spPr>
          <p:txBody>
            <a:bodyPr wrap="none" rtlCol="0">
              <a:spAutoFit/>
            </a:bodyPr>
            <a:lstStyle/>
            <a:p>
              <a:r>
                <a:rPr lang="en-US" sz="2000" dirty="0">
                  <a:solidFill>
                    <a:srgbClr val="FF0000"/>
                  </a:solidFill>
                  <a:latin typeface="Goudy Old Style" panose="02020502050305020303" pitchFamily="18" charset="0"/>
                </a:rPr>
                <a:t>set point</a:t>
              </a:r>
            </a:p>
          </p:txBody>
        </p:sp>
        <p:sp>
          <p:nvSpPr>
            <p:cNvPr id="16" name="Freeform 15"/>
            <p:cNvSpPr/>
            <p:nvPr/>
          </p:nvSpPr>
          <p:spPr>
            <a:xfrm>
              <a:off x="3167062" y="4596028"/>
              <a:ext cx="254916" cy="309347"/>
            </a:xfrm>
            <a:custGeom>
              <a:avLst/>
              <a:gdLst>
                <a:gd name="connsiteX0" fmla="*/ 53975 w 121990"/>
                <a:gd name="connsiteY0" fmla="*/ 122909 h 122909"/>
                <a:gd name="connsiteX1" fmla="*/ 120650 w 121990"/>
                <a:gd name="connsiteY1" fmla="*/ 11784 h 122909"/>
                <a:gd name="connsiteX2" fmla="*/ 0 w 121990"/>
                <a:gd name="connsiteY2" fmla="*/ 8609 h 122909"/>
                <a:gd name="connsiteX0" fmla="*/ 53975 w 53975"/>
                <a:gd name="connsiteY0" fmla="*/ 114300 h 114300"/>
                <a:gd name="connsiteX1" fmla="*/ 0 w 53975"/>
                <a:gd name="connsiteY1" fmla="*/ 0 h 114300"/>
                <a:gd name="connsiteX0" fmla="*/ 53975 w 53975"/>
                <a:gd name="connsiteY0" fmla="*/ 114300 h 114300"/>
                <a:gd name="connsiteX1" fmla="*/ 0 w 53975"/>
                <a:gd name="connsiteY1" fmla="*/ 0 h 114300"/>
                <a:gd name="connsiteX0" fmla="*/ 53975 w 61245"/>
                <a:gd name="connsiteY0" fmla="*/ 126669 h 126669"/>
                <a:gd name="connsiteX1" fmla="*/ 0 w 61245"/>
                <a:gd name="connsiteY1" fmla="*/ 12369 h 126669"/>
                <a:gd name="connsiteX0" fmla="*/ 53975 w 201428"/>
                <a:gd name="connsiteY0" fmla="*/ 136216 h 136216"/>
                <a:gd name="connsiteX1" fmla="*/ 0 w 201428"/>
                <a:gd name="connsiteY1" fmla="*/ 21916 h 136216"/>
                <a:gd name="connsiteX0" fmla="*/ 87312 w 225793"/>
                <a:gd name="connsiteY0" fmla="*/ 162321 h 162321"/>
                <a:gd name="connsiteX1" fmla="*/ 0 w 225793"/>
                <a:gd name="connsiteY1" fmla="*/ 17064 h 162321"/>
                <a:gd name="connsiteX0" fmla="*/ 101600 w 236536"/>
                <a:gd name="connsiteY0" fmla="*/ 154079 h 154079"/>
                <a:gd name="connsiteX1" fmla="*/ 0 w 236536"/>
                <a:gd name="connsiteY1" fmla="*/ 18347 h 154079"/>
                <a:gd name="connsiteX0" fmla="*/ 89694 w 227572"/>
                <a:gd name="connsiteY0" fmla="*/ 293845 h 293845"/>
                <a:gd name="connsiteX1" fmla="*/ 0 w 227572"/>
                <a:gd name="connsiteY1" fmla="*/ 8095 h 293845"/>
                <a:gd name="connsiteX0" fmla="*/ 89694 w 294831"/>
                <a:gd name="connsiteY0" fmla="*/ 304923 h 304923"/>
                <a:gd name="connsiteX1" fmla="*/ 0 w 294831"/>
                <a:gd name="connsiteY1" fmla="*/ 19173 h 304923"/>
                <a:gd name="connsiteX0" fmla="*/ 89694 w 254916"/>
                <a:gd name="connsiteY0" fmla="*/ 309347 h 309347"/>
                <a:gd name="connsiteX1" fmla="*/ 0 w 254916"/>
                <a:gd name="connsiteY1" fmla="*/ 23597 h 309347"/>
              </a:gdLst>
              <a:ahLst/>
              <a:cxnLst>
                <a:cxn ang="0">
                  <a:pos x="connsiteX0" y="connsiteY0"/>
                </a:cxn>
                <a:cxn ang="0">
                  <a:pos x="connsiteX1" y="connsiteY1"/>
                </a:cxn>
              </a:cxnLst>
              <a:rect l="l" t="t" r="r" b="b"/>
              <a:pathLst>
                <a:path w="254916" h="309347">
                  <a:moveTo>
                    <a:pt x="89694" y="309347"/>
                  </a:moveTo>
                  <a:cubicBezTo>
                    <a:pt x="297922" y="118847"/>
                    <a:pt x="351367" y="-66890"/>
                    <a:pt x="0" y="23597"/>
                  </a:cubicBezTo>
                </a:path>
              </a:pathLst>
            </a:custGeom>
            <a:noFill/>
            <a:ln w="1905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1527976" y="5534050"/>
            <a:ext cx="990600" cy="1052657"/>
            <a:chOff x="2043088" y="2271597"/>
            <a:chExt cx="990600" cy="1052657"/>
          </a:xfrm>
        </p:grpSpPr>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6939" y="2966291"/>
              <a:ext cx="481449" cy="357963"/>
            </a:xfrm>
            <a:prstGeom prst="rect">
              <a:avLst/>
            </a:prstGeom>
          </p:spPr>
        </p:pic>
        <p:grpSp>
          <p:nvGrpSpPr>
            <p:cNvPr id="34" name="Group 33"/>
            <p:cNvGrpSpPr/>
            <p:nvPr/>
          </p:nvGrpSpPr>
          <p:grpSpPr>
            <a:xfrm rot="4032019">
              <a:off x="2278816" y="2035869"/>
              <a:ext cx="519143" cy="990600"/>
              <a:chOff x="1752600" y="2473002"/>
              <a:chExt cx="519143" cy="990600"/>
            </a:xfrm>
          </p:grpSpPr>
          <p:sp>
            <p:nvSpPr>
              <p:cNvPr id="35" name="Isosceles Triangle 34"/>
              <p:cNvSpPr/>
              <p:nvPr/>
            </p:nvSpPr>
            <p:spPr>
              <a:xfrm rot="8706966">
                <a:off x="2043143" y="2473002"/>
                <a:ext cx="228600" cy="9906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rot="19419576">
                <a:off x="1752600" y="2529244"/>
                <a:ext cx="239646" cy="62976"/>
              </a:xfrm>
              <a:prstGeom prst="ellipse">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3" name="Oval 62"/>
          <p:cNvSpPr/>
          <p:nvPr/>
        </p:nvSpPr>
        <p:spPr>
          <a:xfrm>
            <a:off x="2266919" y="4516062"/>
            <a:ext cx="190722" cy="191688"/>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rot="16200000">
            <a:off x="461763" y="4395972"/>
            <a:ext cx="1505925" cy="400110"/>
          </a:xfrm>
          <a:prstGeom prst="rect">
            <a:avLst/>
          </a:prstGeom>
          <a:noFill/>
        </p:spPr>
        <p:txBody>
          <a:bodyPr wrap="none" rtlCol="0">
            <a:spAutoFit/>
          </a:bodyPr>
          <a:lstStyle/>
          <a:p>
            <a:r>
              <a:rPr lang="en-US" sz="2000" dirty="0">
                <a:solidFill>
                  <a:srgbClr val="006600"/>
                </a:solidFill>
                <a:latin typeface="Goudy Old Style" panose="02020502050305020303" pitchFamily="18" charset="0"/>
              </a:rPr>
              <a:t>firing activity</a:t>
            </a:r>
          </a:p>
        </p:txBody>
      </p:sp>
      <p:sp>
        <p:nvSpPr>
          <p:cNvPr id="27" name="TextBox 26"/>
          <p:cNvSpPr txBox="1"/>
          <p:nvPr/>
        </p:nvSpPr>
        <p:spPr>
          <a:xfrm>
            <a:off x="336352" y="157179"/>
            <a:ext cx="11683711" cy="769441"/>
          </a:xfrm>
          <a:prstGeom prst="rect">
            <a:avLst/>
          </a:prstGeom>
          <a:noFill/>
        </p:spPr>
        <p:txBody>
          <a:bodyPr wrap="none" rtlCol="0">
            <a:spAutoFit/>
          </a:bodyPr>
          <a:lstStyle/>
          <a:p>
            <a:r>
              <a:rPr lang="en-US" sz="4400" dirty="0">
                <a:latin typeface="Goudy Old Style" panose="02020502050305020303" pitchFamily="18" charset="0"/>
                <a:cs typeface="Courier New" panose="02070309020205020404" pitchFamily="49" charset="0"/>
              </a:rPr>
              <a:t>Activity Homeostasis: Solution Can Be Pathological</a:t>
            </a:r>
          </a:p>
        </p:txBody>
      </p:sp>
      <p:sp>
        <p:nvSpPr>
          <p:cNvPr id="28" name="TextBox 27"/>
          <p:cNvSpPr txBox="1"/>
          <p:nvPr/>
        </p:nvSpPr>
        <p:spPr>
          <a:xfrm>
            <a:off x="11640455" y="6356292"/>
            <a:ext cx="432362" cy="400110"/>
          </a:xfrm>
          <a:prstGeom prst="rect">
            <a:avLst/>
          </a:prstGeom>
          <a:noFill/>
        </p:spPr>
        <p:txBody>
          <a:bodyPr wrap="none" rtlCol="0">
            <a:spAutoFit/>
          </a:bodyPr>
          <a:lstStyle/>
          <a:p>
            <a:r>
              <a:rPr lang="en-US" sz="2000" dirty="0">
                <a:latin typeface="Goudy Old Style" panose="02020502050305020303" pitchFamily="18" charset="0"/>
              </a:rPr>
              <a:t>12</a:t>
            </a:r>
          </a:p>
        </p:txBody>
      </p:sp>
      <p:sp>
        <p:nvSpPr>
          <p:cNvPr id="30" name="TextBox 29"/>
          <p:cNvSpPr txBox="1"/>
          <p:nvPr/>
        </p:nvSpPr>
        <p:spPr>
          <a:xfrm>
            <a:off x="5020643" y="6305044"/>
            <a:ext cx="2218108" cy="400110"/>
          </a:xfrm>
          <a:prstGeom prst="rect">
            <a:avLst/>
          </a:prstGeom>
          <a:noFill/>
        </p:spPr>
        <p:txBody>
          <a:bodyPr wrap="none" rtlCol="0">
            <a:spAutoFit/>
          </a:bodyPr>
          <a:lstStyle/>
          <a:p>
            <a:r>
              <a:rPr lang="en-US" sz="2000" dirty="0">
                <a:latin typeface="Goudy Old Style" panose="02020502050305020303" pitchFamily="18" charset="0"/>
              </a:rPr>
              <a:t>O’ Leary et al., 2014</a:t>
            </a:r>
          </a:p>
        </p:txBody>
      </p:sp>
    </p:spTree>
    <p:extLst>
      <p:ext uri="{BB962C8B-B14F-4D97-AF65-F5344CB8AC3E}">
        <p14:creationId xmlns:p14="http://schemas.microsoft.com/office/powerpoint/2010/main" val="50396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6578" y="1174045"/>
            <a:ext cx="8884355" cy="1569660"/>
          </a:xfrm>
          <a:prstGeom prst="rect">
            <a:avLst/>
          </a:prstGeom>
          <a:noFill/>
        </p:spPr>
        <p:txBody>
          <a:bodyPr wrap="square" rtlCol="0">
            <a:spAutoFit/>
          </a:bodyPr>
          <a:lstStyle/>
          <a:p>
            <a:r>
              <a:rPr lang="en-US" sz="2400" dirty="0">
                <a:latin typeface="Goudy Old Style" panose="02020502050305020303" pitchFamily="18" charset="0"/>
              </a:rPr>
              <a:t>the tendency of a system, especially the physiological system of higher animals, to maintain internal stability, owing to the coordinated response of its parts to any situation or stimulus that would tend to disturb its normal condition or function.</a:t>
            </a:r>
          </a:p>
        </p:txBody>
      </p:sp>
      <p:sp>
        <p:nvSpPr>
          <p:cNvPr id="11" name="TextBox 10"/>
          <p:cNvSpPr txBox="1"/>
          <p:nvPr/>
        </p:nvSpPr>
        <p:spPr>
          <a:xfrm>
            <a:off x="1533778" y="817576"/>
            <a:ext cx="2169376" cy="584775"/>
          </a:xfrm>
          <a:prstGeom prst="rect">
            <a:avLst/>
          </a:prstGeom>
          <a:noFill/>
        </p:spPr>
        <p:txBody>
          <a:bodyPr wrap="none" rtlCol="0">
            <a:spAutoFit/>
          </a:bodyPr>
          <a:lstStyle/>
          <a:p>
            <a:r>
              <a:rPr lang="en-US" sz="3200" b="1" dirty="0">
                <a:latin typeface="Goudy Old Style" panose="02020502050305020303" pitchFamily="18" charset="0"/>
                <a:cs typeface="Courier New" panose="02070309020205020404" pitchFamily="49" charset="0"/>
              </a:rPr>
              <a:t>homeostasis</a:t>
            </a:r>
          </a:p>
        </p:txBody>
      </p:sp>
      <p:grpSp>
        <p:nvGrpSpPr>
          <p:cNvPr id="10" name="Group 9"/>
          <p:cNvGrpSpPr/>
          <p:nvPr/>
        </p:nvGrpSpPr>
        <p:grpSpPr>
          <a:xfrm>
            <a:off x="1478446" y="3646311"/>
            <a:ext cx="99060" cy="1941689"/>
            <a:chOff x="1478446" y="3646311"/>
            <a:chExt cx="99060" cy="1941689"/>
          </a:xfrm>
        </p:grpSpPr>
        <p:cxnSp>
          <p:nvCxnSpPr>
            <p:cNvPr id="6" name="Straight Connector 5"/>
            <p:cNvCxnSpPr/>
            <p:nvPr/>
          </p:nvCxnSpPr>
          <p:spPr>
            <a:xfrm>
              <a:off x="1577506" y="3646311"/>
              <a:ext cx="0" cy="19416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478446" y="3660599"/>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478446" y="4043033"/>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478446" y="4425467"/>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478446" y="4807901"/>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478446" y="5190335"/>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478446" y="5572768"/>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1577506" y="4596028"/>
            <a:ext cx="2200522" cy="564328"/>
            <a:chOff x="1577506" y="4596028"/>
            <a:chExt cx="2200522" cy="564328"/>
          </a:xfrm>
        </p:grpSpPr>
        <p:cxnSp>
          <p:nvCxnSpPr>
            <p:cNvPr id="15" name="Straight Connector 14"/>
            <p:cNvCxnSpPr/>
            <p:nvPr/>
          </p:nvCxnSpPr>
          <p:spPr>
            <a:xfrm>
              <a:off x="1577506" y="4617155"/>
              <a:ext cx="1569554"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714211" y="4760246"/>
              <a:ext cx="1063817" cy="400110"/>
            </a:xfrm>
            <a:prstGeom prst="rect">
              <a:avLst/>
            </a:prstGeom>
            <a:noFill/>
          </p:spPr>
          <p:txBody>
            <a:bodyPr wrap="none" rtlCol="0">
              <a:spAutoFit/>
            </a:bodyPr>
            <a:lstStyle/>
            <a:p>
              <a:r>
                <a:rPr lang="en-US" sz="2000" dirty="0">
                  <a:solidFill>
                    <a:srgbClr val="FF0000"/>
                  </a:solidFill>
                  <a:latin typeface="Goudy Old Style" panose="02020502050305020303" pitchFamily="18" charset="0"/>
                </a:rPr>
                <a:t>set point</a:t>
              </a:r>
            </a:p>
          </p:txBody>
        </p:sp>
        <p:sp>
          <p:nvSpPr>
            <p:cNvPr id="16" name="Freeform 15"/>
            <p:cNvSpPr/>
            <p:nvPr/>
          </p:nvSpPr>
          <p:spPr>
            <a:xfrm>
              <a:off x="3167062" y="4596028"/>
              <a:ext cx="254916" cy="309347"/>
            </a:xfrm>
            <a:custGeom>
              <a:avLst/>
              <a:gdLst>
                <a:gd name="connsiteX0" fmla="*/ 53975 w 121990"/>
                <a:gd name="connsiteY0" fmla="*/ 122909 h 122909"/>
                <a:gd name="connsiteX1" fmla="*/ 120650 w 121990"/>
                <a:gd name="connsiteY1" fmla="*/ 11784 h 122909"/>
                <a:gd name="connsiteX2" fmla="*/ 0 w 121990"/>
                <a:gd name="connsiteY2" fmla="*/ 8609 h 122909"/>
                <a:gd name="connsiteX0" fmla="*/ 53975 w 53975"/>
                <a:gd name="connsiteY0" fmla="*/ 114300 h 114300"/>
                <a:gd name="connsiteX1" fmla="*/ 0 w 53975"/>
                <a:gd name="connsiteY1" fmla="*/ 0 h 114300"/>
                <a:gd name="connsiteX0" fmla="*/ 53975 w 53975"/>
                <a:gd name="connsiteY0" fmla="*/ 114300 h 114300"/>
                <a:gd name="connsiteX1" fmla="*/ 0 w 53975"/>
                <a:gd name="connsiteY1" fmla="*/ 0 h 114300"/>
                <a:gd name="connsiteX0" fmla="*/ 53975 w 61245"/>
                <a:gd name="connsiteY0" fmla="*/ 126669 h 126669"/>
                <a:gd name="connsiteX1" fmla="*/ 0 w 61245"/>
                <a:gd name="connsiteY1" fmla="*/ 12369 h 126669"/>
                <a:gd name="connsiteX0" fmla="*/ 53975 w 201428"/>
                <a:gd name="connsiteY0" fmla="*/ 136216 h 136216"/>
                <a:gd name="connsiteX1" fmla="*/ 0 w 201428"/>
                <a:gd name="connsiteY1" fmla="*/ 21916 h 136216"/>
                <a:gd name="connsiteX0" fmla="*/ 87312 w 225793"/>
                <a:gd name="connsiteY0" fmla="*/ 162321 h 162321"/>
                <a:gd name="connsiteX1" fmla="*/ 0 w 225793"/>
                <a:gd name="connsiteY1" fmla="*/ 17064 h 162321"/>
                <a:gd name="connsiteX0" fmla="*/ 101600 w 236536"/>
                <a:gd name="connsiteY0" fmla="*/ 154079 h 154079"/>
                <a:gd name="connsiteX1" fmla="*/ 0 w 236536"/>
                <a:gd name="connsiteY1" fmla="*/ 18347 h 154079"/>
                <a:gd name="connsiteX0" fmla="*/ 89694 w 227572"/>
                <a:gd name="connsiteY0" fmla="*/ 293845 h 293845"/>
                <a:gd name="connsiteX1" fmla="*/ 0 w 227572"/>
                <a:gd name="connsiteY1" fmla="*/ 8095 h 293845"/>
                <a:gd name="connsiteX0" fmla="*/ 89694 w 294831"/>
                <a:gd name="connsiteY0" fmla="*/ 304923 h 304923"/>
                <a:gd name="connsiteX1" fmla="*/ 0 w 294831"/>
                <a:gd name="connsiteY1" fmla="*/ 19173 h 304923"/>
                <a:gd name="connsiteX0" fmla="*/ 89694 w 254916"/>
                <a:gd name="connsiteY0" fmla="*/ 309347 h 309347"/>
                <a:gd name="connsiteX1" fmla="*/ 0 w 254916"/>
                <a:gd name="connsiteY1" fmla="*/ 23597 h 309347"/>
              </a:gdLst>
              <a:ahLst/>
              <a:cxnLst>
                <a:cxn ang="0">
                  <a:pos x="connsiteX0" y="connsiteY0"/>
                </a:cxn>
                <a:cxn ang="0">
                  <a:pos x="connsiteX1" y="connsiteY1"/>
                </a:cxn>
              </a:cxnLst>
              <a:rect l="l" t="t" r="r" b="b"/>
              <a:pathLst>
                <a:path w="254916" h="309347">
                  <a:moveTo>
                    <a:pt x="89694" y="309347"/>
                  </a:moveTo>
                  <a:cubicBezTo>
                    <a:pt x="297922" y="118847"/>
                    <a:pt x="351367" y="-66890"/>
                    <a:pt x="0" y="23597"/>
                  </a:cubicBezTo>
                </a:path>
              </a:pathLst>
            </a:custGeom>
            <a:noFill/>
            <a:ln w="1905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1527976" y="5534050"/>
            <a:ext cx="990600" cy="1052657"/>
            <a:chOff x="2043088" y="2271597"/>
            <a:chExt cx="990600" cy="1052657"/>
          </a:xfrm>
        </p:grpSpPr>
        <p:pic>
          <p:nvPicPr>
            <p:cNvPr id="32" name="Picture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6939" y="2966291"/>
              <a:ext cx="481449" cy="357963"/>
            </a:xfrm>
            <a:prstGeom prst="rect">
              <a:avLst/>
            </a:prstGeom>
          </p:spPr>
        </p:pic>
        <p:grpSp>
          <p:nvGrpSpPr>
            <p:cNvPr id="34" name="Group 33"/>
            <p:cNvGrpSpPr/>
            <p:nvPr/>
          </p:nvGrpSpPr>
          <p:grpSpPr>
            <a:xfrm rot="4032019">
              <a:off x="2278816" y="2035869"/>
              <a:ext cx="519143" cy="990600"/>
              <a:chOff x="1752600" y="2473002"/>
              <a:chExt cx="519143" cy="990600"/>
            </a:xfrm>
          </p:grpSpPr>
          <p:sp>
            <p:nvSpPr>
              <p:cNvPr id="35" name="Isosceles Triangle 34"/>
              <p:cNvSpPr/>
              <p:nvPr/>
            </p:nvSpPr>
            <p:spPr>
              <a:xfrm rot="8706966">
                <a:off x="2043143" y="2473002"/>
                <a:ext cx="228600" cy="9906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rot="19419576">
                <a:off x="1752600" y="2529244"/>
                <a:ext cx="239646" cy="62976"/>
              </a:xfrm>
              <a:prstGeom prst="ellipse">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3" name="Oval 62"/>
          <p:cNvSpPr/>
          <p:nvPr/>
        </p:nvSpPr>
        <p:spPr>
          <a:xfrm>
            <a:off x="2266919" y="4516062"/>
            <a:ext cx="190722" cy="19168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rot="16200000">
            <a:off x="461763" y="4395972"/>
            <a:ext cx="1505925" cy="400110"/>
          </a:xfrm>
          <a:prstGeom prst="rect">
            <a:avLst/>
          </a:prstGeom>
          <a:noFill/>
        </p:spPr>
        <p:txBody>
          <a:bodyPr wrap="none" rtlCol="0">
            <a:spAutoFit/>
          </a:bodyPr>
          <a:lstStyle/>
          <a:p>
            <a:r>
              <a:rPr lang="en-US" sz="2000" dirty="0">
                <a:solidFill>
                  <a:srgbClr val="006600"/>
                </a:solidFill>
                <a:latin typeface="Goudy Old Style" panose="02020502050305020303" pitchFamily="18" charset="0"/>
              </a:rPr>
              <a:t>firing activity</a:t>
            </a:r>
          </a:p>
        </p:txBody>
      </p:sp>
      <p:sp>
        <p:nvSpPr>
          <p:cNvPr id="27" name="TextBox 26"/>
          <p:cNvSpPr txBox="1"/>
          <p:nvPr/>
        </p:nvSpPr>
        <p:spPr>
          <a:xfrm>
            <a:off x="336352" y="157179"/>
            <a:ext cx="11683711" cy="769441"/>
          </a:xfrm>
          <a:prstGeom prst="rect">
            <a:avLst/>
          </a:prstGeom>
          <a:noFill/>
        </p:spPr>
        <p:txBody>
          <a:bodyPr wrap="none" rtlCol="0">
            <a:spAutoFit/>
          </a:bodyPr>
          <a:lstStyle/>
          <a:p>
            <a:r>
              <a:rPr lang="en-US" sz="4400" dirty="0">
                <a:latin typeface="Goudy Old Style" panose="02020502050305020303" pitchFamily="18" charset="0"/>
                <a:cs typeface="Courier New" panose="02070309020205020404" pitchFamily="49" charset="0"/>
              </a:rPr>
              <a:t>Activity Homeostasis: Solution Can Be Pathological</a:t>
            </a:r>
          </a:p>
        </p:txBody>
      </p:sp>
      <p:grpSp>
        <p:nvGrpSpPr>
          <p:cNvPr id="7" name="Group 6"/>
          <p:cNvGrpSpPr/>
          <p:nvPr/>
        </p:nvGrpSpPr>
        <p:grpSpPr>
          <a:xfrm>
            <a:off x="746016" y="3828776"/>
            <a:ext cx="516337" cy="1663790"/>
            <a:chOff x="746016" y="3828776"/>
            <a:chExt cx="516337" cy="1663790"/>
          </a:xfrm>
        </p:grpSpPr>
        <p:sp>
          <p:nvSpPr>
            <p:cNvPr id="28" name="TextBox 27"/>
            <p:cNvSpPr txBox="1"/>
            <p:nvPr/>
          </p:nvSpPr>
          <p:spPr>
            <a:xfrm rot="16200000">
              <a:off x="461803" y="4395971"/>
              <a:ext cx="968535" cy="400110"/>
            </a:xfrm>
            <a:prstGeom prst="rect">
              <a:avLst/>
            </a:prstGeom>
            <a:noFill/>
          </p:spPr>
          <p:txBody>
            <a:bodyPr wrap="none" rtlCol="0">
              <a:spAutoFit/>
            </a:bodyPr>
            <a:lstStyle/>
            <a:p>
              <a:r>
                <a:rPr lang="en-US" sz="2000" dirty="0">
                  <a:solidFill>
                    <a:srgbClr val="FF0000"/>
                  </a:solidFill>
                  <a:latin typeface="Goudy Old Style" panose="02020502050305020303" pitchFamily="18" charset="0"/>
                </a:rPr>
                <a:t>calcium</a:t>
              </a:r>
            </a:p>
          </p:txBody>
        </p:sp>
        <p:cxnSp>
          <p:nvCxnSpPr>
            <p:cNvPr id="5" name="Straight Connector 4"/>
            <p:cNvCxnSpPr/>
            <p:nvPr/>
          </p:nvCxnSpPr>
          <p:spPr>
            <a:xfrm flipH="1">
              <a:off x="1244656" y="3828776"/>
              <a:ext cx="17697" cy="16637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0" name="Oval 29"/>
          <p:cNvSpPr/>
          <p:nvPr/>
        </p:nvSpPr>
        <p:spPr>
          <a:xfrm>
            <a:off x="2266919" y="4516062"/>
            <a:ext cx="190722" cy="191688"/>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p:cNvPicPr>
            <a:picLocks noChangeAspect="1"/>
          </p:cNvPicPr>
          <p:nvPr/>
        </p:nvPicPr>
        <p:blipFill rotWithShape="1">
          <a:blip r:embed="rId3"/>
          <a:srcRect t="41929"/>
          <a:stretch/>
        </p:blipFill>
        <p:spPr>
          <a:xfrm>
            <a:off x="5244575" y="2885194"/>
            <a:ext cx="4289251" cy="3701513"/>
          </a:xfrm>
          <a:prstGeom prst="rect">
            <a:avLst/>
          </a:prstGeom>
        </p:spPr>
      </p:pic>
      <p:sp>
        <p:nvSpPr>
          <p:cNvPr id="31" name="TextBox 30"/>
          <p:cNvSpPr txBox="1"/>
          <p:nvPr/>
        </p:nvSpPr>
        <p:spPr>
          <a:xfrm>
            <a:off x="11640455" y="6356292"/>
            <a:ext cx="432362" cy="400110"/>
          </a:xfrm>
          <a:prstGeom prst="rect">
            <a:avLst/>
          </a:prstGeom>
          <a:noFill/>
        </p:spPr>
        <p:txBody>
          <a:bodyPr wrap="none" rtlCol="0">
            <a:spAutoFit/>
          </a:bodyPr>
          <a:lstStyle/>
          <a:p>
            <a:r>
              <a:rPr lang="en-US" sz="2000" dirty="0">
                <a:latin typeface="Goudy Old Style" panose="02020502050305020303" pitchFamily="18" charset="0"/>
              </a:rPr>
              <a:t>12</a:t>
            </a:r>
          </a:p>
        </p:txBody>
      </p:sp>
      <p:sp>
        <p:nvSpPr>
          <p:cNvPr id="33" name="TextBox 32"/>
          <p:cNvSpPr txBox="1"/>
          <p:nvPr/>
        </p:nvSpPr>
        <p:spPr>
          <a:xfrm>
            <a:off x="5020643" y="6305044"/>
            <a:ext cx="2218108" cy="400110"/>
          </a:xfrm>
          <a:prstGeom prst="rect">
            <a:avLst/>
          </a:prstGeom>
          <a:noFill/>
        </p:spPr>
        <p:txBody>
          <a:bodyPr wrap="none" rtlCol="0">
            <a:spAutoFit/>
          </a:bodyPr>
          <a:lstStyle/>
          <a:p>
            <a:r>
              <a:rPr lang="en-US" sz="2000" dirty="0">
                <a:latin typeface="Goudy Old Style" panose="02020502050305020303" pitchFamily="18" charset="0"/>
              </a:rPr>
              <a:t>O’ Leary et al., 2014</a:t>
            </a:r>
          </a:p>
        </p:txBody>
      </p:sp>
    </p:spTree>
    <p:extLst>
      <p:ext uri="{BB962C8B-B14F-4D97-AF65-F5344CB8AC3E}">
        <p14:creationId xmlns:p14="http://schemas.microsoft.com/office/powerpoint/2010/main" val="560578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30"/>
                                        </p:tgtEl>
                                      </p:cBhvr>
                                    </p:animEffect>
                                    <p:set>
                                      <p:cBhvr>
                                        <p:cTn id="7" dur="1" fill="hold">
                                          <p:stCondLst>
                                            <p:cond delay="499"/>
                                          </p:stCondLst>
                                        </p:cTn>
                                        <p:tgtEl>
                                          <p:spTgt spid="30"/>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fade">
                                      <p:cBhvr>
                                        <p:cTn id="10" dur="500"/>
                                        <p:tgtEl>
                                          <p:spTgt spid="6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3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6578" y="1174045"/>
            <a:ext cx="8884355" cy="1569660"/>
          </a:xfrm>
          <a:prstGeom prst="rect">
            <a:avLst/>
          </a:prstGeom>
          <a:noFill/>
        </p:spPr>
        <p:txBody>
          <a:bodyPr wrap="square" rtlCol="0">
            <a:spAutoFit/>
          </a:bodyPr>
          <a:lstStyle/>
          <a:p>
            <a:r>
              <a:rPr lang="en-US" sz="2400" dirty="0">
                <a:latin typeface="Goudy Old Style" panose="02020502050305020303" pitchFamily="18" charset="0"/>
              </a:rPr>
              <a:t>the tendency of a system, especially the physiological system of higher animals, to maintain internal stability, owing to the coordinated response of its parts to any situation or stimulus that would tend to disturb its normal condition or function.</a:t>
            </a:r>
          </a:p>
        </p:txBody>
      </p:sp>
      <p:sp>
        <p:nvSpPr>
          <p:cNvPr id="11" name="TextBox 10"/>
          <p:cNvSpPr txBox="1"/>
          <p:nvPr/>
        </p:nvSpPr>
        <p:spPr>
          <a:xfrm>
            <a:off x="1533778" y="817576"/>
            <a:ext cx="2169376" cy="584775"/>
          </a:xfrm>
          <a:prstGeom prst="rect">
            <a:avLst/>
          </a:prstGeom>
          <a:noFill/>
        </p:spPr>
        <p:txBody>
          <a:bodyPr wrap="none" rtlCol="0">
            <a:spAutoFit/>
          </a:bodyPr>
          <a:lstStyle/>
          <a:p>
            <a:r>
              <a:rPr lang="en-US" sz="3200" b="1" dirty="0">
                <a:latin typeface="Goudy Old Style" panose="02020502050305020303" pitchFamily="18" charset="0"/>
                <a:cs typeface="Courier New" panose="02070309020205020404" pitchFamily="49" charset="0"/>
              </a:rPr>
              <a:t>homeostasis</a:t>
            </a:r>
          </a:p>
        </p:txBody>
      </p:sp>
      <p:grpSp>
        <p:nvGrpSpPr>
          <p:cNvPr id="10" name="Group 9"/>
          <p:cNvGrpSpPr/>
          <p:nvPr/>
        </p:nvGrpSpPr>
        <p:grpSpPr>
          <a:xfrm>
            <a:off x="1478446" y="3646311"/>
            <a:ext cx="99060" cy="1941689"/>
            <a:chOff x="1478446" y="3646311"/>
            <a:chExt cx="99060" cy="1941689"/>
          </a:xfrm>
        </p:grpSpPr>
        <p:cxnSp>
          <p:nvCxnSpPr>
            <p:cNvPr id="6" name="Straight Connector 5"/>
            <p:cNvCxnSpPr/>
            <p:nvPr/>
          </p:nvCxnSpPr>
          <p:spPr>
            <a:xfrm>
              <a:off x="1577506" y="3646311"/>
              <a:ext cx="0" cy="19416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478446" y="3660599"/>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478446" y="4043033"/>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478446" y="4425467"/>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478446" y="4807901"/>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478446" y="5190335"/>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478446" y="5572768"/>
              <a:ext cx="99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1577506" y="4596028"/>
            <a:ext cx="2200522" cy="564328"/>
            <a:chOff x="1577506" y="4596028"/>
            <a:chExt cx="2200522" cy="564328"/>
          </a:xfrm>
        </p:grpSpPr>
        <p:cxnSp>
          <p:nvCxnSpPr>
            <p:cNvPr id="15" name="Straight Connector 14"/>
            <p:cNvCxnSpPr/>
            <p:nvPr/>
          </p:nvCxnSpPr>
          <p:spPr>
            <a:xfrm>
              <a:off x="1577506" y="4617155"/>
              <a:ext cx="1569554"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714211" y="4760246"/>
              <a:ext cx="1063817" cy="400110"/>
            </a:xfrm>
            <a:prstGeom prst="rect">
              <a:avLst/>
            </a:prstGeom>
            <a:noFill/>
          </p:spPr>
          <p:txBody>
            <a:bodyPr wrap="none" rtlCol="0">
              <a:spAutoFit/>
            </a:bodyPr>
            <a:lstStyle/>
            <a:p>
              <a:r>
                <a:rPr lang="en-US" sz="2000" dirty="0">
                  <a:solidFill>
                    <a:srgbClr val="FF0000"/>
                  </a:solidFill>
                  <a:latin typeface="Goudy Old Style" panose="02020502050305020303" pitchFamily="18" charset="0"/>
                </a:rPr>
                <a:t>set point</a:t>
              </a:r>
            </a:p>
          </p:txBody>
        </p:sp>
        <p:sp>
          <p:nvSpPr>
            <p:cNvPr id="16" name="Freeform 15"/>
            <p:cNvSpPr/>
            <p:nvPr/>
          </p:nvSpPr>
          <p:spPr>
            <a:xfrm>
              <a:off x="3167062" y="4596028"/>
              <a:ext cx="254916" cy="309347"/>
            </a:xfrm>
            <a:custGeom>
              <a:avLst/>
              <a:gdLst>
                <a:gd name="connsiteX0" fmla="*/ 53975 w 121990"/>
                <a:gd name="connsiteY0" fmla="*/ 122909 h 122909"/>
                <a:gd name="connsiteX1" fmla="*/ 120650 w 121990"/>
                <a:gd name="connsiteY1" fmla="*/ 11784 h 122909"/>
                <a:gd name="connsiteX2" fmla="*/ 0 w 121990"/>
                <a:gd name="connsiteY2" fmla="*/ 8609 h 122909"/>
                <a:gd name="connsiteX0" fmla="*/ 53975 w 53975"/>
                <a:gd name="connsiteY0" fmla="*/ 114300 h 114300"/>
                <a:gd name="connsiteX1" fmla="*/ 0 w 53975"/>
                <a:gd name="connsiteY1" fmla="*/ 0 h 114300"/>
                <a:gd name="connsiteX0" fmla="*/ 53975 w 53975"/>
                <a:gd name="connsiteY0" fmla="*/ 114300 h 114300"/>
                <a:gd name="connsiteX1" fmla="*/ 0 w 53975"/>
                <a:gd name="connsiteY1" fmla="*/ 0 h 114300"/>
                <a:gd name="connsiteX0" fmla="*/ 53975 w 61245"/>
                <a:gd name="connsiteY0" fmla="*/ 126669 h 126669"/>
                <a:gd name="connsiteX1" fmla="*/ 0 w 61245"/>
                <a:gd name="connsiteY1" fmla="*/ 12369 h 126669"/>
                <a:gd name="connsiteX0" fmla="*/ 53975 w 201428"/>
                <a:gd name="connsiteY0" fmla="*/ 136216 h 136216"/>
                <a:gd name="connsiteX1" fmla="*/ 0 w 201428"/>
                <a:gd name="connsiteY1" fmla="*/ 21916 h 136216"/>
                <a:gd name="connsiteX0" fmla="*/ 87312 w 225793"/>
                <a:gd name="connsiteY0" fmla="*/ 162321 h 162321"/>
                <a:gd name="connsiteX1" fmla="*/ 0 w 225793"/>
                <a:gd name="connsiteY1" fmla="*/ 17064 h 162321"/>
                <a:gd name="connsiteX0" fmla="*/ 101600 w 236536"/>
                <a:gd name="connsiteY0" fmla="*/ 154079 h 154079"/>
                <a:gd name="connsiteX1" fmla="*/ 0 w 236536"/>
                <a:gd name="connsiteY1" fmla="*/ 18347 h 154079"/>
                <a:gd name="connsiteX0" fmla="*/ 89694 w 227572"/>
                <a:gd name="connsiteY0" fmla="*/ 293845 h 293845"/>
                <a:gd name="connsiteX1" fmla="*/ 0 w 227572"/>
                <a:gd name="connsiteY1" fmla="*/ 8095 h 293845"/>
                <a:gd name="connsiteX0" fmla="*/ 89694 w 294831"/>
                <a:gd name="connsiteY0" fmla="*/ 304923 h 304923"/>
                <a:gd name="connsiteX1" fmla="*/ 0 w 294831"/>
                <a:gd name="connsiteY1" fmla="*/ 19173 h 304923"/>
                <a:gd name="connsiteX0" fmla="*/ 89694 w 254916"/>
                <a:gd name="connsiteY0" fmla="*/ 309347 h 309347"/>
                <a:gd name="connsiteX1" fmla="*/ 0 w 254916"/>
                <a:gd name="connsiteY1" fmla="*/ 23597 h 309347"/>
              </a:gdLst>
              <a:ahLst/>
              <a:cxnLst>
                <a:cxn ang="0">
                  <a:pos x="connsiteX0" y="connsiteY0"/>
                </a:cxn>
                <a:cxn ang="0">
                  <a:pos x="connsiteX1" y="connsiteY1"/>
                </a:cxn>
              </a:cxnLst>
              <a:rect l="l" t="t" r="r" b="b"/>
              <a:pathLst>
                <a:path w="254916" h="309347">
                  <a:moveTo>
                    <a:pt x="89694" y="309347"/>
                  </a:moveTo>
                  <a:cubicBezTo>
                    <a:pt x="297922" y="118847"/>
                    <a:pt x="351367" y="-66890"/>
                    <a:pt x="0" y="23597"/>
                  </a:cubicBezTo>
                </a:path>
              </a:pathLst>
            </a:custGeom>
            <a:noFill/>
            <a:ln w="1905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1527976" y="5534050"/>
            <a:ext cx="990600" cy="1052657"/>
            <a:chOff x="2043088" y="2271597"/>
            <a:chExt cx="990600" cy="1052657"/>
          </a:xfrm>
        </p:grpSpPr>
        <p:pic>
          <p:nvPicPr>
            <p:cNvPr id="32" name="Picture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6939" y="2966291"/>
              <a:ext cx="481449" cy="357963"/>
            </a:xfrm>
            <a:prstGeom prst="rect">
              <a:avLst/>
            </a:prstGeom>
          </p:spPr>
        </p:pic>
        <p:grpSp>
          <p:nvGrpSpPr>
            <p:cNvPr id="34" name="Group 33"/>
            <p:cNvGrpSpPr/>
            <p:nvPr/>
          </p:nvGrpSpPr>
          <p:grpSpPr>
            <a:xfrm rot="4032019">
              <a:off x="2278816" y="2035869"/>
              <a:ext cx="519143" cy="990600"/>
              <a:chOff x="1752600" y="2473002"/>
              <a:chExt cx="519143" cy="990600"/>
            </a:xfrm>
          </p:grpSpPr>
          <p:sp>
            <p:nvSpPr>
              <p:cNvPr id="35" name="Isosceles Triangle 34"/>
              <p:cNvSpPr/>
              <p:nvPr/>
            </p:nvSpPr>
            <p:spPr>
              <a:xfrm rot="8706966">
                <a:off x="2043143" y="2473002"/>
                <a:ext cx="228600" cy="9906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rot="19419576">
                <a:off x="1752600" y="2529244"/>
                <a:ext cx="239646" cy="62976"/>
              </a:xfrm>
              <a:prstGeom prst="ellipse">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3" name="Oval 62"/>
          <p:cNvSpPr/>
          <p:nvPr/>
        </p:nvSpPr>
        <p:spPr>
          <a:xfrm>
            <a:off x="2266919" y="4516062"/>
            <a:ext cx="190722" cy="19168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rot="16200000">
            <a:off x="461763" y="4395972"/>
            <a:ext cx="1505925" cy="400110"/>
          </a:xfrm>
          <a:prstGeom prst="rect">
            <a:avLst/>
          </a:prstGeom>
          <a:noFill/>
        </p:spPr>
        <p:txBody>
          <a:bodyPr wrap="none" rtlCol="0">
            <a:spAutoFit/>
          </a:bodyPr>
          <a:lstStyle/>
          <a:p>
            <a:r>
              <a:rPr lang="en-US" sz="2000" dirty="0">
                <a:solidFill>
                  <a:srgbClr val="006600"/>
                </a:solidFill>
                <a:latin typeface="Goudy Old Style" panose="02020502050305020303" pitchFamily="18" charset="0"/>
              </a:rPr>
              <a:t>firing activity</a:t>
            </a:r>
          </a:p>
        </p:txBody>
      </p:sp>
      <p:sp>
        <p:nvSpPr>
          <p:cNvPr id="27" name="TextBox 26"/>
          <p:cNvSpPr txBox="1"/>
          <p:nvPr/>
        </p:nvSpPr>
        <p:spPr>
          <a:xfrm>
            <a:off x="336352" y="157179"/>
            <a:ext cx="11683711" cy="769441"/>
          </a:xfrm>
          <a:prstGeom prst="rect">
            <a:avLst/>
          </a:prstGeom>
          <a:noFill/>
        </p:spPr>
        <p:txBody>
          <a:bodyPr wrap="none" rtlCol="0">
            <a:spAutoFit/>
          </a:bodyPr>
          <a:lstStyle/>
          <a:p>
            <a:r>
              <a:rPr lang="en-US" sz="4400" dirty="0">
                <a:latin typeface="Goudy Old Style" panose="02020502050305020303" pitchFamily="18" charset="0"/>
                <a:cs typeface="Courier New" panose="02070309020205020404" pitchFamily="49" charset="0"/>
              </a:rPr>
              <a:t>Activity Homeostasis: Solution Can Be Pathological</a:t>
            </a:r>
          </a:p>
        </p:txBody>
      </p:sp>
      <p:grpSp>
        <p:nvGrpSpPr>
          <p:cNvPr id="7" name="Group 6"/>
          <p:cNvGrpSpPr/>
          <p:nvPr/>
        </p:nvGrpSpPr>
        <p:grpSpPr>
          <a:xfrm>
            <a:off x="746016" y="3828776"/>
            <a:ext cx="516337" cy="1663790"/>
            <a:chOff x="746016" y="3828776"/>
            <a:chExt cx="516337" cy="1663790"/>
          </a:xfrm>
        </p:grpSpPr>
        <p:sp>
          <p:nvSpPr>
            <p:cNvPr id="28" name="TextBox 27"/>
            <p:cNvSpPr txBox="1"/>
            <p:nvPr/>
          </p:nvSpPr>
          <p:spPr>
            <a:xfrm rot="16200000">
              <a:off x="461803" y="4395971"/>
              <a:ext cx="968535" cy="400110"/>
            </a:xfrm>
            <a:prstGeom prst="rect">
              <a:avLst/>
            </a:prstGeom>
            <a:noFill/>
          </p:spPr>
          <p:txBody>
            <a:bodyPr wrap="none" rtlCol="0">
              <a:spAutoFit/>
            </a:bodyPr>
            <a:lstStyle/>
            <a:p>
              <a:r>
                <a:rPr lang="en-US" sz="2000" dirty="0">
                  <a:solidFill>
                    <a:srgbClr val="FF0000"/>
                  </a:solidFill>
                  <a:latin typeface="Goudy Old Style" panose="02020502050305020303" pitchFamily="18" charset="0"/>
                </a:rPr>
                <a:t>calcium</a:t>
              </a:r>
            </a:p>
          </p:txBody>
        </p:sp>
        <p:cxnSp>
          <p:nvCxnSpPr>
            <p:cNvPr id="5" name="Straight Connector 4"/>
            <p:cNvCxnSpPr/>
            <p:nvPr/>
          </p:nvCxnSpPr>
          <p:spPr>
            <a:xfrm flipH="1">
              <a:off x="1244656" y="3828776"/>
              <a:ext cx="17697" cy="16637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5037195" y="3061536"/>
            <a:ext cx="5704190" cy="916369"/>
            <a:chOff x="5037195" y="3061536"/>
            <a:chExt cx="5704190" cy="916369"/>
          </a:xfrm>
        </p:grpSpPr>
        <p:sp>
          <p:nvSpPr>
            <p:cNvPr id="31" name="TextBox 30"/>
            <p:cNvSpPr txBox="1"/>
            <p:nvPr/>
          </p:nvSpPr>
          <p:spPr>
            <a:xfrm>
              <a:off x="6426005" y="3061536"/>
              <a:ext cx="2926570" cy="584775"/>
            </a:xfrm>
            <a:prstGeom prst="rect">
              <a:avLst/>
            </a:prstGeom>
            <a:noFill/>
          </p:spPr>
          <p:txBody>
            <a:bodyPr wrap="none" rtlCol="0">
              <a:spAutoFit/>
            </a:bodyPr>
            <a:lstStyle/>
            <a:p>
              <a:r>
                <a:rPr lang="en-US" sz="3200" b="1" u="sng" dirty="0">
                  <a:latin typeface="Goudy Old Style" panose="02020502050305020303" pitchFamily="18" charset="0"/>
                  <a:cs typeface="Courier New" panose="02070309020205020404" pitchFamily="49" charset="0"/>
                </a:rPr>
                <a:t>most of the time</a:t>
              </a:r>
            </a:p>
          </p:txBody>
        </p:sp>
        <p:sp>
          <p:nvSpPr>
            <p:cNvPr id="33" name="TextBox 32"/>
            <p:cNvSpPr txBox="1"/>
            <p:nvPr/>
          </p:nvSpPr>
          <p:spPr>
            <a:xfrm>
              <a:off x="5037195" y="3516240"/>
              <a:ext cx="5704190" cy="461665"/>
            </a:xfrm>
            <a:prstGeom prst="rect">
              <a:avLst/>
            </a:prstGeom>
            <a:noFill/>
          </p:spPr>
          <p:txBody>
            <a:bodyPr wrap="none" rtlCol="0">
              <a:spAutoFit/>
            </a:bodyPr>
            <a:lstStyle/>
            <a:p>
              <a:r>
                <a:rPr lang="en-US" sz="2400" dirty="0">
                  <a:latin typeface="Goudy Old Style" panose="02020502050305020303" pitchFamily="18" charset="0"/>
                  <a:cs typeface="Courier New" panose="02070309020205020404" pitchFamily="49" charset="0"/>
                </a:rPr>
                <a:t>achieving target [Ca</a:t>
              </a:r>
              <a:r>
                <a:rPr lang="en-US" sz="2400" baseline="30000" dirty="0">
                  <a:latin typeface="Goudy Old Style" panose="02020502050305020303" pitchFamily="18" charset="0"/>
                  <a:cs typeface="Courier New" panose="02070309020205020404" pitchFamily="49" charset="0"/>
                </a:rPr>
                <a:t>2+</a:t>
              </a:r>
              <a:r>
                <a:rPr lang="en-US" sz="2400" dirty="0">
                  <a:latin typeface="Goudy Old Style" panose="02020502050305020303" pitchFamily="18" charset="0"/>
                  <a:cs typeface="Courier New" panose="02070309020205020404" pitchFamily="49" charset="0"/>
                </a:rPr>
                <a:t>] = </a:t>
              </a:r>
              <a:r>
                <a:rPr lang="en-US" sz="2400" b="1" i="1" dirty="0">
                  <a:latin typeface="Goudy Old Style" panose="02020502050305020303" pitchFamily="18" charset="0"/>
                  <a:cs typeface="Courier New" panose="02070309020205020404" pitchFamily="49" charset="0"/>
                </a:rPr>
                <a:t>normal</a:t>
              </a:r>
              <a:r>
                <a:rPr lang="en-US" sz="2400" dirty="0">
                  <a:latin typeface="Goudy Old Style" panose="02020502050305020303" pitchFamily="18" charset="0"/>
                  <a:cs typeface="Courier New" panose="02070309020205020404" pitchFamily="49" charset="0"/>
                </a:rPr>
                <a:t> firing activity</a:t>
              </a:r>
            </a:p>
          </p:txBody>
        </p:sp>
      </p:grpSp>
      <p:grpSp>
        <p:nvGrpSpPr>
          <p:cNvPr id="12" name="Group 11"/>
          <p:cNvGrpSpPr/>
          <p:nvPr/>
        </p:nvGrpSpPr>
        <p:grpSpPr>
          <a:xfrm>
            <a:off x="4892124" y="4385511"/>
            <a:ext cx="5994333" cy="916369"/>
            <a:chOff x="4892124" y="4385511"/>
            <a:chExt cx="5994333" cy="916369"/>
          </a:xfrm>
        </p:grpSpPr>
        <p:sp>
          <p:nvSpPr>
            <p:cNvPr id="37" name="TextBox 36"/>
            <p:cNvSpPr txBox="1"/>
            <p:nvPr/>
          </p:nvSpPr>
          <p:spPr>
            <a:xfrm>
              <a:off x="6403146" y="4385511"/>
              <a:ext cx="2972289" cy="584775"/>
            </a:xfrm>
            <a:prstGeom prst="rect">
              <a:avLst/>
            </a:prstGeom>
            <a:noFill/>
          </p:spPr>
          <p:txBody>
            <a:bodyPr wrap="none" rtlCol="0">
              <a:spAutoFit/>
            </a:bodyPr>
            <a:lstStyle/>
            <a:p>
              <a:r>
                <a:rPr lang="en-US" sz="3200" b="1" u="sng" dirty="0">
                  <a:latin typeface="Goudy Old Style" panose="02020502050305020303" pitchFamily="18" charset="0"/>
                  <a:cs typeface="Courier New" panose="02070309020205020404" pitchFamily="49" charset="0"/>
                </a:rPr>
                <a:t>some of the time</a:t>
              </a:r>
            </a:p>
          </p:txBody>
        </p:sp>
        <p:sp>
          <p:nvSpPr>
            <p:cNvPr id="38" name="TextBox 37"/>
            <p:cNvSpPr txBox="1"/>
            <p:nvPr/>
          </p:nvSpPr>
          <p:spPr>
            <a:xfrm>
              <a:off x="4892124" y="4840215"/>
              <a:ext cx="5994333" cy="461665"/>
            </a:xfrm>
            <a:prstGeom prst="rect">
              <a:avLst/>
            </a:prstGeom>
            <a:noFill/>
          </p:spPr>
          <p:txBody>
            <a:bodyPr wrap="none" rtlCol="0">
              <a:spAutoFit/>
            </a:bodyPr>
            <a:lstStyle/>
            <a:p>
              <a:r>
                <a:rPr lang="en-US" sz="2400" dirty="0">
                  <a:latin typeface="Goudy Old Style" panose="02020502050305020303" pitchFamily="18" charset="0"/>
                  <a:cs typeface="Courier New" panose="02070309020205020404" pitchFamily="49" charset="0"/>
                </a:rPr>
                <a:t>achieving target [Ca</a:t>
              </a:r>
              <a:r>
                <a:rPr lang="en-US" sz="2400" baseline="30000" dirty="0">
                  <a:latin typeface="Goudy Old Style" panose="02020502050305020303" pitchFamily="18" charset="0"/>
                  <a:cs typeface="Courier New" panose="02070309020205020404" pitchFamily="49" charset="0"/>
                </a:rPr>
                <a:t>2+</a:t>
              </a:r>
              <a:r>
                <a:rPr lang="en-US" sz="2400" dirty="0">
                  <a:latin typeface="Goudy Old Style" panose="02020502050305020303" pitchFamily="18" charset="0"/>
                  <a:cs typeface="Courier New" panose="02070309020205020404" pitchFamily="49" charset="0"/>
                </a:rPr>
                <a:t>] = </a:t>
              </a:r>
              <a:r>
                <a:rPr lang="en-US" sz="2400" b="1" i="1" dirty="0">
                  <a:latin typeface="Goudy Old Style" panose="02020502050305020303" pitchFamily="18" charset="0"/>
                  <a:cs typeface="Courier New" panose="02070309020205020404" pitchFamily="49" charset="0"/>
                </a:rPr>
                <a:t>abnormal</a:t>
              </a:r>
              <a:r>
                <a:rPr lang="en-US" sz="2400" dirty="0">
                  <a:latin typeface="Goudy Old Style" panose="02020502050305020303" pitchFamily="18" charset="0"/>
                  <a:cs typeface="Courier New" panose="02070309020205020404" pitchFamily="49" charset="0"/>
                </a:rPr>
                <a:t> firing activity</a:t>
              </a:r>
            </a:p>
          </p:txBody>
        </p:sp>
      </p:grpSp>
      <p:grpSp>
        <p:nvGrpSpPr>
          <p:cNvPr id="22" name="Group 21"/>
          <p:cNvGrpSpPr/>
          <p:nvPr/>
        </p:nvGrpSpPr>
        <p:grpSpPr>
          <a:xfrm>
            <a:off x="9036844" y="4183503"/>
            <a:ext cx="1896640" cy="584775"/>
            <a:chOff x="9036844" y="4183503"/>
            <a:chExt cx="1896640" cy="584775"/>
          </a:xfrm>
        </p:grpSpPr>
        <p:sp>
          <p:nvSpPr>
            <p:cNvPr id="13" name="TextBox 12"/>
            <p:cNvSpPr txBox="1"/>
            <p:nvPr/>
          </p:nvSpPr>
          <p:spPr>
            <a:xfrm>
              <a:off x="9629922" y="4183503"/>
              <a:ext cx="1303562" cy="584775"/>
            </a:xfrm>
            <a:prstGeom prst="rect">
              <a:avLst/>
            </a:prstGeom>
            <a:noFill/>
          </p:spPr>
          <p:txBody>
            <a:bodyPr wrap="none" rtlCol="0">
              <a:spAutoFit/>
            </a:bodyPr>
            <a:lstStyle/>
            <a:p>
              <a:r>
                <a:rPr lang="en-US" sz="3200" dirty="0">
                  <a:solidFill>
                    <a:srgbClr val="FF0000"/>
                  </a:solidFill>
                  <a:latin typeface="Goudy Old Style" panose="02020502050305020303" pitchFamily="18" charset="0"/>
                </a:rPr>
                <a:t>disease</a:t>
              </a:r>
            </a:p>
          </p:txBody>
        </p:sp>
        <p:sp>
          <p:nvSpPr>
            <p:cNvPr id="14" name="Freeform 13"/>
            <p:cNvSpPr/>
            <p:nvPr/>
          </p:nvSpPr>
          <p:spPr>
            <a:xfrm>
              <a:off x="9036844" y="4293146"/>
              <a:ext cx="657225" cy="264567"/>
            </a:xfrm>
            <a:custGeom>
              <a:avLst/>
              <a:gdLst>
                <a:gd name="connsiteX0" fmla="*/ 657225 w 657225"/>
                <a:gd name="connsiteY0" fmla="*/ 226467 h 264567"/>
                <a:gd name="connsiteX1" fmla="*/ 307181 w 657225"/>
                <a:gd name="connsiteY1" fmla="*/ 248 h 264567"/>
                <a:gd name="connsiteX2" fmla="*/ 0 w 657225"/>
                <a:gd name="connsiteY2" fmla="*/ 264567 h 264567"/>
              </a:gdLst>
              <a:ahLst/>
              <a:cxnLst>
                <a:cxn ang="0">
                  <a:pos x="connsiteX0" y="connsiteY0"/>
                </a:cxn>
                <a:cxn ang="0">
                  <a:pos x="connsiteX1" y="connsiteY1"/>
                </a:cxn>
                <a:cxn ang="0">
                  <a:pos x="connsiteX2" y="connsiteY2"/>
                </a:cxn>
              </a:cxnLst>
              <a:rect l="l" t="t" r="r" b="b"/>
              <a:pathLst>
                <a:path w="657225" h="264567">
                  <a:moveTo>
                    <a:pt x="657225" y="226467"/>
                  </a:moveTo>
                  <a:cubicBezTo>
                    <a:pt x="536971" y="110182"/>
                    <a:pt x="416718" y="-6102"/>
                    <a:pt x="307181" y="248"/>
                  </a:cubicBezTo>
                  <a:cubicBezTo>
                    <a:pt x="197644" y="6598"/>
                    <a:pt x="98822" y="135582"/>
                    <a:pt x="0" y="264567"/>
                  </a:cubicBezTo>
                </a:path>
              </a:pathLst>
            </a:custGeom>
            <a:noFill/>
            <a:ln>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p:cNvSpPr txBox="1"/>
          <p:nvPr/>
        </p:nvSpPr>
        <p:spPr>
          <a:xfrm>
            <a:off x="11640455" y="6356292"/>
            <a:ext cx="433773" cy="400110"/>
          </a:xfrm>
          <a:prstGeom prst="rect">
            <a:avLst/>
          </a:prstGeom>
          <a:noFill/>
        </p:spPr>
        <p:txBody>
          <a:bodyPr wrap="none" rtlCol="0">
            <a:spAutoFit/>
          </a:bodyPr>
          <a:lstStyle/>
          <a:p>
            <a:r>
              <a:rPr lang="en-US" sz="2000" dirty="0">
                <a:latin typeface="Goudy Old Style" panose="02020502050305020303" pitchFamily="18" charset="0"/>
              </a:rPr>
              <a:t>13</a:t>
            </a:r>
          </a:p>
        </p:txBody>
      </p:sp>
      <p:sp>
        <p:nvSpPr>
          <p:cNvPr id="41" name="TextBox 40"/>
          <p:cNvSpPr txBox="1"/>
          <p:nvPr/>
        </p:nvSpPr>
        <p:spPr>
          <a:xfrm>
            <a:off x="6971316" y="5281156"/>
            <a:ext cx="2070695" cy="461665"/>
          </a:xfrm>
          <a:prstGeom prst="rect">
            <a:avLst/>
          </a:prstGeom>
          <a:noFill/>
        </p:spPr>
        <p:txBody>
          <a:bodyPr wrap="none" rtlCol="0">
            <a:spAutoFit/>
          </a:bodyPr>
          <a:lstStyle/>
          <a:p>
            <a:r>
              <a:rPr lang="en-US" sz="2400" dirty="0">
                <a:latin typeface="Goudy Old Style" panose="02020502050305020303" pitchFamily="18" charset="0"/>
                <a:cs typeface="Courier New" panose="02070309020205020404" pitchFamily="49" charset="0"/>
              </a:rPr>
              <a:t>Bad but stable.</a:t>
            </a:r>
          </a:p>
        </p:txBody>
      </p:sp>
      <p:pic>
        <p:nvPicPr>
          <p:cNvPr id="1026" name="Picture 2" descr="Image result for bulls ey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61220" y="5190335"/>
            <a:ext cx="1447459" cy="143049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02590" flipH="1">
            <a:off x="7426038" y="4592140"/>
            <a:ext cx="3780068" cy="2268041"/>
          </a:xfrm>
          <a:prstGeom prst="rect">
            <a:avLst/>
          </a:prstGeom>
        </p:spPr>
      </p:pic>
    </p:spTree>
    <p:extLst>
      <p:ext uri="{BB962C8B-B14F-4D97-AF65-F5344CB8AC3E}">
        <p14:creationId xmlns:p14="http://schemas.microsoft.com/office/powerpoint/2010/main" val="3266030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500"/>
                                        <p:tgtEl>
                                          <p:spTgt spid="10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3019245" y="888520"/>
            <a:ext cx="5926347" cy="5357004"/>
          </a:xfrm>
          <a:prstGeom prst="roundRect">
            <a:avLst/>
          </a:prstGeom>
          <a:solidFill>
            <a:schemeClr val="tx1"/>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223003" y="157179"/>
            <a:ext cx="3510898" cy="769441"/>
          </a:xfrm>
          <a:prstGeom prst="rect">
            <a:avLst/>
          </a:prstGeom>
          <a:noFill/>
        </p:spPr>
        <p:txBody>
          <a:bodyPr wrap="none" rtlCol="0">
            <a:spAutoFit/>
          </a:bodyPr>
          <a:lstStyle/>
          <a:p>
            <a:r>
              <a:rPr lang="en-US" sz="4400" dirty="0">
                <a:latin typeface="Goudy Old Style" panose="02020502050305020303" pitchFamily="18" charset="0"/>
                <a:cs typeface="Courier New" panose="02070309020205020404" pitchFamily="49" charset="0"/>
              </a:rPr>
              <a:t>Epilepsy Drugs</a:t>
            </a:r>
          </a:p>
        </p:txBody>
      </p:sp>
      <p:sp>
        <p:nvSpPr>
          <p:cNvPr id="26" name="TextBox 25"/>
          <p:cNvSpPr txBox="1"/>
          <p:nvPr/>
        </p:nvSpPr>
        <p:spPr>
          <a:xfrm>
            <a:off x="4553800" y="1849473"/>
            <a:ext cx="915635" cy="523220"/>
          </a:xfrm>
          <a:prstGeom prst="rect">
            <a:avLst/>
          </a:prstGeom>
          <a:noFill/>
        </p:spPr>
        <p:txBody>
          <a:bodyPr wrap="none" rtlCol="0">
            <a:spAutoFit/>
          </a:bodyPr>
          <a:lstStyle/>
          <a:p>
            <a:r>
              <a:rPr lang="en-US" sz="2800" u="sng" dirty="0">
                <a:solidFill>
                  <a:schemeClr val="bg1"/>
                </a:solidFill>
                <a:latin typeface="Goudy Old Style" panose="02020502050305020303" pitchFamily="18" charset="0"/>
                <a:cs typeface="Courier New" panose="02070309020205020404" pitchFamily="49" charset="0"/>
              </a:rPr>
              <a:t>Drug</a:t>
            </a:r>
          </a:p>
        </p:txBody>
      </p:sp>
      <p:sp>
        <p:nvSpPr>
          <p:cNvPr id="27" name="TextBox 26"/>
          <p:cNvSpPr txBox="1"/>
          <p:nvPr/>
        </p:nvSpPr>
        <p:spPr>
          <a:xfrm>
            <a:off x="7049350" y="1849473"/>
            <a:ext cx="793935" cy="523220"/>
          </a:xfrm>
          <a:prstGeom prst="rect">
            <a:avLst/>
          </a:prstGeom>
          <a:noFill/>
        </p:spPr>
        <p:txBody>
          <a:bodyPr wrap="none" rtlCol="0">
            <a:spAutoFit/>
          </a:bodyPr>
          <a:lstStyle/>
          <a:p>
            <a:r>
              <a:rPr lang="en-US" sz="2800" u="sng" dirty="0">
                <a:solidFill>
                  <a:schemeClr val="bg1"/>
                </a:solidFill>
                <a:latin typeface="Goudy Old Style" panose="02020502050305020303" pitchFamily="18" charset="0"/>
                <a:cs typeface="Courier New" panose="02070309020205020404" pitchFamily="49" charset="0"/>
              </a:rPr>
              <a:t>Year</a:t>
            </a:r>
          </a:p>
        </p:txBody>
      </p:sp>
      <p:sp>
        <p:nvSpPr>
          <p:cNvPr id="24" name="TextBox 23"/>
          <p:cNvSpPr txBox="1"/>
          <p:nvPr/>
        </p:nvSpPr>
        <p:spPr>
          <a:xfrm>
            <a:off x="4422137" y="3042879"/>
            <a:ext cx="1449436" cy="400110"/>
          </a:xfrm>
          <a:prstGeom prst="rect">
            <a:avLst/>
          </a:prstGeom>
          <a:noFill/>
        </p:spPr>
        <p:txBody>
          <a:bodyPr wrap="none" rtlCol="0">
            <a:spAutoFit/>
          </a:bodyPr>
          <a:lstStyle/>
          <a:p>
            <a:r>
              <a:rPr lang="en-US" sz="2000" dirty="0">
                <a:solidFill>
                  <a:schemeClr val="bg1"/>
                </a:solidFill>
                <a:latin typeface="Goudy Old Style" panose="02020502050305020303" pitchFamily="18" charset="0"/>
                <a:cs typeface="Courier New" panose="02070309020205020404" pitchFamily="49" charset="0"/>
              </a:rPr>
              <a:t>Clonazepam</a:t>
            </a:r>
          </a:p>
        </p:txBody>
      </p:sp>
      <p:sp>
        <p:nvSpPr>
          <p:cNvPr id="29" name="TextBox 28"/>
          <p:cNvSpPr txBox="1"/>
          <p:nvPr/>
        </p:nvSpPr>
        <p:spPr>
          <a:xfrm>
            <a:off x="4422137" y="4190544"/>
            <a:ext cx="1592103" cy="400110"/>
          </a:xfrm>
          <a:prstGeom prst="rect">
            <a:avLst/>
          </a:prstGeom>
          <a:noFill/>
        </p:spPr>
        <p:txBody>
          <a:bodyPr wrap="none" rtlCol="0">
            <a:spAutoFit/>
          </a:bodyPr>
          <a:lstStyle/>
          <a:p>
            <a:r>
              <a:rPr lang="en-US" sz="2000" dirty="0">
                <a:solidFill>
                  <a:schemeClr val="bg1"/>
                </a:solidFill>
                <a:latin typeface="Goudy Old Style" panose="02020502050305020303" pitchFamily="18" charset="0"/>
                <a:cs typeface="Courier New" panose="02070309020205020404" pitchFamily="49" charset="0"/>
              </a:rPr>
              <a:t>Ethosuximide</a:t>
            </a:r>
          </a:p>
        </p:txBody>
      </p:sp>
      <p:sp>
        <p:nvSpPr>
          <p:cNvPr id="32" name="TextBox 31"/>
          <p:cNvSpPr txBox="1"/>
          <p:nvPr/>
        </p:nvSpPr>
        <p:spPr>
          <a:xfrm>
            <a:off x="4422137" y="3807989"/>
            <a:ext cx="1153201" cy="400110"/>
          </a:xfrm>
          <a:prstGeom prst="rect">
            <a:avLst/>
          </a:prstGeom>
          <a:noFill/>
        </p:spPr>
        <p:txBody>
          <a:bodyPr wrap="none" rtlCol="0">
            <a:spAutoFit/>
          </a:bodyPr>
          <a:lstStyle/>
          <a:p>
            <a:r>
              <a:rPr lang="en-US" sz="2000" dirty="0">
                <a:solidFill>
                  <a:schemeClr val="bg1"/>
                </a:solidFill>
                <a:latin typeface="Goudy Old Style" panose="02020502050305020303" pitchFamily="18" charset="0"/>
                <a:cs typeface="Courier New" panose="02070309020205020404" pitchFamily="49" charset="0"/>
              </a:rPr>
              <a:t>Valproate</a:t>
            </a:r>
          </a:p>
        </p:txBody>
      </p:sp>
      <p:sp>
        <p:nvSpPr>
          <p:cNvPr id="35" name="TextBox 34"/>
          <p:cNvSpPr txBox="1"/>
          <p:nvPr/>
        </p:nvSpPr>
        <p:spPr>
          <a:xfrm>
            <a:off x="4422137" y="5338210"/>
            <a:ext cx="1216680" cy="400110"/>
          </a:xfrm>
          <a:prstGeom prst="rect">
            <a:avLst/>
          </a:prstGeom>
          <a:noFill/>
        </p:spPr>
        <p:txBody>
          <a:bodyPr wrap="none" rtlCol="0">
            <a:spAutoFit/>
          </a:bodyPr>
          <a:lstStyle/>
          <a:p>
            <a:r>
              <a:rPr lang="en-US" sz="2000" dirty="0">
                <a:solidFill>
                  <a:schemeClr val="bg1"/>
                </a:solidFill>
                <a:latin typeface="Goudy Old Style" panose="02020502050305020303" pitchFamily="18" charset="0"/>
                <a:cs typeface="Courier New" panose="02070309020205020404" pitchFamily="49" charset="0"/>
              </a:rPr>
              <a:t>Phenytoin</a:t>
            </a:r>
          </a:p>
        </p:txBody>
      </p:sp>
      <p:sp>
        <p:nvSpPr>
          <p:cNvPr id="38" name="TextBox 37"/>
          <p:cNvSpPr txBox="1"/>
          <p:nvPr/>
        </p:nvSpPr>
        <p:spPr>
          <a:xfrm>
            <a:off x="4422137" y="4573099"/>
            <a:ext cx="1652632" cy="400110"/>
          </a:xfrm>
          <a:prstGeom prst="rect">
            <a:avLst/>
          </a:prstGeom>
          <a:noFill/>
        </p:spPr>
        <p:txBody>
          <a:bodyPr wrap="none" rtlCol="0">
            <a:spAutoFit/>
          </a:bodyPr>
          <a:lstStyle/>
          <a:p>
            <a:r>
              <a:rPr lang="en-US" sz="2000" dirty="0">
                <a:solidFill>
                  <a:schemeClr val="bg1"/>
                </a:solidFill>
                <a:latin typeface="Goudy Old Style" panose="02020502050305020303" pitchFamily="18" charset="0"/>
                <a:cs typeface="Courier New" panose="02070309020205020404" pitchFamily="49" charset="0"/>
              </a:rPr>
              <a:t>Acetazolamide</a:t>
            </a:r>
          </a:p>
        </p:txBody>
      </p:sp>
      <p:sp>
        <p:nvSpPr>
          <p:cNvPr id="41" name="TextBox 40"/>
          <p:cNvSpPr txBox="1"/>
          <p:nvPr/>
        </p:nvSpPr>
        <p:spPr>
          <a:xfrm>
            <a:off x="4422137" y="4955654"/>
            <a:ext cx="1615442" cy="400110"/>
          </a:xfrm>
          <a:prstGeom prst="rect">
            <a:avLst/>
          </a:prstGeom>
          <a:noFill/>
        </p:spPr>
        <p:txBody>
          <a:bodyPr wrap="none" rtlCol="0">
            <a:spAutoFit/>
          </a:bodyPr>
          <a:lstStyle/>
          <a:p>
            <a:r>
              <a:rPr lang="en-US" sz="2000" dirty="0">
                <a:solidFill>
                  <a:schemeClr val="bg1"/>
                </a:solidFill>
                <a:latin typeface="Goudy Old Style" panose="02020502050305020303" pitchFamily="18" charset="0"/>
                <a:cs typeface="Courier New" panose="02070309020205020404" pitchFamily="49" charset="0"/>
              </a:rPr>
              <a:t>Phenobarbital</a:t>
            </a:r>
          </a:p>
        </p:txBody>
      </p:sp>
      <p:sp>
        <p:nvSpPr>
          <p:cNvPr id="44" name="TextBox 43"/>
          <p:cNvSpPr txBox="1"/>
          <p:nvPr/>
        </p:nvSpPr>
        <p:spPr>
          <a:xfrm>
            <a:off x="4422137" y="3425434"/>
            <a:ext cx="1197764" cy="400110"/>
          </a:xfrm>
          <a:prstGeom prst="rect">
            <a:avLst/>
          </a:prstGeom>
          <a:noFill/>
        </p:spPr>
        <p:txBody>
          <a:bodyPr wrap="none" rtlCol="0">
            <a:spAutoFit/>
          </a:bodyPr>
          <a:lstStyle/>
          <a:p>
            <a:r>
              <a:rPr lang="en-US" sz="2000" dirty="0" err="1">
                <a:solidFill>
                  <a:schemeClr val="bg1"/>
                </a:solidFill>
                <a:latin typeface="Goudy Old Style" panose="02020502050305020303" pitchFamily="18" charset="0"/>
                <a:cs typeface="Courier New" panose="02070309020205020404" pitchFamily="49" charset="0"/>
              </a:rPr>
              <a:t>Clobazam</a:t>
            </a:r>
            <a:endParaRPr lang="en-US" sz="2000" dirty="0">
              <a:solidFill>
                <a:schemeClr val="bg1"/>
              </a:solidFill>
              <a:latin typeface="Goudy Old Style" panose="02020502050305020303" pitchFamily="18" charset="0"/>
              <a:cs typeface="Courier New" panose="02070309020205020404" pitchFamily="49" charset="0"/>
            </a:endParaRPr>
          </a:p>
        </p:txBody>
      </p:sp>
      <p:sp>
        <p:nvSpPr>
          <p:cNvPr id="47" name="TextBox 46"/>
          <p:cNvSpPr txBox="1"/>
          <p:nvPr/>
        </p:nvSpPr>
        <p:spPr>
          <a:xfrm>
            <a:off x="4422137" y="2660324"/>
            <a:ext cx="1390124" cy="400110"/>
          </a:xfrm>
          <a:prstGeom prst="rect">
            <a:avLst/>
          </a:prstGeom>
          <a:noFill/>
        </p:spPr>
        <p:txBody>
          <a:bodyPr wrap="none" rtlCol="0">
            <a:spAutoFit/>
          </a:bodyPr>
          <a:lstStyle/>
          <a:p>
            <a:r>
              <a:rPr lang="en-US" sz="2000" dirty="0">
                <a:solidFill>
                  <a:schemeClr val="bg1"/>
                </a:solidFill>
                <a:latin typeface="Goudy Old Style" panose="02020502050305020303" pitchFamily="18" charset="0"/>
                <a:cs typeface="Courier New" panose="02070309020205020404" pitchFamily="49" charset="0"/>
              </a:rPr>
              <a:t>Gabapentin</a:t>
            </a:r>
          </a:p>
        </p:txBody>
      </p:sp>
      <p:sp>
        <p:nvSpPr>
          <p:cNvPr id="50" name="TextBox 49"/>
          <p:cNvSpPr txBox="1"/>
          <p:nvPr/>
        </p:nvSpPr>
        <p:spPr>
          <a:xfrm>
            <a:off x="4422137" y="2277769"/>
            <a:ext cx="1252266" cy="400110"/>
          </a:xfrm>
          <a:prstGeom prst="rect">
            <a:avLst/>
          </a:prstGeom>
          <a:noFill/>
        </p:spPr>
        <p:txBody>
          <a:bodyPr wrap="none" rtlCol="0">
            <a:spAutoFit/>
          </a:bodyPr>
          <a:lstStyle/>
          <a:p>
            <a:r>
              <a:rPr lang="en-US" sz="2000" dirty="0" err="1">
                <a:solidFill>
                  <a:schemeClr val="bg1"/>
                </a:solidFill>
                <a:latin typeface="Goudy Old Style" panose="02020502050305020303" pitchFamily="18" charset="0"/>
                <a:cs typeface="Courier New" panose="02070309020205020404" pitchFamily="49" charset="0"/>
              </a:rPr>
              <a:t>Vigabatrin</a:t>
            </a:r>
            <a:endParaRPr lang="en-US" sz="2000" dirty="0">
              <a:solidFill>
                <a:schemeClr val="bg1"/>
              </a:solidFill>
              <a:latin typeface="Goudy Old Style" panose="02020502050305020303" pitchFamily="18" charset="0"/>
              <a:cs typeface="Courier New" panose="02070309020205020404" pitchFamily="49" charset="0"/>
            </a:endParaRPr>
          </a:p>
        </p:txBody>
      </p:sp>
      <p:grpSp>
        <p:nvGrpSpPr>
          <p:cNvPr id="2" name="Group 1"/>
          <p:cNvGrpSpPr/>
          <p:nvPr/>
        </p:nvGrpSpPr>
        <p:grpSpPr>
          <a:xfrm>
            <a:off x="4313570" y="2409244"/>
            <a:ext cx="137160" cy="3197601"/>
            <a:chOff x="4313570" y="2409244"/>
            <a:chExt cx="137160" cy="3197601"/>
          </a:xfrm>
        </p:grpSpPr>
        <p:sp>
          <p:nvSpPr>
            <p:cNvPr id="25" name="Oval 24"/>
            <p:cNvSpPr/>
            <p:nvPr/>
          </p:nvSpPr>
          <p:spPr>
            <a:xfrm>
              <a:off x="4313570" y="3174354"/>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313570" y="4322019"/>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313570" y="3939464"/>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4313570" y="5469685"/>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4313570" y="4704574"/>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4313570" y="5087129"/>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4313570" y="3556909"/>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313570" y="2791799"/>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4313570" y="2409244"/>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5800087" y="3042879"/>
            <a:ext cx="1993687" cy="400110"/>
          </a:xfrm>
          <a:prstGeom prst="rect">
            <a:avLst/>
          </a:prstGeom>
          <a:noFill/>
        </p:spPr>
        <p:txBody>
          <a:bodyPr wrap="none" rtlCol="0">
            <a:spAutoFit/>
          </a:bodyPr>
          <a:lstStyle/>
          <a:p>
            <a:r>
              <a:rPr lang="en-US" sz="2000" dirty="0">
                <a:solidFill>
                  <a:schemeClr val="bg1"/>
                </a:solidFill>
                <a:latin typeface="Goudy Old Style" panose="02020502050305020303" pitchFamily="18" charset="0"/>
                <a:cs typeface="Courier New" panose="02070309020205020404" pitchFamily="49" charset="0"/>
              </a:rPr>
              <a:t>…......……….. 1975</a:t>
            </a:r>
          </a:p>
        </p:txBody>
      </p:sp>
      <p:sp>
        <p:nvSpPr>
          <p:cNvPr id="31" name="TextBox 30"/>
          <p:cNvSpPr txBox="1"/>
          <p:nvPr/>
        </p:nvSpPr>
        <p:spPr>
          <a:xfrm>
            <a:off x="5918965" y="4190544"/>
            <a:ext cx="1874809" cy="400110"/>
          </a:xfrm>
          <a:prstGeom prst="rect">
            <a:avLst/>
          </a:prstGeom>
          <a:noFill/>
        </p:spPr>
        <p:txBody>
          <a:bodyPr wrap="none" rtlCol="0">
            <a:spAutoFit/>
          </a:bodyPr>
          <a:lstStyle/>
          <a:p>
            <a:r>
              <a:rPr lang="en-US" sz="2000" dirty="0">
                <a:solidFill>
                  <a:schemeClr val="bg1"/>
                </a:solidFill>
                <a:latin typeface="Goudy Old Style" panose="02020502050305020303" pitchFamily="18" charset="0"/>
                <a:cs typeface="Courier New" panose="02070309020205020404" pitchFamily="49" charset="0"/>
              </a:rPr>
              <a:t>……….…….. 1960</a:t>
            </a:r>
          </a:p>
        </p:txBody>
      </p:sp>
      <p:sp>
        <p:nvSpPr>
          <p:cNvPr id="34" name="TextBox 33"/>
          <p:cNvSpPr txBox="1"/>
          <p:nvPr/>
        </p:nvSpPr>
        <p:spPr>
          <a:xfrm>
            <a:off x="5481346" y="3807989"/>
            <a:ext cx="2312428" cy="400110"/>
          </a:xfrm>
          <a:prstGeom prst="rect">
            <a:avLst/>
          </a:prstGeom>
          <a:noFill/>
        </p:spPr>
        <p:txBody>
          <a:bodyPr wrap="none" rtlCol="0">
            <a:spAutoFit/>
          </a:bodyPr>
          <a:lstStyle/>
          <a:p>
            <a:r>
              <a:rPr lang="en-US" sz="2000" dirty="0">
                <a:solidFill>
                  <a:schemeClr val="bg1"/>
                </a:solidFill>
                <a:latin typeface="Goudy Old Style" panose="02020502050305020303" pitchFamily="18" charset="0"/>
                <a:cs typeface="Courier New" panose="02070309020205020404" pitchFamily="49" charset="0"/>
              </a:rPr>
              <a:t>……….......……... 1960</a:t>
            </a:r>
          </a:p>
        </p:txBody>
      </p:sp>
      <p:sp>
        <p:nvSpPr>
          <p:cNvPr id="37" name="TextBox 36"/>
          <p:cNvSpPr txBox="1"/>
          <p:nvPr/>
        </p:nvSpPr>
        <p:spPr>
          <a:xfrm>
            <a:off x="5543863" y="5338210"/>
            <a:ext cx="2249911" cy="400110"/>
          </a:xfrm>
          <a:prstGeom prst="rect">
            <a:avLst/>
          </a:prstGeom>
          <a:noFill/>
        </p:spPr>
        <p:txBody>
          <a:bodyPr wrap="none" rtlCol="0">
            <a:spAutoFit/>
          </a:bodyPr>
          <a:lstStyle/>
          <a:p>
            <a:r>
              <a:rPr lang="en-US" sz="2000" dirty="0">
                <a:solidFill>
                  <a:schemeClr val="bg1"/>
                </a:solidFill>
                <a:latin typeface="Goudy Old Style" panose="02020502050305020303" pitchFamily="18" charset="0"/>
                <a:cs typeface="Courier New" panose="02070309020205020404" pitchFamily="49" charset="0"/>
              </a:rPr>
              <a:t>……….…..……... 1908</a:t>
            </a:r>
          </a:p>
        </p:txBody>
      </p:sp>
      <p:sp>
        <p:nvSpPr>
          <p:cNvPr id="40" name="TextBox 39"/>
          <p:cNvSpPr txBox="1"/>
          <p:nvPr/>
        </p:nvSpPr>
        <p:spPr>
          <a:xfrm>
            <a:off x="5981483" y="4573099"/>
            <a:ext cx="1812291" cy="400110"/>
          </a:xfrm>
          <a:prstGeom prst="rect">
            <a:avLst/>
          </a:prstGeom>
          <a:noFill/>
        </p:spPr>
        <p:txBody>
          <a:bodyPr wrap="none" rtlCol="0">
            <a:spAutoFit/>
          </a:bodyPr>
          <a:lstStyle/>
          <a:p>
            <a:r>
              <a:rPr lang="en-US" sz="2000" dirty="0">
                <a:solidFill>
                  <a:schemeClr val="bg1"/>
                </a:solidFill>
                <a:latin typeface="Goudy Old Style" panose="02020502050305020303" pitchFamily="18" charset="0"/>
                <a:cs typeface="Courier New" panose="02070309020205020404" pitchFamily="49" charset="0"/>
              </a:rPr>
              <a:t>……..……... 1952</a:t>
            </a:r>
          </a:p>
        </p:txBody>
      </p:sp>
      <p:sp>
        <p:nvSpPr>
          <p:cNvPr id="43" name="TextBox 42"/>
          <p:cNvSpPr txBox="1"/>
          <p:nvPr/>
        </p:nvSpPr>
        <p:spPr>
          <a:xfrm>
            <a:off x="5981483" y="4955654"/>
            <a:ext cx="1812291" cy="400110"/>
          </a:xfrm>
          <a:prstGeom prst="rect">
            <a:avLst/>
          </a:prstGeom>
          <a:noFill/>
        </p:spPr>
        <p:txBody>
          <a:bodyPr wrap="none" rtlCol="0">
            <a:spAutoFit/>
          </a:bodyPr>
          <a:lstStyle/>
          <a:p>
            <a:r>
              <a:rPr lang="en-US" sz="2000" dirty="0">
                <a:solidFill>
                  <a:schemeClr val="bg1"/>
                </a:solidFill>
                <a:latin typeface="Goudy Old Style" panose="02020502050305020303" pitchFamily="18" charset="0"/>
                <a:cs typeface="Courier New" panose="02070309020205020404" pitchFamily="49" charset="0"/>
              </a:rPr>
              <a:t>……..……... 1912</a:t>
            </a:r>
          </a:p>
        </p:txBody>
      </p:sp>
      <p:sp>
        <p:nvSpPr>
          <p:cNvPr id="46" name="TextBox 45"/>
          <p:cNvSpPr txBox="1"/>
          <p:nvPr/>
        </p:nvSpPr>
        <p:spPr>
          <a:xfrm>
            <a:off x="5550018" y="3425434"/>
            <a:ext cx="2243756" cy="400110"/>
          </a:xfrm>
          <a:prstGeom prst="rect">
            <a:avLst/>
          </a:prstGeom>
          <a:noFill/>
        </p:spPr>
        <p:txBody>
          <a:bodyPr wrap="none" rtlCol="0">
            <a:spAutoFit/>
          </a:bodyPr>
          <a:lstStyle/>
          <a:p>
            <a:r>
              <a:rPr lang="en-US" sz="2000" dirty="0">
                <a:solidFill>
                  <a:schemeClr val="bg1"/>
                </a:solidFill>
                <a:latin typeface="Goudy Old Style" panose="02020502050305020303" pitchFamily="18" charset="0"/>
                <a:cs typeface="Courier New" panose="02070309020205020404" pitchFamily="49" charset="0"/>
              </a:rPr>
              <a:t>……..……....…... 1975</a:t>
            </a:r>
          </a:p>
        </p:txBody>
      </p:sp>
      <p:sp>
        <p:nvSpPr>
          <p:cNvPr id="49" name="TextBox 48"/>
          <p:cNvSpPr txBox="1"/>
          <p:nvPr/>
        </p:nvSpPr>
        <p:spPr>
          <a:xfrm>
            <a:off x="5668897" y="2660324"/>
            <a:ext cx="2124877" cy="400110"/>
          </a:xfrm>
          <a:prstGeom prst="rect">
            <a:avLst/>
          </a:prstGeom>
          <a:noFill/>
        </p:spPr>
        <p:txBody>
          <a:bodyPr wrap="none" rtlCol="0">
            <a:spAutoFit/>
          </a:bodyPr>
          <a:lstStyle/>
          <a:p>
            <a:r>
              <a:rPr lang="en-US" sz="2000" dirty="0">
                <a:solidFill>
                  <a:schemeClr val="bg1"/>
                </a:solidFill>
                <a:latin typeface="Goudy Old Style" panose="02020502050305020303" pitchFamily="18" charset="0"/>
                <a:cs typeface="Courier New" panose="02070309020205020404" pitchFamily="49" charset="0"/>
              </a:rPr>
              <a:t>……..…..……... 1993</a:t>
            </a:r>
          </a:p>
        </p:txBody>
      </p:sp>
      <p:sp>
        <p:nvSpPr>
          <p:cNvPr id="52" name="TextBox 51"/>
          <p:cNvSpPr txBox="1"/>
          <p:nvPr/>
        </p:nvSpPr>
        <p:spPr>
          <a:xfrm>
            <a:off x="5547966" y="2277769"/>
            <a:ext cx="2245808" cy="400110"/>
          </a:xfrm>
          <a:prstGeom prst="rect">
            <a:avLst/>
          </a:prstGeom>
          <a:noFill/>
        </p:spPr>
        <p:txBody>
          <a:bodyPr wrap="none" rtlCol="0">
            <a:spAutoFit/>
          </a:bodyPr>
          <a:lstStyle/>
          <a:p>
            <a:r>
              <a:rPr lang="en-US" sz="2000" dirty="0">
                <a:solidFill>
                  <a:schemeClr val="bg1"/>
                </a:solidFill>
                <a:latin typeface="Goudy Old Style" panose="02020502050305020303" pitchFamily="18" charset="0"/>
                <a:cs typeface="Courier New" panose="02070309020205020404" pitchFamily="49" charset="0"/>
              </a:rPr>
              <a:t>…………..….…... 1994</a:t>
            </a:r>
          </a:p>
        </p:txBody>
      </p:sp>
      <p:pic>
        <p:nvPicPr>
          <p:cNvPr id="69" name="Picture 6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5004" y="1002515"/>
            <a:ext cx="1839837" cy="1047971"/>
          </a:xfrm>
          <a:prstGeom prst="rect">
            <a:avLst/>
          </a:prstGeom>
        </p:spPr>
      </p:pic>
      <p:sp>
        <p:nvSpPr>
          <p:cNvPr id="53" name="TextBox 52"/>
          <p:cNvSpPr txBox="1"/>
          <p:nvPr/>
        </p:nvSpPr>
        <p:spPr>
          <a:xfrm>
            <a:off x="11640455" y="6356292"/>
            <a:ext cx="422360" cy="400110"/>
          </a:xfrm>
          <a:prstGeom prst="rect">
            <a:avLst/>
          </a:prstGeom>
          <a:noFill/>
        </p:spPr>
        <p:txBody>
          <a:bodyPr wrap="none" rtlCol="0">
            <a:spAutoFit/>
          </a:bodyPr>
          <a:lstStyle/>
          <a:p>
            <a:r>
              <a:rPr lang="en-US" sz="2000" dirty="0">
                <a:latin typeface="Goudy Old Style" panose="02020502050305020303" pitchFamily="18" charset="0"/>
              </a:rPr>
              <a:t>14</a:t>
            </a:r>
          </a:p>
        </p:txBody>
      </p:sp>
    </p:spTree>
    <p:extLst>
      <p:ext uri="{BB962C8B-B14F-4D97-AF65-F5344CB8AC3E}">
        <p14:creationId xmlns:p14="http://schemas.microsoft.com/office/powerpoint/2010/main" val="1065714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3019245" y="888520"/>
            <a:ext cx="5926347" cy="5357004"/>
          </a:xfrm>
          <a:prstGeom prst="roundRect">
            <a:avLst/>
          </a:prstGeom>
          <a:solidFill>
            <a:schemeClr val="tx1"/>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242178" y="157179"/>
            <a:ext cx="1407501" cy="769441"/>
          </a:xfrm>
          <a:prstGeom prst="rect">
            <a:avLst/>
          </a:prstGeom>
          <a:noFill/>
        </p:spPr>
        <p:txBody>
          <a:bodyPr wrap="none" rtlCol="0">
            <a:spAutoFit/>
          </a:bodyPr>
          <a:lstStyle/>
          <a:p>
            <a:r>
              <a:rPr lang="en-US" sz="4400" dirty="0">
                <a:latin typeface="Goudy Old Style" panose="02020502050305020303" pitchFamily="18" charset="0"/>
                <a:cs typeface="Courier New" panose="02070309020205020404" pitchFamily="49" charset="0"/>
              </a:rPr>
              <a:t>Why?</a:t>
            </a:r>
          </a:p>
        </p:txBody>
      </p:sp>
      <p:grpSp>
        <p:nvGrpSpPr>
          <p:cNvPr id="4" name="Group 3"/>
          <p:cNvGrpSpPr/>
          <p:nvPr/>
        </p:nvGrpSpPr>
        <p:grpSpPr>
          <a:xfrm>
            <a:off x="4189745" y="2830219"/>
            <a:ext cx="3917815" cy="523220"/>
            <a:chOff x="4313570" y="2277769"/>
            <a:chExt cx="3917815" cy="523220"/>
          </a:xfrm>
        </p:grpSpPr>
        <p:sp>
          <p:nvSpPr>
            <p:cNvPr id="85" name="TextBox 84"/>
            <p:cNvSpPr txBox="1"/>
            <p:nvPr/>
          </p:nvSpPr>
          <p:spPr>
            <a:xfrm>
              <a:off x="4422137" y="2277769"/>
              <a:ext cx="3809248" cy="523220"/>
            </a:xfrm>
            <a:prstGeom prst="rect">
              <a:avLst/>
            </a:prstGeom>
            <a:noFill/>
          </p:spPr>
          <p:txBody>
            <a:bodyPr wrap="none" rtlCol="0">
              <a:spAutoFit/>
            </a:bodyPr>
            <a:lstStyle/>
            <a:p>
              <a:r>
                <a:rPr lang="en-US" sz="2800" dirty="0">
                  <a:solidFill>
                    <a:schemeClr val="bg1"/>
                  </a:solidFill>
                  <a:latin typeface="Goudy Old Style" panose="02020502050305020303" pitchFamily="18" charset="0"/>
                  <a:cs typeface="Courier New" panose="02070309020205020404" pitchFamily="49" charset="0"/>
                </a:rPr>
                <a:t>Many roads lead to Rome</a:t>
              </a:r>
            </a:p>
          </p:txBody>
        </p:sp>
        <p:sp>
          <p:nvSpPr>
            <p:cNvPr id="86" name="Oval 85"/>
            <p:cNvSpPr/>
            <p:nvPr/>
          </p:nvSpPr>
          <p:spPr>
            <a:xfrm>
              <a:off x="4313570" y="2470799"/>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4189745" y="3535069"/>
            <a:ext cx="3814646" cy="523220"/>
            <a:chOff x="4313570" y="2982619"/>
            <a:chExt cx="3814646" cy="523220"/>
          </a:xfrm>
        </p:grpSpPr>
        <p:sp>
          <p:nvSpPr>
            <p:cNvPr id="103" name="TextBox 102"/>
            <p:cNvSpPr txBox="1"/>
            <p:nvPr/>
          </p:nvSpPr>
          <p:spPr>
            <a:xfrm>
              <a:off x="4422137" y="2982619"/>
              <a:ext cx="3706079" cy="523220"/>
            </a:xfrm>
            <a:prstGeom prst="rect">
              <a:avLst/>
            </a:prstGeom>
            <a:noFill/>
          </p:spPr>
          <p:txBody>
            <a:bodyPr wrap="none" rtlCol="0">
              <a:spAutoFit/>
            </a:bodyPr>
            <a:lstStyle/>
            <a:p>
              <a:r>
                <a:rPr lang="en-US" sz="2800" dirty="0">
                  <a:solidFill>
                    <a:schemeClr val="bg1"/>
                  </a:solidFill>
                  <a:latin typeface="Goudy Old Style" panose="02020502050305020303" pitchFamily="18" charset="0"/>
                  <a:cs typeface="Courier New" panose="02070309020205020404" pitchFamily="49" charset="0"/>
                </a:rPr>
                <a:t>Pathological homeostasis</a:t>
              </a:r>
            </a:p>
          </p:txBody>
        </p:sp>
        <p:sp>
          <p:nvSpPr>
            <p:cNvPr id="104" name="Oval 103"/>
            <p:cNvSpPr/>
            <p:nvPr/>
          </p:nvSpPr>
          <p:spPr>
            <a:xfrm>
              <a:off x="4313570" y="3180769"/>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11640455" y="6356292"/>
            <a:ext cx="436530" cy="400110"/>
          </a:xfrm>
          <a:prstGeom prst="rect">
            <a:avLst/>
          </a:prstGeom>
          <a:noFill/>
        </p:spPr>
        <p:txBody>
          <a:bodyPr wrap="none" rtlCol="0">
            <a:spAutoFit/>
          </a:bodyPr>
          <a:lstStyle/>
          <a:p>
            <a:r>
              <a:rPr lang="en-US" sz="2000" dirty="0">
                <a:latin typeface="Goudy Old Style" panose="02020502050305020303" pitchFamily="18" charset="0"/>
              </a:rPr>
              <a:t>15</a:t>
            </a:r>
          </a:p>
        </p:txBody>
      </p:sp>
    </p:spTree>
    <p:extLst>
      <p:ext uri="{BB962C8B-B14F-4D97-AF65-F5344CB8AC3E}">
        <p14:creationId xmlns:p14="http://schemas.microsoft.com/office/powerpoint/2010/main" val="4271940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72979" y="157179"/>
            <a:ext cx="6646884" cy="769441"/>
          </a:xfrm>
          <a:prstGeom prst="rect">
            <a:avLst/>
          </a:prstGeom>
          <a:noFill/>
        </p:spPr>
        <p:txBody>
          <a:bodyPr wrap="none" rtlCol="0">
            <a:spAutoFit/>
          </a:bodyPr>
          <a:lstStyle/>
          <a:p>
            <a:r>
              <a:rPr lang="en-US" sz="4400" dirty="0" smtClean="0">
                <a:latin typeface="Goudy Old Style" panose="02020502050305020303" pitchFamily="18" charset="0"/>
                <a:cs typeface="Courier New" panose="02070309020205020404" pitchFamily="49" charset="0"/>
              </a:rPr>
              <a:t>Do </a:t>
            </a:r>
            <a:r>
              <a:rPr lang="en-US" sz="4400" dirty="0" smtClean="0">
                <a:latin typeface="Goudy Old Style" panose="02020502050305020303" pitchFamily="18" charset="0"/>
                <a:cs typeface="Courier New" panose="02070309020205020404" pitchFamily="49" charset="0"/>
              </a:rPr>
              <a:t>We Need </a:t>
            </a:r>
            <a:r>
              <a:rPr lang="en-US" sz="4400" dirty="0" smtClean="0">
                <a:latin typeface="Goudy Old Style" panose="02020502050305020303" pitchFamily="18" charset="0"/>
                <a:cs typeface="Courier New" panose="02070309020205020404" pitchFamily="49" charset="0"/>
              </a:rPr>
              <a:t>New </a:t>
            </a:r>
            <a:r>
              <a:rPr lang="en-US" sz="4400" dirty="0">
                <a:latin typeface="Goudy Old Style" panose="02020502050305020303" pitchFamily="18" charset="0"/>
                <a:cs typeface="Courier New" panose="02070309020205020404" pitchFamily="49" charset="0"/>
              </a:rPr>
              <a:t>Strategies?</a:t>
            </a:r>
          </a:p>
        </p:txBody>
      </p:sp>
      <p:pic>
        <p:nvPicPr>
          <p:cNvPr id="4098" name="Picture 2" descr=" strategy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109661" y="2146300"/>
            <a:ext cx="3748463" cy="2762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640455" y="6356292"/>
            <a:ext cx="425245" cy="400110"/>
          </a:xfrm>
          <a:prstGeom prst="rect">
            <a:avLst/>
          </a:prstGeom>
          <a:noFill/>
        </p:spPr>
        <p:txBody>
          <a:bodyPr wrap="none" rtlCol="0">
            <a:spAutoFit/>
          </a:bodyPr>
          <a:lstStyle/>
          <a:p>
            <a:r>
              <a:rPr lang="en-US" sz="2000" dirty="0">
                <a:latin typeface="Goudy Old Style" panose="02020502050305020303" pitchFamily="18" charset="0"/>
              </a:rPr>
              <a:t>16</a:t>
            </a:r>
          </a:p>
        </p:txBody>
      </p:sp>
    </p:spTree>
    <p:extLst>
      <p:ext uri="{BB962C8B-B14F-4D97-AF65-F5344CB8AC3E}">
        <p14:creationId xmlns:p14="http://schemas.microsoft.com/office/powerpoint/2010/main" val="91121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01436" y="157179"/>
            <a:ext cx="4199548" cy="769441"/>
          </a:xfrm>
          <a:prstGeom prst="rect">
            <a:avLst/>
          </a:prstGeom>
          <a:noFill/>
        </p:spPr>
        <p:txBody>
          <a:bodyPr wrap="none" rtlCol="0">
            <a:spAutoFit/>
          </a:bodyPr>
          <a:lstStyle/>
          <a:p>
            <a:r>
              <a:rPr lang="en-US" sz="4400" dirty="0" err="1">
                <a:latin typeface="Goudy Old Style" panose="02020502050305020303" pitchFamily="18" charset="0"/>
                <a:cs typeface="Courier New" panose="02070309020205020404" pitchFamily="49" charset="0"/>
              </a:rPr>
              <a:t>Dravet</a:t>
            </a:r>
            <a:r>
              <a:rPr lang="en-US" sz="4400" dirty="0">
                <a:latin typeface="Goudy Old Style" panose="02020502050305020303" pitchFamily="18" charset="0"/>
                <a:cs typeface="Courier New" panose="02070309020205020404" pitchFamily="49" charset="0"/>
              </a:rPr>
              <a:t> Syndrome</a:t>
            </a:r>
          </a:p>
        </p:txBody>
      </p:sp>
      <p:pic>
        <p:nvPicPr>
          <p:cNvPr id="3" name="Picture 2"/>
          <p:cNvPicPr>
            <a:picLocks noChangeAspect="1"/>
          </p:cNvPicPr>
          <p:nvPr/>
        </p:nvPicPr>
        <p:blipFill>
          <a:blip r:embed="rId2"/>
          <a:stretch>
            <a:fillRect/>
          </a:stretch>
        </p:blipFill>
        <p:spPr>
          <a:xfrm>
            <a:off x="1119260" y="2081983"/>
            <a:ext cx="9877282" cy="3968750"/>
          </a:xfrm>
          <a:prstGeom prst="rect">
            <a:avLst/>
          </a:prstGeom>
        </p:spPr>
      </p:pic>
      <p:pic>
        <p:nvPicPr>
          <p:cNvPr id="4" name="Picture 3"/>
          <p:cNvPicPr>
            <a:picLocks noChangeAspect="1"/>
          </p:cNvPicPr>
          <p:nvPr/>
        </p:nvPicPr>
        <p:blipFill>
          <a:blip r:embed="rId3"/>
          <a:stretch>
            <a:fillRect/>
          </a:stretch>
        </p:blipFill>
        <p:spPr>
          <a:xfrm>
            <a:off x="469901" y="1158635"/>
            <a:ext cx="11176000" cy="923348"/>
          </a:xfrm>
          <a:prstGeom prst="rect">
            <a:avLst/>
          </a:prstGeom>
        </p:spPr>
      </p:pic>
      <p:sp>
        <p:nvSpPr>
          <p:cNvPr id="5" name="Rectangle 4"/>
          <p:cNvSpPr/>
          <p:nvPr/>
        </p:nvSpPr>
        <p:spPr>
          <a:xfrm>
            <a:off x="3296356" y="3909786"/>
            <a:ext cx="7671158" cy="393700"/>
          </a:xfrm>
          <a:prstGeom prst="rect">
            <a:avLst/>
          </a:prstGeom>
          <a:solidFill>
            <a:srgbClr val="FFFF00">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1640455" y="6356292"/>
            <a:ext cx="416974" cy="400110"/>
          </a:xfrm>
          <a:prstGeom prst="rect">
            <a:avLst/>
          </a:prstGeom>
          <a:noFill/>
        </p:spPr>
        <p:txBody>
          <a:bodyPr wrap="none" rtlCol="0">
            <a:spAutoFit/>
          </a:bodyPr>
          <a:lstStyle/>
          <a:p>
            <a:r>
              <a:rPr lang="en-US" sz="2000" dirty="0">
                <a:latin typeface="Goudy Old Style" panose="02020502050305020303" pitchFamily="18" charset="0"/>
              </a:rPr>
              <a:t>17</a:t>
            </a:r>
          </a:p>
        </p:txBody>
      </p:sp>
    </p:spTree>
    <p:extLst>
      <p:ext uri="{BB962C8B-B14F-4D97-AF65-F5344CB8AC3E}">
        <p14:creationId xmlns:p14="http://schemas.microsoft.com/office/powerpoint/2010/main" val="252282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9901" y="1158635"/>
            <a:ext cx="11176000" cy="923348"/>
          </a:xfrm>
          <a:prstGeom prst="rect">
            <a:avLst/>
          </a:prstGeom>
        </p:spPr>
      </p:pic>
      <p:pic>
        <p:nvPicPr>
          <p:cNvPr id="15362" name="Picture 2" descr="Image result for action potentia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32719" y="2521333"/>
            <a:ext cx="7159624" cy="33798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042400" y="5940433"/>
            <a:ext cx="1515543" cy="400110"/>
          </a:xfrm>
          <a:prstGeom prst="rect">
            <a:avLst/>
          </a:prstGeom>
          <a:noFill/>
        </p:spPr>
        <p:txBody>
          <a:bodyPr wrap="none" rtlCol="0">
            <a:spAutoFit/>
          </a:bodyPr>
          <a:lstStyle/>
          <a:p>
            <a:r>
              <a:rPr lang="en-US" sz="2000" dirty="0">
                <a:latin typeface="Goudy Old Style" panose="02020502050305020303" pitchFamily="18" charset="0"/>
              </a:rPr>
              <a:t>APS Therapy</a:t>
            </a:r>
          </a:p>
        </p:txBody>
      </p:sp>
      <p:sp>
        <p:nvSpPr>
          <p:cNvPr id="7" name="TextBox 6"/>
          <p:cNvSpPr txBox="1"/>
          <p:nvPr/>
        </p:nvSpPr>
        <p:spPr>
          <a:xfrm>
            <a:off x="11640455" y="6356292"/>
            <a:ext cx="426720" cy="400110"/>
          </a:xfrm>
          <a:prstGeom prst="rect">
            <a:avLst/>
          </a:prstGeom>
          <a:noFill/>
        </p:spPr>
        <p:txBody>
          <a:bodyPr wrap="none" rtlCol="0">
            <a:spAutoFit/>
          </a:bodyPr>
          <a:lstStyle/>
          <a:p>
            <a:r>
              <a:rPr lang="en-US" sz="2000" dirty="0">
                <a:latin typeface="Goudy Old Style" panose="02020502050305020303" pitchFamily="18" charset="0"/>
              </a:rPr>
              <a:t>18</a:t>
            </a:r>
          </a:p>
        </p:txBody>
      </p:sp>
      <p:sp>
        <p:nvSpPr>
          <p:cNvPr id="8" name="TextBox 7"/>
          <p:cNvSpPr txBox="1"/>
          <p:nvPr/>
        </p:nvSpPr>
        <p:spPr>
          <a:xfrm>
            <a:off x="2166269" y="157179"/>
            <a:ext cx="7349833" cy="769441"/>
          </a:xfrm>
          <a:prstGeom prst="rect">
            <a:avLst/>
          </a:prstGeom>
          <a:noFill/>
        </p:spPr>
        <p:txBody>
          <a:bodyPr wrap="none" rtlCol="0">
            <a:spAutoFit/>
          </a:bodyPr>
          <a:lstStyle/>
          <a:p>
            <a:r>
              <a:rPr lang="en-US" sz="4400" dirty="0">
                <a:latin typeface="Goudy Old Style" panose="02020502050305020303" pitchFamily="18" charset="0"/>
                <a:cs typeface="Courier New" panose="02070309020205020404" pitchFamily="49" charset="0"/>
              </a:rPr>
              <a:t>SCN1A </a:t>
            </a:r>
            <a:r>
              <a:rPr lang="en-US" sz="4400" dirty="0" smtClean="0">
                <a:latin typeface="Goudy Old Style" panose="02020502050305020303" pitchFamily="18" charset="0"/>
                <a:cs typeface="Courier New" panose="02070309020205020404" pitchFamily="49" charset="0"/>
              </a:rPr>
              <a:t>&amp; The Action Potential</a:t>
            </a:r>
            <a:endParaRPr lang="en-US" sz="4400" dirty="0">
              <a:latin typeface="Goudy Old Style" panose="02020502050305020303" pitchFamily="18" charset="0"/>
              <a:cs typeface="Courier New" panose="02070309020205020404" pitchFamily="49" charset="0"/>
            </a:endParaRPr>
          </a:p>
        </p:txBody>
      </p:sp>
    </p:spTree>
    <p:extLst>
      <p:ext uri="{BB962C8B-B14F-4D97-AF65-F5344CB8AC3E}">
        <p14:creationId xmlns:p14="http://schemas.microsoft.com/office/powerpoint/2010/main" val="184378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TextBox 102"/>
          <p:cNvSpPr txBox="1"/>
          <p:nvPr/>
        </p:nvSpPr>
        <p:spPr>
          <a:xfrm>
            <a:off x="5477035" y="3323697"/>
            <a:ext cx="784189" cy="646331"/>
          </a:xfrm>
          <a:prstGeom prst="rect">
            <a:avLst/>
          </a:prstGeom>
          <a:noFill/>
        </p:spPr>
        <p:txBody>
          <a:bodyPr wrap="none" rtlCol="0">
            <a:spAutoFit/>
          </a:bodyPr>
          <a:lstStyle/>
          <a:p>
            <a:r>
              <a:rPr lang="en-US" sz="3600" dirty="0">
                <a:latin typeface="Goudy Old Style" panose="02020502050305020303" pitchFamily="18" charset="0"/>
              </a:rPr>
              <a:t>So?</a:t>
            </a:r>
          </a:p>
        </p:txBody>
      </p:sp>
    </p:spTree>
    <p:extLst>
      <p:ext uri="{BB962C8B-B14F-4D97-AF65-F5344CB8AC3E}">
        <p14:creationId xmlns:p14="http://schemas.microsoft.com/office/powerpoint/2010/main" val="3815550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12411" y="1618586"/>
            <a:ext cx="5705532" cy="4451417"/>
          </a:xfrm>
          <a:prstGeom prst="rect">
            <a:avLst/>
          </a:prstGeom>
        </p:spPr>
      </p:pic>
      <p:pic>
        <p:nvPicPr>
          <p:cNvPr id="3" name="Picture 2"/>
          <p:cNvPicPr>
            <a:picLocks noChangeAspect="1"/>
          </p:cNvPicPr>
          <p:nvPr/>
        </p:nvPicPr>
        <p:blipFill>
          <a:blip r:embed="rId3"/>
          <a:stretch>
            <a:fillRect/>
          </a:stretch>
        </p:blipFill>
        <p:spPr>
          <a:xfrm>
            <a:off x="1362534" y="1618587"/>
            <a:ext cx="3528779" cy="4683108"/>
          </a:xfrm>
          <a:prstGeom prst="rect">
            <a:avLst/>
          </a:prstGeom>
        </p:spPr>
      </p:pic>
      <p:sp>
        <p:nvSpPr>
          <p:cNvPr id="4" name="TextBox 3"/>
          <p:cNvSpPr txBox="1"/>
          <p:nvPr/>
        </p:nvSpPr>
        <p:spPr>
          <a:xfrm>
            <a:off x="1891967" y="520037"/>
            <a:ext cx="8584145" cy="769441"/>
          </a:xfrm>
          <a:prstGeom prst="rect">
            <a:avLst/>
          </a:prstGeom>
          <a:noFill/>
        </p:spPr>
        <p:txBody>
          <a:bodyPr wrap="none" rtlCol="0">
            <a:spAutoFit/>
          </a:bodyPr>
          <a:lstStyle/>
          <a:p>
            <a:r>
              <a:rPr lang="en-US" sz="4400" dirty="0" smtClean="0">
                <a:latin typeface="Goudy Old Style" panose="02020502050305020303" pitchFamily="18" charset="0"/>
                <a:cs typeface="Courier New" panose="02070309020205020404" pitchFamily="49" charset="0"/>
              </a:rPr>
              <a:t>Action Potentials in SCN1A </a:t>
            </a:r>
            <a:r>
              <a:rPr lang="en-US" sz="4400" dirty="0">
                <a:latin typeface="Goudy Old Style" panose="02020502050305020303" pitchFamily="18" charset="0"/>
                <a:cs typeface="Courier New" panose="02070309020205020404" pitchFamily="49" charset="0"/>
              </a:rPr>
              <a:t>+/</a:t>
            </a:r>
            <a:r>
              <a:rPr lang="en-US" sz="4400" dirty="0">
                <a:cs typeface="Courier New" panose="02070309020205020404" pitchFamily="49" charset="0"/>
              </a:rPr>
              <a:t>- </a:t>
            </a:r>
            <a:r>
              <a:rPr lang="en-US" sz="4400" dirty="0" smtClean="0">
                <a:latin typeface="Goudy Old Style" panose="02020502050305020303" pitchFamily="18" charset="0"/>
                <a:cs typeface="Courier New" panose="02070309020205020404" pitchFamily="49" charset="0"/>
              </a:rPr>
              <a:t>Mice</a:t>
            </a:r>
            <a:endParaRPr lang="en-US" sz="4400" dirty="0">
              <a:latin typeface="Goudy Old Style" panose="02020502050305020303" pitchFamily="18" charset="0"/>
              <a:cs typeface="Courier New" panose="02070309020205020404" pitchFamily="49" charset="0"/>
            </a:endParaRPr>
          </a:p>
        </p:txBody>
      </p:sp>
      <p:sp>
        <p:nvSpPr>
          <p:cNvPr id="5" name="TextBox 4"/>
          <p:cNvSpPr txBox="1"/>
          <p:nvPr/>
        </p:nvSpPr>
        <p:spPr>
          <a:xfrm>
            <a:off x="9419772" y="6161154"/>
            <a:ext cx="1639295" cy="400110"/>
          </a:xfrm>
          <a:prstGeom prst="rect">
            <a:avLst/>
          </a:prstGeom>
          <a:noFill/>
        </p:spPr>
        <p:txBody>
          <a:bodyPr wrap="none" rtlCol="0">
            <a:spAutoFit/>
          </a:bodyPr>
          <a:lstStyle/>
          <a:p>
            <a:r>
              <a:rPr lang="en-US" sz="2000" dirty="0">
                <a:latin typeface="Goudy Old Style" panose="02020502050305020303" pitchFamily="18" charset="0"/>
              </a:rPr>
              <a:t>Yu et al., 2006</a:t>
            </a:r>
          </a:p>
        </p:txBody>
      </p:sp>
      <p:sp>
        <p:nvSpPr>
          <p:cNvPr id="6" name="TextBox 5"/>
          <p:cNvSpPr txBox="1"/>
          <p:nvPr/>
        </p:nvSpPr>
        <p:spPr>
          <a:xfrm>
            <a:off x="11640455" y="6356292"/>
            <a:ext cx="428900" cy="400110"/>
          </a:xfrm>
          <a:prstGeom prst="rect">
            <a:avLst/>
          </a:prstGeom>
          <a:noFill/>
        </p:spPr>
        <p:txBody>
          <a:bodyPr wrap="none" rtlCol="0">
            <a:spAutoFit/>
          </a:bodyPr>
          <a:lstStyle/>
          <a:p>
            <a:r>
              <a:rPr lang="en-US" sz="2000" dirty="0">
                <a:latin typeface="Goudy Old Style" panose="02020502050305020303" pitchFamily="18" charset="0"/>
              </a:rPr>
              <a:t>19</a:t>
            </a:r>
          </a:p>
        </p:txBody>
      </p:sp>
    </p:spTree>
    <p:extLst>
      <p:ext uri="{BB962C8B-B14F-4D97-AF65-F5344CB8AC3E}">
        <p14:creationId xmlns:p14="http://schemas.microsoft.com/office/powerpoint/2010/main" val="131600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3019245" y="888520"/>
            <a:ext cx="5926347" cy="5357004"/>
          </a:xfrm>
          <a:prstGeom prst="roundRect">
            <a:avLst/>
          </a:prstGeom>
          <a:solidFill>
            <a:schemeClr val="tx1"/>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6163" y="1337094"/>
            <a:ext cx="1902267" cy="2301808"/>
          </a:xfrm>
          <a:prstGeom prst="rect">
            <a:avLst/>
          </a:prstGeom>
        </p:spPr>
      </p:pic>
      <p:sp>
        <p:nvSpPr>
          <p:cNvPr id="12" name="TextBox 11"/>
          <p:cNvSpPr txBox="1"/>
          <p:nvPr/>
        </p:nvSpPr>
        <p:spPr>
          <a:xfrm>
            <a:off x="4965953" y="157179"/>
            <a:ext cx="2032929" cy="769441"/>
          </a:xfrm>
          <a:prstGeom prst="rect">
            <a:avLst/>
          </a:prstGeom>
          <a:noFill/>
        </p:spPr>
        <p:txBody>
          <a:bodyPr wrap="none" rtlCol="0">
            <a:spAutoFit/>
          </a:bodyPr>
          <a:lstStyle/>
          <a:p>
            <a:r>
              <a:rPr lang="en-US" sz="4400" dirty="0">
                <a:latin typeface="Goudy Old Style" panose="02020502050305020303" pitchFamily="18" charset="0"/>
                <a:cs typeface="Courier New" panose="02070309020205020404" pitchFamily="49" charset="0"/>
              </a:rPr>
              <a:t>Epilepsy</a:t>
            </a:r>
          </a:p>
        </p:txBody>
      </p:sp>
      <p:grpSp>
        <p:nvGrpSpPr>
          <p:cNvPr id="9" name="Group 8"/>
          <p:cNvGrpSpPr/>
          <p:nvPr/>
        </p:nvGrpSpPr>
        <p:grpSpPr>
          <a:xfrm>
            <a:off x="3873733" y="3848453"/>
            <a:ext cx="4527662" cy="523220"/>
            <a:chOff x="3873733" y="3711293"/>
            <a:chExt cx="4527662" cy="523220"/>
          </a:xfrm>
        </p:grpSpPr>
        <p:sp>
          <p:nvSpPr>
            <p:cNvPr id="14" name="TextBox 13"/>
            <p:cNvSpPr txBox="1"/>
            <p:nvPr/>
          </p:nvSpPr>
          <p:spPr>
            <a:xfrm>
              <a:off x="3982300" y="3711293"/>
              <a:ext cx="4419095" cy="523220"/>
            </a:xfrm>
            <a:prstGeom prst="rect">
              <a:avLst/>
            </a:prstGeom>
            <a:noFill/>
          </p:spPr>
          <p:txBody>
            <a:bodyPr wrap="none" rtlCol="0">
              <a:spAutoFit/>
            </a:bodyPr>
            <a:lstStyle/>
            <a:p>
              <a:r>
                <a:rPr lang="en-US" sz="2800" dirty="0">
                  <a:solidFill>
                    <a:schemeClr val="bg1"/>
                  </a:solidFill>
                  <a:latin typeface="Goudy Old Style" panose="02020502050305020303" pitchFamily="18" charset="0"/>
                  <a:cs typeface="Courier New" panose="02070309020205020404" pitchFamily="49" charset="0"/>
                </a:rPr>
                <a:t>2.2 million people in the U.S.</a:t>
              </a:r>
            </a:p>
          </p:txBody>
        </p:sp>
        <p:sp>
          <p:nvSpPr>
            <p:cNvPr id="3" name="Oval 2"/>
            <p:cNvSpPr/>
            <p:nvPr/>
          </p:nvSpPr>
          <p:spPr>
            <a:xfrm>
              <a:off x="3873733" y="3904323"/>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3873733" y="5292758"/>
            <a:ext cx="2635349" cy="523220"/>
            <a:chOff x="3873733" y="4792373"/>
            <a:chExt cx="2635349" cy="523220"/>
          </a:xfrm>
        </p:grpSpPr>
        <p:sp>
          <p:nvSpPr>
            <p:cNvPr id="15" name="TextBox 14"/>
            <p:cNvSpPr txBox="1"/>
            <p:nvPr/>
          </p:nvSpPr>
          <p:spPr>
            <a:xfrm>
              <a:off x="3982300" y="4792373"/>
              <a:ext cx="2526782" cy="523220"/>
            </a:xfrm>
            <a:prstGeom prst="rect">
              <a:avLst/>
            </a:prstGeom>
            <a:noFill/>
          </p:spPr>
          <p:txBody>
            <a:bodyPr wrap="none" rtlCol="0">
              <a:spAutoFit/>
            </a:bodyPr>
            <a:lstStyle/>
            <a:p>
              <a:r>
                <a:rPr lang="en-US" sz="2800" dirty="0">
                  <a:solidFill>
                    <a:schemeClr val="bg1"/>
                  </a:solidFill>
                  <a:latin typeface="Goudy Old Style" panose="02020502050305020303" pitchFamily="18" charset="0"/>
                  <a:cs typeface="Courier New" panose="02070309020205020404" pitchFamily="49" charset="0"/>
                </a:rPr>
                <a:t>70% are genetic.</a:t>
              </a:r>
            </a:p>
          </p:txBody>
        </p:sp>
        <p:sp>
          <p:nvSpPr>
            <p:cNvPr id="16" name="Oval 15"/>
            <p:cNvSpPr/>
            <p:nvPr/>
          </p:nvSpPr>
          <p:spPr>
            <a:xfrm>
              <a:off x="3873733" y="4985403"/>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3881353" y="4329888"/>
            <a:ext cx="2207218" cy="523220"/>
            <a:chOff x="3873733" y="4792373"/>
            <a:chExt cx="2207218" cy="523220"/>
          </a:xfrm>
        </p:grpSpPr>
        <p:sp>
          <p:nvSpPr>
            <p:cNvPr id="18" name="TextBox 17"/>
            <p:cNvSpPr txBox="1"/>
            <p:nvPr/>
          </p:nvSpPr>
          <p:spPr>
            <a:xfrm>
              <a:off x="3982300" y="4792373"/>
              <a:ext cx="2098651" cy="523220"/>
            </a:xfrm>
            <a:prstGeom prst="rect">
              <a:avLst/>
            </a:prstGeom>
            <a:noFill/>
          </p:spPr>
          <p:txBody>
            <a:bodyPr wrap="none" rtlCol="0">
              <a:spAutoFit/>
            </a:bodyPr>
            <a:lstStyle/>
            <a:p>
              <a:r>
                <a:rPr lang="en-US" sz="2800" dirty="0">
                  <a:solidFill>
                    <a:schemeClr val="bg1"/>
                  </a:solidFill>
                  <a:latin typeface="Goudy Old Style" panose="02020502050305020303" pitchFamily="18" charset="0"/>
                  <a:cs typeface="Courier New" panose="02070309020205020404" pitchFamily="49" charset="0"/>
                </a:rPr>
                <a:t>&gt;40 subtypes.</a:t>
              </a:r>
            </a:p>
          </p:txBody>
        </p:sp>
        <p:sp>
          <p:nvSpPr>
            <p:cNvPr id="19" name="Oval 18"/>
            <p:cNvSpPr/>
            <p:nvPr/>
          </p:nvSpPr>
          <p:spPr>
            <a:xfrm>
              <a:off x="3873733" y="4985403"/>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3873733" y="4811323"/>
            <a:ext cx="2846368" cy="523220"/>
            <a:chOff x="3873733" y="4792373"/>
            <a:chExt cx="2846368" cy="523220"/>
          </a:xfrm>
        </p:grpSpPr>
        <p:sp>
          <p:nvSpPr>
            <p:cNvPr id="21" name="TextBox 20"/>
            <p:cNvSpPr txBox="1"/>
            <p:nvPr/>
          </p:nvSpPr>
          <p:spPr>
            <a:xfrm>
              <a:off x="3982300" y="4792373"/>
              <a:ext cx="2737801" cy="523220"/>
            </a:xfrm>
            <a:prstGeom prst="rect">
              <a:avLst/>
            </a:prstGeom>
            <a:noFill/>
          </p:spPr>
          <p:txBody>
            <a:bodyPr wrap="none" rtlCol="0">
              <a:spAutoFit/>
            </a:bodyPr>
            <a:lstStyle/>
            <a:p>
              <a:r>
                <a:rPr lang="en-US" sz="2800" dirty="0">
                  <a:solidFill>
                    <a:schemeClr val="bg1"/>
                  </a:solidFill>
                  <a:latin typeface="Goudy Old Style" panose="02020502050305020303" pitchFamily="18" charset="0"/>
                  <a:cs typeface="Courier New" panose="02070309020205020404" pitchFamily="49" charset="0"/>
                </a:rPr>
                <a:t>Diverse etiologies.</a:t>
              </a:r>
            </a:p>
          </p:txBody>
        </p:sp>
        <p:sp>
          <p:nvSpPr>
            <p:cNvPr id="22" name="Oval 21"/>
            <p:cNvSpPr/>
            <p:nvPr/>
          </p:nvSpPr>
          <p:spPr>
            <a:xfrm>
              <a:off x="3873733" y="4985403"/>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p:cNvSpPr txBox="1"/>
          <p:nvPr/>
        </p:nvSpPr>
        <p:spPr>
          <a:xfrm>
            <a:off x="11640455" y="6356292"/>
            <a:ext cx="312906" cy="400110"/>
          </a:xfrm>
          <a:prstGeom prst="rect">
            <a:avLst/>
          </a:prstGeom>
          <a:noFill/>
        </p:spPr>
        <p:txBody>
          <a:bodyPr wrap="none" rtlCol="0">
            <a:spAutoFit/>
          </a:bodyPr>
          <a:lstStyle/>
          <a:p>
            <a:r>
              <a:rPr lang="en-US" sz="2000" dirty="0">
                <a:latin typeface="Goudy Old Style" panose="02020502050305020303" pitchFamily="18" charset="0"/>
              </a:rPr>
              <a:t>1</a:t>
            </a:r>
          </a:p>
        </p:txBody>
      </p:sp>
    </p:spTree>
    <p:extLst>
      <p:ext uri="{BB962C8B-B14F-4D97-AF65-F5344CB8AC3E}">
        <p14:creationId xmlns:p14="http://schemas.microsoft.com/office/powerpoint/2010/main" val="197281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67471"/>
          <a:stretch/>
        </p:blipFill>
        <p:spPr>
          <a:xfrm>
            <a:off x="1396768" y="1965179"/>
            <a:ext cx="10062711" cy="2927642"/>
          </a:xfrm>
          <a:prstGeom prst="rect">
            <a:avLst/>
          </a:prstGeom>
        </p:spPr>
      </p:pic>
      <p:sp>
        <p:nvSpPr>
          <p:cNvPr id="6" name="TextBox 5"/>
          <p:cNvSpPr txBox="1"/>
          <p:nvPr/>
        </p:nvSpPr>
        <p:spPr>
          <a:xfrm>
            <a:off x="11640455" y="6356292"/>
            <a:ext cx="441146" cy="400110"/>
          </a:xfrm>
          <a:prstGeom prst="rect">
            <a:avLst/>
          </a:prstGeom>
          <a:noFill/>
        </p:spPr>
        <p:txBody>
          <a:bodyPr wrap="none" rtlCol="0">
            <a:spAutoFit/>
          </a:bodyPr>
          <a:lstStyle/>
          <a:p>
            <a:r>
              <a:rPr lang="en-US" sz="2000" dirty="0">
                <a:latin typeface="Goudy Old Style" panose="02020502050305020303" pitchFamily="18" charset="0"/>
              </a:rPr>
              <a:t>20</a:t>
            </a:r>
          </a:p>
        </p:txBody>
      </p:sp>
      <p:sp>
        <p:nvSpPr>
          <p:cNvPr id="5" name="TextBox 4"/>
          <p:cNvSpPr txBox="1"/>
          <p:nvPr/>
        </p:nvSpPr>
        <p:spPr>
          <a:xfrm>
            <a:off x="9624168" y="6161154"/>
            <a:ext cx="1795171" cy="400110"/>
          </a:xfrm>
          <a:prstGeom prst="rect">
            <a:avLst/>
          </a:prstGeom>
          <a:noFill/>
        </p:spPr>
        <p:txBody>
          <a:bodyPr wrap="none" rtlCol="0">
            <a:spAutoFit/>
          </a:bodyPr>
          <a:lstStyle/>
          <a:p>
            <a:r>
              <a:rPr lang="en-US" sz="2000" dirty="0" smtClean="0">
                <a:latin typeface="Goudy Old Style" panose="02020502050305020303" pitchFamily="18" charset="0"/>
              </a:rPr>
              <a:t>Han </a:t>
            </a:r>
            <a:r>
              <a:rPr lang="en-US" sz="2000" dirty="0">
                <a:latin typeface="Goudy Old Style" panose="02020502050305020303" pitchFamily="18" charset="0"/>
              </a:rPr>
              <a:t>et al., </a:t>
            </a:r>
            <a:r>
              <a:rPr lang="en-US" sz="2000" dirty="0" smtClean="0">
                <a:latin typeface="Goudy Old Style" panose="02020502050305020303" pitchFamily="18" charset="0"/>
              </a:rPr>
              <a:t>2012</a:t>
            </a:r>
            <a:endParaRPr lang="en-US" sz="2000" dirty="0">
              <a:latin typeface="Goudy Old Style" panose="02020502050305020303" pitchFamily="18" charset="0"/>
            </a:endParaRPr>
          </a:p>
        </p:txBody>
      </p:sp>
      <p:sp>
        <p:nvSpPr>
          <p:cNvPr id="7" name="TextBox 6"/>
          <p:cNvSpPr txBox="1"/>
          <p:nvPr/>
        </p:nvSpPr>
        <p:spPr>
          <a:xfrm>
            <a:off x="2838643" y="520037"/>
            <a:ext cx="6394699" cy="769441"/>
          </a:xfrm>
          <a:prstGeom prst="rect">
            <a:avLst/>
          </a:prstGeom>
          <a:noFill/>
        </p:spPr>
        <p:txBody>
          <a:bodyPr wrap="none" rtlCol="0">
            <a:spAutoFit/>
          </a:bodyPr>
          <a:lstStyle/>
          <a:p>
            <a:r>
              <a:rPr lang="en-US" sz="4400" dirty="0" smtClean="0">
                <a:latin typeface="Goudy Old Style" panose="02020502050305020303" pitchFamily="18" charset="0"/>
                <a:cs typeface="Courier New" panose="02070309020205020404" pitchFamily="49" charset="0"/>
              </a:rPr>
              <a:t>Autism in SCN1A </a:t>
            </a:r>
            <a:r>
              <a:rPr lang="en-US" sz="4400" dirty="0">
                <a:latin typeface="Goudy Old Style" panose="02020502050305020303" pitchFamily="18" charset="0"/>
                <a:cs typeface="Courier New" panose="02070309020205020404" pitchFamily="49" charset="0"/>
              </a:rPr>
              <a:t>+/</a:t>
            </a:r>
            <a:r>
              <a:rPr lang="en-US" sz="4400" dirty="0">
                <a:cs typeface="Courier New" panose="02070309020205020404" pitchFamily="49" charset="0"/>
              </a:rPr>
              <a:t>- </a:t>
            </a:r>
            <a:r>
              <a:rPr lang="en-US" sz="4400" dirty="0" smtClean="0">
                <a:latin typeface="Goudy Old Style" panose="02020502050305020303" pitchFamily="18" charset="0"/>
                <a:cs typeface="Courier New" panose="02070309020205020404" pitchFamily="49" charset="0"/>
              </a:rPr>
              <a:t>Mice</a:t>
            </a:r>
            <a:endParaRPr lang="en-US" sz="4400" dirty="0">
              <a:latin typeface="Goudy Old Style" panose="02020502050305020303" pitchFamily="18" charset="0"/>
              <a:cs typeface="Courier New" panose="02070309020205020404" pitchFamily="49" charset="0"/>
            </a:endParaRPr>
          </a:p>
        </p:txBody>
      </p:sp>
    </p:spTree>
    <p:extLst>
      <p:ext uri="{BB962C8B-B14F-4D97-AF65-F5344CB8AC3E}">
        <p14:creationId xmlns:p14="http://schemas.microsoft.com/office/powerpoint/2010/main" val="50171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57398" y="1033399"/>
            <a:ext cx="7205623" cy="5737517"/>
          </a:xfrm>
          <a:prstGeom prst="rect">
            <a:avLst/>
          </a:prstGeom>
        </p:spPr>
      </p:pic>
      <p:sp>
        <p:nvSpPr>
          <p:cNvPr id="6" name="TextBox 5"/>
          <p:cNvSpPr txBox="1"/>
          <p:nvPr/>
        </p:nvSpPr>
        <p:spPr>
          <a:xfrm>
            <a:off x="11640455" y="6356292"/>
            <a:ext cx="441146" cy="400110"/>
          </a:xfrm>
          <a:prstGeom prst="rect">
            <a:avLst/>
          </a:prstGeom>
          <a:noFill/>
        </p:spPr>
        <p:txBody>
          <a:bodyPr wrap="none" rtlCol="0">
            <a:spAutoFit/>
          </a:bodyPr>
          <a:lstStyle/>
          <a:p>
            <a:r>
              <a:rPr lang="en-US" sz="2000" dirty="0">
                <a:latin typeface="Goudy Old Style" panose="02020502050305020303" pitchFamily="18" charset="0"/>
              </a:rPr>
              <a:t>22</a:t>
            </a:r>
          </a:p>
        </p:txBody>
      </p:sp>
      <p:sp>
        <p:nvSpPr>
          <p:cNvPr id="5" name="TextBox 4"/>
          <p:cNvSpPr txBox="1"/>
          <p:nvPr/>
        </p:nvSpPr>
        <p:spPr>
          <a:xfrm>
            <a:off x="9624168" y="6161154"/>
            <a:ext cx="1795171" cy="400110"/>
          </a:xfrm>
          <a:prstGeom prst="rect">
            <a:avLst/>
          </a:prstGeom>
          <a:noFill/>
        </p:spPr>
        <p:txBody>
          <a:bodyPr wrap="none" rtlCol="0">
            <a:spAutoFit/>
          </a:bodyPr>
          <a:lstStyle/>
          <a:p>
            <a:r>
              <a:rPr lang="en-US" sz="2000" dirty="0" smtClean="0">
                <a:latin typeface="Goudy Old Style" panose="02020502050305020303" pitchFamily="18" charset="0"/>
              </a:rPr>
              <a:t>Han </a:t>
            </a:r>
            <a:r>
              <a:rPr lang="en-US" sz="2000" dirty="0">
                <a:latin typeface="Goudy Old Style" panose="02020502050305020303" pitchFamily="18" charset="0"/>
              </a:rPr>
              <a:t>et al., </a:t>
            </a:r>
            <a:r>
              <a:rPr lang="en-US" sz="2000" dirty="0" smtClean="0">
                <a:latin typeface="Goudy Old Style" panose="02020502050305020303" pitchFamily="18" charset="0"/>
              </a:rPr>
              <a:t>2012</a:t>
            </a:r>
            <a:endParaRPr lang="en-US" sz="2000" dirty="0">
              <a:latin typeface="Goudy Old Style" panose="02020502050305020303" pitchFamily="18" charset="0"/>
            </a:endParaRPr>
          </a:p>
        </p:txBody>
      </p:sp>
      <p:sp>
        <p:nvSpPr>
          <p:cNvPr id="8" name="TextBox 7"/>
          <p:cNvSpPr txBox="1"/>
          <p:nvPr/>
        </p:nvSpPr>
        <p:spPr>
          <a:xfrm>
            <a:off x="1192725" y="236819"/>
            <a:ext cx="9770688" cy="769441"/>
          </a:xfrm>
          <a:prstGeom prst="rect">
            <a:avLst/>
          </a:prstGeom>
          <a:noFill/>
        </p:spPr>
        <p:txBody>
          <a:bodyPr wrap="none" rtlCol="0">
            <a:spAutoFit/>
          </a:bodyPr>
          <a:lstStyle/>
          <a:p>
            <a:r>
              <a:rPr lang="en-US" sz="4400" dirty="0" smtClean="0">
                <a:latin typeface="Goudy Old Style" panose="02020502050305020303" pitchFamily="18" charset="0"/>
                <a:cs typeface="Courier New" panose="02070309020205020404" pitchFamily="49" charset="0"/>
              </a:rPr>
              <a:t>Synaptic Transmission</a:t>
            </a:r>
            <a:r>
              <a:rPr lang="en-US" sz="4400" dirty="0" smtClean="0">
                <a:latin typeface="Goudy Old Style" panose="02020502050305020303" pitchFamily="18" charset="0"/>
                <a:cs typeface="Courier New" panose="02070309020205020404" pitchFamily="49" charset="0"/>
              </a:rPr>
              <a:t> in SCN1A </a:t>
            </a:r>
            <a:r>
              <a:rPr lang="en-US" sz="4400" dirty="0">
                <a:latin typeface="Goudy Old Style" panose="02020502050305020303" pitchFamily="18" charset="0"/>
                <a:cs typeface="Courier New" panose="02070309020205020404" pitchFamily="49" charset="0"/>
              </a:rPr>
              <a:t>+/</a:t>
            </a:r>
            <a:r>
              <a:rPr lang="en-US" sz="4400" dirty="0">
                <a:cs typeface="Courier New" panose="02070309020205020404" pitchFamily="49" charset="0"/>
              </a:rPr>
              <a:t>- </a:t>
            </a:r>
            <a:r>
              <a:rPr lang="en-US" sz="4400" dirty="0" smtClean="0">
                <a:latin typeface="Goudy Old Style" panose="02020502050305020303" pitchFamily="18" charset="0"/>
                <a:cs typeface="Courier New" panose="02070309020205020404" pitchFamily="49" charset="0"/>
              </a:rPr>
              <a:t>Mice</a:t>
            </a:r>
            <a:endParaRPr lang="en-US" sz="4400" dirty="0">
              <a:latin typeface="Goudy Old Style" panose="02020502050305020303" pitchFamily="18" charset="0"/>
              <a:cs typeface="Courier New" panose="02070309020205020404" pitchFamily="49" charset="0"/>
            </a:endParaRPr>
          </a:p>
        </p:txBody>
      </p:sp>
    </p:spTree>
    <p:extLst>
      <p:ext uri="{BB962C8B-B14F-4D97-AF65-F5344CB8AC3E}">
        <p14:creationId xmlns:p14="http://schemas.microsoft.com/office/powerpoint/2010/main" val="245078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1400175"/>
            <a:ext cx="11734800" cy="4057650"/>
          </a:xfrm>
          <a:prstGeom prst="rect">
            <a:avLst/>
          </a:prstGeom>
        </p:spPr>
      </p:pic>
      <p:sp>
        <p:nvSpPr>
          <p:cNvPr id="6" name="TextBox 5"/>
          <p:cNvSpPr txBox="1"/>
          <p:nvPr/>
        </p:nvSpPr>
        <p:spPr>
          <a:xfrm>
            <a:off x="11640455" y="6356292"/>
            <a:ext cx="441146" cy="400110"/>
          </a:xfrm>
          <a:prstGeom prst="rect">
            <a:avLst/>
          </a:prstGeom>
          <a:noFill/>
        </p:spPr>
        <p:txBody>
          <a:bodyPr wrap="none" rtlCol="0">
            <a:spAutoFit/>
          </a:bodyPr>
          <a:lstStyle/>
          <a:p>
            <a:r>
              <a:rPr lang="en-US" sz="2000" dirty="0">
                <a:latin typeface="Goudy Old Style" panose="02020502050305020303" pitchFamily="18" charset="0"/>
              </a:rPr>
              <a:t>23</a:t>
            </a:r>
          </a:p>
        </p:txBody>
      </p:sp>
      <p:sp>
        <p:nvSpPr>
          <p:cNvPr id="7" name="TextBox 6"/>
          <p:cNvSpPr txBox="1"/>
          <p:nvPr/>
        </p:nvSpPr>
        <p:spPr>
          <a:xfrm>
            <a:off x="9624168" y="6161154"/>
            <a:ext cx="1795171" cy="400110"/>
          </a:xfrm>
          <a:prstGeom prst="rect">
            <a:avLst/>
          </a:prstGeom>
          <a:noFill/>
        </p:spPr>
        <p:txBody>
          <a:bodyPr wrap="none" rtlCol="0">
            <a:spAutoFit/>
          </a:bodyPr>
          <a:lstStyle/>
          <a:p>
            <a:r>
              <a:rPr lang="en-US" sz="2000" dirty="0" smtClean="0">
                <a:latin typeface="Goudy Old Style" panose="02020502050305020303" pitchFamily="18" charset="0"/>
              </a:rPr>
              <a:t>Han </a:t>
            </a:r>
            <a:r>
              <a:rPr lang="en-US" sz="2000" dirty="0">
                <a:latin typeface="Goudy Old Style" panose="02020502050305020303" pitchFamily="18" charset="0"/>
              </a:rPr>
              <a:t>et al., </a:t>
            </a:r>
            <a:r>
              <a:rPr lang="en-US" sz="2000" dirty="0" smtClean="0">
                <a:latin typeface="Goudy Old Style" panose="02020502050305020303" pitchFamily="18" charset="0"/>
              </a:rPr>
              <a:t>2012</a:t>
            </a:r>
            <a:endParaRPr lang="en-US" sz="2000" dirty="0">
              <a:latin typeface="Goudy Old Style" panose="02020502050305020303" pitchFamily="18" charset="0"/>
            </a:endParaRPr>
          </a:p>
        </p:txBody>
      </p:sp>
      <p:sp>
        <p:nvSpPr>
          <p:cNvPr id="9" name="TextBox 8"/>
          <p:cNvSpPr txBox="1"/>
          <p:nvPr/>
        </p:nvSpPr>
        <p:spPr>
          <a:xfrm>
            <a:off x="622565" y="312125"/>
            <a:ext cx="10976082" cy="769441"/>
          </a:xfrm>
          <a:prstGeom prst="rect">
            <a:avLst/>
          </a:prstGeom>
          <a:noFill/>
        </p:spPr>
        <p:txBody>
          <a:bodyPr wrap="none" rtlCol="0">
            <a:spAutoFit/>
          </a:bodyPr>
          <a:lstStyle/>
          <a:p>
            <a:r>
              <a:rPr lang="en-US" sz="4400" dirty="0" smtClean="0">
                <a:latin typeface="Goudy Old Style" panose="02020502050305020303" pitchFamily="18" charset="0"/>
                <a:cs typeface="Courier New" panose="02070309020205020404" pitchFamily="49" charset="0"/>
              </a:rPr>
              <a:t>Benzos Augment Inhibition </a:t>
            </a:r>
            <a:r>
              <a:rPr lang="en-US" sz="4400" dirty="0" smtClean="0">
                <a:latin typeface="Goudy Old Style" panose="02020502050305020303" pitchFamily="18" charset="0"/>
                <a:cs typeface="Courier New" panose="02070309020205020404" pitchFamily="49" charset="0"/>
              </a:rPr>
              <a:t>in SCN1A </a:t>
            </a:r>
            <a:r>
              <a:rPr lang="en-US" sz="4400" dirty="0">
                <a:latin typeface="Goudy Old Style" panose="02020502050305020303" pitchFamily="18" charset="0"/>
                <a:cs typeface="Courier New" panose="02070309020205020404" pitchFamily="49" charset="0"/>
              </a:rPr>
              <a:t>+/</a:t>
            </a:r>
            <a:r>
              <a:rPr lang="en-US" sz="4400" dirty="0">
                <a:cs typeface="Courier New" panose="02070309020205020404" pitchFamily="49" charset="0"/>
              </a:rPr>
              <a:t>- </a:t>
            </a:r>
            <a:r>
              <a:rPr lang="en-US" sz="4400" dirty="0" smtClean="0">
                <a:latin typeface="Goudy Old Style" panose="02020502050305020303" pitchFamily="18" charset="0"/>
                <a:cs typeface="Courier New" panose="02070309020205020404" pitchFamily="49" charset="0"/>
              </a:rPr>
              <a:t>Mice</a:t>
            </a:r>
            <a:endParaRPr lang="en-US" sz="4400" dirty="0">
              <a:latin typeface="Goudy Old Style" panose="02020502050305020303" pitchFamily="18" charset="0"/>
              <a:cs typeface="Courier New" panose="02070309020205020404" pitchFamily="49" charset="0"/>
            </a:endParaRPr>
          </a:p>
        </p:txBody>
      </p:sp>
    </p:spTree>
    <p:extLst>
      <p:ext uri="{BB962C8B-B14F-4D97-AF65-F5344CB8AC3E}">
        <p14:creationId xmlns:p14="http://schemas.microsoft.com/office/powerpoint/2010/main" val="3265876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39373" y="1364342"/>
            <a:ext cx="9289144" cy="4644572"/>
          </a:xfrm>
          <a:prstGeom prst="rect">
            <a:avLst/>
          </a:prstGeom>
        </p:spPr>
      </p:pic>
      <p:sp>
        <p:nvSpPr>
          <p:cNvPr id="6" name="TextBox 5"/>
          <p:cNvSpPr txBox="1"/>
          <p:nvPr/>
        </p:nvSpPr>
        <p:spPr>
          <a:xfrm>
            <a:off x="11640455" y="6356292"/>
            <a:ext cx="433260" cy="400110"/>
          </a:xfrm>
          <a:prstGeom prst="rect">
            <a:avLst/>
          </a:prstGeom>
          <a:noFill/>
        </p:spPr>
        <p:txBody>
          <a:bodyPr wrap="none" rtlCol="0">
            <a:spAutoFit/>
          </a:bodyPr>
          <a:lstStyle/>
          <a:p>
            <a:r>
              <a:rPr lang="en-US" sz="2000" dirty="0">
                <a:latin typeface="Goudy Old Style" panose="02020502050305020303" pitchFamily="18" charset="0"/>
              </a:rPr>
              <a:t>24</a:t>
            </a:r>
          </a:p>
        </p:txBody>
      </p:sp>
      <p:sp>
        <p:nvSpPr>
          <p:cNvPr id="7" name="TextBox 6"/>
          <p:cNvSpPr txBox="1"/>
          <p:nvPr/>
        </p:nvSpPr>
        <p:spPr>
          <a:xfrm>
            <a:off x="9624168" y="6161154"/>
            <a:ext cx="1795171" cy="400110"/>
          </a:xfrm>
          <a:prstGeom prst="rect">
            <a:avLst/>
          </a:prstGeom>
          <a:noFill/>
        </p:spPr>
        <p:txBody>
          <a:bodyPr wrap="none" rtlCol="0">
            <a:spAutoFit/>
          </a:bodyPr>
          <a:lstStyle/>
          <a:p>
            <a:r>
              <a:rPr lang="en-US" sz="2000" dirty="0" smtClean="0">
                <a:latin typeface="Goudy Old Style" panose="02020502050305020303" pitchFamily="18" charset="0"/>
              </a:rPr>
              <a:t>Han </a:t>
            </a:r>
            <a:r>
              <a:rPr lang="en-US" sz="2000" dirty="0">
                <a:latin typeface="Goudy Old Style" panose="02020502050305020303" pitchFamily="18" charset="0"/>
              </a:rPr>
              <a:t>et al., </a:t>
            </a:r>
            <a:r>
              <a:rPr lang="en-US" sz="2000" dirty="0" smtClean="0">
                <a:latin typeface="Goudy Old Style" panose="02020502050305020303" pitchFamily="18" charset="0"/>
              </a:rPr>
              <a:t>2012</a:t>
            </a:r>
            <a:endParaRPr lang="en-US" sz="2000" dirty="0">
              <a:latin typeface="Goudy Old Style" panose="02020502050305020303" pitchFamily="18" charset="0"/>
            </a:endParaRPr>
          </a:p>
        </p:txBody>
      </p:sp>
      <p:sp>
        <p:nvSpPr>
          <p:cNvPr id="8" name="TextBox 7"/>
          <p:cNvSpPr txBox="1"/>
          <p:nvPr/>
        </p:nvSpPr>
        <p:spPr>
          <a:xfrm>
            <a:off x="999085" y="312125"/>
            <a:ext cx="10339946" cy="769441"/>
          </a:xfrm>
          <a:prstGeom prst="rect">
            <a:avLst/>
          </a:prstGeom>
          <a:noFill/>
        </p:spPr>
        <p:txBody>
          <a:bodyPr wrap="none" rtlCol="0">
            <a:spAutoFit/>
          </a:bodyPr>
          <a:lstStyle/>
          <a:p>
            <a:r>
              <a:rPr lang="en-US" sz="4400" dirty="0" smtClean="0">
                <a:latin typeface="Goudy Old Style" panose="02020502050305020303" pitchFamily="18" charset="0"/>
                <a:cs typeface="Courier New" panose="02070309020205020404" pitchFamily="49" charset="0"/>
              </a:rPr>
              <a:t>Benzos Rescue Behavior</a:t>
            </a:r>
            <a:r>
              <a:rPr lang="en-US" sz="4400" dirty="0" smtClean="0">
                <a:latin typeface="Goudy Old Style" panose="02020502050305020303" pitchFamily="18" charset="0"/>
                <a:cs typeface="Courier New" panose="02070309020205020404" pitchFamily="49" charset="0"/>
              </a:rPr>
              <a:t> in SCN1A </a:t>
            </a:r>
            <a:r>
              <a:rPr lang="en-US" sz="4400" dirty="0">
                <a:latin typeface="Goudy Old Style" panose="02020502050305020303" pitchFamily="18" charset="0"/>
                <a:cs typeface="Courier New" panose="02070309020205020404" pitchFamily="49" charset="0"/>
              </a:rPr>
              <a:t>+/</a:t>
            </a:r>
            <a:r>
              <a:rPr lang="en-US" sz="4400" dirty="0">
                <a:cs typeface="Courier New" panose="02070309020205020404" pitchFamily="49" charset="0"/>
              </a:rPr>
              <a:t>- </a:t>
            </a:r>
            <a:r>
              <a:rPr lang="en-US" sz="4400" dirty="0" smtClean="0">
                <a:latin typeface="Goudy Old Style" panose="02020502050305020303" pitchFamily="18" charset="0"/>
                <a:cs typeface="Courier New" panose="02070309020205020404" pitchFamily="49" charset="0"/>
              </a:rPr>
              <a:t>Mice</a:t>
            </a:r>
            <a:endParaRPr lang="en-US" sz="4400" dirty="0">
              <a:latin typeface="Goudy Old Style" panose="02020502050305020303" pitchFamily="18" charset="0"/>
              <a:cs typeface="Courier New" panose="02070309020205020404" pitchFamily="49" charset="0"/>
            </a:endParaRPr>
          </a:p>
        </p:txBody>
      </p:sp>
    </p:spTree>
    <p:extLst>
      <p:ext uri="{BB962C8B-B14F-4D97-AF65-F5344CB8AC3E}">
        <p14:creationId xmlns:p14="http://schemas.microsoft.com/office/powerpoint/2010/main" val="3216497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52008" y="1248229"/>
            <a:ext cx="10409478" cy="3715236"/>
          </a:xfrm>
          <a:prstGeom prst="rect">
            <a:avLst/>
          </a:prstGeom>
        </p:spPr>
      </p:pic>
      <p:sp>
        <p:nvSpPr>
          <p:cNvPr id="3" name="TextBox 2"/>
          <p:cNvSpPr txBox="1"/>
          <p:nvPr/>
        </p:nvSpPr>
        <p:spPr>
          <a:xfrm>
            <a:off x="4249762" y="351042"/>
            <a:ext cx="3247556" cy="769441"/>
          </a:xfrm>
          <a:prstGeom prst="rect">
            <a:avLst/>
          </a:prstGeom>
          <a:noFill/>
        </p:spPr>
        <p:txBody>
          <a:bodyPr wrap="none" rtlCol="0">
            <a:spAutoFit/>
          </a:bodyPr>
          <a:lstStyle/>
          <a:p>
            <a:r>
              <a:rPr lang="en-US" sz="4400" dirty="0">
                <a:latin typeface="Goudy Old Style" panose="02020502050305020303" pitchFamily="18" charset="0"/>
                <a:cs typeface="Courier New" panose="02070309020205020404" pitchFamily="49" charset="0"/>
              </a:rPr>
              <a:t>And Seizures?</a:t>
            </a:r>
          </a:p>
        </p:txBody>
      </p:sp>
      <p:sp>
        <p:nvSpPr>
          <p:cNvPr id="4" name="TextBox 3"/>
          <p:cNvSpPr txBox="1"/>
          <p:nvPr/>
        </p:nvSpPr>
        <p:spPr>
          <a:xfrm>
            <a:off x="9419772" y="6161154"/>
            <a:ext cx="2054793" cy="400110"/>
          </a:xfrm>
          <a:prstGeom prst="rect">
            <a:avLst/>
          </a:prstGeom>
          <a:noFill/>
        </p:spPr>
        <p:txBody>
          <a:bodyPr wrap="none" rtlCol="0">
            <a:spAutoFit/>
          </a:bodyPr>
          <a:lstStyle/>
          <a:p>
            <a:r>
              <a:rPr lang="en-US" sz="2000" dirty="0">
                <a:latin typeface="Goudy Old Style" panose="02020502050305020303" pitchFamily="18" charset="0"/>
              </a:rPr>
              <a:t>Oakley et al., 2013</a:t>
            </a:r>
          </a:p>
        </p:txBody>
      </p:sp>
      <p:sp>
        <p:nvSpPr>
          <p:cNvPr id="5" name="TextBox 4"/>
          <p:cNvSpPr txBox="1"/>
          <p:nvPr/>
        </p:nvSpPr>
        <p:spPr>
          <a:xfrm>
            <a:off x="11640455" y="6356292"/>
            <a:ext cx="441146" cy="400110"/>
          </a:xfrm>
          <a:prstGeom prst="rect">
            <a:avLst/>
          </a:prstGeom>
          <a:noFill/>
        </p:spPr>
        <p:txBody>
          <a:bodyPr wrap="none" rtlCol="0">
            <a:spAutoFit/>
          </a:bodyPr>
          <a:lstStyle/>
          <a:p>
            <a:r>
              <a:rPr lang="en-US" sz="2000" dirty="0">
                <a:latin typeface="Goudy Old Style" panose="02020502050305020303" pitchFamily="18" charset="0"/>
              </a:rPr>
              <a:t>25</a:t>
            </a:r>
          </a:p>
        </p:txBody>
      </p:sp>
      <p:sp>
        <p:nvSpPr>
          <p:cNvPr id="6" name="TextBox 5">
            <a:extLst>
              <a:ext uri="{FF2B5EF4-FFF2-40B4-BE49-F238E27FC236}">
                <a16:creationId xmlns:a16="http://schemas.microsoft.com/office/drawing/2014/main" id="{D78FDEAD-A1F5-4902-B9F5-9DABB8BC961C}"/>
              </a:ext>
            </a:extLst>
          </p:cNvPr>
          <p:cNvSpPr txBox="1"/>
          <p:nvPr/>
        </p:nvSpPr>
        <p:spPr>
          <a:xfrm>
            <a:off x="5411357" y="5162199"/>
            <a:ext cx="2074607" cy="584775"/>
          </a:xfrm>
          <a:prstGeom prst="rect">
            <a:avLst/>
          </a:prstGeom>
          <a:noFill/>
        </p:spPr>
        <p:txBody>
          <a:bodyPr wrap="none" rtlCol="0">
            <a:spAutoFit/>
          </a:bodyPr>
          <a:lstStyle/>
          <a:p>
            <a:r>
              <a:rPr lang="en-US" sz="3200" dirty="0">
                <a:solidFill>
                  <a:srgbClr val="FF0000"/>
                </a:solidFill>
                <a:latin typeface="Goudy Old Style" panose="02020502050305020303" pitchFamily="18" charset="0"/>
              </a:rPr>
              <a:t>clonazepam</a:t>
            </a:r>
          </a:p>
        </p:txBody>
      </p:sp>
      <p:sp>
        <p:nvSpPr>
          <p:cNvPr id="7" name="TextBox 6">
            <a:extLst>
              <a:ext uri="{FF2B5EF4-FFF2-40B4-BE49-F238E27FC236}">
                <a16:creationId xmlns:a16="http://schemas.microsoft.com/office/drawing/2014/main" id="{45E85FB1-B91F-4492-A1EA-0746D1D2ABE2}"/>
              </a:ext>
            </a:extLst>
          </p:cNvPr>
          <p:cNvSpPr txBox="1"/>
          <p:nvPr/>
        </p:nvSpPr>
        <p:spPr>
          <a:xfrm>
            <a:off x="5624556" y="5505099"/>
            <a:ext cx="1648208" cy="584775"/>
          </a:xfrm>
          <a:prstGeom prst="rect">
            <a:avLst/>
          </a:prstGeom>
          <a:noFill/>
        </p:spPr>
        <p:txBody>
          <a:bodyPr wrap="none" rtlCol="0">
            <a:spAutoFit/>
          </a:bodyPr>
          <a:lstStyle/>
          <a:p>
            <a:r>
              <a:rPr lang="en-US" sz="3200" dirty="0">
                <a:solidFill>
                  <a:srgbClr val="0000FF"/>
                </a:solidFill>
                <a:latin typeface="Goudy Old Style" panose="02020502050305020303" pitchFamily="18" charset="0"/>
              </a:rPr>
              <a:t>tiagabine</a:t>
            </a:r>
          </a:p>
        </p:txBody>
      </p:sp>
    </p:spTree>
    <p:extLst>
      <p:ext uri="{BB962C8B-B14F-4D97-AF65-F5344CB8AC3E}">
        <p14:creationId xmlns:p14="http://schemas.microsoft.com/office/powerpoint/2010/main" val="3340262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66615" y="157179"/>
            <a:ext cx="6353342" cy="769441"/>
          </a:xfrm>
          <a:prstGeom prst="rect">
            <a:avLst/>
          </a:prstGeom>
          <a:noFill/>
        </p:spPr>
        <p:txBody>
          <a:bodyPr wrap="none" rtlCol="0">
            <a:spAutoFit/>
          </a:bodyPr>
          <a:lstStyle/>
          <a:p>
            <a:r>
              <a:rPr lang="en-US" sz="4400" dirty="0">
                <a:latin typeface="Goudy Old Style" panose="02020502050305020303" pitchFamily="18" charset="0"/>
                <a:cs typeface="Courier New" panose="02070309020205020404" pitchFamily="49" charset="0"/>
              </a:rPr>
              <a:t>Or Develop New Strategies?</a:t>
            </a:r>
          </a:p>
        </p:txBody>
      </p:sp>
      <p:pic>
        <p:nvPicPr>
          <p:cNvPr id="4098" name="Picture 2" descr=" strategy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109661" y="2146300"/>
            <a:ext cx="3748463" cy="2762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640455" y="6356292"/>
            <a:ext cx="441146" cy="400110"/>
          </a:xfrm>
          <a:prstGeom prst="rect">
            <a:avLst/>
          </a:prstGeom>
          <a:noFill/>
        </p:spPr>
        <p:txBody>
          <a:bodyPr wrap="none" rtlCol="0">
            <a:spAutoFit/>
          </a:bodyPr>
          <a:lstStyle/>
          <a:p>
            <a:r>
              <a:rPr lang="en-US" sz="2000" dirty="0">
                <a:latin typeface="Goudy Old Style" panose="02020502050305020303" pitchFamily="18" charset="0"/>
              </a:rPr>
              <a:t>26</a:t>
            </a:r>
          </a:p>
        </p:txBody>
      </p:sp>
    </p:spTree>
    <p:extLst>
      <p:ext uri="{BB962C8B-B14F-4D97-AF65-F5344CB8AC3E}">
        <p14:creationId xmlns:p14="http://schemas.microsoft.com/office/powerpoint/2010/main" val="2316649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73943" y="1612978"/>
            <a:ext cx="8997269" cy="3200322"/>
          </a:xfrm>
          <a:prstGeom prst="rect">
            <a:avLst/>
          </a:prstGeom>
        </p:spPr>
      </p:pic>
      <p:sp>
        <p:nvSpPr>
          <p:cNvPr id="3" name="TextBox 2"/>
          <p:cNvSpPr txBox="1"/>
          <p:nvPr/>
        </p:nvSpPr>
        <p:spPr>
          <a:xfrm>
            <a:off x="2147007" y="157179"/>
            <a:ext cx="7708392" cy="769441"/>
          </a:xfrm>
          <a:prstGeom prst="rect">
            <a:avLst/>
          </a:prstGeom>
          <a:noFill/>
        </p:spPr>
        <p:txBody>
          <a:bodyPr wrap="none" rtlCol="0">
            <a:spAutoFit/>
          </a:bodyPr>
          <a:lstStyle/>
          <a:p>
            <a:r>
              <a:rPr lang="en-US" sz="4400" dirty="0">
                <a:latin typeface="Goudy Old Style" panose="02020502050305020303" pitchFamily="18" charset="0"/>
                <a:cs typeface="Courier New" panose="02070309020205020404" pitchFamily="49" charset="0"/>
              </a:rPr>
              <a:t>High-Throughput Drug Screening</a:t>
            </a:r>
          </a:p>
        </p:txBody>
      </p:sp>
      <p:sp>
        <p:nvSpPr>
          <p:cNvPr id="4" name="TextBox 3"/>
          <p:cNvSpPr txBox="1"/>
          <p:nvPr/>
        </p:nvSpPr>
        <p:spPr>
          <a:xfrm>
            <a:off x="11640455" y="6356292"/>
            <a:ext cx="428900" cy="400110"/>
          </a:xfrm>
          <a:prstGeom prst="rect">
            <a:avLst/>
          </a:prstGeom>
          <a:noFill/>
        </p:spPr>
        <p:txBody>
          <a:bodyPr wrap="none" rtlCol="0">
            <a:spAutoFit/>
          </a:bodyPr>
          <a:lstStyle/>
          <a:p>
            <a:r>
              <a:rPr lang="en-US" sz="2000" dirty="0">
                <a:latin typeface="Goudy Old Style" panose="02020502050305020303" pitchFamily="18" charset="0"/>
              </a:rPr>
              <a:t>27</a:t>
            </a:r>
          </a:p>
        </p:txBody>
      </p:sp>
    </p:spTree>
    <p:extLst>
      <p:ext uri="{BB962C8B-B14F-4D97-AF65-F5344CB8AC3E}">
        <p14:creationId xmlns:p14="http://schemas.microsoft.com/office/powerpoint/2010/main" val="244896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47007" y="157179"/>
            <a:ext cx="7708392" cy="769441"/>
          </a:xfrm>
          <a:prstGeom prst="rect">
            <a:avLst/>
          </a:prstGeom>
          <a:noFill/>
        </p:spPr>
        <p:txBody>
          <a:bodyPr wrap="none" rtlCol="0">
            <a:spAutoFit/>
          </a:bodyPr>
          <a:lstStyle/>
          <a:p>
            <a:r>
              <a:rPr lang="en-US" sz="4400" dirty="0">
                <a:latin typeface="Goudy Old Style" panose="02020502050305020303" pitchFamily="18" charset="0"/>
                <a:cs typeface="Courier New" panose="02070309020205020404" pitchFamily="49" charset="0"/>
              </a:rPr>
              <a:t>High-Throughput Drug Screening</a:t>
            </a:r>
          </a:p>
        </p:txBody>
      </p:sp>
      <p:pic>
        <p:nvPicPr>
          <p:cNvPr id="4" name="Picture 3"/>
          <p:cNvPicPr>
            <a:picLocks noChangeAspect="1"/>
          </p:cNvPicPr>
          <p:nvPr/>
        </p:nvPicPr>
        <p:blipFill>
          <a:blip r:embed="rId2"/>
          <a:stretch>
            <a:fillRect/>
          </a:stretch>
        </p:blipFill>
        <p:spPr>
          <a:xfrm>
            <a:off x="2781420" y="926620"/>
            <a:ext cx="6957666" cy="5710223"/>
          </a:xfrm>
          <a:prstGeom prst="rect">
            <a:avLst/>
          </a:prstGeom>
        </p:spPr>
      </p:pic>
      <p:sp>
        <p:nvSpPr>
          <p:cNvPr id="5" name="TextBox 4"/>
          <p:cNvSpPr txBox="1"/>
          <p:nvPr/>
        </p:nvSpPr>
        <p:spPr>
          <a:xfrm>
            <a:off x="9419772" y="6161154"/>
            <a:ext cx="2055691" cy="400110"/>
          </a:xfrm>
          <a:prstGeom prst="rect">
            <a:avLst/>
          </a:prstGeom>
          <a:noFill/>
        </p:spPr>
        <p:txBody>
          <a:bodyPr wrap="none" rtlCol="0">
            <a:spAutoFit/>
          </a:bodyPr>
          <a:lstStyle/>
          <a:p>
            <a:r>
              <a:rPr lang="en-US" sz="2000" dirty="0">
                <a:latin typeface="Goudy Old Style" panose="02020502050305020303" pitchFamily="18" charset="0"/>
              </a:rPr>
              <a:t>Griffin et al., 2016</a:t>
            </a:r>
          </a:p>
        </p:txBody>
      </p:sp>
      <p:sp>
        <p:nvSpPr>
          <p:cNvPr id="6" name="TextBox 5"/>
          <p:cNvSpPr txBox="1"/>
          <p:nvPr/>
        </p:nvSpPr>
        <p:spPr>
          <a:xfrm>
            <a:off x="11640455" y="6356292"/>
            <a:ext cx="441146" cy="400110"/>
          </a:xfrm>
          <a:prstGeom prst="rect">
            <a:avLst/>
          </a:prstGeom>
          <a:noFill/>
        </p:spPr>
        <p:txBody>
          <a:bodyPr wrap="none" rtlCol="0">
            <a:spAutoFit/>
          </a:bodyPr>
          <a:lstStyle/>
          <a:p>
            <a:r>
              <a:rPr lang="en-US" sz="2000" dirty="0">
                <a:latin typeface="Goudy Old Style" panose="02020502050305020303" pitchFamily="18" charset="0"/>
              </a:rPr>
              <a:t>28</a:t>
            </a:r>
          </a:p>
        </p:txBody>
      </p:sp>
    </p:spTree>
    <p:extLst>
      <p:ext uri="{BB962C8B-B14F-4D97-AF65-F5344CB8AC3E}">
        <p14:creationId xmlns:p14="http://schemas.microsoft.com/office/powerpoint/2010/main" val="1694510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71680" y="1183257"/>
            <a:ext cx="8648640" cy="4804049"/>
          </a:xfrm>
          <a:prstGeom prst="rect">
            <a:avLst/>
          </a:prstGeom>
        </p:spPr>
      </p:pic>
      <p:sp>
        <p:nvSpPr>
          <p:cNvPr id="6" name="TextBox 5"/>
          <p:cNvSpPr txBox="1"/>
          <p:nvPr/>
        </p:nvSpPr>
        <p:spPr>
          <a:xfrm>
            <a:off x="11640455" y="6356292"/>
            <a:ext cx="441146" cy="400110"/>
          </a:xfrm>
          <a:prstGeom prst="rect">
            <a:avLst/>
          </a:prstGeom>
          <a:noFill/>
        </p:spPr>
        <p:txBody>
          <a:bodyPr wrap="none" rtlCol="0">
            <a:spAutoFit/>
          </a:bodyPr>
          <a:lstStyle/>
          <a:p>
            <a:r>
              <a:rPr lang="en-US" sz="2000" dirty="0">
                <a:latin typeface="Goudy Old Style" panose="02020502050305020303" pitchFamily="18" charset="0"/>
              </a:rPr>
              <a:t>29</a:t>
            </a:r>
          </a:p>
        </p:txBody>
      </p:sp>
      <p:sp>
        <p:nvSpPr>
          <p:cNvPr id="8" name="TextBox 7"/>
          <p:cNvSpPr txBox="1"/>
          <p:nvPr/>
        </p:nvSpPr>
        <p:spPr>
          <a:xfrm>
            <a:off x="2684885" y="157179"/>
            <a:ext cx="6493573" cy="769441"/>
          </a:xfrm>
          <a:prstGeom prst="rect">
            <a:avLst/>
          </a:prstGeom>
          <a:noFill/>
        </p:spPr>
        <p:txBody>
          <a:bodyPr wrap="none" rtlCol="0">
            <a:spAutoFit/>
          </a:bodyPr>
          <a:lstStyle/>
          <a:p>
            <a:r>
              <a:rPr lang="en-US" sz="4400" dirty="0" smtClean="0">
                <a:latin typeface="Goudy Old Style" panose="02020502050305020303" pitchFamily="18" charset="0"/>
                <a:cs typeface="Courier New" panose="02070309020205020404" pitchFamily="49" charset="0"/>
              </a:rPr>
              <a:t>scn1Lab (SCN1A) Mutation</a:t>
            </a:r>
            <a:endParaRPr lang="en-US" sz="4400" dirty="0">
              <a:latin typeface="Goudy Old Style" panose="02020502050305020303" pitchFamily="18" charset="0"/>
              <a:cs typeface="Courier New" panose="02070309020205020404" pitchFamily="49" charset="0"/>
            </a:endParaRPr>
          </a:p>
        </p:txBody>
      </p:sp>
      <p:sp>
        <p:nvSpPr>
          <p:cNvPr id="10" name="TextBox 9"/>
          <p:cNvSpPr txBox="1"/>
          <p:nvPr/>
        </p:nvSpPr>
        <p:spPr>
          <a:xfrm>
            <a:off x="9419772" y="6161154"/>
            <a:ext cx="2189830" cy="400110"/>
          </a:xfrm>
          <a:prstGeom prst="rect">
            <a:avLst/>
          </a:prstGeom>
          <a:noFill/>
        </p:spPr>
        <p:txBody>
          <a:bodyPr wrap="none" rtlCol="0">
            <a:spAutoFit/>
          </a:bodyPr>
          <a:lstStyle/>
          <a:p>
            <a:r>
              <a:rPr lang="en-US" sz="2000" dirty="0" err="1">
                <a:latin typeface="Goudy Old Style" panose="02020502050305020303" pitchFamily="18" charset="0"/>
              </a:rPr>
              <a:t>Baraban</a:t>
            </a:r>
            <a:r>
              <a:rPr lang="en-US" sz="2000" dirty="0">
                <a:latin typeface="Goudy Old Style" panose="02020502050305020303" pitchFamily="18" charset="0"/>
              </a:rPr>
              <a:t> et al., 2013</a:t>
            </a:r>
          </a:p>
        </p:txBody>
      </p:sp>
    </p:spTree>
    <p:extLst>
      <p:ext uri="{BB962C8B-B14F-4D97-AF65-F5344CB8AC3E}">
        <p14:creationId xmlns:p14="http://schemas.microsoft.com/office/powerpoint/2010/main" val="497280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426593" y="878939"/>
            <a:ext cx="5132991" cy="5409809"/>
          </a:xfrm>
          <a:prstGeom prst="rect">
            <a:avLst/>
          </a:prstGeom>
        </p:spPr>
      </p:pic>
      <p:sp>
        <p:nvSpPr>
          <p:cNvPr id="7" name="TextBox 6"/>
          <p:cNvSpPr txBox="1"/>
          <p:nvPr/>
        </p:nvSpPr>
        <p:spPr>
          <a:xfrm>
            <a:off x="11640455" y="6356292"/>
            <a:ext cx="441146" cy="400110"/>
          </a:xfrm>
          <a:prstGeom prst="rect">
            <a:avLst/>
          </a:prstGeom>
          <a:noFill/>
        </p:spPr>
        <p:txBody>
          <a:bodyPr wrap="none" rtlCol="0">
            <a:spAutoFit/>
          </a:bodyPr>
          <a:lstStyle/>
          <a:p>
            <a:r>
              <a:rPr lang="en-US" sz="2000" dirty="0">
                <a:latin typeface="Goudy Old Style" panose="02020502050305020303" pitchFamily="18" charset="0"/>
              </a:rPr>
              <a:t>30</a:t>
            </a:r>
          </a:p>
        </p:txBody>
      </p:sp>
      <p:sp>
        <p:nvSpPr>
          <p:cNvPr id="8" name="TextBox 7"/>
          <p:cNvSpPr txBox="1"/>
          <p:nvPr/>
        </p:nvSpPr>
        <p:spPr>
          <a:xfrm>
            <a:off x="9419772" y="6161154"/>
            <a:ext cx="2189830" cy="400110"/>
          </a:xfrm>
          <a:prstGeom prst="rect">
            <a:avLst/>
          </a:prstGeom>
          <a:noFill/>
        </p:spPr>
        <p:txBody>
          <a:bodyPr wrap="none" rtlCol="0">
            <a:spAutoFit/>
          </a:bodyPr>
          <a:lstStyle/>
          <a:p>
            <a:r>
              <a:rPr lang="en-US" sz="2000" dirty="0" err="1">
                <a:latin typeface="Goudy Old Style" panose="02020502050305020303" pitchFamily="18" charset="0"/>
              </a:rPr>
              <a:t>Baraban</a:t>
            </a:r>
            <a:r>
              <a:rPr lang="en-US" sz="2000" dirty="0">
                <a:latin typeface="Goudy Old Style" panose="02020502050305020303" pitchFamily="18" charset="0"/>
              </a:rPr>
              <a:t> et al., 2013</a:t>
            </a:r>
          </a:p>
        </p:txBody>
      </p:sp>
      <p:sp>
        <p:nvSpPr>
          <p:cNvPr id="9" name="TextBox 8"/>
          <p:cNvSpPr txBox="1"/>
          <p:nvPr/>
        </p:nvSpPr>
        <p:spPr>
          <a:xfrm>
            <a:off x="3362630" y="157179"/>
            <a:ext cx="5145768" cy="707886"/>
          </a:xfrm>
          <a:prstGeom prst="rect">
            <a:avLst/>
          </a:prstGeom>
          <a:noFill/>
        </p:spPr>
        <p:txBody>
          <a:bodyPr wrap="none" rtlCol="0">
            <a:spAutoFit/>
          </a:bodyPr>
          <a:lstStyle/>
          <a:p>
            <a:r>
              <a:rPr lang="en-US" sz="4000" dirty="0" smtClean="0">
                <a:latin typeface="Goudy Old Style" panose="02020502050305020303" pitchFamily="18" charset="0"/>
                <a:cs typeface="Courier New" panose="02070309020205020404" pitchFamily="49" charset="0"/>
              </a:rPr>
              <a:t>Transcriptional Changes</a:t>
            </a:r>
            <a:endParaRPr lang="en-US" sz="4000" dirty="0">
              <a:latin typeface="Goudy Old Style" panose="02020502050305020303" pitchFamily="18" charset="0"/>
              <a:cs typeface="Courier New" panose="02070309020205020404" pitchFamily="49" charset="0"/>
            </a:endParaRPr>
          </a:p>
        </p:txBody>
      </p:sp>
    </p:spTree>
    <p:extLst>
      <p:ext uri="{BB962C8B-B14F-4D97-AF65-F5344CB8AC3E}">
        <p14:creationId xmlns:p14="http://schemas.microsoft.com/office/powerpoint/2010/main" val="3925645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3019245" y="888520"/>
            <a:ext cx="5926347" cy="5357004"/>
          </a:xfrm>
          <a:prstGeom prst="roundRect">
            <a:avLst/>
          </a:prstGeom>
          <a:solidFill>
            <a:schemeClr val="tx1"/>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223003" y="157179"/>
            <a:ext cx="3510898" cy="769441"/>
          </a:xfrm>
          <a:prstGeom prst="rect">
            <a:avLst/>
          </a:prstGeom>
          <a:noFill/>
        </p:spPr>
        <p:txBody>
          <a:bodyPr wrap="none" rtlCol="0">
            <a:spAutoFit/>
          </a:bodyPr>
          <a:lstStyle/>
          <a:p>
            <a:r>
              <a:rPr lang="en-US" sz="4400" dirty="0">
                <a:latin typeface="Goudy Old Style" panose="02020502050305020303" pitchFamily="18" charset="0"/>
                <a:cs typeface="Courier New" panose="02070309020205020404" pitchFamily="49" charset="0"/>
              </a:rPr>
              <a:t>Epilepsy Drugs</a:t>
            </a:r>
          </a:p>
        </p:txBody>
      </p:sp>
      <p:sp>
        <p:nvSpPr>
          <p:cNvPr id="26" name="TextBox 25"/>
          <p:cNvSpPr txBox="1"/>
          <p:nvPr/>
        </p:nvSpPr>
        <p:spPr>
          <a:xfrm>
            <a:off x="4553800" y="1849473"/>
            <a:ext cx="915635" cy="523220"/>
          </a:xfrm>
          <a:prstGeom prst="rect">
            <a:avLst/>
          </a:prstGeom>
          <a:noFill/>
        </p:spPr>
        <p:txBody>
          <a:bodyPr wrap="none" rtlCol="0">
            <a:spAutoFit/>
          </a:bodyPr>
          <a:lstStyle/>
          <a:p>
            <a:r>
              <a:rPr lang="en-US" sz="2800" u="sng" dirty="0">
                <a:solidFill>
                  <a:schemeClr val="bg1"/>
                </a:solidFill>
                <a:latin typeface="Goudy Old Style" panose="02020502050305020303" pitchFamily="18" charset="0"/>
                <a:cs typeface="Courier New" panose="02070309020205020404" pitchFamily="49" charset="0"/>
              </a:rPr>
              <a:t>Drug</a:t>
            </a:r>
          </a:p>
        </p:txBody>
      </p:sp>
      <p:sp>
        <p:nvSpPr>
          <p:cNvPr id="27" name="TextBox 26"/>
          <p:cNvSpPr txBox="1"/>
          <p:nvPr/>
        </p:nvSpPr>
        <p:spPr>
          <a:xfrm>
            <a:off x="7049350" y="1849473"/>
            <a:ext cx="793935" cy="523220"/>
          </a:xfrm>
          <a:prstGeom prst="rect">
            <a:avLst/>
          </a:prstGeom>
          <a:noFill/>
        </p:spPr>
        <p:txBody>
          <a:bodyPr wrap="none" rtlCol="0">
            <a:spAutoFit/>
          </a:bodyPr>
          <a:lstStyle/>
          <a:p>
            <a:r>
              <a:rPr lang="en-US" sz="2800" u="sng" dirty="0">
                <a:solidFill>
                  <a:schemeClr val="bg1"/>
                </a:solidFill>
                <a:latin typeface="Goudy Old Style" panose="02020502050305020303" pitchFamily="18" charset="0"/>
                <a:cs typeface="Courier New" panose="02070309020205020404" pitchFamily="49" charset="0"/>
              </a:rPr>
              <a:t>Year</a:t>
            </a:r>
          </a:p>
        </p:txBody>
      </p:sp>
      <p:sp>
        <p:nvSpPr>
          <p:cNvPr id="24" name="TextBox 23"/>
          <p:cNvSpPr txBox="1"/>
          <p:nvPr/>
        </p:nvSpPr>
        <p:spPr>
          <a:xfrm>
            <a:off x="4422137" y="3042879"/>
            <a:ext cx="1449436" cy="400110"/>
          </a:xfrm>
          <a:prstGeom prst="rect">
            <a:avLst/>
          </a:prstGeom>
          <a:noFill/>
        </p:spPr>
        <p:txBody>
          <a:bodyPr wrap="none" rtlCol="0">
            <a:spAutoFit/>
          </a:bodyPr>
          <a:lstStyle/>
          <a:p>
            <a:r>
              <a:rPr lang="en-US" sz="2000" dirty="0">
                <a:solidFill>
                  <a:schemeClr val="bg1"/>
                </a:solidFill>
                <a:latin typeface="Goudy Old Style" panose="02020502050305020303" pitchFamily="18" charset="0"/>
                <a:cs typeface="Courier New" panose="02070309020205020404" pitchFamily="49" charset="0"/>
              </a:rPr>
              <a:t>Clonazepam</a:t>
            </a:r>
          </a:p>
        </p:txBody>
      </p:sp>
      <p:sp>
        <p:nvSpPr>
          <p:cNvPr id="29" name="TextBox 28"/>
          <p:cNvSpPr txBox="1"/>
          <p:nvPr/>
        </p:nvSpPr>
        <p:spPr>
          <a:xfrm>
            <a:off x="4422137" y="4190544"/>
            <a:ext cx="1592103" cy="400110"/>
          </a:xfrm>
          <a:prstGeom prst="rect">
            <a:avLst/>
          </a:prstGeom>
          <a:noFill/>
        </p:spPr>
        <p:txBody>
          <a:bodyPr wrap="none" rtlCol="0">
            <a:spAutoFit/>
          </a:bodyPr>
          <a:lstStyle/>
          <a:p>
            <a:r>
              <a:rPr lang="en-US" sz="2000" dirty="0">
                <a:solidFill>
                  <a:schemeClr val="bg1"/>
                </a:solidFill>
                <a:latin typeface="Goudy Old Style" panose="02020502050305020303" pitchFamily="18" charset="0"/>
                <a:cs typeface="Courier New" panose="02070309020205020404" pitchFamily="49" charset="0"/>
              </a:rPr>
              <a:t>Ethosuximide</a:t>
            </a:r>
          </a:p>
        </p:txBody>
      </p:sp>
      <p:sp>
        <p:nvSpPr>
          <p:cNvPr id="32" name="TextBox 31"/>
          <p:cNvSpPr txBox="1"/>
          <p:nvPr/>
        </p:nvSpPr>
        <p:spPr>
          <a:xfrm>
            <a:off x="4422137" y="3807989"/>
            <a:ext cx="1153201" cy="400110"/>
          </a:xfrm>
          <a:prstGeom prst="rect">
            <a:avLst/>
          </a:prstGeom>
          <a:noFill/>
        </p:spPr>
        <p:txBody>
          <a:bodyPr wrap="none" rtlCol="0">
            <a:spAutoFit/>
          </a:bodyPr>
          <a:lstStyle/>
          <a:p>
            <a:r>
              <a:rPr lang="en-US" sz="2000" dirty="0">
                <a:solidFill>
                  <a:schemeClr val="bg1"/>
                </a:solidFill>
                <a:latin typeface="Goudy Old Style" panose="02020502050305020303" pitchFamily="18" charset="0"/>
                <a:cs typeface="Courier New" panose="02070309020205020404" pitchFamily="49" charset="0"/>
              </a:rPr>
              <a:t>Valproate</a:t>
            </a:r>
          </a:p>
        </p:txBody>
      </p:sp>
      <p:sp>
        <p:nvSpPr>
          <p:cNvPr id="35" name="TextBox 34"/>
          <p:cNvSpPr txBox="1"/>
          <p:nvPr/>
        </p:nvSpPr>
        <p:spPr>
          <a:xfrm>
            <a:off x="4422137" y="5338210"/>
            <a:ext cx="1216680" cy="400110"/>
          </a:xfrm>
          <a:prstGeom prst="rect">
            <a:avLst/>
          </a:prstGeom>
          <a:noFill/>
        </p:spPr>
        <p:txBody>
          <a:bodyPr wrap="none" rtlCol="0">
            <a:spAutoFit/>
          </a:bodyPr>
          <a:lstStyle/>
          <a:p>
            <a:r>
              <a:rPr lang="en-US" sz="2000" dirty="0">
                <a:solidFill>
                  <a:schemeClr val="bg1"/>
                </a:solidFill>
                <a:latin typeface="Goudy Old Style" panose="02020502050305020303" pitchFamily="18" charset="0"/>
                <a:cs typeface="Courier New" panose="02070309020205020404" pitchFamily="49" charset="0"/>
              </a:rPr>
              <a:t>Phenytoin</a:t>
            </a:r>
          </a:p>
        </p:txBody>
      </p:sp>
      <p:sp>
        <p:nvSpPr>
          <p:cNvPr id="38" name="TextBox 37"/>
          <p:cNvSpPr txBox="1"/>
          <p:nvPr/>
        </p:nvSpPr>
        <p:spPr>
          <a:xfrm>
            <a:off x="4422137" y="4573099"/>
            <a:ext cx="1652632" cy="400110"/>
          </a:xfrm>
          <a:prstGeom prst="rect">
            <a:avLst/>
          </a:prstGeom>
          <a:noFill/>
        </p:spPr>
        <p:txBody>
          <a:bodyPr wrap="none" rtlCol="0">
            <a:spAutoFit/>
          </a:bodyPr>
          <a:lstStyle/>
          <a:p>
            <a:r>
              <a:rPr lang="en-US" sz="2000" dirty="0">
                <a:solidFill>
                  <a:schemeClr val="bg1"/>
                </a:solidFill>
                <a:latin typeface="Goudy Old Style" panose="02020502050305020303" pitchFamily="18" charset="0"/>
                <a:cs typeface="Courier New" panose="02070309020205020404" pitchFamily="49" charset="0"/>
              </a:rPr>
              <a:t>Acetazolamide</a:t>
            </a:r>
          </a:p>
        </p:txBody>
      </p:sp>
      <p:sp>
        <p:nvSpPr>
          <p:cNvPr id="41" name="TextBox 40"/>
          <p:cNvSpPr txBox="1"/>
          <p:nvPr/>
        </p:nvSpPr>
        <p:spPr>
          <a:xfrm>
            <a:off x="4422137" y="4955654"/>
            <a:ext cx="1615442" cy="400110"/>
          </a:xfrm>
          <a:prstGeom prst="rect">
            <a:avLst/>
          </a:prstGeom>
          <a:noFill/>
        </p:spPr>
        <p:txBody>
          <a:bodyPr wrap="none" rtlCol="0">
            <a:spAutoFit/>
          </a:bodyPr>
          <a:lstStyle/>
          <a:p>
            <a:r>
              <a:rPr lang="en-US" sz="2000" dirty="0">
                <a:solidFill>
                  <a:schemeClr val="bg1"/>
                </a:solidFill>
                <a:latin typeface="Goudy Old Style" panose="02020502050305020303" pitchFamily="18" charset="0"/>
                <a:cs typeface="Courier New" panose="02070309020205020404" pitchFamily="49" charset="0"/>
              </a:rPr>
              <a:t>Phenobarbital</a:t>
            </a:r>
          </a:p>
        </p:txBody>
      </p:sp>
      <p:sp>
        <p:nvSpPr>
          <p:cNvPr id="44" name="TextBox 43"/>
          <p:cNvSpPr txBox="1"/>
          <p:nvPr/>
        </p:nvSpPr>
        <p:spPr>
          <a:xfrm>
            <a:off x="4422137" y="3425434"/>
            <a:ext cx="1197764" cy="400110"/>
          </a:xfrm>
          <a:prstGeom prst="rect">
            <a:avLst/>
          </a:prstGeom>
          <a:noFill/>
        </p:spPr>
        <p:txBody>
          <a:bodyPr wrap="none" rtlCol="0">
            <a:spAutoFit/>
          </a:bodyPr>
          <a:lstStyle/>
          <a:p>
            <a:r>
              <a:rPr lang="en-US" sz="2000" dirty="0" err="1">
                <a:solidFill>
                  <a:schemeClr val="bg1"/>
                </a:solidFill>
                <a:latin typeface="Goudy Old Style" panose="02020502050305020303" pitchFamily="18" charset="0"/>
                <a:cs typeface="Courier New" panose="02070309020205020404" pitchFamily="49" charset="0"/>
              </a:rPr>
              <a:t>Clobazam</a:t>
            </a:r>
            <a:endParaRPr lang="en-US" sz="2000" dirty="0">
              <a:solidFill>
                <a:schemeClr val="bg1"/>
              </a:solidFill>
              <a:latin typeface="Goudy Old Style" panose="02020502050305020303" pitchFamily="18" charset="0"/>
              <a:cs typeface="Courier New" panose="02070309020205020404" pitchFamily="49" charset="0"/>
            </a:endParaRPr>
          </a:p>
        </p:txBody>
      </p:sp>
      <p:sp>
        <p:nvSpPr>
          <p:cNvPr id="47" name="TextBox 46"/>
          <p:cNvSpPr txBox="1"/>
          <p:nvPr/>
        </p:nvSpPr>
        <p:spPr>
          <a:xfrm>
            <a:off x="4422137" y="2660324"/>
            <a:ext cx="1390124" cy="400110"/>
          </a:xfrm>
          <a:prstGeom prst="rect">
            <a:avLst/>
          </a:prstGeom>
          <a:noFill/>
        </p:spPr>
        <p:txBody>
          <a:bodyPr wrap="none" rtlCol="0">
            <a:spAutoFit/>
          </a:bodyPr>
          <a:lstStyle/>
          <a:p>
            <a:r>
              <a:rPr lang="en-US" sz="2000" dirty="0">
                <a:solidFill>
                  <a:schemeClr val="bg1"/>
                </a:solidFill>
                <a:latin typeface="Goudy Old Style" panose="02020502050305020303" pitchFamily="18" charset="0"/>
                <a:cs typeface="Courier New" panose="02070309020205020404" pitchFamily="49" charset="0"/>
              </a:rPr>
              <a:t>Gabapentin</a:t>
            </a:r>
          </a:p>
        </p:txBody>
      </p:sp>
      <p:sp>
        <p:nvSpPr>
          <p:cNvPr id="50" name="TextBox 49"/>
          <p:cNvSpPr txBox="1"/>
          <p:nvPr/>
        </p:nvSpPr>
        <p:spPr>
          <a:xfrm>
            <a:off x="4422137" y="2277769"/>
            <a:ext cx="1252266" cy="400110"/>
          </a:xfrm>
          <a:prstGeom prst="rect">
            <a:avLst/>
          </a:prstGeom>
          <a:noFill/>
        </p:spPr>
        <p:txBody>
          <a:bodyPr wrap="none" rtlCol="0">
            <a:spAutoFit/>
          </a:bodyPr>
          <a:lstStyle/>
          <a:p>
            <a:r>
              <a:rPr lang="en-US" sz="2000" dirty="0" err="1">
                <a:solidFill>
                  <a:schemeClr val="bg1"/>
                </a:solidFill>
                <a:latin typeface="Goudy Old Style" panose="02020502050305020303" pitchFamily="18" charset="0"/>
                <a:cs typeface="Courier New" panose="02070309020205020404" pitchFamily="49" charset="0"/>
              </a:rPr>
              <a:t>Vigabatrin</a:t>
            </a:r>
            <a:endParaRPr lang="en-US" sz="2000" dirty="0">
              <a:solidFill>
                <a:schemeClr val="bg1"/>
              </a:solidFill>
              <a:latin typeface="Goudy Old Style" panose="02020502050305020303" pitchFamily="18" charset="0"/>
              <a:cs typeface="Courier New" panose="02070309020205020404" pitchFamily="49" charset="0"/>
            </a:endParaRPr>
          </a:p>
        </p:txBody>
      </p:sp>
      <p:grpSp>
        <p:nvGrpSpPr>
          <p:cNvPr id="2" name="Group 1"/>
          <p:cNvGrpSpPr/>
          <p:nvPr/>
        </p:nvGrpSpPr>
        <p:grpSpPr>
          <a:xfrm>
            <a:off x="4313570" y="2409244"/>
            <a:ext cx="137160" cy="3197601"/>
            <a:chOff x="4313570" y="2409244"/>
            <a:chExt cx="137160" cy="3197601"/>
          </a:xfrm>
        </p:grpSpPr>
        <p:sp>
          <p:nvSpPr>
            <p:cNvPr id="25" name="Oval 24"/>
            <p:cNvSpPr/>
            <p:nvPr/>
          </p:nvSpPr>
          <p:spPr>
            <a:xfrm>
              <a:off x="4313570" y="3174354"/>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313570" y="4322019"/>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313570" y="3939464"/>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4313570" y="5469685"/>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4313570" y="4704574"/>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4313570" y="5087129"/>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4313570" y="3556909"/>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313570" y="2791799"/>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4313570" y="2409244"/>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5800087" y="3042879"/>
            <a:ext cx="1993687" cy="400110"/>
          </a:xfrm>
          <a:prstGeom prst="rect">
            <a:avLst/>
          </a:prstGeom>
          <a:noFill/>
        </p:spPr>
        <p:txBody>
          <a:bodyPr wrap="none" rtlCol="0">
            <a:spAutoFit/>
          </a:bodyPr>
          <a:lstStyle/>
          <a:p>
            <a:r>
              <a:rPr lang="en-US" sz="2000" dirty="0">
                <a:solidFill>
                  <a:schemeClr val="bg1"/>
                </a:solidFill>
                <a:latin typeface="Goudy Old Style" panose="02020502050305020303" pitchFamily="18" charset="0"/>
                <a:cs typeface="Courier New" panose="02070309020205020404" pitchFamily="49" charset="0"/>
              </a:rPr>
              <a:t>…......……….. 1975</a:t>
            </a:r>
          </a:p>
        </p:txBody>
      </p:sp>
      <p:sp>
        <p:nvSpPr>
          <p:cNvPr id="31" name="TextBox 30"/>
          <p:cNvSpPr txBox="1"/>
          <p:nvPr/>
        </p:nvSpPr>
        <p:spPr>
          <a:xfrm>
            <a:off x="5918965" y="4190544"/>
            <a:ext cx="1874809" cy="400110"/>
          </a:xfrm>
          <a:prstGeom prst="rect">
            <a:avLst/>
          </a:prstGeom>
          <a:noFill/>
        </p:spPr>
        <p:txBody>
          <a:bodyPr wrap="none" rtlCol="0">
            <a:spAutoFit/>
          </a:bodyPr>
          <a:lstStyle/>
          <a:p>
            <a:r>
              <a:rPr lang="en-US" sz="2000" dirty="0">
                <a:solidFill>
                  <a:schemeClr val="bg1"/>
                </a:solidFill>
                <a:latin typeface="Goudy Old Style" panose="02020502050305020303" pitchFamily="18" charset="0"/>
                <a:cs typeface="Courier New" panose="02070309020205020404" pitchFamily="49" charset="0"/>
              </a:rPr>
              <a:t>……….…….. 1960</a:t>
            </a:r>
          </a:p>
        </p:txBody>
      </p:sp>
      <p:sp>
        <p:nvSpPr>
          <p:cNvPr id="34" name="TextBox 33"/>
          <p:cNvSpPr txBox="1"/>
          <p:nvPr/>
        </p:nvSpPr>
        <p:spPr>
          <a:xfrm>
            <a:off x="5481346" y="3807989"/>
            <a:ext cx="2312428" cy="400110"/>
          </a:xfrm>
          <a:prstGeom prst="rect">
            <a:avLst/>
          </a:prstGeom>
          <a:noFill/>
        </p:spPr>
        <p:txBody>
          <a:bodyPr wrap="none" rtlCol="0">
            <a:spAutoFit/>
          </a:bodyPr>
          <a:lstStyle/>
          <a:p>
            <a:r>
              <a:rPr lang="en-US" sz="2000" dirty="0">
                <a:solidFill>
                  <a:schemeClr val="bg1"/>
                </a:solidFill>
                <a:latin typeface="Goudy Old Style" panose="02020502050305020303" pitchFamily="18" charset="0"/>
                <a:cs typeface="Courier New" panose="02070309020205020404" pitchFamily="49" charset="0"/>
              </a:rPr>
              <a:t>……….......……... 1960</a:t>
            </a:r>
          </a:p>
        </p:txBody>
      </p:sp>
      <p:sp>
        <p:nvSpPr>
          <p:cNvPr id="37" name="TextBox 36"/>
          <p:cNvSpPr txBox="1"/>
          <p:nvPr/>
        </p:nvSpPr>
        <p:spPr>
          <a:xfrm>
            <a:off x="5543863" y="5338210"/>
            <a:ext cx="2249911" cy="400110"/>
          </a:xfrm>
          <a:prstGeom prst="rect">
            <a:avLst/>
          </a:prstGeom>
          <a:noFill/>
        </p:spPr>
        <p:txBody>
          <a:bodyPr wrap="none" rtlCol="0">
            <a:spAutoFit/>
          </a:bodyPr>
          <a:lstStyle/>
          <a:p>
            <a:r>
              <a:rPr lang="en-US" sz="2000" dirty="0">
                <a:solidFill>
                  <a:schemeClr val="bg1"/>
                </a:solidFill>
                <a:latin typeface="Goudy Old Style" panose="02020502050305020303" pitchFamily="18" charset="0"/>
                <a:cs typeface="Courier New" panose="02070309020205020404" pitchFamily="49" charset="0"/>
              </a:rPr>
              <a:t>……….…..……... 1908</a:t>
            </a:r>
          </a:p>
        </p:txBody>
      </p:sp>
      <p:sp>
        <p:nvSpPr>
          <p:cNvPr id="40" name="TextBox 39"/>
          <p:cNvSpPr txBox="1"/>
          <p:nvPr/>
        </p:nvSpPr>
        <p:spPr>
          <a:xfrm>
            <a:off x="5981483" y="4573099"/>
            <a:ext cx="1812291" cy="400110"/>
          </a:xfrm>
          <a:prstGeom prst="rect">
            <a:avLst/>
          </a:prstGeom>
          <a:noFill/>
        </p:spPr>
        <p:txBody>
          <a:bodyPr wrap="none" rtlCol="0">
            <a:spAutoFit/>
          </a:bodyPr>
          <a:lstStyle/>
          <a:p>
            <a:r>
              <a:rPr lang="en-US" sz="2000" dirty="0">
                <a:solidFill>
                  <a:schemeClr val="bg1"/>
                </a:solidFill>
                <a:latin typeface="Goudy Old Style" panose="02020502050305020303" pitchFamily="18" charset="0"/>
                <a:cs typeface="Courier New" panose="02070309020205020404" pitchFamily="49" charset="0"/>
              </a:rPr>
              <a:t>……..……... 1952</a:t>
            </a:r>
          </a:p>
        </p:txBody>
      </p:sp>
      <p:sp>
        <p:nvSpPr>
          <p:cNvPr id="43" name="TextBox 42"/>
          <p:cNvSpPr txBox="1"/>
          <p:nvPr/>
        </p:nvSpPr>
        <p:spPr>
          <a:xfrm>
            <a:off x="5981483" y="4955654"/>
            <a:ext cx="1812291" cy="400110"/>
          </a:xfrm>
          <a:prstGeom prst="rect">
            <a:avLst/>
          </a:prstGeom>
          <a:noFill/>
        </p:spPr>
        <p:txBody>
          <a:bodyPr wrap="none" rtlCol="0">
            <a:spAutoFit/>
          </a:bodyPr>
          <a:lstStyle/>
          <a:p>
            <a:r>
              <a:rPr lang="en-US" sz="2000" dirty="0">
                <a:solidFill>
                  <a:schemeClr val="bg1"/>
                </a:solidFill>
                <a:latin typeface="Goudy Old Style" panose="02020502050305020303" pitchFamily="18" charset="0"/>
                <a:cs typeface="Courier New" panose="02070309020205020404" pitchFamily="49" charset="0"/>
              </a:rPr>
              <a:t>……..……... 1912</a:t>
            </a:r>
          </a:p>
        </p:txBody>
      </p:sp>
      <p:sp>
        <p:nvSpPr>
          <p:cNvPr id="46" name="TextBox 45"/>
          <p:cNvSpPr txBox="1"/>
          <p:nvPr/>
        </p:nvSpPr>
        <p:spPr>
          <a:xfrm>
            <a:off x="5550018" y="3425434"/>
            <a:ext cx="2243756" cy="400110"/>
          </a:xfrm>
          <a:prstGeom prst="rect">
            <a:avLst/>
          </a:prstGeom>
          <a:noFill/>
        </p:spPr>
        <p:txBody>
          <a:bodyPr wrap="none" rtlCol="0">
            <a:spAutoFit/>
          </a:bodyPr>
          <a:lstStyle/>
          <a:p>
            <a:r>
              <a:rPr lang="en-US" sz="2000" dirty="0">
                <a:solidFill>
                  <a:schemeClr val="bg1"/>
                </a:solidFill>
                <a:latin typeface="Goudy Old Style" panose="02020502050305020303" pitchFamily="18" charset="0"/>
                <a:cs typeface="Courier New" panose="02070309020205020404" pitchFamily="49" charset="0"/>
              </a:rPr>
              <a:t>……..……....…... 1975</a:t>
            </a:r>
          </a:p>
        </p:txBody>
      </p:sp>
      <p:sp>
        <p:nvSpPr>
          <p:cNvPr id="49" name="TextBox 48"/>
          <p:cNvSpPr txBox="1"/>
          <p:nvPr/>
        </p:nvSpPr>
        <p:spPr>
          <a:xfrm>
            <a:off x="5668897" y="2660324"/>
            <a:ext cx="2124877" cy="400110"/>
          </a:xfrm>
          <a:prstGeom prst="rect">
            <a:avLst/>
          </a:prstGeom>
          <a:noFill/>
        </p:spPr>
        <p:txBody>
          <a:bodyPr wrap="none" rtlCol="0">
            <a:spAutoFit/>
          </a:bodyPr>
          <a:lstStyle/>
          <a:p>
            <a:r>
              <a:rPr lang="en-US" sz="2000" dirty="0">
                <a:solidFill>
                  <a:schemeClr val="bg1"/>
                </a:solidFill>
                <a:latin typeface="Goudy Old Style" panose="02020502050305020303" pitchFamily="18" charset="0"/>
                <a:cs typeface="Courier New" panose="02070309020205020404" pitchFamily="49" charset="0"/>
              </a:rPr>
              <a:t>……..…..……... 1993</a:t>
            </a:r>
          </a:p>
        </p:txBody>
      </p:sp>
      <p:sp>
        <p:nvSpPr>
          <p:cNvPr id="52" name="TextBox 51"/>
          <p:cNvSpPr txBox="1"/>
          <p:nvPr/>
        </p:nvSpPr>
        <p:spPr>
          <a:xfrm>
            <a:off x="5547966" y="2277769"/>
            <a:ext cx="2245808" cy="400110"/>
          </a:xfrm>
          <a:prstGeom prst="rect">
            <a:avLst/>
          </a:prstGeom>
          <a:noFill/>
        </p:spPr>
        <p:txBody>
          <a:bodyPr wrap="none" rtlCol="0">
            <a:spAutoFit/>
          </a:bodyPr>
          <a:lstStyle/>
          <a:p>
            <a:r>
              <a:rPr lang="en-US" sz="2000" dirty="0">
                <a:solidFill>
                  <a:schemeClr val="bg1"/>
                </a:solidFill>
                <a:latin typeface="Goudy Old Style" panose="02020502050305020303" pitchFamily="18" charset="0"/>
                <a:cs typeface="Courier New" panose="02070309020205020404" pitchFamily="49" charset="0"/>
              </a:rPr>
              <a:t>…………..….…... 1994</a:t>
            </a:r>
          </a:p>
        </p:txBody>
      </p:sp>
      <p:pic>
        <p:nvPicPr>
          <p:cNvPr id="69" name="Picture 6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5004" y="1002515"/>
            <a:ext cx="1839837" cy="1047971"/>
          </a:xfrm>
          <a:prstGeom prst="rect">
            <a:avLst/>
          </a:prstGeom>
        </p:spPr>
      </p:pic>
      <p:sp>
        <p:nvSpPr>
          <p:cNvPr id="53" name="TextBox 52"/>
          <p:cNvSpPr txBox="1"/>
          <p:nvPr/>
        </p:nvSpPr>
        <p:spPr>
          <a:xfrm>
            <a:off x="4664362" y="2716864"/>
            <a:ext cx="2809167" cy="1569660"/>
          </a:xfrm>
          <a:prstGeom prst="rect">
            <a:avLst/>
          </a:prstGeom>
          <a:noFill/>
        </p:spPr>
        <p:txBody>
          <a:bodyPr wrap="none" rtlCol="0">
            <a:spAutoFit/>
          </a:bodyPr>
          <a:lstStyle/>
          <a:p>
            <a:r>
              <a:rPr lang="en-US" sz="9600" dirty="0" smtClean="0">
                <a:solidFill>
                  <a:srgbClr val="FFFF00"/>
                </a:solidFill>
                <a:latin typeface="Goudy Old Style" panose="02020502050305020303" pitchFamily="18" charset="0"/>
                <a:cs typeface="Courier New" panose="02070309020205020404" pitchFamily="49" charset="0"/>
              </a:rPr>
              <a:t>2019!</a:t>
            </a:r>
            <a:endParaRPr lang="en-US" sz="9600" dirty="0">
              <a:solidFill>
                <a:srgbClr val="FFFF00"/>
              </a:solidFill>
              <a:latin typeface="Goudy Old Style" panose="02020502050305020303" pitchFamily="18" charset="0"/>
              <a:cs typeface="Courier New" panose="02070309020205020404" pitchFamily="49" charset="0"/>
            </a:endParaRPr>
          </a:p>
        </p:txBody>
      </p:sp>
      <p:sp>
        <p:nvSpPr>
          <p:cNvPr id="54" name="TextBox 53"/>
          <p:cNvSpPr txBox="1"/>
          <p:nvPr/>
        </p:nvSpPr>
        <p:spPr>
          <a:xfrm>
            <a:off x="11640455" y="6356292"/>
            <a:ext cx="312906" cy="400110"/>
          </a:xfrm>
          <a:prstGeom prst="rect">
            <a:avLst/>
          </a:prstGeom>
          <a:noFill/>
        </p:spPr>
        <p:txBody>
          <a:bodyPr wrap="none" rtlCol="0">
            <a:spAutoFit/>
          </a:bodyPr>
          <a:lstStyle/>
          <a:p>
            <a:r>
              <a:rPr lang="en-US" sz="2000" dirty="0">
                <a:latin typeface="Goudy Old Style" panose="02020502050305020303" pitchFamily="18" charset="0"/>
              </a:rPr>
              <a:t>1</a:t>
            </a:r>
          </a:p>
        </p:txBody>
      </p:sp>
    </p:spTree>
    <p:extLst>
      <p:ext uri="{BB962C8B-B14F-4D97-AF65-F5344CB8AC3E}">
        <p14:creationId xmlns:p14="http://schemas.microsoft.com/office/powerpoint/2010/main" val="1514097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4"/>
                                        </p:tgtEl>
                                        <p:attrNameLst>
                                          <p:attrName>style.visibility</p:attrName>
                                        </p:attrNameLst>
                                      </p:cBhvr>
                                      <p:to>
                                        <p:strVal val="visible"/>
                                      </p:to>
                                    </p:set>
                                    <p:set>
                                      <p:cBhvr>
                                        <p:cTn id="7" dur="68" fill="hold">
                                          <p:stCondLst>
                                            <p:cond delay="0"/>
                                          </p:stCondLst>
                                        </p:cTn>
                                        <p:tgtEl>
                                          <p:spTgt spid="24"/>
                                        </p:tgtEl>
                                        <p:attrNameLst>
                                          <p:attrName>style.rotation</p:attrName>
                                        </p:attrNameLst>
                                      </p:cBhvr>
                                      <p:to>
                                        <p:strVal val="-45.0"/>
                                      </p:to>
                                    </p:set>
                                    <p:anim calcmode="lin" valueType="num">
                                      <p:cBhvr>
                                        <p:cTn id="8" dur="68" fill="hold">
                                          <p:stCondLst>
                                            <p:cond delay="68"/>
                                          </p:stCondLst>
                                        </p:cTn>
                                        <p:tgtEl>
                                          <p:spTgt spid="24"/>
                                        </p:tgtEl>
                                        <p:attrNameLst>
                                          <p:attrName>style.rotation</p:attrName>
                                        </p:attrNameLst>
                                      </p:cBhvr>
                                      <p:tavLst>
                                        <p:tav tm="0">
                                          <p:val>
                                            <p:fltVal val="-45"/>
                                          </p:val>
                                        </p:tav>
                                        <p:tav tm="69900">
                                          <p:val>
                                            <p:fltVal val="45"/>
                                          </p:val>
                                        </p:tav>
                                        <p:tav tm="100000">
                                          <p:val>
                                            <p:fltVal val="0"/>
                                          </p:val>
                                        </p:tav>
                                      </p:tavLst>
                                    </p:anim>
                                    <p:anim calcmode="lin" valueType="num">
                                      <p:cBhvr>
                                        <p:cTn id="9" dur="68" fill="hold">
                                          <p:stCondLst>
                                            <p:cond delay="0"/>
                                          </p:stCondLst>
                                        </p:cTn>
                                        <p:tgtEl>
                                          <p:spTgt spid="24"/>
                                        </p:tgtEl>
                                        <p:attrNameLst>
                                          <p:attrName>ppt_y</p:attrName>
                                        </p:attrNameLst>
                                      </p:cBhvr>
                                      <p:tavLst>
                                        <p:tav tm="0">
                                          <p:val>
                                            <p:strVal val="#ppt_y-1"/>
                                          </p:val>
                                        </p:tav>
                                        <p:tav tm="100000">
                                          <p:val>
                                            <p:strVal val="#ppt_y-(0.354*#ppt_w-0.172*#ppt_h)"/>
                                          </p:val>
                                        </p:tav>
                                      </p:tavLst>
                                    </p:anim>
                                    <p:anim calcmode="lin" valueType="num">
                                      <p:cBhvr>
                                        <p:cTn id="10" dur="23" decel="50000" autoRev="1" fill="hold">
                                          <p:stCondLst>
                                            <p:cond delay="68"/>
                                          </p:stCondLst>
                                        </p:cTn>
                                        <p:tgtEl>
                                          <p:spTgt spid="24"/>
                                        </p:tgtEl>
                                        <p:attrNameLst>
                                          <p:attrName>ppt_y</p:attrName>
                                        </p:attrNameLst>
                                      </p:cBhvr>
                                      <p:tavLst>
                                        <p:tav tm="0">
                                          <p:val>
                                            <p:strVal val="#ppt_y-(0.354*#ppt_w-0.172*#ppt_h)"/>
                                          </p:val>
                                        </p:tav>
                                        <p:tav tm="100000">
                                          <p:val>
                                            <p:strVal val="#ppt_y-(0.354*#ppt_w-0.172*#ppt_h)-#ppt_h/2"/>
                                          </p:val>
                                        </p:tav>
                                      </p:tavLst>
                                    </p:anim>
                                    <p:anim calcmode="lin" valueType="num">
                                      <p:cBhvr>
                                        <p:cTn id="11" dur="20" fill="hold">
                                          <p:stCondLst>
                                            <p:cond delay="130"/>
                                          </p:stCondLst>
                                        </p:cTn>
                                        <p:tgtEl>
                                          <p:spTgt spid="24"/>
                                        </p:tgtEl>
                                        <p:attrNameLst>
                                          <p:attrName>ppt_y</p:attrName>
                                        </p:attrNameLst>
                                      </p:cBhvr>
                                      <p:tavLst>
                                        <p:tav tm="0">
                                          <p:val>
                                            <p:strVal val="#ppt_y-(0.354*#ppt_w-0.172*#ppt_h)"/>
                                          </p:val>
                                        </p:tav>
                                        <p:tav tm="100000">
                                          <p:val>
                                            <p:strVal val="#ppt_y"/>
                                          </p:val>
                                        </p:tav>
                                      </p:tavLst>
                                    </p:anim>
                                  </p:childTnLst>
                                </p:cTn>
                              </p:par>
                              <p:par>
                                <p:cTn id="12" presetID="38" presetClass="entr" presetSubtype="0" accel="50000" fill="hold" grpId="0" nodeType="withEffect">
                                  <p:stCondLst>
                                    <p:cond delay="0"/>
                                  </p:stCondLst>
                                  <p:iterate type="lt">
                                    <p:tmPct val="50000"/>
                                  </p:iterate>
                                  <p:childTnLst>
                                    <p:set>
                                      <p:cBhvr>
                                        <p:cTn id="13" dur="1" fill="hold">
                                          <p:stCondLst>
                                            <p:cond delay="0"/>
                                          </p:stCondLst>
                                        </p:cTn>
                                        <p:tgtEl>
                                          <p:spTgt spid="29"/>
                                        </p:tgtEl>
                                        <p:attrNameLst>
                                          <p:attrName>style.visibility</p:attrName>
                                        </p:attrNameLst>
                                      </p:cBhvr>
                                      <p:to>
                                        <p:strVal val="visible"/>
                                      </p:to>
                                    </p:set>
                                    <p:set>
                                      <p:cBhvr>
                                        <p:cTn id="14" dur="68" fill="hold">
                                          <p:stCondLst>
                                            <p:cond delay="0"/>
                                          </p:stCondLst>
                                        </p:cTn>
                                        <p:tgtEl>
                                          <p:spTgt spid="29"/>
                                        </p:tgtEl>
                                        <p:attrNameLst>
                                          <p:attrName>style.rotation</p:attrName>
                                        </p:attrNameLst>
                                      </p:cBhvr>
                                      <p:to>
                                        <p:strVal val="-45.0"/>
                                      </p:to>
                                    </p:set>
                                    <p:anim calcmode="lin" valueType="num">
                                      <p:cBhvr>
                                        <p:cTn id="15" dur="68" fill="hold">
                                          <p:stCondLst>
                                            <p:cond delay="68"/>
                                          </p:stCondLst>
                                        </p:cTn>
                                        <p:tgtEl>
                                          <p:spTgt spid="29"/>
                                        </p:tgtEl>
                                        <p:attrNameLst>
                                          <p:attrName>style.rotation</p:attrName>
                                        </p:attrNameLst>
                                      </p:cBhvr>
                                      <p:tavLst>
                                        <p:tav tm="0">
                                          <p:val>
                                            <p:fltVal val="-45"/>
                                          </p:val>
                                        </p:tav>
                                        <p:tav tm="69900">
                                          <p:val>
                                            <p:fltVal val="45"/>
                                          </p:val>
                                        </p:tav>
                                        <p:tav tm="100000">
                                          <p:val>
                                            <p:fltVal val="0"/>
                                          </p:val>
                                        </p:tav>
                                      </p:tavLst>
                                    </p:anim>
                                    <p:anim calcmode="lin" valueType="num">
                                      <p:cBhvr>
                                        <p:cTn id="16" dur="68" fill="hold">
                                          <p:stCondLst>
                                            <p:cond delay="0"/>
                                          </p:stCondLst>
                                        </p:cTn>
                                        <p:tgtEl>
                                          <p:spTgt spid="29"/>
                                        </p:tgtEl>
                                        <p:attrNameLst>
                                          <p:attrName>ppt_y</p:attrName>
                                        </p:attrNameLst>
                                      </p:cBhvr>
                                      <p:tavLst>
                                        <p:tav tm="0">
                                          <p:val>
                                            <p:strVal val="#ppt_y-1"/>
                                          </p:val>
                                        </p:tav>
                                        <p:tav tm="100000">
                                          <p:val>
                                            <p:strVal val="#ppt_y-(0.354*#ppt_w-0.172*#ppt_h)"/>
                                          </p:val>
                                        </p:tav>
                                      </p:tavLst>
                                    </p:anim>
                                    <p:anim calcmode="lin" valueType="num">
                                      <p:cBhvr>
                                        <p:cTn id="17" dur="23" decel="50000" autoRev="1" fill="hold">
                                          <p:stCondLst>
                                            <p:cond delay="68"/>
                                          </p:stCondLst>
                                        </p:cTn>
                                        <p:tgtEl>
                                          <p:spTgt spid="29"/>
                                        </p:tgtEl>
                                        <p:attrNameLst>
                                          <p:attrName>ppt_y</p:attrName>
                                        </p:attrNameLst>
                                      </p:cBhvr>
                                      <p:tavLst>
                                        <p:tav tm="0">
                                          <p:val>
                                            <p:strVal val="#ppt_y-(0.354*#ppt_w-0.172*#ppt_h)"/>
                                          </p:val>
                                        </p:tav>
                                        <p:tav tm="100000">
                                          <p:val>
                                            <p:strVal val="#ppt_y-(0.354*#ppt_w-0.172*#ppt_h)-#ppt_h/2"/>
                                          </p:val>
                                        </p:tav>
                                      </p:tavLst>
                                    </p:anim>
                                    <p:anim calcmode="lin" valueType="num">
                                      <p:cBhvr>
                                        <p:cTn id="18" dur="20" fill="hold">
                                          <p:stCondLst>
                                            <p:cond delay="130"/>
                                          </p:stCondLst>
                                        </p:cTn>
                                        <p:tgtEl>
                                          <p:spTgt spid="29"/>
                                        </p:tgtEl>
                                        <p:attrNameLst>
                                          <p:attrName>ppt_y</p:attrName>
                                        </p:attrNameLst>
                                      </p:cBhvr>
                                      <p:tavLst>
                                        <p:tav tm="0">
                                          <p:val>
                                            <p:strVal val="#ppt_y-(0.354*#ppt_w-0.172*#ppt_h)"/>
                                          </p:val>
                                        </p:tav>
                                        <p:tav tm="100000">
                                          <p:val>
                                            <p:strVal val="#ppt_y"/>
                                          </p:val>
                                        </p:tav>
                                      </p:tavLst>
                                    </p:anim>
                                  </p:childTnLst>
                                </p:cTn>
                              </p:par>
                              <p:par>
                                <p:cTn id="19" presetID="38" presetClass="entr" presetSubtype="0" accel="50000" fill="hold" grpId="0" nodeType="withEffect">
                                  <p:stCondLst>
                                    <p:cond delay="0"/>
                                  </p:stCondLst>
                                  <p:iterate type="lt">
                                    <p:tmPct val="50000"/>
                                  </p:iterate>
                                  <p:childTnLst>
                                    <p:set>
                                      <p:cBhvr>
                                        <p:cTn id="20" dur="1" fill="hold">
                                          <p:stCondLst>
                                            <p:cond delay="0"/>
                                          </p:stCondLst>
                                        </p:cTn>
                                        <p:tgtEl>
                                          <p:spTgt spid="32"/>
                                        </p:tgtEl>
                                        <p:attrNameLst>
                                          <p:attrName>style.visibility</p:attrName>
                                        </p:attrNameLst>
                                      </p:cBhvr>
                                      <p:to>
                                        <p:strVal val="visible"/>
                                      </p:to>
                                    </p:set>
                                    <p:set>
                                      <p:cBhvr>
                                        <p:cTn id="21" dur="68" fill="hold">
                                          <p:stCondLst>
                                            <p:cond delay="0"/>
                                          </p:stCondLst>
                                        </p:cTn>
                                        <p:tgtEl>
                                          <p:spTgt spid="32"/>
                                        </p:tgtEl>
                                        <p:attrNameLst>
                                          <p:attrName>style.rotation</p:attrName>
                                        </p:attrNameLst>
                                      </p:cBhvr>
                                      <p:to>
                                        <p:strVal val="-45.0"/>
                                      </p:to>
                                    </p:set>
                                    <p:anim calcmode="lin" valueType="num">
                                      <p:cBhvr>
                                        <p:cTn id="22" dur="68" fill="hold">
                                          <p:stCondLst>
                                            <p:cond delay="68"/>
                                          </p:stCondLst>
                                        </p:cTn>
                                        <p:tgtEl>
                                          <p:spTgt spid="32"/>
                                        </p:tgtEl>
                                        <p:attrNameLst>
                                          <p:attrName>style.rotation</p:attrName>
                                        </p:attrNameLst>
                                      </p:cBhvr>
                                      <p:tavLst>
                                        <p:tav tm="0">
                                          <p:val>
                                            <p:fltVal val="-45"/>
                                          </p:val>
                                        </p:tav>
                                        <p:tav tm="69900">
                                          <p:val>
                                            <p:fltVal val="45"/>
                                          </p:val>
                                        </p:tav>
                                        <p:tav tm="100000">
                                          <p:val>
                                            <p:fltVal val="0"/>
                                          </p:val>
                                        </p:tav>
                                      </p:tavLst>
                                    </p:anim>
                                    <p:anim calcmode="lin" valueType="num">
                                      <p:cBhvr>
                                        <p:cTn id="23" dur="68" fill="hold">
                                          <p:stCondLst>
                                            <p:cond delay="0"/>
                                          </p:stCondLst>
                                        </p:cTn>
                                        <p:tgtEl>
                                          <p:spTgt spid="32"/>
                                        </p:tgtEl>
                                        <p:attrNameLst>
                                          <p:attrName>ppt_y</p:attrName>
                                        </p:attrNameLst>
                                      </p:cBhvr>
                                      <p:tavLst>
                                        <p:tav tm="0">
                                          <p:val>
                                            <p:strVal val="#ppt_y-1"/>
                                          </p:val>
                                        </p:tav>
                                        <p:tav tm="100000">
                                          <p:val>
                                            <p:strVal val="#ppt_y-(0.354*#ppt_w-0.172*#ppt_h)"/>
                                          </p:val>
                                        </p:tav>
                                      </p:tavLst>
                                    </p:anim>
                                    <p:anim calcmode="lin" valueType="num">
                                      <p:cBhvr>
                                        <p:cTn id="24" dur="23" decel="50000" autoRev="1" fill="hold">
                                          <p:stCondLst>
                                            <p:cond delay="68"/>
                                          </p:stCondLst>
                                        </p:cTn>
                                        <p:tgtEl>
                                          <p:spTgt spid="32"/>
                                        </p:tgtEl>
                                        <p:attrNameLst>
                                          <p:attrName>ppt_y</p:attrName>
                                        </p:attrNameLst>
                                      </p:cBhvr>
                                      <p:tavLst>
                                        <p:tav tm="0">
                                          <p:val>
                                            <p:strVal val="#ppt_y-(0.354*#ppt_w-0.172*#ppt_h)"/>
                                          </p:val>
                                        </p:tav>
                                        <p:tav tm="100000">
                                          <p:val>
                                            <p:strVal val="#ppt_y-(0.354*#ppt_w-0.172*#ppt_h)-#ppt_h/2"/>
                                          </p:val>
                                        </p:tav>
                                      </p:tavLst>
                                    </p:anim>
                                    <p:anim calcmode="lin" valueType="num">
                                      <p:cBhvr>
                                        <p:cTn id="25" dur="20" fill="hold">
                                          <p:stCondLst>
                                            <p:cond delay="130"/>
                                          </p:stCondLst>
                                        </p:cTn>
                                        <p:tgtEl>
                                          <p:spTgt spid="32"/>
                                        </p:tgtEl>
                                        <p:attrNameLst>
                                          <p:attrName>ppt_y</p:attrName>
                                        </p:attrNameLst>
                                      </p:cBhvr>
                                      <p:tavLst>
                                        <p:tav tm="0">
                                          <p:val>
                                            <p:strVal val="#ppt_y-(0.354*#ppt_w-0.172*#ppt_h)"/>
                                          </p:val>
                                        </p:tav>
                                        <p:tav tm="100000">
                                          <p:val>
                                            <p:strVal val="#ppt_y"/>
                                          </p:val>
                                        </p:tav>
                                      </p:tavLst>
                                    </p:anim>
                                  </p:childTnLst>
                                </p:cTn>
                              </p:par>
                              <p:par>
                                <p:cTn id="26" presetID="38" presetClass="entr" presetSubtype="0" accel="50000" fill="hold" grpId="0" nodeType="withEffect">
                                  <p:stCondLst>
                                    <p:cond delay="0"/>
                                  </p:stCondLst>
                                  <p:iterate type="lt">
                                    <p:tmPct val="50000"/>
                                  </p:iterate>
                                  <p:childTnLst>
                                    <p:set>
                                      <p:cBhvr>
                                        <p:cTn id="27" dur="1" fill="hold">
                                          <p:stCondLst>
                                            <p:cond delay="0"/>
                                          </p:stCondLst>
                                        </p:cTn>
                                        <p:tgtEl>
                                          <p:spTgt spid="35"/>
                                        </p:tgtEl>
                                        <p:attrNameLst>
                                          <p:attrName>style.visibility</p:attrName>
                                        </p:attrNameLst>
                                      </p:cBhvr>
                                      <p:to>
                                        <p:strVal val="visible"/>
                                      </p:to>
                                    </p:set>
                                    <p:set>
                                      <p:cBhvr>
                                        <p:cTn id="28" dur="68" fill="hold">
                                          <p:stCondLst>
                                            <p:cond delay="0"/>
                                          </p:stCondLst>
                                        </p:cTn>
                                        <p:tgtEl>
                                          <p:spTgt spid="35"/>
                                        </p:tgtEl>
                                        <p:attrNameLst>
                                          <p:attrName>style.rotation</p:attrName>
                                        </p:attrNameLst>
                                      </p:cBhvr>
                                      <p:to>
                                        <p:strVal val="-45.0"/>
                                      </p:to>
                                    </p:set>
                                    <p:anim calcmode="lin" valueType="num">
                                      <p:cBhvr>
                                        <p:cTn id="29" dur="68" fill="hold">
                                          <p:stCondLst>
                                            <p:cond delay="68"/>
                                          </p:stCondLst>
                                        </p:cTn>
                                        <p:tgtEl>
                                          <p:spTgt spid="35"/>
                                        </p:tgtEl>
                                        <p:attrNameLst>
                                          <p:attrName>style.rotation</p:attrName>
                                        </p:attrNameLst>
                                      </p:cBhvr>
                                      <p:tavLst>
                                        <p:tav tm="0">
                                          <p:val>
                                            <p:fltVal val="-45"/>
                                          </p:val>
                                        </p:tav>
                                        <p:tav tm="69900">
                                          <p:val>
                                            <p:fltVal val="45"/>
                                          </p:val>
                                        </p:tav>
                                        <p:tav tm="100000">
                                          <p:val>
                                            <p:fltVal val="0"/>
                                          </p:val>
                                        </p:tav>
                                      </p:tavLst>
                                    </p:anim>
                                    <p:anim calcmode="lin" valueType="num">
                                      <p:cBhvr>
                                        <p:cTn id="30" dur="68" fill="hold">
                                          <p:stCondLst>
                                            <p:cond delay="0"/>
                                          </p:stCondLst>
                                        </p:cTn>
                                        <p:tgtEl>
                                          <p:spTgt spid="35"/>
                                        </p:tgtEl>
                                        <p:attrNameLst>
                                          <p:attrName>ppt_y</p:attrName>
                                        </p:attrNameLst>
                                      </p:cBhvr>
                                      <p:tavLst>
                                        <p:tav tm="0">
                                          <p:val>
                                            <p:strVal val="#ppt_y-1"/>
                                          </p:val>
                                        </p:tav>
                                        <p:tav tm="100000">
                                          <p:val>
                                            <p:strVal val="#ppt_y-(0.354*#ppt_w-0.172*#ppt_h)"/>
                                          </p:val>
                                        </p:tav>
                                      </p:tavLst>
                                    </p:anim>
                                    <p:anim calcmode="lin" valueType="num">
                                      <p:cBhvr>
                                        <p:cTn id="31" dur="23" decel="50000" autoRev="1" fill="hold">
                                          <p:stCondLst>
                                            <p:cond delay="68"/>
                                          </p:stCondLst>
                                        </p:cTn>
                                        <p:tgtEl>
                                          <p:spTgt spid="35"/>
                                        </p:tgtEl>
                                        <p:attrNameLst>
                                          <p:attrName>ppt_y</p:attrName>
                                        </p:attrNameLst>
                                      </p:cBhvr>
                                      <p:tavLst>
                                        <p:tav tm="0">
                                          <p:val>
                                            <p:strVal val="#ppt_y-(0.354*#ppt_w-0.172*#ppt_h)"/>
                                          </p:val>
                                        </p:tav>
                                        <p:tav tm="100000">
                                          <p:val>
                                            <p:strVal val="#ppt_y-(0.354*#ppt_w-0.172*#ppt_h)-#ppt_h/2"/>
                                          </p:val>
                                        </p:tav>
                                      </p:tavLst>
                                    </p:anim>
                                    <p:anim calcmode="lin" valueType="num">
                                      <p:cBhvr>
                                        <p:cTn id="32" dur="20" fill="hold">
                                          <p:stCondLst>
                                            <p:cond delay="130"/>
                                          </p:stCondLst>
                                        </p:cTn>
                                        <p:tgtEl>
                                          <p:spTgt spid="35"/>
                                        </p:tgtEl>
                                        <p:attrNameLst>
                                          <p:attrName>ppt_y</p:attrName>
                                        </p:attrNameLst>
                                      </p:cBhvr>
                                      <p:tavLst>
                                        <p:tav tm="0">
                                          <p:val>
                                            <p:strVal val="#ppt_y-(0.354*#ppt_w-0.172*#ppt_h)"/>
                                          </p:val>
                                        </p:tav>
                                        <p:tav tm="100000">
                                          <p:val>
                                            <p:strVal val="#ppt_y"/>
                                          </p:val>
                                        </p:tav>
                                      </p:tavLst>
                                    </p:anim>
                                  </p:childTnLst>
                                </p:cTn>
                              </p:par>
                              <p:par>
                                <p:cTn id="33" presetID="38" presetClass="entr" presetSubtype="0" accel="50000" fill="hold" grpId="0" nodeType="withEffect">
                                  <p:stCondLst>
                                    <p:cond delay="0"/>
                                  </p:stCondLst>
                                  <p:iterate type="lt">
                                    <p:tmPct val="50000"/>
                                  </p:iterate>
                                  <p:childTnLst>
                                    <p:set>
                                      <p:cBhvr>
                                        <p:cTn id="34" dur="1" fill="hold">
                                          <p:stCondLst>
                                            <p:cond delay="0"/>
                                          </p:stCondLst>
                                        </p:cTn>
                                        <p:tgtEl>
                                          <p:spTgt spid="38"/>
                                        </p:tgtEl>
                                        <p:attrNameLst>
                                          <p:attrName>style.visibility</p:attrName>
                                        </p:attrNameLst>
                                      </p:cBhvr>
                                      <p:to>
                                        <p:strVal val="visible"/>
                                      </p:to>
                                    </p:set>
                                    <p:set>
                                      <p:cBhvr>
                                        <p:cTn id="35" dur="68" fill="hold">
                                          <p:stCondLst>
                                            <p:cond delay="0"/>
                                          </p:stCondLst>
                                        </p:cTn>
                                        <p:tgtEl>
                                          <p:spTgt spid="38"/>
                                        </p:tgtEl>
                                        <p:attrNameLst>
                                          <p:attrName>style.rotation</p:attrName>
                                        </p:attrNameLst>
                                      </p:cBhvr>
                                      <p:to>
                                        <p:strVal val="-45.0"/>
                                      </p:to>
                                    </p:set>
                                    <p:anim calcmode="lin" valueType="num">
                                      <p:cBhvr>
                                        <p:cTn id="36" dur="68" fill="hold">
                                          <p:stCondLst>
                                            <p:cond delay="68"/>
                                          </p:stCondLst>
                                        </p:cTn>
                                        <p:tgtEl>
                                          <p:spTgt spid="38"/>
                                        </p:tgtEl>
                                        <p:attrNameLst>
                                          <p:attrName>style.rotation</p:attrName>
                                        </p:attrNameLst>
                                      </p:cBhvr>
                                      <p:tavLst>
                                        <p:tav tm="0">
                                          <p:val>
                                            <p:fltVal val="-45"/>
                                          </p:val>
                                        </p:tav>
                                        <p:tav tm="69900">
                                          <p:val>
                                            <p:fltVal val="45"/>
                                          </p:val>
                                        </p:tav>
                                        <p:tav tm="100000">
                                          <p:val>
                                            <p:fltVal val="0"/>
                                          </p:val>
                                        </p:tav>
                                      </p:tavLst>
                                    </p:anim>
                                    <p:anim calcmode="lin" valueType="num">
                                      <p:cBhvr>
                                        <p:cTn id="37" dur="68" fill="hold">
                                          <p:stCondLst>
                                            <p:cond delay="0"/>
                                          </p:stCondLst>
                                        </p:cTn>
                                        <p:tgtEl>
                                          <p:spTgt spid="38"/>
                                        </p:tgtEl>
                                        <p:attrNameLst>
                                          <p:attrName>ppt_y</p:attrName>
                                        </p:attrNameLst>
                                      </p:cBhvr>
                                      <p:tavLst>
                                        <p:tav tm="0">
                                          <p:val>
                                            <p:strVal val="#ppt_y-1"/>
                                          </p:val>
                                        </p:tav>
                                        <p:tav tm="100000">
                                          <p:val>
                                            <p:strVal val="#ppt_y-(0.354*#ppt_w-0.172*#ppt_h)"/>
                                          </p:val>
                                        </p:tav>
                                      </p:tavLst>
                                    </p:anim>
                                    <p:anim calcmode="lin" valueType="num">
                                      <p:cBhvr>
                                        <p:cTn id="38" dur="23" decel="50000" autoRev="1" fill="hold">
                                          <p:stCondLst>
                                            <p:cond delay="68"/>
                                          </p:stCondLst>
                                        </p:cTn>
                                        <p:tgtEl>
                                          <p:spTgt spid="38"/>
                                        </p:tgtEl>
                                        <p:attrNameLst>
                                          <p:attrName>ppt_y</p:attrName>
                                        </p:attrNameLst>
                                      </p:cBhvr>
                                      <p:tavLst>
                                        <p:tav tm="0">
                                          <p:val>
                                            <p:strVal val="#ppt_y-(0.354*#ppt_w-0.172*#ppt_h)"/>
                                          </p:val>
                                        </p:tav>
                                        <p:tav tm="100000">
                                          <p:val>
                                            <p:strVal val="#ppt_y-(0.354*#ppt_w-0.172*#ppt_h)-#ppt_h/2"/>
                                          </p:val>
                                        </p:tav>
                                      </p:tavLst>
                                    </p:anim>
                                    <p:anim calcmode="lin" valueType="num">
                                      <p:cBhvr>
                                        <p:cTn id="39" dur="20" fill="hold">
                                          <p:stCondLst>
                                            <p:cond delay="130"/>
                                          </p:stCondLst>
                                        </p:cTn>
                                        <p:tgtEl>
                                          <p:spTgt spid="38"/>
                                        </p:tgtEl>
                                        <p:attrNameLst>
                                          <p:attrName>ppt_y</p:attrName>
                                        </p:attrNameLst>
                                      </p:cBhvr>
                                      <p:tavLst>
                                        <p:tav tm="0">
                                          <p:val>
                                            <p:strVal val="#ppt_y-(0.354*#ppt_w-0.172*#ppt_h)"/>
                                          </p:val>
                                        </p:tav>
                                        <p:tav tm="100000">
                                          <p:val>
                                            <p:strVal val="#ppt_y"/>
                                          </p:val>
                                        </p:tav>
                                      </p:tavLst>
                                    </p:anim>
                                  </p:childTnLst>
                                </p:cTn>
                              </p:par>
                              <p:par>
                                <p:cTn id="40" presetID="38" presetClass="entr" presetSubtype="0" accel="50000" fill="hold" grpId="0" nodeType="withEffect">
                                  <p:stCondLst>
                                    <p:cond delay="0"/>
                                  </p:stCondLst>
                                  <p:iterate type="lt">
                                    <p:tmPct val="50000"/>
                                  </p:iterate>
                                  <p:childTnLst>
                                    <p:set>
                                      <p:cBhvr>
                                        <p:cTn id="41" dur="1" fill="hold">
                                          <p:stCondLst>
                                            <p:cond delay="0"/>
                                          </p:stCondLst>
                                        </p:cTn>
                                        <p:tgtEl>
                                          <p:spTgt spid="41"/>
                                        </p:tgtEl>
                                        <p:attrNameLst>
                                          <p:attrName>style.visibility</p:attrName>
                                        </p:attrNameLst>
                                      </p:cBhvr>
                                      <p:to>
                                        <p:strVal val="visible"/>
                                      </p:to>
                                    </p:set>
                                    <p:set>
                                      <p:cBhvr>
                                        <p:cTn id="42" dur="68" fill="hold">
                                          <p:stCondLst>
                                            <p:cond delay="0"/>
                                          </p:stCondLst>
                                        </p:cTn>
                                        <p:tgtEl>
                                          <p:spTgt spid="41"/>
                                        </p:tgtEl>
                                        <p:attrNameLst>
                                          <p:attrName>style.rotation</p:attrName>
                                        </p:attrNameLst>
                                      </p:cBhvr>
                                      <p:to>
                                        <p:strVal val="-45.0"/>
                                      </p:to>
                                    </p:set>
                                    <p:anim calcmode="lin" valueType="num">
                                      <p:cBhvr>
                                        <p:cTn id="43" dur="68" fill="hold">
                                          <p:stCondLst>
                                            <p:cond delay="68"/>
                                          </p:stCondLst>
                                        </p:cTn>
                                        <p:tgtEl>
                                          <p:spTgt spid="41"/>
                                        </p:tgtEl>
                                        <p:attrNameLst>
                                          <p:attrName>style.rotation</p:attrName>
                                        </p:attrNameLst>
                                      </p:cBhvr>
                                      <p:tavLst>
                                        <p:tav tm="0">
                                          <p:val>
                                            <p:fltVal val="-45"/>
                                          </p:val>
                                        </p:tav>
                                        <p:tav tm="69900">
                                          <p:val>
                                            <p:fltVal val="45"/>
                                          </p:val>
                                        </p:tav>
                                        <p:tav tm="100000">
                                          <p:val>
                                            <p:fltVal val="0"/>
                                          </p:val>
                                        </p:tav>
                                      </p:tavLst>
                                    </p:anim>
                                    <p:anim calcmode="lin" valueType="num">
                                      <p:cBhvr>
                                        <p:cTn id="44" dur="68" fill="hold">
                                          <p:stCondLst>
                                            <p:cond delay="0"/>
                                          </p:stCondLst>
                                        </p:cTn>
                                        <p:tgtEl>
                                          <p:spTgt spid="41"/>
                                        </p:tgtEl>
                                        <p:attrNameLst>
                                          <p:attrName>ppt_y</p:attrName>
                                        </p:attrNameLst>
                                      </p:cBhvr>
                                      <p:tavLst>
                                        <p:tav tm="0">
                                          <p:val>
                                            <p:strVal val="#ppt_y-1"/>
                                          </p:val>
                                        </p:tav>
                                        <p:tav tm="100000">
                                          <p:val>
                                            <p:strVal val="#ppt_y-(0.354*#ppt_w-0.172*#ppt_h)"/>
                                          </p:val>
                                        </p:tav>
                                      </p:tavLst>
                                    </p:anim>
                                    <p:anim calcmode="lin" valueType="num">
                                      <p:cBhvr>
                                        <p:cTn id="45" dur="23" decel="50000" autoRev="1" fill="hold">
                                          <p:stCondLst>
                                            <p:cond delay="68"/>
                                          </p:stCondLst>
                                        </p:cTn>
                                        <p:tgtEl>
                                          <p:spTgt spid="41"/>
                                        </p:tgtEl>
                                        <p:attrNameLst>
                                          <p:attrName>ppt_y</p:attrName>
                                        </p:attrNameLst>
                                      </p:cBhvr>
                                      <p:tavLst>
                                        <p:tav tm="0">
                                          <p:val>
                                            <p:strVal val="#ppt_y-(0.354*#ppt_w-0.172*#ppt_h)"/>
                                          </p:val>
                                        </p:tav>
                                        <p:tav tm="100000">
                                          <p:val>
                                            <p:strVal val="#ppt_y-(0.354*#ppt_w-0.172*#ppt_h)-#ppt_h/2"/>
                                          </p:val>
                                        </p:tav>
                                      </p:tavLst>
                                    </p:anim>
                                    <p:anim calcmode="lin" valueType="num">
                                      <p:cBhvr>
                                        <p:cTn id="46" dur="20" fill="hold">
                                          <p:stCondLst>
                                            <p:cond delay="130"/>
                                          </p:stCondLst>
                                        </p:cTn>
                                        <p:tgtEl>
                                          <p:spTgt spid="41"/>
                                        </p:tgtEl>
                                        <p:attrNameLst>
                                          <p:attrName>ppt_y</p:attrName>
                                        </p:attrNameLst>
                                      </p:cBhvr>
                                      <p:tavLst>
                                        <p:tav tm="0">
                                          <p:val>
                                            <p:strVal val="#ppt_y-(0.354*#ppt_w-0.172*#ppt_h)"/>
                                          </p:val>
                                        </p:tav>
                                        <p:tav tm="100000">
                                          <p:val>
                                            <p:strVal val="#ppt_y"/>
                                          </p:val>
                                        </p:tav>
                                      </p:tavLst>
                                    </p:anim>
                                  </p:childTnLst>
                                </p:cTn>
                              </p:par>
                              <p:par>
                                <p:cTn id="47" presetID="38" presetClass="entr" presetSubtype="0" accel="50000" fill="hold" grpId="0" nodeType="withEffect">
                                  <p:stCondLst>
                                    <p:cond delay="0"/>
                                  </p:stCondLst>
                                  <p:iterate type="lt">
                                    <p:tmPct val="50000"/>
                                  </p:iterate>
                                  <p:childTnLst>
                                    <p:set>
                                      <p:cBhvr>
                                        <p:cTn id="48" dur="1" fill="hold">
                                          <p:stCondLst>
                                            <p:cond delay="0"/>
                                          </p:stCondLst>
                                        </p:cTn>
                                        <p:tgtEl>
                                          <p:spTgt spid="44"/>
                                        </p:tgtEl>
                                        <p:attrNameLst>
                                          <p:attrName>style.visibility</p:attrName>
                                        </p:attrNameLst>
                                      </p:cBhvr>
                                      <p:to>
                                        <p:strVal val="visible"/>
                                      </p:to>
                                    </p:set>
                                    <p:set>
                                      <p:cBhvr>
                                        <p:cTn id="49" dur="68" fill="hold">
                                          <p:stCondLst>
                                            <p:cond delay="0"/>
                                          </p:stCondLst>
                                        </p:cTn>
                                        <p:tgtEl>
                                          <p:spTgt spid="44"/>
                                        </p:tgtEl>
                                        <p:attrNameLst>
                                          <p:attrName>style.rotation</p:attrName>
                                        </p:attrNameLst>
                                      </p:cBhvr>
                                      <p:to>
                                        <p:strVal val="-45.0"/>
                                      </p:to>
                                    </p:set>
                                    <p:anim calcmode="lin" valueType="num">
                                      <p:cBhvr>
                                        <p:cTn id="50" dur="68" fill="hold">
                                          <p:stCondLst>
                                            <p:cond delay="68"/>
                                          </p:stCondLst>
                                        </p:cTn>
                                        <p:tgtEl>
                                          <p:spTgt spid="44"/>
                                        </p:tgtEl>
                                        <p:attrNameLst>
                                          <p:attrName>style.rotation</p:attrName>
                                        </p:attrNameLst>
                                      </p:cBhvr>
                                      <p:tavLst>
                                        <p:tav tm="0">
                                          <p:val>
                                            <p:fltVal val="-45"/>
                                          </p:val>
                                        </p:tav>
                                        <p:tav tm="69900">
                                          <p:val>
                                            <p:fltVal val="45"/>
                                          </p:val>
                                        </p:tav>
                                        <p:tav tm="100000">
                                          <p:val>
                                            <p:fltVal val="0"/>
                                          </p:val>
                                        </p:tav>
                                      </p:tavLst>
                                    </p:anim>
                                    <p:anim calcmode="lin" valueType="num">
                                      <p:cBhvr>
                                        <p:cTn id="51" dur="68" fill="hold">
                                          <p:stCondLst>
                                            <p:cond delay="0"/>
                                          </p:stCondLst>
                                        </p:cTn>
                                        <p:tgtEl>
                                          <p:spTgt spid="44"/>
                                        </p:tgtEl>
                                        <p:attrNameLst>
                                          <p:attrName>ppt_y</p:attrName>
                                        </p:attrNameLst>
                                      </p:cBhvr>
                                      <p:tavLst>
                                        <p:tav tm="0">
                                          <p:val>
                                            <p:strVal val="#ppt_y-1"/>
                                          </p:val>
                                        </p:tav>
                                        <p:tav tm="100000">
                                          <p:val>
                                            <p:strVal val="#ppt_y-(0.354*#ppt_w-0.172*#ppt_h)"/>
                                          </p:val>
                                        </p:tav>
                                      </p:tavLst>
                                    </p:anim>
                                    <p:anim calcmode="lin" valueType="num">
                                      <p:cBhvr>
                                        <p:cTn id="52" dur="23" decel="50000" autoRev="1" fill="hold">
                                          <p:stCondLst>
                                            <p:cond delay="68"/>
                                          </p:stCondLst>
                                        </p:cTn>
                                        <p:tgtEl>
                                          <p:spTgt spid="44"/>
                                        </p:tgtEl>
                                        <p:attrNameLst>
                                          <p:attrName>ppt_y</p:attrName>
                                        </p:attrNameLst>
                                      </p:cBhvr>
                                      <p:tavLst>
                                        <p:tav tm="0">
                                          <p:val>
                                            <p:strVal val="#ppt_y-(0.354*#ppt_w-0.172*#ppt_h)"/>
                                          </p:val>
                                        </p:tav>
                                        <p:tav tm="100000">
                                          <p:val>
                                            <p:strVal val="#ppt_y-(0.354*#ppt_w-0.172*#ppt_h)-#ppt_h/2"/>
                                          </p:val>
                                        </p:tav>
                                      </p:tavLst>
                                    </p:anim>
                                    <p:anim calcmode="lin" valueType="num">
                                      <p:cBhvr>
                                        <p:cTn id="53" dur="20" fill="hold">
                                          <p:stCondLst>
                                            <p:cond delay="130"/>
                                          </p:stCondLst>
                                        </p:cTn>
                                        <p:tgtEl>
                                          <p:spTgt spid="44"/>
                                        </p:tgtEl>
                                        <p:attrNameLst>
                                          <p:attrName>ppt_y</p:attrName>
                                        </p:attrNameLst>
                                      </p:cBhvr>
                                      <p:tavLst>
                                        <p:tav tm="0">
                                          <p:val>
                                            <p:strVal val="#ppt_y-(0.354*#ppt_w-0.172*#ppt_h)"/>
                                          </p:val>
                                        </p:tav>
                                        <p:tav tm="100000">
                                          <p:val>
                                            <p:strVal val="#ppt_y"/>
                                          </p:val>
                                        </p:tav>
                                      </p:tavLst>
                                    </p:anim>
                                  </p:childTnLst>
                                </p:cTn>
                              </p:par>
                              <p:par>
                                <p:cTn id="54" presetID="38" presetClass="entr" presetSubtype="0" accel="50000" fill="hold" grpId="0" nodeType="withEffect">
                                  <p:stCondLst>
                                    <p:cond delay="0"/>
                                  </p:stCondLst>
                                  <p:iterate type="lt">
                                    <p:tmPct val="50000"/>
                                  </p:iterate>
                                  <p:childTnLst>
                                    <p:set>
                                      <p:cBhvr>
                                        <p:cTn id="55" dur="1" fill="hold">
                                          <p:stCondLst>
                                            <p:cond delay="0"/>
                                          </p:stCondLst>
                                        </p:cTn>
                                        <p:tgtEl>
                                          <p:spTgt spid="47"/>
                                        </p:tgtEl>
                                        <p:attrNameLst>
                                          <p:attrName>style.visibility</p:attrName>
                                        </p:attrNameLst>
                                      </p:cBhvr>
                                      <p:to>
                                        <p:strVal val="visible"/>
                                      </p:to>
                                    </p:set>
                                    <p:set>
                                      <p:cBhvr>
                                        <p:cTn id="56" dur="68" fill="hold">
                                          <p:stCondLst>
                                            <p:cond delay="0"/>
                                          </p:stCondLst>
                                        </p:cTn>
                                        <p:tgtEl>
                                          <p:spTgt spid="47"/>
                                        </p:tgtEl>
                                        <p:attrNameLst>
                                          <p:attrName>style.rotation</p:attrName>
                                        </p:attrNameLst>
                                      </p:cBhvr>
                                      <p:to>
                                        <p:strVal val="-45.0"/>
                                      </p:to>
                                    </p:set>
                                    <p:anim calcmode="lin" valueType="num">
                                      <p:cBhvr>
                                        <p:cTn id="57" dur="68" fill="hold">
                                          <p:stCondLst>
                                            <p:cond delay="68"/>
                                          </p:stCondLst>
                                        </p:cTn>
                                        <p:tgtEl>
                                          <p:spTgt spid="47"/>
                                        </p:tgtEl>
                                        <p:attrNameLst>
                                          <p:attrName>style.rotation</p:attrName>
                                        </p:attrNameLst>
                                      </p:cBhvr>
                                      <p:tavLst>
                                        <p:tav tm="0">
                                          <p:val>
                                            <p:fltVal val="-45"/>
                                          </p:val>
                                        </p:tav>
                                        <p:tav tm="69900">
                                          <p:val>
                                            <p:fltVal val="45"/>
                                          </p:val>
                                        </p:tav>
                                        <p:tav tm="100000">
                                          <p:val>
                                            <p:fltVal val="0"/>
                                          </p:val>
                                        </p:tav>
                                      </p:tavLst>
                                    </p:anim>
                                    <p:anim calcmode="lin" valueType="num">
                                      <p:cBhvr>
                                        <p:cTn id="58" dur="68" fill="hold">
                                          <p:stCondLst>
                                            <p:cond delay="0"/>
                                          </p:stCondLst>
                                        </p:cTn>
                                        <p:tgtEl>
                                          <p:spTgt spid="47"/>
                                        </p:tgtEl>
                                        <p:attrNameLst>
                                          <p:attrName>ppt_y</p:attrName>
                                        </p:attrNameLst>
                                      </p:cBhvr>
                                      <p:tavLst>
                                        <p:tav tm="0">
                                          <p:val>
                                            <p:strVal val="#ppt_y-1"/>
                                          </p:val>
                                        </p:tav>
                                        <p:tav tm="100000">
                                          <p:val>
                                            <p:strVal val="#ppt_y-(0.354*#ppt_w-0.172*#ppt_h)"/>
                                          </p:val>
                                        </p:tav>
                                      </p:tavLst>
                                    </p:anim>
                                    <p:anim calcmode="lin" valueType="num">
                                      <p:cBhvr>
                                        <p:cTn id="59" dur="23" decel="50000" autoRev="1" fill="hold">
                                          <p:stCondLst>
                                            <p:cond delay="68"/>
                                          </p:stCondLst>
                                        </p:cTn>
                                        <p:tgtEl>
                                          <p:spTgt spid="47"/>
                                        </p:tgtEl>
                                        <p:attrNameLst>
                                          <p:attrName>ppt_y</p:attrName>
                                        </p:attrNameLst>
                                      </p:cBhvr>
                                      <p:tavLst>
                                        <p:tav tm="0">
                                          <p:val>
                                            <p:strVal val="#ppt_y-(0.354*#ppt_w-0.172*#ppt_h)"/>
                                          </p:val>
                                        </p:tav>
                                        <p:tav tm="100000">
                                          <p:val>
                                            <p:strVal val="#ppt_y-(0.354*#ppt_w-0.172*#ppt_h)-#ppt_h/2"/>
                                          </p:val>
                                        </p:tav>
                                      </p:tavLst>
                                    </p:anim>
                                    <p:anim calcmode="lin" valueType="num">
                                      <p:cBhvr>
                                        <p:cTn id="60" dur="20" fill="hold">
                                          <p:stCondLst>
                                            <p:cond delay="130"/>
                                          </p:stCondLst>
                                        </p:cTn>
                                        <p:tgtEl>
                                          <p:spTgt spid="47"/>
                                        </p:tgtEl>
                                        <p:attrNameLst>
                                          <p:attrName>ppt_y</p:attrName>
                                        </p:attrNameLst>
                                      </p:cBhvr>
                                      <p:tavLst>
                                        <p:tav tm="0">
                                          <p:val>
                                            <p:strVal val="#ppt_y-(0.354*#ppt_w-0.172*#ppt_h)"/>
                                          </p:val>
                                        </p:tav>
                                        <p:tav tm="100000">
                                          <p:val>
                                            <p:strVal val="#ppt_y"/>
                                          </p:val>
                                        </p:tav>
                                      </p:tavLst>
                                    </p:anim>
                                  </p:childTnLst>
                                </p:cTn>
                              </p:par>
                              <p:par>
                                <p:cTn id="61" presetID="38" presetClass="entr" presetSubtype="0" accel="50000" fill="hold" grpId="0" nodeType="withEffect">
                                  <p:stCondLst>
                                    <p:cond delay="0"/>
                                  </p:stCondLst>
                                  <p:iterate type="lt">
                                    <p:tmPct val="50000"/>
                                  </p:iterate>
                                  <p:childTnLst>
                                    <p:set>
                                      <p:cBhvr>
                                        <p:cTn id="62" dur="1" fill="hold">
                                          <p:stCondLst>
                                            <p:cond delay="0"/>
                                          </p:stCondLst>
                                        </p:cTn>
                                        <p:tgtEl>
                                          <p:spTgt spid="50"/>
                                        </p:tgtEl>
                                        <p:attrNameLst>
                                          <p:attrName>style.visibility</p:attrName>
                                        </p:attrNameLst>
                                      </p:cBhvr>
                                      <p:to>
                                        <p:strVal val="visible"/>
                                      </p:to>
                                    </p:set>
                                    <p:set>
                                      <p:cBhvr>
                                        <p:cTn id="63" dur="68" fill="hold">
                                          <p:stCondLst>
                                            <p:cond delay="0"/>
                                          </p:stCondLst>
                                        </p:cTn>
                                        <p:tgtEl>
                                          <p:spTgt spid="50"/>
                                        </p:tgtEl>
                                        <p:attrNameLst>
                                          <p:attrName>style.rotation</p:attrName>
                                        </p:attrNameLst>
                                      </p:cBhvr>
                                      <p:to>
                                        <p:strVal val="-45.0"/>
                                      </p:to>
                                    </p:set>
                                    <p:anim calcmode="lin" valueType="num">
                                      <p:cBhvr>
                                        <p:cTn id="64" dur="68" fill="hold">
                                          <p:stCondLst>
                                            <p:cond delay="68"/>
                                          </p:stCondLst>
                                        </p:cTn>
                                        <p:tgtEl>
                                          <p:spTgt spid="50"/>
                                        </p:tgtEl>
                                        <p:attrNameLst>
                                          <p:attrName>style.rotation</p:attrName>
                                        </p:attrNameLst>
                                      </p:cBhvr>
                                      <p:tavLst>
                                        <p:tav tm="0">
                                          <p:val>
                                            <p:fltVal val="-45"/>
                                          </p:val>
                                        </p:tav>
                                        <p:tav tm="69900">
                                          <p:val>
                                            <p:fltVal val="45"/>
                                          </p:val>
                                        </p:tav>
                                        <p:tav tm="100000">
                                          <p:val>
                                            <p:fltVal val="0"/>
                                          </p:val>
                                        </p:tav>
                                      </p:tavLst>
                                    </p:anim>
                                    <p:anim calcmode="lin" valueType="num">
                                      <p:cBhvr>
                                        <p:cTn id="65" dur="68" fill="hold">
                                          <p:stCondLst>
                                            <p:cond delay="0"/>
                                          </p:stCondLst>
                                        </p:cTn>
                                        <p:tgtEl>
                                          <p:spTgt spid="50"/>
                                        </p:tgtEl>
                                        <p:attrNameLst>
                                          <p:attrName>ppt_y</p:attrName>
                                        </p:attrNameLst>
                                      </p:cBhvr>
                                      <p:tavLst>
                                        <p:tav tm="0">
                                          <p:val>
                                            <p:strVal val="#ppt_y-1"/>
                                          </p:val>
                                        </p:tav>
                                        <p:tav tm="100000">
                                          <p:val>
                                            <p:strVal val="#ppt_y-(0.354*#ppt_w-0.172*#ppt_h)"/>
                                          </p:val>
                                        </p:tav>
                                      </p:tavLst>
                                    </p:anim>
                                    <p:anim calcmode="lin" valueType="num">
                                      <p:cBhvr>
                                        <p:cTn id="66" dur="23" decel="50000" autoRev="1" fill="hold">
                                          <p:stCondLst>
                                            <p:cond delay="68"/>
                                          </p:stCondLst>
                                        </p:cTn>
                                        <p:tgtEl>
                                          <p:spTgt spid="50"/>
                                        </p:tgtEl>
                                        <p:attrNameLst>
                                          <p:attrName>ppt_y</p:attrName>
                                        </p:attrNameLst>
                                      </p:cBhvr>
                                      <p:tavLst>
                                        <p:tav tm="0">
                                          <p:val>
                                            <p:strVal val="#ppt_y-(0.354*#ppt_w-0.172*#ppt_h)"/>
                                          </p:val>
                                        </p:tav>
                                        <p:tav tm="100000">
                                          <p:val>
                                            <p:strVal val="#ppt_y-(0.354*#ppt_w-0.172*#ppt_h)-#ppt_h/2"/>
                                          </p:val>
                                        </p:tav>
                                      </p:tavLst>
                                    </p:anim>
                                    <p:anim calcmode="lin" valueType="num">
                                      <p:cBhvr>
                                        <p:cTn id="67" dur="20" fill="hold">
                                          <p:stCondLst>
                                            <p:cond delay="130"/>
                                          </p:stCondLst>
                                        </p:cTn>
                                        <p:tgtEl>
                                          <p:spTgt spid="50"/>
                                        </p:tgtEl>
                                        <p:attrNameLst>
                                          <p:attrName>ppt_y</p:attrName>
                                        </p:attrNameLst>
                                      </p:cBhvr>
                                      <p:tavLst>
                                        <p:tav tm="0">
                                          <p:val>
                                            <p:strVal val="#ppt_y-(0.354*#ppt_w-0.172*#ppt_h)"/>
                                          </p:val>
                                        </p:tav>
                                        <p:tav tm="100000">
                                          <p:val>
                                            <p:strVal val="#ppt_y"/>
                                          </p:val>
                                        </p:tav>
                                      </p:tavLst>
                                    </p:anim>
                                  </p:childTnLst>
                                </p:cTn>
                              </p:par>
                              <p:par>
                                <p:cTn id="68" presetID="9" presetClass="entr" presetSubtype="0" fill="hold" nodeType="with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dissolve">
                                      <p:cBhvr>
                                        <p:cTn id="70" dur="500"/>
                                        <p:tgtEl>
                                          <p:spTgt spid="2"/>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dissolve">
                                      <p:cBhvr>
                                        <p:cTn id="75" dur="500"/>
                                        <p:tgtEl>
                                          <p:spTgt spid="28"/>
                                        </p:tgtEl>
                                      </p:cBhvr>
                                    </p:animEffect>
                                  </p:childTnLst>
                                </p:cTn>
                              </p:par>
                              <p:par>
                                <p:cTn id="76" presetID="9" presetClass="entr" presetSubtype="0" fill="hold" grpId="0" nodeType="with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dissolve">
                                      <p:cBhvr>
                                        <p:cTn id="78" dur="500"/>
                                        <p:tgtEl>
                                          <p:spTgt spid="31"/>
                                        </p:tgtEl>
                                      </p:cBhvr>
                                    </p:animEffect>
                                  </p:childTnLst>
                                </p:cTn>
                              </p:par>
                              <p:par>
                                <p:cTn id="79" presetID="9" presetClass="entr" presetSubtype="0" fill="hold" grpId="0" nodeType="with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dissolve">
                                      <p:cBhvr>
                                        <p:cTn id="81" dur="500"/>
                                        <p:tgtEl>
                                          <p:spTgt spid="34"/>
                                        </p:tgtEl>
                                      </p:cBhvr>
                                    </p:animEffect>
                                  </p:childTnLst>
                                </p:cTn>
                              </p:par>
                              <p:par>
                                <p:cTn id="82" presetID="9" presetClass="entr" presetSubtype="0" fill="hold" grpId="0" nodeType="with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dissolve">
                                      <p:cBhvr>
                                        <p:cTn id="84" dur="500"/>
                                        <p:tgtEl>
                                          <p:spTgt spid="37"/>
                                        </p:tgtEl>
                                      </p:cBhvr>
                                    </p:animEffect>
                                  </p:childTnLst>
                                </p:cTn>
                              </p:par>
                              <p:par>
                                <p:cTn id="85" presetID="9" presetClass="entr" presetSubtype="0" fill="hold" grpId="0" nodeType="with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dissolve">
                                      <p:cBhvr>
                                        <p:cTn id="87" dur="500"/>
                                        <p:tgtEl>
                                          <p:spTgt spid="40"/>
                                        </p:tgtEl>
                                      </p:cBhvr>
                                    </p:animEffect>
                                  </p:childTnLst>
                                </p:cTn>
                              </p:par>
                              <p:par>
                                <p:cTn id="88" presetID="9" presetClass="entr" presetSubtype="0" fill="hold" grpId="0" nodeType="withEffect">
                                  <p:stCondLst>
                                    <p:cond delay="0"/>
                                  </p:stCondLst>
                                  <p:childTnLst>
                                    <p:set>
                                      <p:cBhvr>
                                        <p:cTn id="89" dur="1" fill="hold">
                                          <p:stCondLst>
                                            <p:cond delay="0"/>
                                          </p:stCondLst>
                                        </p:cTn>
                                        <p:tgtEl>
                                          <p:spTgt spid="43"/>
                                        </p:tgtEl>
                                        <p:attrNameLst>
                                          <p:attrName>style.visibility</p:attrName>
                                        </p:attrNameLst>
                                      </p:cBhvr>
                                      <p:to>
                                        <p:strVal val="visible"/>
                                      </p:to>
                                    </p:set>
                                    <p:animEffect transition="in" filter="dissolve">
                                      <p:cBhvr>
                                        <p:cTn id="90" dur="500"/>
                                        <p:tgtEl>
                                          <p:spTgt spid="43"/>
                                        </p:tgtEl>
                                      </p:cBhvr>
                                    </p:animEffect>
                                  </p:childTnLst>
                                </p:cTn>
                              </p:par>
                              <p:par>
                                <p:cTn id="91" presetID="9" presetClass="entr" presetSubtype="0" fill="hold" grpId="0" nodeType="withEffect">
                                  <p:stCondLst>
                                    <p:cond delay="0"/>
                                  </p:stCondLst>
                                  <p:childTnLst>
                                    <p:set>
                                      <p:cBhvr>
                                        <p:cTn id="92" dur="1" fill="hold">
                                          <p:stCondLst>
                                            <p:cond delay="0"/>
                                          </p:stCondLst>
                                        </p:cTn>
                                        <p:tgtEl>
                                          <p:spTgt spid="46"/>
                                        </p:tgtEl>
                                        <p:attrNameLst>
                                          <p:attrName>style.visibility</p:attrName>
                                        </p:attrNameLst>
                                      </p:cBhvr>
                                      <p:to>
                                        <p:strVal val="visible"/>
                                      </p:to>
                                    </p:set>
                                    <p:animEffect transition="in" filter="dissolve">
                                      <p:cBhvr>
                                        <p:cTn id="93" dur="500"/>
                                        <p:tgtEl>
                                          <p:spTgt spid="46"/>
                                        </p:tgtEl>
                                      </p:cBhvr>
                                    </p:animEffect>
                                  </p:childTnLst>
                                </p:cTn>
                              </p:par>
                              <p:par>
                                <p:cTn id="94" presetID="9" presetClass="entr" presetSubtype="0" fill="hold" grpId="0" nodeType="withEffect">
                                  <p:stCondLst>
                                    <p:cond delay="0"/>
                                  </p:stCondLst>
                                  <p:childTnLst>
                                    <p:set>
                                      <p:cBhvr>
                                        <p:cTn id="95" dur="1" fill="hold">
                                          <p:stCondLst>
                                            <p:cond delay="0"/>
                                          </p:stCondLst>
                                        </p:cTn>
                                        <p:tgtEl>
                                          <p:spTgt spid="49"/>
                                        </p:tgtEl>
                                        <p:attrNameLst>
                                          <p:attrName>style.visibility</p:attrName>
                                        </p:attrNameLst>
                                      </p:cBhvr>
                                      <p:to>
                                        <p:strVal val="visible"/>
                                      </p:to>
                                    </p:set>
                                    <p:animEffect transition="in" filter="dissolve">
                                      <p:cBhvr>
                                        <p:cTn id="96" dur="500"/>
                                        <p:tgtEl>
                                          <p:spTgt spid="49"/>
                                        </p:tgtEl>
                                      </p:cBhvr>
                                    </p:animEffect>
                                  </p:childTnLst>
                                </p:cTn>
                              </p:par>
                              <p:par>
                                <p:cTn id="97" presetID="9" presetClass="entr" presetSubtype="0" fill="hold" grpId="0" nodeType="withEffect">
                                  <p:stCondLst>
                                    <p:cond delay="0"/>
                                  </p:stCondLst>
                                  <p:childTnLst>
                                    <p:set>
                                      <p:cBhvr>
                                        <p:cTn id="98" dur="1" fill="hold">
                                          <p:stCondLst>
                                            <p:cond delay="0"/>
                                          </p:stCondLst>
                                        </p:cTn>
                                        <p:tgtEl>
                                          <p:spTgt spid="52"/>
                                        </p:tgtEl>
                                        <p:attrNameLst>
                                          <p:attrName>style.visibility</p:attrName>
                                        </p:attrNameLst>
                                      </p:cBhvr>
                                      <p:to>
                                        <p:strVal val="visible"/>
                                      </p:to>
                                    </p:set>
                                    <p:animEffect transition="in" filter="dissolve">
                                      <p:cBhvr>
                                        <p:cTn id="99" dur="500"/>
                                        <p:tgtEl>
                                          <p:spTgt spid="52"/>
                                        </p:tgtEl>
                                      </p:cBhvr>
                                    </p:animEffect>
                                  </p:childTnLst>
                                </p:cTn>
                              </p:par>
                            </p:childTnLst>
                          </p:cTn>
                        </p:par>
                      </p:childTnLst>
                    </p:cTn>
                  </p:par>
                  <p:par>
                    <p:cTn id="100" fill="hold">
                      <p:stCondLst>
                        <p:cond delay="indefinite"/>
                      </p:stCondLst>
                      <p:childTnLst>
                        <p:par>
                          <p:cTn id="101" fill="hold">
                            <p:stCondLst>
                              <p:cond delay="0"/>
                            </p:stCondLst>
                            <p:childTnLst>
                              <p:par>
                                <p:cTn id="102" presetID="19" presetClass="entr" presetSubtype="10" fill="hold" grpId="0" nodeType="clickEffect">
                                  <p:stCondLst>
                                    <p:cond delay="0"/>
                                  </p:stCondLst>
                                  <p:childTnLst>
                                    <p:set>
                                      <p:cBhvr>
                                        <p:cTn id="103" dur="1" fill="hold">
                                          <p:stCondLst>
                                            <p:cond delay="0"/>
                                          </p:stCondLst>
                                        </p:cTn>
                                        <p:tgtEl>
                                          <p:spTgt spid="53"/>
                                        </p:tgtEl>
                                        <p:attrNameLst>
                                          <p:attrName>style.visibility</p:attrName>
                                        </p:attrNameLst>
                                      </p:cBhvr>
                                      <p:to>
                                        <p:strVal val="visible"/>
                                      </p:to>
                                    </p:set>
                                    <p:anim calcmode="lin" valueType="num">
                                      <p:cBhvr>
                                        <p:cTn id="104" dur="5000" fill="hold"/>
                                        <p:tgtEl>
                                          <p:spTgt spid="53"/>
                                        </p:tgtEl>
                                        <p:attrNameLst>
                                          <p:attrName>ppt_w</p:attrName>
                                        </p:attrNameLst>
                                      </p:cBhvr>
                                      <p:tavLst>
                                        <p:tav tm="0" fmla="#ppt_w*sin(2.5*pi*$)">
                                          <p:val>
                                            <p:fltVal val="0"/>
                                          </p:val>
                                        </p:tav>
                                        <p:tav tm="100000">
                                          <p:val>
                                            <p:fltVal val="1"/>
                                          </p:val>
                                        </p:tav>
                                      </p:tavLst>
                                    </p:anim>
                                    <p:anim calcmode="lin" valueType="num">
                                      <p:cBhvr>
                                        <p:cTn id="105" dur="5000" fill="hold"/>
                                        <p:tgtEl>
                                          <p:spTgt spid="5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9" grpId="0"/>
      <p:bldP spid="32" grpId="0"/>
      <p:bldP spid="35" grpId="0"/>
      <p:bldP spid="38" grpId="0"/>
      <p:bldP spid="41" grpId="0"/>
      <p:bldP spid="44" grpId="0"/>
      <p:bldP spid="47" grpId="0"/>
      <p:bldP spid="50" grpId="0"/>
      <p:bldP spid="28" grpId="0"/>
      <p:bldP spid="31" grpId="0"/>
      <p:bldP spid="34" grpId="0"/>
      <p:bldP spid="37" grpId="0"/>
      <p:bldP spid="40" grpId="0"/>
      <p:bldP spid="43" grpId="0"/>
      <p:bldP spid="46" grpId="0"/>
      <p:bldP spid="49" grpId="0"/>
      <p:bldP spid="52" grpId="0"/>
      <p:bldP spid="5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22286" y="1183257"/>
            <a:ext cx="7278914" cy="4850700"/>
          </a:xfrm>
          <a:prstGeom prst="rect">
            <a:avLst/>
          </a:prstGeom>
        </p:spPr>
      </p:pic>
      <p:sp>
        <p:nvSpPr>
          <p:cNvPr id="6" name="TextBox 5"/>
          <p:cNvSpPr txBox="1"/>
          <p:nvPr/>
        </p:nvSpPr>
        <p:spPr>
          <a:xfrm>
            <a:off x="11640455" y="6356292"/>
            <a:ext cx="441146" cy="400110"/>
          </a:xfrm>
          <a:prstGeom prst="rect">
            <a:avLst/>
          </a:prstGeom>
          <a:noFill/>
        </p:spPr>
        <p:txBody>
          <a:bodyPr wrap="none" rtlCol="0">
            <a:spAutoFit/>
          </a:bodyPr>
          <a:lstStyle/>
          <a:p>
            <a:r>
              <a:rPr lang="en-US" sz="2000" dirty="0">
                <a:latin typeface="Goudy Old Style" panose="02020502050305020303" pitchFamily="18" charset="0"/>
              </a:rPr>
              <a:t>32</a:t>
            </a:r>
          </a:p>
        </p:txBody>
      </p:sp>
      <p:sp>
        <p:nvSpPr>
          <p:cNvPr id="7" name="TextBox 6"/>
          <p:cNvSpPr txBox="1"/>
          <p:nvPr/>
        </p:nvSpPr>
        <p:spPr>
          <a:xfrm>
            <a:off x="9419772" y="6161154"/>
            <a:ext cx="2189830" cy="400110"/>
          </a:xfrm>
          <a:prstGeom prst="rect">
            <a:avLst/>
          </a:prstGeom>
          <a:noFill/>
        </p:spPr>
        <p:txBody>
          <a:bodyPr wrap="none" rtlCol="0">
            <a:spAutoFit/>
          </a:bodyPr>
          <a:lstStyle/>
          <a:p>
            <a:r>
              <a:rPr lang="en-US" sz="2000" dirty="0" err="1">
                <a:latin typeface="Goudy Old Style" panose="02020502050305020303" pitchFamily="18" charset="0"/>
              </a:rPr>
              <a:t>Baraban</a:t>
            </a:r>
            <a:r>
              <a:rPr lang="en-US" sz="2000" dirty="0">
                <a:latin typeface="Goudy Old Style" panose="02020502050305020303" pitchFamily="18" charset="0"/>
              </a:rPr>
              <a:t> et al., 2013</a:t>
            </a:r>
          </a:p>
        </p:txBody>
      </p:sp>
      <p:sp>
        <p:nvSpPr>
          <p:cNvPr id="8" name="TextBox 7"/>
          <p:cNvSpPr txBox="1"/>
          <p:nvPr/>
        </p:nvSpPr>
        <p:spPr>
          <a:xfrm>
            <a:off x="3556269" y="157179"/>
            <a:ext cx="4773230" cy="707886"/>
          </a:xfrm>
          <a:prstGeom prst="rect">
            <a:avLst/>
          </a:prstGeom>
          <a:noFill/>
        </p:spPr>
        <p:txBody>
          <a:bodyPr wrap="none" rtlCol="0">
            <a:spAutoFit/>
          </a:bodyPr>
          <a:lstStyle/>
          <a:p>
            <a:r>
              <a:rPr lang="en-US" sz="4000" dirty="0" smtClean="0">
                <a:latin typeface="Goudy Old Style" panose="02020502050305020303" pitchFamily="18" charset="0"/>
                <a:cs typeface="Courier New" panose="02070309020205020404" pitchFamily="49" charset="0"/>
              </a:rPr>
              <a:t>Mutants Have Seizures</a:t>
            </a:r>
            <a:endParaRPr lang="en-US" sz="4000" dirty="0">
              <a:latin typeface="Goudy Old Style" panose="02020502050305020303" pitchFamily="18" charset="0"/>
              <a:cs typeface="Courier New" panose="02070309020205020404" pitchFamily="49" charset="0"/>
            </a:endParaRPr>
          </a:p>
        </p:txBody>
      </p:sp>
    </p:spTree>
    <p:extLst>
      <p:ext uri="{BB962C8B-B14F-4D97-AF65-F5344CB8AC3E}">
        <p14:creationId xmlns:p14="http://schemas.microsoft.com/office/powerpoint/2010/main" val="402502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b="63984"/>
          <a:stretch/>
        </p:blipFill>
        <p:spPr>
          <a:xfrm>
            <a:off x="2313232" y="1177891"/>
            <a:ext cx="8135542" cy="2627229"/>
          </a:xfrm>
          <a:prstGeom prst="rect">
            <a:avLst/>
          </a:prstGeom>
        </p:spPr>
      </p:pic>
      <p:pic>
        <p:nvPicPr>
          <p:cNvPr id="9" name="Picture 8">
            <a:extLst>
              <a:ext uri="{FF2B5EF4-FFF2-40B4-BE49-F238E27FC236}">
                <a16:creationId xmlns:a16="http://schemas.microsoft.com/office/drawing/2014/main" id="{58E0F635-C647-47E5-B459-0039D91F1435}"/>
              </a:ext>
            </a:extLst>
          </p:cNvPr>
          <p:cNvPicPr>
            <a:picLocks noChangeAspect="1"/>
          </p:cNvPicPr>
          <p:nvPr/>
        </p:nvPicPr>
        <p:blipFill rotWithShape="1">
          <a:blip r:embed="rId3"/>
          <a:srcRect t="76563"/>
          <a:stretch/>
        </p:blipFill>
        <p:spPr>
          <a:xfrm>
            <a:off x="2379145" y="4233291"/>
            <a:ext cx="8135542" cy="1709655"/>
          </a:xfrm>
          <a:prstGeom prst="rect">
            <a:avLst/>
          </a:prstGeom>
        </p:spPr>
      </p:pic>
      <p:sp>
        <p:nvSpPr>
          <p:cNvPr id="7" name="TextBox 6"/>
          <p:cNvSpPr txBox="1"/>
          <p:nvPr/>
        </p:nvSpPr>
        <p:spPr>
          <a:xfrm>
            <a:off x="11640455" y="6356292"/>
            <a:ext cx="441146" cy="400110"/>
          </a:xfrm>
          <a:prstGeom prst="rect">
            <a:avLst/>
          </a:prstGeom>
          <a:noFill/>
        </p:spPr>
        <p:txBody>
          <a:bodyPr wrap="none" rtlCol="0">
            <a:spAutoFit/>
          </a:bodyPr>
          <a:lstStyle/>
          <a:p>
            <a:r>
              <a:rPr lang="en-US" sz="2000" dirty="0">
                <a:latin typeface="Goudy Old Style" panose="02020502050305020303" pitchFamily="18" charset="0"/>
              </a:rPr>
              <a:t>33</a:t>
            </a:r>
          </a:p>
        </p:txBody>
      </p:sp>
      <p:sp>
        <p:nvSpPr>
          <p:cNvPr id="8" name="TextBox 7"/>
          <p:cNvSpPr txBox="1"/>
          <p:nvPr/>
        </p:nvSpPr>
        <p:spPr>
          <a:xfrm>
            <a:off x="9419772" y="6161154"/>
            <a:ext cx="2189830" cy="400110"/>
          </a:xfrm>
          <a:prstGeom prst="rect">
            <a:avLst/>
          </a:prstGeom>
          <a:noFill/>
        </p:spPr>
        <p:txBody>
          <a:bodyPr wrap="none" rtlCol="0">
            <a:spAutoFit/>
          </a:bodyPr>
          <a:lstStyle/>
          <a:p>
            <a:r>
              <a:rPr lang="en-US" sz="2000" dirty="0" err="1">
                <a:latin typeface="Goudy Old Style" panose="02020502050305020303" pitchFamily="18" charset="0"/>
              </a:rPr>
              <a:t>Baraban</a:t>
            </a:r>
            <a:r>
              <a:rPr lang="en-US" sz="2000" dirty="0">
                <a:latin typeface="Goudy Old Style" panose="02020502050305020303" pitchFamily="18" charset="0"/>
              </a:rPr>
              <a:t> et al., 2013</a:t>
            </a:r>
          </a:p>
        </p:txBody>
      </p:sp>
      <p:sp>
        <p:nvSpPr>
          <p:cNvPr id="10" name="TextBox 9"/>
          <p:cNvSpPr txBox="1"/>
          <p:nvPr/>
        </p:nvSpPr>
        <p:spPr>
          <a:xfrm>
            <a:off x="2749440" y="157179"/>
            <a:ext cx="6834371" cy="707886"/>
          </a:xfrm>
          <a:prstGeom prst="rect">
            <a:avLst/>
          </a:prstGeom>
          <a:noFill/>
        </p:spPr>
        <p:txBody>
          <a:bodyPr wrap="none" rtlCol="0">
            <a:spAutoFit/>
          </a:bodyPr>
          <a:lstStyle/>
          <a:p>
            <a:r>
              <a:rPr lang="en-US" sz="4000" dirty="0" smtClean="0">
                <a:latin typeface="Goudy Old Style" panose="02020502050305020303" pitchFamily="18" charset="0"/>
                <a:cs typeface="Courier New" panose="02070309020205020404" pitchFamily="49" charset="0"/>
              </a:rPr>
              <a:t>Seizures Respond to Some AEDs</a:t>
            </a:r>
            <a:endParaRPr lang="en-US" sz="4000" dirty="0">
              <a:latin typeface="Goudy Old Style" panose="02020502050305020303" pitchFamily="18" charset="0"/>
              <a:cs typeface="Courier New" panose="02070309020205020404" pitchFamily="49" charset="0"/>
            </a:endParaRPr>
          </a:p>
        </p:txBody>
      </p:sp>
    </p:spTree>
    <p:extLst>
      <p:ext uri="{BB962C8B-B14F-4D97-AF65-F5344CB8AC3E}">
        <p14:creationId xmlns:p14="http://schemas.microsoft.com/office/powerpoint/2010/main" val="150529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06493" y="1084201"/>
            <a:ext cx="5630408" cy="5638239"/>
          </a:xfrm>
          <a:prstGeom prst="rect">
            <a:avLst/>
          </a:prstGeom>
        </p:spPr>
      </p:pic>
      <p:sp>
        <p:nvSpPr>
          <p:cNvPr id="6" name="TextBox 5"/>
          <p:cNvSpPr txBox="1"/>
          <p:nvPr/>
        </p:nvSpPr>
        <p:spPr>
          <a:xfrm>
            <a:off x="11640455" y="6356292"/>
            <a:ext cx="438646" cy="400110"/>
          </a:xfrm>
          <a:prstGeom prst="rect">
            <a:avLst/>
          </a:prstGeom>
          <a:noFill/>
        </p:spPr>
        <p:txBody>
          <a:bodyPr wrap="none" rtlCol="0">
            <a:spAutoFit/>
          </a:bodyPr>
          <a:lstStyle/>
          <a:p>
            <a:r>
              <a:rPr lang="en-US" sz="2000" dirty="0">
                <a:latin typeface="Goudy Old Style" panose="02020502050305020303" pitchFamily="18" charset="0"/>
              </a:rPr>
              <a:t>34</a:t>
            </a:r>
          </a:p>
        </p:txBody>
      </p:sp>
      <p:sp>
        <p:nvSpPr>
          <p:cNvPr id="7" name="TextBox 6"/>
          <p:cNvSpPr txBox="1"/>
          <p:nvPr/>
        </p:nvSpPr>
        <p:spPr>
          <a:xfrm>
            <a:off x="9419772" y="6161154"/>
            <a:ext cx="2189830" cy="400110"/>
          </a:xfrm>
          <a:prstGeom prst="rect">
            <a:avLst/>
          </a:prstGeom>
          <a:noFill/>
        </p:spPr>
        <p:txBody>
          <a:bodyPr wrap="none" rtlCol="0">
            <a:spAutoFit/>
          </a:bodyPr>
          <a:lstStyle/>
          <a:p>
            <a:r>
              <a:rPr lang="en-US" sz="2000" dirty="0" err="1">
                <a:latin typeface="Goudy Old Style" panose="02020502050305020303" pitchFamily="18" charset="0"/>
              </a:rPr>
              <a:t>Baraban</a:t>
            </a:r>
            <a:r>
              <a:rPr lang="en-US" sz="2000" dirty="0">
                <a:latin typeface="Goudy Old Style" panose="02020502050305020303" pitchFamily="18" charset="0"/>
              </a:rPr>
              <a:t> et al., 2013</a:t>
            </a:r>
          </a:p>
        </p:txBody>
      </p:sp>
      <p:sp>
        <p:nvSpPr>
          <p:cNvPr id="8" name="TextBox 7"/>
          <p:cNvSpPr txBox="1"/>
          <p:nvPr/>
        </p:nvSpPr>
        <p:spPr>
          <a:xfrm>
            <a:off x="1254131" y="157179"/>
            <a:ext cx="9485289" cy="707886"/>
          </a:xfrm>
          <a:prstGeom prst="rect">
            <a:avLst/>
          </a:prstGeom>
          <a:noFill/>
        </p:spPr>
        <p:txBody>
          <a:bodyPr wrap="none" rtlCol="0">
            <a:spAutoFit/>
          </a:bodyPr>
          <a:lstStyle/>
          <a:p>
            <a:r>
              <a:rPr lang="en-US" sz="4000" dirty="0" smtClean="0">
                <a:latin typeface="Goudy Old Style" panose="02020502050305020303" pitchFamily="18" charset="0"/>
                <a:cs typeface="Courier New" panose="02070309020205020404" pitchFamily="49" charset="0"/>
              </a:rPr>
              <a:t>Swimming Assay to Screen Many Compounds</a:t>
            </a:r>
            <a:endParaRPr lang="en-US" sz="4000" dirty="0">
              <a:latin typeface="Goudy Old Style" panose="02020502050305020303" pitchFamily="18" charset="0"/>
              <a:cs typeface="Courier New" panose="02070309020205020404" pitchFamily="49" charset="0"/>
            </a:endParaRPr>
          </a:p>
        </p:txBody>
      </p:sp>
    </p:spTree>
    <p:extLst>
      <p:ext uri="{BB962C8B-B14F-4D97-AF65-F5344CB8AC3E}">
        <p14:creationId xmlns:p14="http://schemas.microsoft.com/office/powerpoint/2010/main" val="3086069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47007" y="157179"/>
            <a:ext cx="7708392" cy="769441"/>
          </a:xfrm>
          <a:prstGeom prst="rect">
            <a:avLst/>
          </a:prstGeom>
          <a:noFill/>
        </p:spPr>
        <p:txBody>
          <a:bodyPr wrap="none" rtlCol="0">
            <a:spAutoFit/>
          </a:bodyPr>
          <a:lstStyle/>
          <a:p>
            <a:r>
              <a:rPr lang="en-US" sz="4400" dirty="0">
                <a:latin typeface="Goudy Old Style" panose="02020502050305020303" pitchFamily="18" charset="0"/>
                <a:cs typeface="Courier New" panose="02070309020205020404" pitchFamily="49" charset="0"/>
              </a:rPr>
              <a:t>High-Throughput Drug Screening</a:t>
            </a:r>
          </a:p>
        </p:txBody>
      </p:sp>
      <p:pic>
        <p:nvPicPr>
          <p:cNvPr id="4" name="Picture 3"/>
          <p:cNvPicPr>
            <a:picLocks noChangeAspect="1"/>
          </p:cNvPicPr>
          <p:nvPr/>
        </p:nvPicPr>
        <p:blipFill>
          <a:blip r:embed="rId2"/>
          <a:stretch>
            <a:fillRect/>
          </a:stretch>
        </p:blipFill>
        <p:spPr>
          <a:xfrm>
            <a:off x="2781420" y="926620"/>
            <a:ext cx="6957666" cy="5710223"/>
          </a:xfrm>
          <a:prstGeom prst="rect">
            <a:avLst/>
          </a:prstGeom>
        </p:spPr>
      </p:pic>
      <p:sp>
        <p:nvSpPr>
          <p:cNvPr id="6" name="TextBox 5"/>
          <p:cNvSpPr txBox="1"/>
          <p:nvPr/>
        </p:nvSpPr>
        <p:spPr>
          <a:xfrm>
            <a:off x="11640455" y="6356292"/>
            <a:ext cx="441146" cy="400110"/>
          </a:xfrm>
          <a:prstGeom prst="rect">
            <a:avLst/>
          </a:prstGeom>
          <a:noFill/>
        </p:spPr>
        <p:txBody>
          <a:bodyPr wrap="none" rtlCol="0">
            <a:spAutoFit/>
          </a:bodyPr>
          <a:lstStyle/>
          <a:p>
            <a:r>
              <a:rPr lang="en-US" sz="2000" dirty="0">
                <a:latin typeface="Goudy Old Style" panose="02020502050305020303" pitchFamily="18" charset="0"/>
              </a:rPr>
              <a:t>35</a:t>
            </a:r>
          </a:p>
        </p:txBody>
      </p:sp>
      <p:sp>
        <p:nvSpPr>
          <p:cNvPr id="8" name="TextBox 7"/>
          <p:cNvSpPr txBox="1"/>
          <p:nvPr/>
        </p:nvSpPr>
        <p:spPr>
          <a:xfrm>
            <a:off x="9419772" y="6161154"/>
            <a:ext cx="2055691" cy="400110"/>
          </a:xfrm>
          <a:prstGeom prst="rect">
            <a:avLst/>
          </a:prstGeom>
          <a:noFill/>
        </p:spPr>
        <p:txBody>
          <a:bodyPr wrap="none" rtlCol="0">
            <a:spAutoFit/>
          </a:bodyPr>
          <a:lstStyle/>
          <a:p>
            <a:r>
              <a:rPr lang="en-US" sz="2000" dirty="0">
                <a:latin typeface="Goudy Old Style" panose="02020502050305020303" pitchFamily="18" charset="0"/>
              </a:rPr>
              <a:t>Griffin et al., 2016</a:t>
            </a:r>
          </a:p>
        </p:txBody>
      </p:sp>
    </p:spTree>
    <p:extLst>
      <p:ext uri="{BB962C8B-B14F-4D97-AF65-F5344CB8AC3E}">
        <p14:creationId xmlns:p14="http://schemas.microsoft.com/office/powerpoint/2010/main" val="5580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66621" y="157179"/>
            <a:ext cx="6353342" cy="769441"/>
          </a:xfrm>
          <a:prstGeom prst="rect">
            <a:avLst/>
          </a:prstGeom>
          <a:noFill/>
        </p:spPr>
        <p:txBody>
          <a:bodyPr wrap="none" rtlCol="0">
            <a:spAutoFit/>
          </a:bodyPr>
          <a:lstStyle/>
          <a:p>
            <a:r>
              <a:rPr lang="en-US" sz="4400" dirty="0">
                <a:latin typeface="Goudy Old Style" panose="02020502050305020303" pitchFamily="18" charset="0"/>
                <a:cs typeface="Courier New" panose="02070309020205020404" pitchFamily="49" charset="0"/>
              </a:rPr>
              <a:t>Or Develop New Strategies?</a:t>
            </a:r>
          </a:p>
        </p:txBody>
      </p:sp>
      <p:pic>
        <p:nvPicPr>
          <p:cNvPr id="4098" name="Picture 2" descr=" strategy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109661" y="2146300"/>
            <a:ext cx="3748463" cy="2762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640455" y="6356292"/>
            <a:ext cx="441146" cy="400110"/>
          </a:xfrm>
          <a:prstGeom prst="rect">
            <a:avLst/>
          </a:prstGeom>
          <a:noFill/>
        </p:spPr>
        <p:txBody>
          <a:bodyPr wrap="none" rtlCol="0">
            <a:spAutoFit/>
          </a:bodyPr>
          <a:lstStyle/>
          <a:p>
            <a:r>
              <a:rPr lang="en-US" sz="2000" dirty="0">
                <a:latin typeface="Goudy Old Style" panose="02020502050305020303" pitchFamily="18" charset="0"/>
              </a:rPr>
              <a:t>36</a:t>
            </a:r>
          </a:p>
        </p:txBody>
      </p:sp>
    </p:spTree>
    <p:extLst>
      <p:ext uri="{BB962C8B-B14F-4D97-AF65-F5344CB8AC3E}">
        <p14:creationId xmlns:p14="http://schemas.microsoft.com/office/powerpoint/2010/main" val="3589687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70840" y="914399"/>
            <a:ext cx="10239023" cy="5046133"/>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62073" y="4"/>
            <a:ext cx="7886700" cy="1325563"/>
          </a:xfrm>
        </p:spPr>
        <p:txBody>
          <a:bodyPr>
            <a:normAutofit/>
          </a:bodyPr>
          <a:lstStyle/>
          <a:p>
            <a:pPr algn="ctr"/>
            <a:r>
              <a:rPr lang="en-US" sz="3600" dirty="0" err="1">
                <a:latin typeface="Goudy Old Style" panose="02020502050305020303" pitchFamily="18" charset="0"/>
              </a:rPr>
              <a:t>hiPSC</a:t>
            </a:r>
            <a:r>
              <a:rPr lang="en-US" sz="3600" dirty="0">
                <a:latin typeface="Goudy Old Style" panose="02020502050305020303" pitchFamily="18" charset="0"/>
              </a:rPr>
              <a:t>-derived neurogenesis </a:t>
            </a:r>
          </a:p>
        </p:txBody>
      </p:sp>
      <p:cxnSp>
        <p:nvCxnSpPr>
          <p:cNvPr id="69" name="Straight Arrow Connector 68"/>
          <p:cNvCxnSpPr/>
          <p:nvPr/>
        </p:nvCxnSpPr>
        <p:spPr>
          <a:xfrm>
            <a:off x="7826613" y="1994629"/>
            <a:ext cx="79718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3247972" y="1994629"/>
            <a:ext cx="78395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5602050" y="1994629"/>
            <a:ext cx="64629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7" name="Group 96"/>
          <p:cNvGrpSpPr/>
          <p:nvPr/>
        </p:nvGrpSpPr>
        <p:grpSpPr>
          <a:xfrm>
            <a:off x="1824990" y="1659012"/>
            <a:ext cx="1718310" cy="3560689"/>
            <a:chOff x="432920" y="2211009"/>
            <a:chExt cx="2291080" cy="3560689"/>
          </a:xfrm>
        </p:grpSpPr>
        <p:grpSp>
          <p:nvGrpSpPr>
            <p:cNvPr id="5" name="Group 4"/>
            <p:cNvGrpSpPr/>
            <p:nvPr/>
          </p:nvGrpSpPr>
          <p:grpSpPr>
            <a:xfrm>
              <a:off x="512741" y="2211009"/>
              <a:ext cx="1852038" cy="1630746"/>
              <a:chOff x="11975494" y="23565318"/>
              <a:chExt cx="2476299" cy="2180417"/>
            </a:xfrm>
          </p:grpSpPr>
          <p:sp>
            <p:nvSpPr>
              <p:cNvPr id="6" name="TextBox 5"/>
              <p:cNvSpPr txBox="1"/>
              <p:nvPr/>
            </p:nvSpPr>
            <p:spPr>
              <a:xfrm>
                <a:off x="11975494" y="24799244"/>
                <a:ext cx="2476299" cy="946491"/>
              </a:xfrm>
              <a:prstGeom prst="rect">
                <a:avLst/>
              </a:prstGeom>
              <a:noFill/>
            </p:spPr>
            <p:txBody>
              <a:bodyPr wrap="square" rtlCol="0">
                <a:spAutoFit/>
              </a:bodyPr>
              <a:lstStyle/>
              <a:p>
                <a:pPr algn="ctr"/>
                <a:r>
                  <a:rPr lang="en-US" sz="2000" dirty="0">
                    <a:solidFill>
                      <a:prstClr val="white"/>
                    </a:solidFill>
                    <a:latin typeface="Arial" charset="0"/>
                    <a:ea typeface="Arial" charset="0"/>
                    <a:cs typeface="Arial" charset="0"/>
                  </a:rPr>
                  <a:t>adult fibroblasts</a:t>
                </a:r>
              </a:p>
            </p:txBody>
          </p:sp>
          <p:grpSp>
            <p:nvGrpSpPr>
              <p:cNvPr id="7" name="Group 6"/>
              <p:cNvGrpSpPr/>
              <p:nvPr/>
            </p:nvGrpSpPr>
            <p:grpSpPr>
              <a:xfrm>
                <a:off x="12373814" y="23565318"/>
                <a:ext cx="1679658" cy="919730"/>
                <a:chOff x="12261217" y="23660075"/>
                <a:chExt cx="1679658" cy="919730"/>
              </a:xfrm>
            </p:grpSpPr>
            <p:grpSp>
              <p:nvGrpSpPr>
                <p:cNvPr id="8" name="Group 7"/>
                <p:cNvGrpSpPr/>
                <p:nvPr/>
              </p:nvGrpSpPr>
              <p:grpSpPr>
                <a:xfrm rot="968936">
                  <a:off x="12261217" y="23834533"/>
                  <a:ext cx="554694" cy="507177"/>
                  <a:chOff x="3956856" y="1301800"/>
                  <a:chExt cx="1313767" cy="1307852"/>
                </a:xfrm>
              </p:grpSpPr>
              <p:sp>
                <p:nvSpPr>
                  <p:cNvPr id="21" name="Freeform 20"/>
                  <p:cNvSpPr/>
                  <p:nvPr/>
                </p:nvSpPr>
                <p:spPr>
                  <a:xfrm>
                    <a:off x="3956856" y="1301800"/>
                    <a:ext cx="1313767" cy="1307852"/>
                  </a:xfrm>
                  <a:custGeom>
                    <a:avLst/>
                    <a:gdLst>
                      <a:gd name="connsiteX0" fmla="*/ 350984 w 1313767"/>
                      <a:gd name="connsiteY0" fmla="*/ 39320 h 1307852"/>
                      <a:gd name="connsiteX1" fmla="*/ 991064 w 1313767"/>
                      <a:gd name="connsiteY1" fmla="*/ 176480 h 1307852"/>
                      <a:gd name="connsiteX2" fmla="*/ 1311104 w 1313767"/>
                      <a:gd name="connsiteY2" fmla="*/ 13920 h 1307852"/>
                      <a:gd name="connsiteX3" fmla="*/ 1148544 w 1313767"/>
                      <a:gd name="connsiteY3" fmla="*/ 608280 h 1307852"/>
                      <a:gd name="connsiteX4" fmla="*/ 1234904 w 1313767"/>
                      <a:gd name="connsiteY4" fmla="*/ 887680 h 1307852"/>
                      <a:gd name="connsiteX5" fmla="*/ 650704 w 1313767"/>
                      <a:gd name="connsiteY5" fmla="*/ 801320 h 1307852"/>
                      <a:gd name="connsiteX6" fmla="*/ 464 w 1313767"/>
                      <a:gd name="connsiteY6" fmla="*/ 1304240 h 1307852"/>
                      <a:gd name="connsiteX7" fmla="*/ 544024 w 1313767"/>
                      <a:gd name="connsiteY7" fmla="*/ 501600 h 1307852"/>
                      <a:gd name="connsiteX8" fmla="*/ 350984 w 1313767"/>
                      <a:gd name="connsiteY8" fmla="*/ 39320 h 130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3767" h="1307852">
                        <a:moveTo>
                          <a:pt x="350984" y="39320"/>
                        </a:moveTo>
                        <a:cubicBezTo>
                          <a:pt x="425491" y="-14867"/>
                          <a:pt x="831044" y="180713"/>
                          <a:pt x="991064" y="176480"/>
                        </a:cubicBezTo>
                        <a:cubicBezTo>
                          <a:pt x="1151084" y="172247"/>
                          <a:pt x="1284857" y="-58047"/>
                          <a:pt x="1311104" y="13920"/>
                        </a:cubicBezTo>
                        <a:cubicBezTo>
                          <a:pt x="1337351" y="85887"/>
                          <a:pt x="1161244" y="462653"/>
                          <a:pt x="1148544" y="608280"/>
                        </a:cubicBezTo>
                        <a:cubicBezTo>
                          <a:pt x="1135844" y="753907"/>
                          <a:pt x="1317877" y="855507"/>
                          <a:pt x="1234904" y="887680"/>
                        </a:cubicBezTo>
                        <a:cubicBezTo>
                          <a:pt x="1151931" y="919853"/>
                          <a:pt x="856444" y="731893"/>
                          <a:pt x="650704" y="801320"/>
                        </a:cubicBezTo>
                        <a:cubicBezTo>
                          <a:pt x="444964" y="870747"/>
                          <a:pt x="18244" y="1354193"/>
                          <a:pt x="464" y="1304240"/>
                        </a:cubicBezTo>
                        <a:cubicBezTo>
                          <a:pt x="-17316" y="1254287"/>
                          <a:pt x="481371" y="711573"/>
                          <a:pt x="544024" y="501600"/>
                        </a:cubicBezTo>
                        <a:cubicBezTo>
                          <a:pt x="606677" y="291627"/>
                          <a:pt x="276477" y="93507"/>
                          <a:pt x="350984" y="3932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22" name="Oval 21"/>
                  <p:cNvSpPr/>
                  <p:nvPr/>
                </p:nvSpPr>
                <p:spPr>
                  <a:xfrm>
                    <a:off x="4800600" y="1569719"/>
                    <a:ext cx="152400" cy="182881"/>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grpSp>
            <p:grpSp>
              <p:nvGrpSpPr>
                <p:cNvPr id="9" name="Group 8"/>
                <p:cNvGrpSpPr/>
                <p:nvPr/>
              </p:nvGrpSpPr>
              <p:grpSpPr>
                <a:xfrm rot="9354528">
                  <a:off x="12692584" y="24163006"/>
                  <a:ext cx="455848" cy="416799"/>
                  <a:chOff x="3956854" y="1301798"/>
                  <a:chExt cx="1313765" cy="1307850"/>
                </a:xfrm>
              </p:grpSpPr>
              <p:sp>
                <p:nvSpPr>
                  <p:cNvPr id="19" name="Freeform 18"/>
                  <p:cNvSpPr/>
                  <p:nvPr/>
                </p:nvSpPr>
                <p:spPr>
                  <a:xfrm>
                    <a:off x="3956854" y="1301798"/>
                    <a:ext cx="1313765" cy="1307850"/>
                  </a:xfrm>
                  <a:custGeom>
                    <a:avLst/>
                    <a:gdLst>
                      <a:gd name="connsiteX0" fmla="*/ 350984 w 1313767"/>
                      <a:gd name="connsiteY0" fmla="*/ 39320 h 1307852"/>
                      <a:gd name="connsiteX1" fmla="*/ 991064 w 1313767"/>
                      <a:gd name="connsiteY1" fmla="*/ 176480 h 1307852"/>
                      <a:gd name="connsiteX2" fmla="*/ 1311104 w 1313767"/>
                      <a:gd name="connsiteY2" fmla="*/ 13920 h 1307852"/>
                      <a:gd name="connsiteX3" fmla="*/ 1148544 w 1313767"/>
                      <a:gd name="connsiteY3" fmla="*/ 608280 h 1307852"/>
                      <a:gd name="connsiteX4" fmla="*/ 1234904 w 1313767"/>
                      <a:gd name="connsiteY4" fmla="*/ 887680 h 1307852"/>
                      <a:gd name="connsiteX5" fmla="*/ 650704 w 1313767"/>
                      <a:gd name="connsiteY5" fmla="*/ 801320 h 1307852"/>
                      <a:gd name="connsiteX6" fmla="*/ 464 w 1313767"/>
                      <a:gd name="connsiteY6" fmla="*/ 1304240 h 1307852"/>
                      <a:gd name="connsiteX7" fmla="*/ 544024 w 1313767"/>
                      <a:gd name="connsiteY7" fmla="*/ 501600 h 1307852"/>
                      <a:gd name="connsiteX8" fmla="*/ 350984 w 1313767"/>
                      <a:gd name="connsiteY8" fmla="*/ 39320 h 130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3767" h="1307852">
                        <a:moveTo>
                          <a:pt x="350984" y="39320"/>
                        </a:moveTo>
                        <a:cubicBezTo>
                          <a:pt x="425491" y="-14867"/>
                          <a:pt x="831044" y="180713"/>
                          <a:pt x="991064" y="176480"/>
                        </a:cubicBezTo>
                        <a:cubicBezTo>
                          <a:pt x="1151084" y="172247"/>
                          <a:pt x="1284857" y="-58047"/>
                          <a:pt x="1311104" y="13920"/>
                        </a:cubicBezTo>
                        <a:cubicBezTo>
                          <a:pt x="1337351" y="85887"/>
                          <a:pt x="1161244" y="462653"/>
                          <a:pt x="1148544" y="608280"/>
                        </a:cubicBezTo>
                        <a:cubicBezTo>
                          <a:pt x="1135844" y="753907"/>
                          <a:pt x="1317877" y="855507"/>
                          <a:pt x="1234904" y="887680"/>
                        </a:cubicBezTo>
                        <a:cubicBezTo>
                          <a:pt x="1151931" y="919853"/>
                          <a:pt x="856444" y="731893"/>
                          <a:pt x="650704" y="801320"/>
                        </a:cubicBezTo>
                        <a:cubicBezTo>
                          <a:pt x="444964" y="870747"/>
                          <a:pt x="18244" y="1354193"/>
                          <a:pt x="464" y="1304240"/>
                        </a:cubicBezTo>
                        <a:cubicBezTo>
                          <a:pt x="-17316" y="1254287"/>
                          <a:pt x="481371" y="711573"/>
                          <a:pt x="544024" y="501600"/>
                        </a:cubicBezTo>
                        <a:cubicBezTo>
                          <a:pt x="606677" y="291627"/>
                          <a:pt x="276477" y="93507"/>
                          <a:pt x="350984" y="3932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20" name="Oval 19"/>
                  <p:cNvSpPr/>
                  <p:nvPr/>
                </p:nvSpPr>
                <p:spPr>
                  <a:xfrm>
                    <a:off x="4800600" y="1569719"/>
                    <a:ext cx="152400" cy="182881"/>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grpSp>
            <p:grpSp>
              <p:nvGrpSpPr>
                <p:cNvPr id="10" name="Group 9"/>
                <p:cNvGrpSpPr/>
                <p:nvPr/>
              </p:nvGrpSpPr>
              <p:grpSpPr>
                <a:xfrm rot="3987224">
                  <a:off x="13158207" y="24045543"/>
                  <a:ext cx="554694" cy="507177"/>
                  <a:chOff x="3956856" y="1301800"/>
                  <a:chExt cx="1313767" cy="1307852"/>
                </a:xfrm>
              </p:grpSpPr>
              <p:sp>
                <p:nvSpPr>
                  <p:cNvPr id="17" name="Freeform 16"/>
                  <p:cNvSpPr/>
                  <p:nvPr/>
                </p:nvSpPr>
                <p:spPr>
                  <a:xfrm>
                    <a:off x="3956856" y="1301800"/>
                    <a:ext cx="1313767" cy="1307852"/>
                  </a:xfrm>
                  <a:custGeom>
                    <a:avLst/>
                    <a:gdLst>
                      <a:gd name="connsiteX0" fmla="*/ 350984 w 1313767"/>
                      <a:gd name="connsiteY0" fmla="*/ 39320 h 1307852"/>
                      <a:gd name="connsiteX1" fmla="*/ 991064 w 1313767"/>
                      <a:gd name="connsiteY1" fmla="*/ 176480 h 1307852"/>
                      <a:gd name="connsiteX2" fmla="*/ 1311104 w 1313767"/>
                      <a:gd name="connsiteY2" fmla="*/ 13920 h 1307852"/>
                      <a:gd name="connsiteX3" fmla="*/ 1148544 w 1313767"/>
                      <a:gd name="connsiteY3" fmla="*/ 608280 h 1307852"/>
                      <a:gd name="connsiteX4" fmla="*/ 1234904 w 1313767"/>
                      <a:gd name="connsiteY4" fmla="*/ 887680 h 1307852"/>
                      <a:gd name="connsiteX5" fmla="*/ 650704 w 1313767"/>
                      <a:gd name="connsiteY5" fmla="*/ 801320 h 1307852"/>
                      <a:gd name="connsiteX6" fmla="*/ 464 w 1313767"/>
                      <a:gd name="connsiteY6" fmla="*/ 1304240 h 1307852"/>
                      <a:gd name="connsiteX7" fmla="*/ 544024 w 1313767"/>
                      <a:gd name="connsiteY7" fmla="*/ 501600 h 1307852"/>
                      <a:gd name="connsiteX8" fmla="*/ 350984 w 1313767"/>
                      <a:gd name="connsiteY8" fmla="*/ 39320 h 130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3767" h="1307852">
                        <a:moveTo>
                          <a:pt x="350984" y="39320"/>
                        </a:moveTo>
                        <a:cubicBezTo>
                          <a:pt x="425491" y="-14867"/>
                          <a:pt x="831044" y="180713"/>
                          <a:pt x="991064" y="176480"/>
                        </a:cubicBezTo>
                        <a:cubicBezTo>
                          <a:pt x="1151084" y="172247"/>
                          <a:pt x="1284857" y="-58047"/>
                          <a:pt x="1311104" y="13920"/>
                        </a:cubicBezTo>
                        <a:cubicBezTo>
                          <a:pt x="1337351" y="85887"/>
                          <a:pt x="1161244" y="462653"/>
                          <a:pt x="1148544" y="608280"/>
                        </a:cubicBezTo>
                        <a:cubicBezTo>
                          <a:pt x="1135844" y="753907"/>
                          <a:pt x="1317877" y="855507"/>
                          <a:pt x="1234904" y="887680"/>
                        </a:cubicBezTo>
                        <a:cubicBezTo>
                          <a:pt x="1151931" y="919853"/>
                          <a:pt x="856444" y="731893"/>
                          <a:pt x="650704" y="801320"/>
                        </a:cubicBezTo>
                        <a:cubicBezTo>
                          <a:pt x="444964" y="870747"/>
                          <a:pt x="18244" y="1354193"/>
                          <a:pt x="464" y="1304240"/>
                        </a:cubicBezTo>
                        <a:cubicBezTo>
                          <a:pt x="-17316" y="1254287"/>
                          <a:pt x="481371" y="711573"/>
                          <a:pt x="544024" y="501600"/>
                        </a:cubicBezTo>
                        <a:cubicBezTo>
                          <a:pt x="606677" y="291627"/>
                          <a:pt x="276477" y="93507"/>
                          <a:pt x="350984" y="3932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18" name="Oval 17"/>
                  <p:cNvSpPr/>
                  <p:nvPr/>
                </p:nvSpPr>
                <p:spPr>
                  <a:xfrm>
                    <a:off x="4800600" y="1569719"/>
                    <a:ext cx="152400" cy="182881"/>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grpSp>
            <p:grpSp>
              <p:nvGrpSpPr>
                <p:cNvPr id="11" name="Group 10"/>
                <p:cNvGrpSpPr/>
                <p:nvPr/>
              </p:nvGrpSpPr>
              <p:grpSpPr>
                <a:xfrm rot="390179">
                  <a:off x="12850742" y="23660075"/>
                  <a:ext cx="554694" cy="507177"/>
                  <a:chOff x="3956856" y="1301800"/>
                  <a:chExt cx="1313767" cy="1307852"/>
                </a:xfrm>
              </p:grpSpPr>
              <p:sp>
                <p:nvSpPr>
                  <p:cNvPr id="15" name="Freeform 14"/>
                  <p:cNvSpPr/>
                  <p:nvPr/>
                </p:nvSpPr>
                <p:spPr>
                  <a:xfrm>
                    <a:off x="3956856" y="1301800"/>
                    <a:ext cx="1313767" cy="1307852"/>
                  </a:xfrm>
                  <a:custGeom>
                    <a:avLst/>
                    <a:gdLst>
                      <a:gd name="connsiteX0" fmla="*/ 350984 w 1313767"/>
                      <a:gd name="connsiteY0" fmla="*/ 39320 h 1307852"/>
                      <a:gd name="connsiteX1" fmla="*/ 991064 w 1313767"/>
                      <a:gd name="connsiteY1" fmla="*/ 176480 h 1307852"/>
                      <a:gd name="connsiteX2" fmla="*/ 1311104 w 1313767"/>
                      <a:gd name="connsiteY2" fmla="*/ 13920 h 1307852"/>
                      <a:gd name="connsiteX3" fmla="*/ 1148544 w 1313767"/>
                      <a:gd name="connsiteY3" fmla="*/ 608280 h 1307852"/>
                      <a:gd name="connsiteX4" fmla="*/ 1234904 w 1313767"/>
                      <a:gd name="connsiteY4" fmla="*/ 887680 h 1307852"/>
                      <a:gd name="connsiteX5" fmla="*/ 650704 w 1313767"/>
                      <a:gd name="connsiteY5" fmla="*/ 801320 h 1307852"/>
                      <a:gd name="connsiteX6" fmla="*/ 464 w 1313767"/>
                      <a:gd name="connsiteY6" fmla="*/ 1304240 h 1307852"/>
                      <a:gd name="connsiteX7" fmla="*/ 544024 w 1313767"/>
                      <a:gd name="connsiteY7" fmla="*/ 501600 h 1307852"/>
                      <a:gd name="connsiteX8" fmla="*/ 350984 w 1313767"/>
                      <a:gd name="connsiteY8" fmla="*/ 39320 h 130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3767" h="1307852">
                        <a:moveTo>
                          <a:pt x="350984" y="39320"/>
                        </a:moveTo>
                        <a:cubicBezTo>
                          <a:pt x="425491" y="-14867"/>
                          <a:pt x="831044" y="180713"/>
                          <a:pt x="991064" y="176480"/>
                        </a:cubicBezTo>
                        <a:cubicBezTo>
                          <a:pt x="1151084" y="172247"/>
                          <a:pt x="1284857" y="-58047"/>
                          <a:pt x="1311104" y="13920"/>
                        </a:cubicBezTo>
                        <a:cubicBezTo>
                          <a:pt x="1337351" y="85887"/>
                          <a:pt x="1161244" y="462653"/>
                          <a:pt x="1148544" y="608280"/>
                        </a:cubicBezTo>
                        <a:cubicBezTo>
                          <a:pt x="1135844" y="753907"/>
                          <a:pt x="1317877" y="855507"/>
                          <a:pt x="1234904" y="887680"/>
                        </a:cubicBezTo>
                        <a:cubicBezTo>
                          <a:pt x="1151931" y="919853"/>
                          <a:pt x="856444" y="731893"/>
                          <a:pt x="650704" y="801320"/>
                        </a:cubicBezTo>
                        <a:cubicBezTo>
                          <a:pt x="444964" y="870747"/>
                          <a:pt x="18244" y="1354193"/>
                          <a:pt x="464" y="1304240"/>
                        </a:cubicBezTo>
                        <a:cubicBezTo>
                          <a:pt x="-17316" y="1254287"/>
                          <a:pt x="481371" y="711573"/>
                          <a:pt x="544024" y="501600"/>
                        </a:cubicBezTo>
                        <a:cubicBezTo>
                          <a:pt x="606677" y="291627"/>
                          <a:pt x="276477" y="93507"/>
                          <a:pt x="350984" y="3932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16" name="Oval 15"/>
                  <p:cNvSpPr/>
                  <p:nvPr/>
                </p:nvSpPr>
                <p:spPr>
                  <a:xfrm>
                    <a:off x="4800600" y="1569719"/>
                    <a:ext cx="152400" cy="182881"/>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grpSp>
            <p:grpSp>
              <p:nvGrpSpPr>
                <p:cNvPr id="12" name="Group 11"/>
                <p:cNvGrpSpPr/>
                <p:nvPr/>
              </p:nvGrpSpPr>
              <p:grpSpPr>
                <a:xfrm rot="1606657">
                  <a:off x="13386181" y="23757783"/>
                  <a:ext cx="554694" cy="507177"/>
                  <a:chOff x="3956856" y="1301800"/>
                  <a:chExt cx="1313767" cy="1307852"/>
                </a:xfrm>
              </p:grpSpPr>
              <p:sp>
                <p:nvSpPr>
                  <p:cNvPr id="13" name="Freeform 12"/>
                  <p:cNvSpPr/>
                  <p:nvPr/>
                </p:nvSpPr>
                <p:spPr>
                  <a:xfrm>
                    <a:off x="3956856" y="1301800"/>
                    <a:ext cx="1313767" cy="1307852"/>
                  </a:xfrm>
                  <a:custGeom>
                    <a:avLst/>
                    <a:gdLst>
                      <a:gd name="connsiteX0" fmla="*/ 350984 w 1313767"/>
                      <a:gd name="connsiteY0" fmla="*/ 39320 h 1307852"/>
                      <a:gd name="connsiteX1" fmla="*/ 991064 w 1313767"/>
                      <a:gd name="connsiteY1" fmla="*/ 176480 h 1307852"/>
                      <a:gd name="connsiteX2" fmla="*/ 1311104 w 1313767"/>
                      <a:gd name="connsiteY2" fmla="*/ 13920 h 1307852"/>
                      <a:gd name="connsiteX3" fmla="*/ 1148544 w 1313767"/>
                      <a:gd name="connsiteY3" fmla="*/ 608280 h 1307852"/>
                      <a:gd name="connsiteX4" fmla="*/ 1234904 w 1313767"/>
                      <a:gd name="connsiteY4" fmla="*/ 887680 h 1307852"/>
                      <a:gd name="connsiteX5" fmla="*/ 650704 w 1313767"/>
                      <a:gd name="connsiteY5" fmla="*/ 801320 h 1307852"/>
                      <a:gd name="connsiteX6" fmla="*/ 464 w 1313767"/>
                      <a:gd name="connsiteY6" fmla="*/ 1304240 h 1307852"/>
                      <a:gd name="connsiteX7" fmla="*/ 544024 w 1313767"/>
                      <a:gd name="connsiteY7" fmla="*/ 501600 h 1307852"/>
                      <a:gd name="connsiteX8" fmla="*/ 350984 w 1313767"/>
                      <a:gd name="connsiteY8" fmla="*/ 39320 h 130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3767" h="1307852">
                        <a:moveTo>
                          <a:pt x="350984" y="39320"/>
                        </a:moveTo>
                        <a:cubicBezTo>
                          <a:pt x="425491" y="-14867"/>
                          <a:pt x="831044" y="180713"/>
                          <a:pt x="991064" y="176480"/>
                        </a:cubicBezTo>
                        <a:cubicBezTo>
                          <a:pt x="1151084" y="172247"/>
                          <a:pt x="1284857" y="-58047"/>
                          <a:pt x="1311104" y="13920"/>
                        </a:cubicBezTo>
                        <a:cubicBezTo>
                          <a:pt x="1337351" y="85887"/>
                          <a:pt x="1161244" y="462653"/>
                          <a:pt x="1148544" y="608280"/>
                        </a:cubicBezTo>
                        <a:cubicBezTo>
                          <a:pt x="1135844" y="753907"/>
                          <a:pt x="1317877" y="855507"/>
                          <a:pt x="1234904" y="887680"/>
                        </a:cubicBezTo>
                        <a:cubicBezTo>
                          <a:pt x="1151931" y="919853"/>
                          <a:pt x="856444" y="731893"/>
                          <a:pt x="650704" y="801320"/>
                        </a:cubicBezTo>
                        <a:cubicBezTo>
                          <a:pt x="444964" y="870747"/>
                          <a:pt x="18244" y="1354193"/>
                          <a:pt x="464" y="1304240"/>
                        </a:cubicBezTo>
                        <a:cubicBezTo>
                          <a:pt x="-17316" y="1254287"/>
                          <a:pt x="481371" y="711573"/>
                          <a:pt x="544024" y="501600"/>
                        </a:cubicBezTo>
                        <a:cubicBezTo>
                          <a:pt x="606677" y="291627"/>
                          <a:pt x="276477" y="93507"/>
                          <a:pt x="350984" y="3932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14" name="Oval 13"/>
                  <p:cNvSpPr/>
                  <p:nvPr/>
                </p:nvSpPr>
                <p:spPr>
                  <a:xfrm>
                    <a:off x="4800600" y="1569719"/>
                    <a:ext cx="152400" cy="182881"/>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grpSp>
          </p:grpSp>
        </p:grpSp>
        <p:pic>
          <p:nvPicPr>
            <p:cNvPr id="81" name="Picture 80"/>
            <p:cNvPicPr>
              <a:picLocks/>
            </p:cNvPicPr>
            <p:nvPr/>
          </p:nvPicPr>
          <p:blipFill rotWithShape="1">
            <a:blip r:embed="rId2" cstate="hqprint">
              <a:graysc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432920" y="4071666"/>
              <a:ext cx="2291080" cy="1700032"/>
            </a:xfrm>
            <a:prstGeom prst="ellipse">
              <a:avLst/>
            </a:prstGeom>
            <a:ln>
              <a:solidFill>
                <a:schemeClr val="bg1">
                  <a:lumMod val="50000"/>
                </a:schemeClr>
              </a:solidFill>
            </a:ln>
          </p:spPr>
        </p:pic>
      </p:grpSp>
      <p:grpSp>
        <p:nvGrpSpPr>
          <p:cNvPr id="98" name="Group 97"/>
          <p:cNvGrpSpPr/>
          <p:nvPr/>
        </p:nvGrpSpPr>
        <p:grpSpPr>
          <a:xfrm>
            <a:off x="3942613" y="1698044"/>
            <a:ext cx="1751791" cy="3521657"/>
            <a:chOff x="3177006" y="2250044"/>
            <a:chExt cx="2335721" cy="3521657"/>
          </a:xfrm>
        </p:grpSpPr>
        <p:grpSp>
          <p:nvGrpSpPr>
            <p:cNvPr id="23" name="Group 22"/>
            <p:cNvGrpSpPr/>
            <p:nvPr/>
          </p:nvGrpSpPr>
          <p:grpSpPr>
            <a:xfrm>
              <a:off x="3177006" y="2250044"/>
              <a:ext cx="2335721" cy="2207259"/>
              <a:chOff x="15711559" y="23617515"/>
              <a:chExt cx="3123016" cy="2951254"/>
            </a:xfrm>
          </p:grpSpPr>
          <p:grpSp>
            <p:nvGrpSpPr>
              <p:cNvPr id="24" name="Group 23"/>
              <p:cNvGrpSpPr/>
              <p:nvPr/>
            </p:nvGrpSpPr>
            <p:grpSpPr>
              <a:xfrm>
                <a:off x="16277705" y="23617515"/>
                <a:ext cx="1990725" cy="815337"/>
                <a:chOff x="6233432" y="1295400"/>
                <a:chExt cx="1990725" cy="815337"/>
              </a:xfrm>
            </p:grpSpPr>
            <p:grpSp>
              <p:nvGrpSpPr>
                <p:cNvPr id="26" name="Group 25"/>
                <p:cNvGrpSpPr/>
                <p:nvPr/>
              </p:nvGrpSpPr>
              <p:grpSpPr>
                <a:xfrm>
                  <a:off x="6233432" y="1409700"/>
                  <a:ext cx="647700" cy="228600"/>
                  <a:chOff x="3390900" y="3048000"/>
                  <a:chExt cx="647700" cy="228600"/>
                </a:xfrm>
              </p:grpSpPr>
              <p:sp>
                <p:nvSpPr>
                  <p:cNvPr id="45" name="Oval 44"/>
                  <p:cNvSpPr/>
                  <p:nvPr/>
                </p:nvSpPr>
                <p:spPr>
                  <a:xfrm>
                    <a:off x="3390900" y="3048000"/>
                    <a:ext cx="6477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46" name="Oval 45"/>
                  <p:cNvSpPr/>
                  <p:nvPr/>
                </p:nvSpPr>
                <p:spPr>
                  <a:xfrm>
                    <a:off x="3581400" y="3162300"/>
                    <a:ext cx="133350" cy="4571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grpSp>
            <p:grpSp>
              <p:nvGrpSpPr>
                <p:cNvPr id="27" name="Group 26"/>
                <p:cNvGrpSpPr/>
                <p:nvPr/>
              </p:nvGrpSpPr>
              <p:grpSpPr>
                <a:xfrm>
                  <a:off x="7319282" y="1447800"/>
                  <a:ext cx="647700" cy="228600"/>
                  <a:chOff x="3390900" y="3048000"/>
                  <a:chExt cx="647700" cy="228600"/>
                </a:xfrm>
              </p:grpSpPr>
              <p:sp>
                <p:nvSpPr>
                  <p:cNvPr id="43" name="Oval 42"/>
                  <p:cNvSpPr/>
                  <p:nvPr/>
                </p:nvSpPr>
                <p:spPr>
                  <a:xfrm>
                    <a:off x="3390900" y="3048000"/>
                    <a:ext cx="6477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44" name="Oval 43"/>
                  <p:cNvSpPr/>
                  <p:nvPr/>
                </p:nvSpPr>
                <p:spPr>
                  <a:xfrm>
                    <a:off x="3581400" y="3162300"/>
                    <a:ext cx="133350" cy="4571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grpSp>
            <p:grpSp>
              <p:nvGrpSpPr>
                <p:cNvPr id="28" name="Group 27"/>
                <p:cNvGrpSpPr/>
                <p:nvPr/>
              </p:nvGrpSpPr>
              <p:grpSpPr>
                <a:xfrm>
                  <a:off x="6795407" y="1584959"/>
                  <a:ext cx="647700" cy="228600"/>
                  <a:chOff x="3390900" y="3048000"/>
                  <a:chExt cx="647700" cy="228600"/>
                </a:xfrm>
              </p:grpSpPr>
              <p:sp>
                <p:nvSpPr>
                  <p:cNvPr id="41" name="Oval 40"/>
                  <p:cNvSpPr/>
                  <p:nvPr/>
                </p:nvSpPr>
                <p:spPr>
                  <a:xfrm>
                    <a:off x="3390900" y="3048000"/>
                    <a:ext cx="6477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42" name="Oval 41"/>
                  <p:cNvSpPr/>
                  <p:nvPr/>
                </p:nvSpPr>
                <p:spPr>
                  <a:xfrm>
                    <a:off x="3581400" y="3162300"/>
                    <a:ext cx="133350" cy="4571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grpSp>
            <p:grpSp>
              <p:nvGrpSpPr>
                <p:cNvPr id="29" name="Group 28"/>
                <p:cNvGrpSpPr/>
                <p:nvPr/>
              </p:nvGrpSpPr>
              <p:grpSpPr>
                <a:xfrm>
                  <a:off x="6795407" y="1295400"/>
                  <a:ext cx="647700" cy="228600"/>
                  <a:chOff x="3390900" y="3048000"/>
                  <a:chExt cx="647700" cy="228600"/>
                </a:xfrm>
              </p:grpSpPr>
              <p:sp>
                <p:nvSpPr>
                  <p:cNvPr id="39" name="Oval 38"/>
                  <p:cNvSpPr/>
                  <p:nvPr/>
                </p:nvSpPr>
                <p:spPr>
                  <a:xfrm>
                    <a:off x="3390900" y="3048000"/>
                    <a:ext cx="6477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40" name="Oval 39"/>
                  <p:cNvSpPr/>
                  <p:nvPr/>
                </p:nvSpPr>
                <p:spPr>
                  <a:xfrm>
                    <a:off x="3581400" y="3162300"/>
                    <a:ext cx="133350" cy="4571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grpSp>
            <p:grpSp>
              <p:nvGrpSpPr>
                <p:cNvPr id="30" name="Group 29"/>
                <p:cNvGrpSpPr/>
                <p:nvPr/>
              </p:nvGrpSpPr>
              <p:grpSpPr>
                <a:xfrm>
                  <a:off x="7576457" y="1744978"/>
                  <a:ext cx="647700" cy="228600"/>
                  <a:chOff x="3390900" y="3048000"/>
                  <a:chExt cx="647700" cy="228600"/>
                </a:xfrm>
              </p:grpSpPr>
              <p:sp>
                <p:nvSpPr>
                  <p:cNvPr id="37" name="Oval 36"/>
                  <p:cNvSpPr/>
                  <p:nvPr/>
                </p:nvSpPr>
                <p:spPr>
                  <a:xfrm>
                    <a:off x="3390900" y="3048000"/>
                    <a:ext cx="6477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38" name="Oval 37"/>
                  <p:cNvSpPr/>
                  <p:nvPr/>
                </p:nvSpPr>
                <p:spPr>
                  <a:xfrm>
                    <a:off x="3581400" y="3162300"/>
                    <a:ext cx="133350" cy="4571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grpSp>
            <p:grpSp>
              <p:nvGrpSpPr>
                <p:cNvPr id="31" name="Group 30"/>
                <p:cNvGrpSpPr/>
                <p:nvPr/>
              </p:nvGrpSpPr>
              <p:grpSpPr>
                <a:xfrm>
                  <a:off x="6320518" y="1764025"/>
                  <a:ext cx="647700" cy="228600"/>
                  <a:chOff x="3390900" y="3048000"/>
                  <a:chExt cx="647700" cy="228600"/>
                </a:xfrm>
              </p:grpSpPr>
              <p:sp>
                <p:nvSpPr>
                  <p:cNvPr id="35" name="Oval 34"/>
                  <p:cNvSpPr/>
                  <p:nvPr/>
                </p:nvSpPr>
                <p:spPr>
                  <a:xfrm>
                    <a:off x="3390900" y="3048000"/>
                    <a:ext cx="6477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36" name="Oval 35"/>
                  <p:cNvSpPr/>
                  <p:nvPr/>
                </p:nvSpPr>
                <p:spPr>
                  <a:xfrm>
                    <a:off x="3581400" y="3162300"/>
                    <a:ext cx="133350" cy="4571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grpSp>
            <p:grpSp>
              <p:nvGrpSpPr>
                <p:cNvPr id="32" name="Group 31"/>
                <p:cNvGrpSpPr/>
                <p:nvPr/>
              </p:nvGrpSpPr>
              <p:grpSpPr>
                <a:xfrm>
                  <a:off x="6947807" y="1882137"/>
                  <a:ext cx="647700" cy="228600"/>
                  <a:chOff x="3390900" y="3048000"/>
                  <a:chExt cx="647700" cy="228600"/>
                </a:xfrm>
              </p:grpSpPr>
              <p:sp>
                <p:nvSpPr>
                  <p:cNvPr id="33" name="Oval 32"/>
                  <p:cNvSpPr/>
                  <p:nvPr/>
                </p:nvSpPr>
                <p:spPr>
                  <a:xfrm>
                    <a:off x="3390900" y="3048000"/>
                    <a:ext cx="6477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34" name="Oval 33"/>
                  <p:cNvSpPr/>
                  <p:nvPr/>
                </p:nvSpPr>
                <p:spPr>
                  <a:xfrm>
                    <a:off x="3581400" y="3162300"/>
                    <a:ext cx="133350" cy="4571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grpSp>
          </p:grpSp>
          <p:sp>
            <p:nvSpPr>
              <p:cNvPr id="25" name="TextBox 24"/>
              <p:cNvSpPr txBox="1"/>
              <p:nvPr/>
            </p:nvSpPr>
            <p:spPr>
              <a:xfrm>
                <a:off x="15711559" y="24799242"/>
                <a:ext cx="3123016" cy="1769527"/>
              </a:xfrm>
              <a:prstGeom prst="rect">
                <a:avLst/>
              </a:prstGeom>
              <a:noFill/>
            </p:spPr>
            <p:txBody>
              <a:bodyPr wrap="square" rtlCol="0">
                <a:spAutoFit/>
              </a:bodyPr>
              <a:lstStyle/>
              <a:p>
                <a:pPr algn="ctr"/>
                <a:r>
                  <a:rPr lang="en-US" sz="2000" dirty="0">
                    <a:solidFill>
                      <a:prstClr val="white"/>
                    </a:solidFill>
                    <a:latin typeface="Arial" charset="0"/>
                    <a:ea typeface="Arial" charset="0"/>
                    <a:cs typeface="Arial" charset="0"/>
                  </a:rPr>
                  <a:t>induced pluripotent stem (</a:t>
                </a:r>
                <a:r>
                  <a:rPr lang="en-US" sz="2000" dirty="0" err="1">
                    <a:solidFill>
                      <a:prstClr val="white"/>
                    </a:solidFill>
                    <a:latin typeface="Arial" charset="0"/>
                    <a:ea typeface="Arial" charset="0"/>
                    <a:cs typeface="Arial" charset="0"/>
                  </a:rPr>
                  <a:t>iPS</a:t>
                </a:r>
                <a:r>
                  <a:rPr lang="en-US" sz="2000" dirty="0">
                    <a:solidFill>
                      <a:prstClr val="white"/>
                    </a:solidFill>
                    <a:latin typeface="Arial" charset="0"/>
                    <a:ea typeface="Arial" charset="0"/>
                    <a:cs typeface="Arial" charset="0"/>
                  </a:rPr>
                  <a:t>) cells</a:t>
                </a:r>
              </a:p>
            </p:txBody>
          </p:sp>
        </p:grpSp>
        <p:pic>
          <p:nvPicPr>
            <p:cNvPr id="83" name="Picture 82"/>
            <p:cNvPicPr>
              <a:picLocks/>
            </p:cNvPicPr>
            <p:nvPr/>
          </p:nvPicPr>
          <p:blipFill rotWithShape="1">
            <a:blip r:embed="rId4" cstate="hq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rcRect/>
            <a:stretch/>
          </p:blipFill>
          <p:spPr>
            <a:xfrm>
              <a:off x="3321218" y="4149527"/>
              <a:ext cx="2191509" cy="1622174"/>
            </a:xfrm>
            <a:prstGeom prst="ellipse">
              <a:avLst/>
            </a:prstGeom>
            <a:ln>
              <a:solidFill>
                <a:schemeClr val="bg1">
                  <a:lumMod val="50000"/>
                </a:schemeClr>
              </a:solidFill>
            </a:ln>
          </p:spPr>
        </p:pic>
      </p:grpSp>
      <p:grpSp>
        <p:nvGrpSpPr>
          <p:cNvPr id="99" name="Group 98"/>
          <p:cNvGrpSpPr/>
          <p:nvPr/>
        </p:nvGrpSpPr>
        <p:grpSpPr>
          <a:xfrm>
            <a:off x="6164117" y="1444285"/>
            <a:ext cx="1982462" cy="3661117"/>
            <a:chOff x="6384280" y="1996284"/>
            <a:chExt cx="2643282" cy="3661117"/>
          </a:xfrm>
        </p:grpSpPr>
        <p:grpSp>
          <p:nvGrpSpPr>
            <p:cNvPr id="47" name="Group 46"/>
            <p:cNvGrpSpPr/>
            <p:nvPr/>
          </p:nvGrpSpPr>
          <p:grpSpPr>
            <a:xfrm>
              <a:off x="6384280" y="1996284"/>
              <a:ext cx="2643282" cy="2153242"/>
              <a:chOff x="20058369" y="23278222"/>
              <a:chExt cx="3534246" cy="2879030"/>
            </a:xfrm>
          </p:grpSpPr>
          <p:grpSp>
            <p:nvGrpSpPr>
              <p:cNvPr id="48" name="Group 47"/>
              <p:cNvGrpSpPr/>
              <p:nvPr/>
            </p:nvGrpSpPr>
            <p:grpSpPr>
              <a:xfrm>
                <a:off x="20719168" y="23278222"/>
                <a:ext cx="1801419" cy="1493923"/>
                <a:chOff x="12411671" y="27024620"/>
                <a:chExt cx="1801419" cy="1493923"/>
              </a:xfrm>
            </p:grpSpPr>
            <p:sp>
              <p:nvSpPr>
                <p:cNvPr id="50" name="Freeform 49"/>
                <p:cNvSpPr/>
                <p:nvPr/>
              </p:nvSpPr>
              <p:spPr>
                <a:xfrm rot="3987224">
                  <a:off x="12402284" y="27054597"/>
                  <a:ext cx="705374" cy="645419"/>
                </a:xfrm>
                <a:custGeom>
                  <a:avLst/>
                  <a:gdLst>
                    <a:gd name="connsiteX0" fmla="*/ 350984 w 1313767"/>
                    <a:gd name="connsiteY0" fmla="*/ 39320 h 1307852"/>
                    <a:gd name="connsiteX1" fmla="*/ 991064 w 1313767"/>
                    <a:gd name="connsiteY1" fmla="*/ 176480 h 1307852"/>
                    <a:gd name="connsiteX2" fmla="*/ 1311104 w 1313767"/>
                    <a:gd name="connsiteY2" fmla="*/ 13920 h 1307852"/>
                    <a:gd name="connsiteX3" fmla="*/ 1148544 w 1313767"/>
                    <a:gd name="connsiteY3" fmla="*/ 608280 h 1307852"/>
                    <a:gd name="connsiteX4" fmla="*/ 1234904 w 1313767"/>
                    <a:gd name="connsiteY4" fmla="*/ 887680 h 1307852"/>
                    <a:gd name="connsiteX5" fmla="*/ 650704 w 1313767"/>
                    <a:gd name="connsiteY5" fmla="*/ 801320 h 1307852"/>
                    <a:gd name="connsiteX6" fmla="*/ 464 w 1313767"/>
                    <a:gd name="connsiteY6" fmla="*/ 1304240 h 1307852"/>
                    <a:gd name="connsiteX7" fmla="*/ 544024 w 1313767"/>
                    <a:gd name="connsiteY7" fmla="*/ 501600 h 1307852"/>
                    <a:gd name="connsiteX8" fmla="*/ 350984 w 1313767"/>
                    <a:gd name="connsiteY8" fmla="*/ 39320 h 1307852"/>
                    <a:gd name="connsiteX0" fmla="*/ 350984 w 1314494"/>
                    <a:gd name="connsiteY0" fmla="*/ 39320 h 1307953"/>
                    <a:gd name="connsiteX1" fmla="*/ 991064 w 1314494"/>
                    <a:gd name="connsiteY1" fmla="*/ 176480 h 1307953"/>
                    <a:gd name="connsiteX2" fmla="*/ 1311104 w 1314494"/>
                    <a:gd name="connsiteY2" fmla="*/ 13920 h 1307953"/>
                    <a:gd name="connsiteX3" fmla="*/ 1148544 w 1314494"/>
                    <a:gd name="connsiteY3" fmla="*/ 608280 h 1307953"/>
                    <a:gd name="connsiteX4" fmla="*/ 976299 w 1314494"/>
                    <a:gd name="connsiteY4" fmla="*/ 800489 h 1307953"/>
                    <a:gd name="connsiteX5" fmla="*/ 650704 w 1314494"/>
                    <a:gd name="connsiteY5" fmla="*/ 801320 h 1307953"/>
                    <a:gd name="connsiteX6" fmla="*/ 464 w 1314494"/>
                    <a:gd name="connsiteY6" fmla="*/ 1304240 h 1307953"/>
                    <a:gd name="connsiteX7" fmla="*/ 544024 w 1314494"/>
                    <a:gd name="connsiteY7" fmla="*/ 501600 h 1307953"/>
                    <a:gd name="connsiteX8" fmla="*/ 350984 w 1314494"/>
                    <a:gd name="connsiteY8" fmla="*/ 39320 h 1307953"/>
                    <a:gd name="connsiteX0" fmla="*/ 667971 w 1314542"/>
                    <a:gd name="connsiteY0" fmla="*/ 226823 h 1309576"/>
                    <a:gd name="connsiteX1" fmla="*/ 991112 w 1314542"/>
                    <a:gd name="connsiteY1" fmla="*/ 178103 h 1309576"/>
                    <a:gd name="connsiteX2" fmla="*/ 1311152 w 1314542"/>
                    <a:gd name="connsiteY2" fmla="*/ 15543 h 1309576"/>
                    <a:gd name="connsiteX3" fmla="*/ 1148592 w 1314542"/>
                    <a:gd name="connsiteY3" fmla="*/ 609903 h 1309576"/>
                    <a:gd name="connsiteX4" fmla="*/ 976347 w 1314542"/>
                    <a:gd name="connsiteY4" fmla="*/ 802112 h 1309576"/>
                    <a:gd name="connsiteX5" fmla="*/ 650752 w 1314542"/>
                    <a:gd name="connsiteY5" fmla="*/ 802943 h 1309576"/>
                    <a:gd name="connsiteX6" fmla="*/ 512 w 1314542"/>
                    <a:gd name="connsiteY6" fmla="*/ 1305863 h 1309576"/>
                    <a:gd name="connsiteX7" fmla="*/ 544072 w 1314542"/>
                    <a:gd name="connsiteY7" fmla="*/ 503223 h 1309576"/>
                    <a:gd name="connsiteX8" fmla="*/ 667971 w 1314542"/>
                    <a:gd name="connsiteY8" fmla="*/ 226823 h 130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542" h="1309576">
                      <a:moveTo>
                        <a:pt x="667971" y="226823"/>
                      </a:moveTo>
                      <a:cubicBezTo>
                        <a:pt x="742478" y="172636"/>
                        <a:pt x="883915" y="213316"/>
                        <a:pt x="991112" y="178103"/>
                      </a:cubicBezTo>
                      <a:cubicBezTo>
                        <a:pt x="1098309" y="142890"/>
                        <a:pt x="1284905" y="-56424"/>
                        <a:pt x="1311152" y="15543"/>
                      </a:cubicBezTo>
                      <a:cubicBezTo>
                        <a:pt x="1337399" y="87510"/>
                        <a:pt x="1204393" y="478808"/>
                        <a:pt x="1148592" y="609903"/>
                      </a:cubicBezTo>
                      <a:cubicBezTo>
                        <a:pt x="1092791" y="740998"/>
                        <a:pt x="1059320" y="769939"/>
                        <a:pt x="976347" y="802112"/>
                      </a:cubicBezTo>
                      <a:cubicBezTo>
                        <a:pt x="893374" y="834285"/>
                        <a:pt x="813391" y="718985"/>
                        <a:pt x="650752" y="802943"/>
                      </a:cubicBezTo>
                      <a:cubicBezTo>
                        <a:pt x="488113" y="886902"/>
                        <a:pt x="18292" y="1355816"/>
                        <a:pt x="512" y="1305863"/>
                      </a:cubicBezTo>
                      <a:cubicBezTo>
                        <a:pt x="-17268" y="1255910"/>
                        <a:pt x="432829" y="683063"/>
                        <a:pt x="544072" y="503223"/>
                      </a:cubicBezTo>
                      <a:cubicBezTo>
                        <a:pt x="655315" y="323383"/>
                        <a:pt x="593464" y="281010"/>
                        <a:pt x="667971" y="226823"/>
                      </a:cubicBezTo>
                      <a:close/>
                    </a:path>
                  </a:pathLst>
                </a:custGeom>
                <a:solidFill>
                  <a:schemeClr val="accent2">
                    <a:lumMod val="75000"/>
                    <a:alpha val="6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51" name="Oval 50"/>
                <p:cNvSpPr/>
                <p:nvPr/>
              </p:nvSpPr>
              <p:spPr>
                <a:xfrm rot="3987224" flipH="1">
                  <a:off x="12782177" y="27367075"/>
                  <a:ext cx="155057" cy="170899"/>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52" name="Freeform 51"/>
                <p:cNvSpPr/>
                <p:nvPr/>
              </p:nvSpPr>
              <p:spPr>
                <a:xfrm rot="12987224">
                  <a:off x="12411671" y="27388950"/>
                  <a:ext cx="705374" cy="645419"/>
                </a:xfrm>
                <a:custGeom>
                  <a:avLst/>
                  <a:gdLst>
                    <a:gd name="connsiteX0" fmla="*/ 350984 w 1313767"/>
                    <a:gd name="connsiteY0" fmla="*/ 39320 h 1307852"/>
                    <a:gd name="connsiteX1" fmla="*/ 991064 w 1313767"/>
                    <a:gd name="connsiteY1" fmla="*/ 176480 h 1307852"/>
                    <a:gd name="connsiteX2" fmla="*/ 1311104 w 1313767"/>
                    <a:gd name="connsiteY2" fmla="*/ 13920 h 1307852"/>
                    <a:gd name="connsiteX3" fmla="*/ 1148544 w 1313767"/>
                    <a:gd name="connsiteY3" fmla="*/ 608280 h 1307852"/>
                    <a:gd name="connsiteX4" fmla="*/ 1234904 w 1313767"/>
                    <a:gd name="connsiteY4" fmla="*/ 887680 h 1307852"/>
                    <a:gd name="connsiteX5" fmla="*/ 650704 w 1313767"/>
                    <a:gd name="connsiteY5" fmla="*/ 801320 h 1307852"/>
                    <a:gd name="connsiteX6" fmla="*/ 464 w 1313767"/>
                    <a:gd name="connsiteY6" fmla="*/ 1304240 h 1307852"/>
                    <a:gd name="connsiteX7" fmla="*/ 544024 w 1313767"/>
                    <a:gd name="connsiteY7" fmla="*/ 501600 h 1307852"/>
                    <a:gd name="connsiteX8" fmla="*/ 350984 w 1313767"/>
                    <a:gd name="connsiteY8" fmla="*/ 39320 h 1307852"/>
                    <a:gd name="connsiteX0" fmla="*/ 350984 w 1314494"/>
                    <a:gd name="connsiteY0" fmla="*/ 39320 h 1307953"/>
                    <a:gd name="connsiteX1" fmla="*/ 991064 w 1314494"/>
                    <a:gd name="connsiteY1" fmla="*/ 176480 h 1307953"/>
                    <a:gd name="connsiteX2" fmla="*/ 1311104 w 1314494"/>
                    <a:gd name="connsiteY2" fmla="*/ 13920 h 1307953"/>
                    <a:gd name="connsiteX3" fmla="*/ 1148544 w 1314494"/>
                    <a:gd name="connsiteY3" fmla="*/ 608280 h 1307953"/>
                    <a:gd name="connsiteX4" fmla="*/ 976299 w 1314494"/>
                    <a:gd name="connsiteY4" fmla="*/ 800489 h 1307953"/>
                    <a:gd name="connsiteX5" fmla="*/ 650704 w 1314494"/>
                    <a:gd name="connsiteY5" fmla="*/ 801320 h 1307953"/>
                    <a:gd name="connsiteX6" fmla="*/ 464 w 1314494"/>
                    <a:gd name="connsiteY6" fmla="*/ 1304240 h 1307953"/>
                    <a:gd name="connsiteX7" fmla="*/ 544024 w 1314494"/>
                    <a:gd name="connsiteY7" fmla="*/ 501600 h 1307953"/>
                    <a:gd name="connsiteX8" fmla="*/ 350984 w 1314494"/>
                    <a:gd name="connsiteY8" fmla="*/ 39320 h 1307953"/>
                    <a:gd name="connsiteX0" fmla="*/ 667971 w 1314542"/>
                    <a:gd name="connsiteY0" fmla="*/ 226823 h 1309576"/>
                    <a:gd name="connsiteX1" fmla="*/ 991112 w 1314542"/>
                    <a:gd name="connsiteY1" fmla="*/ 178103 h 1309576"/>
                    <a:gd name="connsiteX2" fmla="*/ 1311152 w 1314542"/>
                    <a:gd name="connsiteY2" fmla="*/ 15543 h 1309576"/>
                    <a:gd name="connsiteX3" fmla="*/ 1148592 w 1314542"/>
                    <a:gd name="connsiteY3" fmla="*/ 609903 h 1309576"/>
                    <a:gd name="connsiteX4" fmla="*/ 976347 w 1314542"/>
                    <a:gd name="connsiteY4" fmla="*/ 802112 h 1309576"/>
                    <a:gd name="connsiteX5" fmla="*/ 650752 w 1314542"/>
                    <a:gd name="connsiteY5" fmla="*/ 802943 h 1309576"/>
                    <a:gd name="connsiteX6" fmla="*/ 512 w 1314542"/>
                    <a:gd name="connsiteY6" fmla="*/ 1305863 h 1309576"/>
                    <a:gd name="connsiteX7" fmla="*/ 544072 w 1314542"/>
                    <a:gd name="connsiteY7" fmla="*/ 503223 h 1309576"/>
                    <a:gd name="connsiteX8" fmla="*/ 667971 w 1314542"/>
                    <a:gd name="connsiteY8" fmla="*/ 226823 h 130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542" h="1309576">
                      <a:moveTo>
                        <a:pt x="667971" y="226823"/>
                      </a:moveTo>
                      <a:cubicBezTo>
                        <a:pt x="742478" y="172636"/>
                        <a:pt x="883915" y="213316"/>
                        <a:pt x="991112" y="178103"/>
                      </a:cubicBezTo>
                      <a:cubicBezTo>
                        <a:pt x="1098309" y="142890"/>
                        <a:pt x="1284905" y="-56424"/>
                        <a:pt x="1311152" y="15543"/>
                      </a:cubicBezTo>
                      <a:cubicBezTo>
                        <a:pt x="1337399" y="87510"/>
                        <a:pt x="1204393" y="478808"/>
                        <a:pt x="1148592" y="609903"/>
                      </a:cubicBezTo>
                      <a:cubicBezTo>
                        <a:pt x="1092791" y="740998"/>
                        <a:pt x="1059320" y="769939"/>
                        <a:pt x="976347" y="802112"/>
                      </a:cubicBezTo>
                      <a:cubicBezTo>
                        <a:pt x="893374" y="834285"/>
                        <a:pt x="813391" y="718985"/>
                        <a:pt x="650752" y="802943"/>
                      </a:cubicBezTo>
                      <a:cubicBezTo>
                        <a:pt x="488113" y="886902"/>
                        <a:pt x="18292" y="1355816"/>
                        <a:pt x="512" y="1305863"/>
                      </a:cubicBezTo>
                      <a:cubicBezTo>
                        <a:pt x="-17268" y="1255910"/>
                        <a:pt x="432829" y="683063"/>
                        <a:pt x="544072" y="503223"/>
                      </a:cubicBezTo>
                      <a:cubicBezTo>
                        <a:pt x="655315" y="323383"/>
                        <a:pt x="593464" y="281010"/>
                        <a:pt x="667971" y="226823"/>
                      </a:cubicBezTo>
                      <a:close/>
                    </a:path>
                  </a:pathLst>
                </a:custGeom>
                <a:solidFill>
                  <a:schemeClr val="accent2">
                    <a:lumMod val="75000"/>
                    <a:alpha val="6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53" name="Oval 52"/>
                <p:cNvSpPr/>
                <p:nvPr/>
              </p:nvSpPr>
              <p:spPr>
                <a:xfrm rot="12987224" flipH="1">
                  <a:off x="12558518" y="27613437"/>
                  <a:ext cx="155057" cy="170899"/>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54" name="Freeform 53"/>
                <p:cNvSpPr/>
                <p:nvPr/>
              </p:nvSpPr>
              <p:spPr>
                <a:xfrm rot="13887224">
                  <a:off x="12834847" y="27661749"/>
                  <a:ext cx="882969" cy="830620"/>
                </a:xfrm>
                <a:custGeom>
                  <a:avLst/>
                  <a:gdLst>
                    <a:gd name="connsiteX0" fmla="*/ 350984 w 1313767"/>
                    <a:gd name="connsiteY0" fmla="*/ 39320 h 1307852"/>
                    <a:gd name="connsiteX1" fmla="*/ 991064 w 1313767"/>
                    <a:gd name="connsiteY1" fmla="*/ 176480 h 1307852"/>
                    <a:gd name="connsiteX2" fmla="*/ 1311104 w 1313767"/>
                    <a:gd name="connsiteY2" fmla="*/ 13920 h 1307852"/>
                    <a:gd name="connsiteX3" fmla="*/ 1148544 w 1313767"/>
                    <a:gd name="connsiteY3" fmla="*/ 608280 h 1307852"/>
                    <a:gd name="connsiteX4" fmla="*/ 1234904 w 1313767"/>
                    <a:gd name="connsiteY4" fmla="*/ 887680 h 1307852"/>
                    <a:gd name="connsiteX5" fmla="*/ 650704 w 1313767"/>
                    <a:gd name="connsiteY5" fmla="*/ 801320 h 1307852"/>
                    <a:gd name="connsiteX6" fmla="*/ 464 w 1313767"/>
                    <a:gd name="connsiteY6" fmla="*/ 1304240 h 1307852"/>
                    <a:gd name="connsiteX7" fmla="*/ 544024 w 1313767"/>
                    <a:gd name="connsiteY7" fmla="*/ 501600 h 1307852"/>
                    <a:gd name="connsiteX8" fmla="*/ 350984 w 1313767"/>
                    <a:gd name="connsiteY8" fmla="*/ 39320 h 1307852"/>
                    <a:gd name="connsiteX0" fmla="*/ 350984 w 1314494"/>
                    <a:gd name="connsiteY0" fmla="*/ 39320 h 1307953"/>
                    <a:gd name="connsiteX1" fmla="*/ 991064 w 1314494"/>
                    <a:gd name="connsiteY1" fmla="*/ 176480 h 1307953"/>
                    <a:gd name="connsiteX2" fmla="*/ 1311104 w 1314494"/>
                    <a:gd name="connsiteY2" fmla="*/ 13920 h 1307953"/>
                    <a:gd name="connsiteX3" fmla="*/ 1148544 w 1314494"/>
                    <a:gd name="connsiteY3" fmla="*/ 608280 h 1307953"/>
                    <a:gd name="connsiteX4" fmla="*/ 976299 w 1314494"/>
                    <a:gd name="connsiteY4" fmla="*/ 800489 h 1307953"/>
                    <a:gd name="connsiteX5" fmla="*/ 650704 w 1314494"/>
                    <a:gd name="connsiteY5" fmla="*/ 801320 h 1307953"/>
                    <a:gd name="connsiteX6" fmla="*/ 464 w 1314494"/>
                    <a:gd name="connsiteY6" fmla="*/ 1304240 h 1307953"/>
                    <a:gd name="connsiteX7" fmla="*/ 544024 w 1314494"/>
                    <a:gd name="connsiteY7" fmla="*/ 501600 h 1307953"/>
                    <a:gd name="connsiteX8" fmla="*/ 350984 w 1314494"/>
                    <a:gd name="connsiteY8" fmla="*/ 39320 h 1307953"/>
                    <a:gd name="connsiteX0" fmla="*/ 667971 w 1314542"/>
                    <a:gd name="connsiteY0" fmla="*/ 226823 h 1309576"/>
                    <a:gd name="connsiteX1" fmla="*/ 991112 w 1314542"/>
                    <a:gd name="connsiteY1" fmla="*/ 178103 h 1309576"/>
                    <a:gd name="connsiteX2" fmla="*/ 1311152 w 1314542"/>
                    <a:gd name="connsiteY2" fmla="*/ 15543 h 1309576"/>
                    <a:gd name="connsiteX3" fmla="*/ 1148592 w 1314542"/>
                    <a:gd name="connsiteY3" fmla="*/ 609903 h 1309576"/>
                    <a:gd name="connsiteX4" fmla="*/ 976347 w 1314542"/>
                    <a:gd name="connsiteY4" fmla="*/ 802112 h 1309576"/>
                    <a:gd name="connsiteX5" fmla="*/ 650752 w 1314542"/>
                    <a:gd name="connsiteY5" fmla="*/ 802943 h 1309576"/>
                    <a:gd name="connsiteX6" fmla="*/ 512 w 1314542"/>
                    <a:gd name="connsiteY6" fmla="*/ 1305863 h 1309576"/>
                    <a:gd name="connsiteX7" fmla="*/ 544072 w 1314542"/>
                    <a:gd name="connsiteY7" fmla="*/ 503223 h 1309576"/>
                    <a:gd name="connsiteX8" fmla="*/ 667971 w 1314542"/>
                    <a:gd name="connsiteY8" fmla="*/ 226823 h 1309576"/>
                    <a:gd name="connsiteX0" fmla="*/ 400682 w 1314499"/>
                    <a:gd name="connsiteY0" fmla="*/ 7378 h 1355454"/>
                    <a:gd name="connsiteX1" fmla="*/ 991069 w 1314499"/>
                    <a:gd name="connsiteY1" fmla="*/ 223980 h 1355454"/>
                    <a:gd name="connsiteX2" fmla="*/ 1311109 w 1314499"/>
                    <a:gd name="connsiteY2" fmla="*/ 61420 h 1355454"/>
                    <a:gd name="connsiteX3" fmla="*/ 1148549 w 1314499"/>
                    <a:gd name="connsiteY3" fmla="*/ 655780 h 1355454"/>
                    <a:gd name="connsiteX4" fmla="*/ 976304 w 1314499"/>
                    <a:gd name="connsiteY4" fmla="*/ 847989 h 1355454"/>
                    <a:gd name="connsiteX5" fmla="*/ 650709 w 1314499"/>
                    <a:gd name="connsiteY5" fmla="*/ 848820 h 1355454"/>
                    <a:gd name="connsiteX6" fmla="*/ 469 w 1314499"/>
                    <a:gd name="connsiteY6" fmla="*/ 1351740 h 1355454"/>
                    <a:gd name="connsiteX7" fmla="*/ 544029 w 1314499"/>
                    <a:gd name="connsiteY7" fmla="*/ 549100 h 1355454"/>
                    <a:gd name="connsiteX8" fmla="*/ 400682 w 1314499"/>
                    <a:gd name="connsiteY8" fmla="*/ 7378 h 1355454"/>
                    <a:gd name="connsiteX0" fmla="*/ 400681 w 1331202"/>
                    <a:gd name="connsiteY0" fmla="*/ 2406 h 1350482"/>
                    <a:gd name="connsiteX1" fmla="*/ 660641 w 1331202"/>
                    <a:gd name="connsiteY1" fmla="*/ 334260 h 1350482"/>
                    <a:gd name="connsiteX2" fmla="*/ 1311108 w 1331202"/>
                    <a:gd name="connsiteY2" fmla="*/ 56448 h 1350482"/>
                    <a:gd name="connsiteX3" fmla="*/ 1148548 w 1331202"/>
                    <a:gd name="connsiteY3" fmla="*/ 650808 h 1350482"/>
                    <a:gd name="connsiteX4" fmla="*/ 976303 w 1331202"/>
                    <a:gd name="connsiteY4" fmla="*/ 843017 h 1350482"/>
                    <a:gd name="connsiteX5" fmla="*/ 650708 w 1331202"/>
                    <a:gd name="connsiteY5" fmla="*/ 843848 h 1350482"/>
                    <a:gd name="connsiteX6" fmla="*/ 468 w 1331202"/>
                    <a:gd name="connsiteY6" fmla="*/ 1346768 h 1350482"/>
                    <a:gd name="connsiteX7" fmla="*/ 544028 w 1331202"/>
                    <a:gd name="connsiteY7" fmla="*/ 544128 h 1350482"/>
                    <a:gd name="connsiteX8" fmla="*/ 400681 w 1331202"/>
                    <a:gd name="connsiteY8" fmla="*/ 2406 h 1350482"/>
                    <a:gd name="connsiteX0" fmla="*/ 400681 w 1324166"/>
                    <a:gd name="connsiteY0" fmla="*/ 8155 h 1356231"/>
                    <a:gd name="connsiteX1" fmla="*/ 784399 w 1324166"/>
                    <a:gd name="connsiteY1" fmla="*/ 212929 h 1356231"/>
                    <a:gd name="connsiteX2" fmla="*/ 1311108 w 1324166"/>
                    <a:gd name="connsiteY2" fmla="*/ 62197 h 1356231"/>
                    <a:gd name="connsiteX3" fmla="*/ 1148548 w 1324166"/>
                    <a:gd name="connsiteY3" fmla="*/ 656557 h 1356231"/>
                    <a:gd name="connsiteX4" fmla="*/ 976303 w 1324166"/>
                    <a:gd name="connsiteY4" fmla="*/ 848766 h 1356231"/>
                    <a:gd name="connsiteX5" fmla="*/ 650708 w 1324166"/>
                    <a:gd name="connsiteY5" fmla="*/ 849597 h 1356231"/>
                    <a:gd name="connsiteX6" fmla="*/ 468 w 1324166"/>
                    <a:gd name="connsiteY6" fmla="*/ 1352517 h 1356231"/>
                    <a:gd name="connsiteX7" fmla="*/ 544028 w 1324166"/>
                    <a:gd name="connsiteY7" fmla="*/ 549877 h 1356231"/>
                    <a:gd name="connsiteX8" fmla="*/ 400681 w 1324166"/>
                    <a:gd name="connsiteY8" fmla="*/ 8155 h 135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166" h="1356231">
                      <a:moveTo>
                        <a:pt x="400681" y="8155"/>
                      </a:moveTo>
                      <a:cubicBezTo>
                        <a:pt x="440743" y="-48003"/>
                        <a:pt x="632661" y="203922"/>
                        <a:pt x="784399" y="212929"/>
                      </a:cubicBezTo>
                      <a:cubicBezTo>
                        <a:pt x="936137" y="221936"/>
                        <a:pt x="1250417" y="-11741"/>
                        <a:pt x="1311108" y="62197"/>
                      </a:cubicBezTo>
                      <a:cubicBezTo>
                        <a:pt x="1371800" y="136135"/>
                        <a:pt x="1204349" y="525462"/>
                        <a:pt x="1148548" y="656557"/>
                      </a:cubicBezTo>
                      <a:cubicBezTo>
                        <a:pt x="1092747" y="787652"/>
                        <a:pt x="1059276" y="816593"/>
                        <a:pt x="976303" y="848766"/>
                      </a:cubicBezTo>
                      <a:cubicBezTo>
                        <a:pt x="893330" y="880939"/>
                        <a:pt x="813347" y="765639"/>
                        <a:pt x="650708" y="849597"/>
                      </a:cubicBezTo>
                      <a:cubicBezTo>
                        <a:pt x="488069" y="933556"/>
                        <a:pt x="18248" y="1402470"/>
                        <a:pt x="468" y="1352517"/>
                      </a:cubicBezTo>
                      <a:cubicBezTo>
                        <a:pt x="-17312" y="1302564"/>
                        <a:pt x="477326" y="773937"/>
                        <a:pt x="544028" y="549877"/>
                      </a:cubicBezTo>
                      <a:cubicBezTo>
                        <a:pt x="610730" y="325817"/>
                        <a:pt x="360619" y="64313"/>
                        <a:pt x="400681" y="8155"/>
                      </a:cubicBezTo>
                      <a:close/>
                    </a:path>
                  </a:pathLst>
                </a:custGeom>
                <a:solidFill>
                  <a:schemeClr val="accent2">
                    <a:lumMod val="75000"/>
                    <a:alpha val="6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55" name="Oval 54"/>
                <p:cNvSpPr/>
                <p:nvPr/>
              </p:nvSpPr>
              <p:spPr>
                <a:xfrm rot="13887224" flipH="1">
                  <a:off x="13043272" y="27907902"/>
                  <a:ext cx="192686" cy="212372"/>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56" name="Freeform 55"/>
                <p:cNvSpPr/>
                <p:nvPr/>
              </p:nvSpPr>
              <p:spPr>
                <a:xfrm rot="4887224">
                  <a:off x="13091774" y="27356399"/>
                  <a:ext cx="705374" cy="645419"/>
                </a:xfrm>
                <a:custGeom>
                  <a:avLst/>
                  <a:gdLst>
                    <a:gd name="connsiteX0" fmla="*/ 350984 w 1313767"/>
                    <a:gd name="connsiteY0" fmla="*/ 39320 h 1307852"/>
                    <a:gd name="connsiteX1" fmla="*/ 991064 w 1313767"/>
                    <a:gd name="connsiteY1" fmla="*/ 176480 h 1307852"/>
                    <a:gd name="connsiteX2" fmla="*/ 1311104 w 1313767"/>
                    <a:gd name="connsiteY2" fmla="*/ 13920 h 1307852"/>
                    <a:gd name="connsiteX3" fmla="*/ 1148544 w 1313767"/>
                    <a:gd name="connsiteY3" fmla="*/ 608280 h 1307852"/>
                    <a:gd name="connsiteX4" fmla="*/ 1234904 w 1313767"/>
                    <a:gd name="connsiteY4" fmla="*/ 887680 h 1307852"/>
                    <a:gd name="connsiteX5" fmla="*/ 650704 w 1313767"/>
                    <a:gd name="connsiteY5" fmla="*/ 801320 h 1307852"/>
                    <a:gd name="connsiteX6" fmla="*/ 464 w 1313767"/>
                    <a:gd name="connsiteY6" fmla="*/ 1304240 h 1307852"/>
                    <a:gd name="connsiteX7" fmla="*/ 544024 w 1313767"/>
                    <a:gd name="connsiteY7" fmla="*/ 501600 h 1307852"/>
                    <a:gd name="connsiteX8" fmla="*/ 350984 w 1313767"/>
                    <a:gd name="connsiteY8" fmla="*/ 39320 h 1307852"/>
                    <a:gd name="connsiteX0" fmla="*/ 350984 w 1314494"/>
                    <a:gd name="connsiteY0" fmla="*/ 39320 h 1307953"/>
                    <a:gd name="connsiteX1" fmla="*/ 991064 w 1314494"/>
                    <a:gd name="connsiteY1" fmla="*/ 176480 h 1307953"/>
                    <a:gd name="connsiteX2" fmla="*/ 1311104 w 1314494"/>
                    <a:gd name="connsiteY2" fmla="*/ 13920 h 1307953"/>
                    <a:gd name="connsiteX3" fmla="*/ 1148544 w 1314494"/>
                    <a:gd name="connsiteY3" fmla="*/ 608280 h 1307953"/>
                    <a:gd name="connsiteX4" fmla="*/ 976299 w 1314494"/>
                    <a:gd name="connsiteY4" fmla="*/ 800489 h 1307953"/>
                    <a:gd name="connsiteX5" fmla="*/ 650704 w 1314494"/>
                    <a:gd name="connsiteY5" fmla="*/ 801320 h 1307953"/>
                    <a:gd name="connsiteX6" fmla="*/ 464 w 1314494"/>
                    <a:gd name="connsiteY6" fmla="*/ 1304240 h 1307953"/>
                    <a:gd name="connsiteX7" fmla="*/ 544024 w 1314494"/>
                    <a:gd name="connsiteY7" fmla="*/ 501600 h 1307953"/>
                    <a:gd name="connsiteX8" fmla="*/ 350984 w 1314494"/>
                    <a:gd name="connsiteY8" fmla="*/ 39320 h 1307953"/>
                    <a:gd name="connsiteX0" fmla="*/ 667971 w 1314542"/>
                    <a:gd name="connsiteY0" fmla="*/ 226823 h 1309576"/>
                    <a:gd name="connsiteX1" fmla="*/ 991112 w 1314542"/>
                    <a:gd name="connsiteY1" fmla="*/ 178103 h 1309576"/>
                    <a:gd name="connsiteX2" fmla="*/ 1311152 w 1314542"/>
                    <a:gd name="connsiteY2" fmla="*/ 15543 h 1309576"/>
                    <a:gd name="connsiteX3" fmla="*/ 1148592 w 1314542"/>
                    <a:gd name="connsiteY3" fmla="*/ 609903 h 1309576"/>
                    <a:gd name="connsiteX4" fmla="*/ 976347 w 1314542"/>
                    <a:gd name="connsiteY4" fmla="*/ 802112 h 1309576"/>
                    <a:gd name="connsiteX5" fmla="*/ 650752 w 1314542"/>
                    <a:gd name="connsiteY5" fmla="*/ 802943 h 1309576"/>
                    <a:gd name="connsiteX6" fmla="*/ 512 w 1314542"/>
                    <a:gd name="connsiteY6" fmla="*/ 1305863 h 1309576"/>
                    <a:gd name="connsiteX7" fmla="*/ 544072 w 1314542"/>
                    <a:gd name="connsiteY7" fmla="*/ 503223 h 1309576"/>
                    <a:gd name="connsiteX8" fmla="*/ 667971 w 1314542"/>
                    <a:gd name="connsiteY8" fmla="*/ 226823 h 130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542" h="1309576">
                      <a:moveTo>
                        <a:pt x="667971" y="226823"/>
                      </a:moveTo>
                      <a:cubicBezTo>
                        <a:pt x="742478" y="172636"/>
                        <a:pt x="883915" y="213316"/>
                        <a:pt x="991112" y="178103"/>
                      </a:cubicBezTo>
                      <a:cubicBezTo>
                        <a:pt x="1098309" y="142890"/>
                        <a:pt x="1284905" y="-56424"/>
                        <a:pt x="1311152" y="15543"/>
                      </a:cubicBezTo>
                      <a:cubicBezTo>
                        <a:pt x="1337399" y="87510"/>
                        <a:pt x="1204393" y="478808"/>
                        <a:pt x="1148592" y="609903"/>
                      </a:cubicBezTo>
                      <a:cubicBezTo>
                        <a:pt x="1092791" y="740998"/>
                        <a:pt x="1059320" y="769939"/>
                        <a:pt x="976347" y="802112"/>
                      </a:cubicBezTo>
                      <a:cubicBezTo>
                        <a:pt x="893374" y="834285"/>
                        <a:pt x="813391" y="718985"/>
                        <a:pt x="650752" y="802943"/>
                      </a:cubicBezTo>
                      <a:cubicBezTo>
                        <a:pt x="488113" y="886902"/>
                        <a:pt x="18292" y="1355816"/>
                        <a:pt x="512" y="1305863"/>
                      </a:cubicBezTo>
                      <a:cubicBezTo>
                        <a:pt x="-17268" y="1255910"/>
                        <a:pt x="432829" y="683063"/>
                        <a:pt x="544072" y="503223"/>
                      </a:cubicBezTo>
                      <a:cubicBezTo>
                        <a:pt x="655315" y="323383"/>
                        <a:pt x="593464" y="281010"/>
                        <a:pt x="667971" y="226823"/>
                      </a:cubicBezTo>
                      <a:close/>
                    </a:path>
                  </a:pathLst>
                </a:custGeom>
                <a:solidFill>
                  <a:schemeClr val="accent2">
                    <a:lumMod val="75000"/>
                    <a:alpha val="6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57" name="Oval 56"/>
                <p:cNvSpPr/>
                <p:nvPr/>
              </p:nvSpPr>
              <p:spPr>
                <a:xfrm rot="4887224" flipH="1">
                  <a:off x="13448631" y="27693421"/>
                  <a:ext cx="155057" cy="170899"/>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58" name="Freeform 57"/>
                <p:cNvSpPr/>
                <p:nvPr/>
              </p:nvSpPr>
              <p:spPr>
                <a:xfrm rot="15626677">
                  <a:off x="13136886" y="27134504"/>
                  <a:ext cx="595883" cy="545234"/>
                </a:xfrm>
                <a:custGeom>
                  <a:avLst/>
                  <a:gdLst>
                    <a:gd name="connsiteX0" fmla="*/ 350984 w 1313767"/>
                    <a:gd name="connsiteY0" fmla="*/ 39320 h 1307852"/>
                    <a:gd name="connsiteX1" fmla="*/ 991064 w 1313767"/>
                    <a:gd name="connsiteY1" fmla="*/ 176480 h 1307852"/>
                    <a:gd name="connsiteX2" fmla="*/ 1311104 w 1313767"/>
                    <a:gd name="connsiteY2" fmla="*/ 13920 h 1307852"/>
                    <a:gd name="connsiteX3" fmla="*/ 1148544 w 1313767"/>
                    <a:gd name="connsiteY3" fmla="*/ 608280 h 1307852"/>
                    <a:gd name="connsiteX4" fmla="*/ 1234904 w 1313767"/>
                    <a:gd name="connsiteY4" fmla="*/ 887680 h 1307852"/>
                    <a:gd name="connsiteX5" fmla="*/ 650704 w 1313767"/>
                    <a:gd name="connsiteY5" fmla="*/ 801320 h 1307852"/>
                    <a:gd name="connsiteX6" fmla="*/ 464 w 1313767"/>
                    <a:gd name="connsiteY6" fmla="*/ 1304240 h 1307852"/>
                    <a:gd name="connsiteX7" fmla="*/ 544024 w 1313767"/>
                    <a:gd name="connsiteY7" fmla="*/ 501600 h 1307852"/>
                    <a:gd name="connsiteX8" fmla="*/ 350984 w 1313767"/>
                    <a:gd name="connsiteY8" fmla="*/ 39320 h 1307852"/>
                    <a:gd name="connsiteX0" fmla="*/ 350984 w 1314494"/>
                    <a:gd name="connsiteY0" fmla="*/ 39320 h 1307953"/>
                    <a:gd name="connsiteX1" fmla="*/ 991064 w 1314494"/>
                    <a:gd name="connsiteY1" fmla="*/ 176480 h 1307953"/>
                    <a:gd name="connsiteX2" fmla="*/ 1311104 w 1314494"/>
                    <a:gd name="connsiteY2" fmla="*/ 13920 h 1307953"/>
                    <a:gd name="connsiteX3" fmla="*/ 1148544 w 1314494"/>
                    <a:gd name="connsiteY3" fmla="*/ 608280 h 1307953"/>
                    <a:gd name="connsiteX4" fmla="*/ 976299 w 1314494"/>
                    <a:gd name="connsiteY4" fmla="*/ 800489 h 1307953"/>
                    <a:gd name="connsiteX5" fmla="*/ 650704 w 1314494"/>
                    <a:gd name="connsiteY5" fmla="*/ 801320 h 1307953"/>
                    <a:gd name="connsiteX6" fmla="*/ 464 w 1314494"/>
                    <a:gd name="connsiteY6" fmla="*/ 1304240 h 1307953"/>
                    <a:gd name="connsiteX7" fmla="*/ 544024 w 1314494"/>
                    <a:gd name="connsiteY7" fmla="*/ 501600 h 1307953"/>
                    <a:gd name="connsiteX8" fmla="*/ 350984 w 1314494"/>
                    <a:gd name="connsiteY8" fmla="*/ 39320 h 1307953"/>
                    <a:gd name="connsiteX0" fmla="*/ 667971 w 1314542"/>
                    <a:gd name="connsiteY0" fmla="*/ 226823 h 1309576"/>
                    <a:gd name="connsiteX1" fmla="*/ 991112 w 1314542"/>
                    <a:gd name="connsiteY1" fmla="*/ 178103 h 1309576"/>
                    <a:gd name="connsiteX2" fmla="*/ 1311152 w 1314542"/>
                    <a:gd name="connsiteY2" fmla="*/ 15543 h 1309576"/>
                    <a:gd name="connsiteX3" fmla="*/ 1148592 w 1314542"/>
                    <a:gd name="connsiteY3" fmla="*/ 609903 h 1309576"/>
                    <a:gd name="connsiteX4" fmla="*/ 976347 w 1314542"/>
                    <a:gd name="connsiteY4" fmla="*/ 802112 h 1309576"/>
                    <a:gd name="connsiteX5" fmla="*/ 650752 w 1314542"/>
                    <a:gd name="connsiteY5" fmla="*/ 802943 h 1309576"/>
                    <a:gd name="connsiteX6" fmla="*/ 512 w 1314542"/>
                    <a:gd name="connsiteY6" fmla="*/ 1305863 h 1309576"/>
                    <a:gd name="connsiteX7" fmla="*/ 544072 w 1314542"/>
                    <a:gd name="connsiteY7" fmla="*/ 503223 h 1309576"/>
                    <a:gd name="connsiteX8" fmla="*/ 667971 w 1314542"/>
                    <a:gd name="connsiteY8" fmla="*/ 226823 h 130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542" h="1309576">
                      <a:moveTo>
                        <a:pt x="667971" y="226823"/>
                      </a:moveTo>
                      <a:cubicBezTo>
                        <a:pt x="742478" y="172636"/>
                        <a:pt x="883915" y="213316"/>
                        <a:pt x="991112" y="178103"/>
                      </a:cubicBezTo>
                      <a:cubicBezTo>
                        <a:pt x="1098309" y="142890"/>
                        <a:pt x="1284905" y="-56424"/>
                        <a:pt x="1311152" y="15543"/>
                      </a:cubicBezTo>
                      <a:cubicBezTo>
                        <a:pt x="1337399" y="87510"/>
                        <a:pt x="1204393" y="478808"/>
                        <a:pt x="1148592" y="609903"/>
                      </a:cubicBezTo>
                      <a:cubicBezTo>
                        <a:pt x="1092791" y="740998"/>
                        <a:pt x="1059320" y="769939"/>
                        <a:pt x="976347" y="802112"/>
                      </a:cubicBezTo>
                      <a:cubicBezTo>
                        <a:pt x="893374" y="834285"/>
                        <a:pt x="813391" y="718985"/>
                        <a:pt x="650752" y="802943"/>
                      </a:cubicBezTo>
                      <a:cubicBezTo>
                        <a:pt x="488113" y="886902"/>
                        <a:pt x="18292" y="1355816"/>
                        <a:pt x="512" y="1305863"/>
                      </a:cubicBezTo>
                      <a:cubicBezTo>
                        <a:pt x="-17268" y="1255910"/>
                        <a:pt x="432829" y="683063"/>
                        <a:pt x="544072" y="503223"/>
                      </a:cubicBezTo>
                      <a:cubicBezTo>
                        <a:pt x="655315" y="323383"/>
                        <a:pt x="593464" y="281010"/>
                        <a:pt x="667971" y="226823"/>
                      </a:cubicBezTo>
                      <a:close/>
                    </a:path>
                  </a:pathLst>
                </a:custGeom>
                <a:solidFill>
                  <a:schemeClr val="accent2">
                    <a:lumMod val="75000"/>
                    <a:alpha val="6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59" name="Oval 58"/>
                <p:cNvSpPr/>
                <p:nvPr/>
              </p:nvSpPr>
              <p:spPr>
                <a:xfrm rot="15626677" flipH="1">
                  <a:off x="13298843" y="27251887"/>
                  <a:ext cx="130988" cy="144371"/>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60" name="Freeform 59"/>
                <p:cNvSpPr/>
                <p:nvPr/>
              </p:nvSpPr>
              <p:spPr>
                <a:xfrm rot="5787224">
                  <a:off x="13564332" y="27386593"/>
                  <a:ext cx="677284" cy="620232"/>
                </a:xfrm>
                <a:custGeom>
                  <a:avLst/>
                  <a:gdLst>
                    <a:gd name="connsiteX0" fmla="*/ 350984 w 1313767"/>
                    <a:gd name="connsiteY0" fmla="*/ 39320 h 1307852"/>
                    <a:gd name="connsiteX1" fmla="*/ 991064 w 1313767"/>
                    <a:gd name="connsiteY1" fmla="*/ 176480 h 1307852"/>
                    <a:gd name="connsiteX2" fmla="*/ 1311104 w 1313767"/>
                    <a:gd name="connsiteY2" fmla="*/ 13920 h 1307852"/>
                    <a:gd name="connsiteX3" fmla="*/ 1148544 w 1313767"/>
                    <a:gd name="connsiteY3" fmla="*/ 608280 h 1307852"/>
                    <a:gd name="connsiteX4" fmla="*/ 1234904 w 1313767"/>
                    <a:gd name="connsiteY4" fmla="*/ 887680 h 1307852"/>
                    <a:gd name="connsiteX5" fmla="*/ 650704 w 1313767"/>
                    <a:gd name="connsiteY5" fmla="*/ 801320 h 1307852"/>
                    <a:gd name="connsiteX6" fmla="*/ 464 w 1313767"/>
                    <a:gd name="connsiteY6" fmla="*/ 1304240 h 1307852"/>
                    <a:gd name="connsiteX7" fmla="*/ 544024 w 1313767"/>
                    <a:gd name="connsiteY7" fmla="*/ 501600 h 1307852"/>
                    <a:gd name="connsiteX8" fmla="*/ 350984 w 1313767"/>
                    <a:gd name="connsiteY8" fmla="*/ 39320 h 1307852"/>
                    <a:gd name="connsiteX0" fmla="*/ 350984 w 1314494"/>
                    <a:gd name="connsiteY0" fmla="*/ 39320 h 1307953"/>
                    <a:gd name="connsiteX1" fmla="*/ 991064 w 1314494"/>
                    <a:gd name="connsiteY1" fmla="*/ 176480 h 1307953"/>
                    <a:gd name="connsiteX2" fmla="*/ 1311104 w 1314494"/>
                    <a:gd name="connsiteY2" fmla="*/ 13920 h 1307953"/>
                    <a:gd name="connsiteX3" fmla="*/ 1148544 w 1314494"/>
                    <a:gd name="connsiteY3" fmla="*/ 608280 h 1307953"/>
                    <a:gd name="connsiteX4" fmla="*/ 976299 w 1314494"/>
                    <a:gd name="connsiteY4" fmla="*/ 800489 h 1307953"/>
                    <a:gd name="connsiteX5" fmla="*/ 650704 w 1314494"/>
                    <a:gd name="connsiteY5" fmla="*/ 801320 h 1307953"/>
                    <a:gd name="connsiteX6" fmla="*/ 464 w 1314494"/>
                    <a:gd name="connsiteY6" fmla="*/ 1304240 h 1307953"/>
                    <a:gd name="connsiteX7" fmla="*/ 544024 w 1314494"/>
                    <a:gd name="connsiteY7" fmla="*/ 501600 h 1307953"/>
                    <a:gd name="connsiteX8" fmla="*/ 350984 w 1314494"/>
                    <a:gd name="connsiteY8" fmla="*/ 39320 h 1307953"/>
                    <a:gd name="connsiteX0" fmla="*/ 667971 w 1314542"/>
                    <a:gd name="connsiteY0" fmla="*/ 226823 h 1309576"/>
                    <a:gd name="connsiteX1" fmla="*/ 991112 w 1314542"/>
                    <a:gd name="connsiteY1" fmla="*/ 178103 h 1309576"/>
                    <a:gd name="connsiteX2" fmla="*/ 1311152 w 1314542"/>
                    <a:gd name="connsiteY2" fmla="*/ 15543 h 1309576"/>
                    <a:gd name="connsiteX3" fmla="*/ 1148592 w 1314542"/>
                    <a:gd name="connsiteY3" fmla="*/ 609903 h 1309576"/>
                    <a:gd name="connsiteX4" fmla="*/ 976347 w 1314542"/>
                    <a:gd name="connsiteY4" fmla="*/ 802112 h 1309576"/>
                    <a:gd name="connsiteX5" fmla="*/ 650752 w 1314542"/>
                    <a:gd name="connsiteY5" fmla="*/ 802943 h 1309576"/>
                    <a:gd name="connsiteX6" fmla="*/ 512 w 1314542"/>
                    <a:gd name="connsiteY6" fmla="*/ 1305863 h 1309576"/>
                    <a:gd name="connsiteX7" fmla="*/ 544072 w 1314542"/>
                    <a:gd name="connsiteY7" fmla="*/ 503223 h 1309576"/>
                    <a:gd name="connsiteX8" fmla="*/ 667971 w 1314542"/>
                    <a:gd name="connsiteY8" fmla="*/ 226823 h 1309576"/>
                    <a:gd name="connsiteX0" fmla="*/ 145465 w 1314462"/>
                    <a:gd name="connsiteY0" fmla="*/ 326290 h 1310586"/>
                    <a:gd name="connsiteX1" fmla="*/ 991032 w 1314462"/>
                    <a:gd name="connsiteY1" fmla="*/ 179113 h 1310586"/>
                    <a:gd name="connsiteX2" fmla="*/ 1311072 w 1314462"/>
                    <a:gd name="connsiteY2" fmla="*/ 16553 h 1310586"/>
                    <a:gd name="connsiteX3" fmla="*/ 1148512 w 1314462"/>
                    <a:gd name="connsiteY3" fmla="*/ 610913 h 1310586"/>
                    <a:gd name="connsiteX4" fmla="*/ 976267 w 1314462"/>
                    <a:gd name="connsiteY4" fmla="*/ 803122 h 1310586"/>
                    <a:gd name="connsiteX5" fmla="*/ 650672 w 1314462"/>
                    <a:gd name="connsiteY5" fmla="*/ 803953 h 1310586"/>
                    <a:gd name="connsiteX6" fmla="*/ 432 w 1314462"/>
                    <a:gd name="connsiteY6" fmla="*/ 1306873 h 1310586"/>
                    <a:gd name="connsiteX7" fmla="*/ 543992 w 1314462"/>
                    <a:gd name="connsiteY7" fmla="*/ 504233 h 1310586"/>
                    <a:gd name="connsiteX8" fmla="*/ 145465 w 1314462"/>
                    <a:gd name="connsiteY8" fmla="*/ 326290 h 131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62" h="1310586">
                      <a:moveTo>
                        <a:pt x="145465" y="326290"/>
                      </a:moveTo>
                      <a:cubicBezTo>
                        <a:pt x="219972" y="272103"/>
                        <a:pt x="796764" y="230736"/>
                        <a:pt x="991032" y="179113"/>
                      </a:cubicBezTo>
                      <a:cubicBezTo>
                        <a:pt x="1185300" y="127490"/>
                        <a:pt x="1284825" y="-55414"/>
                        <a:pt x="1311072" y="16553"/>
                      </a:cubicBezTo>
                      <a:cubicBezTo>
                        <a:pt x="1337319" y="88520"/>
                        <a:pt x="1204313" y="479818"/>
                        <a:pt x="1148512" y="610913"/>
                      </a:cubicBezTo>
                      <a:cubicBezTo>
                        <a:pt x="1092711" y="742008"/>
                        <a:pt x="1059240" y="770949"/>
                        <a:pt x="976267" y="803122"/>
                      </a:cubicBezTo>
                      <a:cubicBezTo>
                        <a:pt x="893294" y="835295"/>
                        <a:pt x="813311" y="719995"/>
                        <a:pt x="650672" y="803953"/>
                      </a:cubicBezTo>
                      <a:cubicBezTo>
                        <a:pt x="488033" y="887912"/>
                        <a:pt x="18212" y="1356826"/>
                        <a:pt x="432" y="1306873"/>
                      </a:cubicBezTo>
                      <a:cubicBezTo>
                        <a:pt x="-17348" y="1256920"/>
                        <a:pt x="519820" y="667663"/>
                        <a:pt x="543992" y="504233"/>
                      </a:cubicBezTo>
                      <a:cubicBezTo>
                        <a:pt x="568164" y="340803"/>
                        <a:pt x="70958" y="380477"/>
                        <a:pt x="145465" y="326290"/>
                      </a:cubicBezTo>
                      <a:close/>
                    </a:path>
                  </a:pathLst>
                </a:custGeom>
                <a:solidFill>
                  <a:schemeClr val="accent2">
                    <a:lumMod val="75000"/>
                    <a:alpha val="6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61" name="Oval 60"/>
                <p:cNvSpPr/>
                <p:nvPr/>
              </p:nvSpPr>
              <p:spPr>
                <a:xfrm rot="5787224" flipH="1">
                  <a:off x="13879276" y="27727446"/>
                  <a:ext cx="148891" cy="164103"/>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grpSp>
          <p:sp>
            <p:nvSpPr>
              <p:cNvPr id="49" name="TextBox 48"/>
              <p:cNvSpPr txBox="1"/>
              <p:nvPr/>
            </p:nvSpPr>
            <p:spPr>
              <a:xfrm>
                <a:off x="20058369" y="24799242"/>
                <a:ext cx="3534246" cy="1358010"/>
              </a:xfrm>
              <a:prstGeom prst="rect">
                <a:avLst/>
              </a:prstGeom>
              <a:noFill/>
            </p:spPr>
            <p:txBody>
              <a:bodyPr wrap="square" rtlCol="0">
                <a:spAutoFit/>
              </a:bodyPr>
              <a:lstStyle/>
              <a:p>
                <a:pPr algn="ctr"/>
                <a:r>
                  <a:rPr lang="en-US" sz="2000" dirty="0">
                    <a:solidFill>
                      <a:prstClr val="white"/>
                    </a:solidFill>
                    <a:latin typeface="Arial" charset="0"/>
                    <a:ea typeface="Arial" charset="0"/>
                    <a:cs typeface="Arial" charset="0"/>
                  </a:rPr>
                  <a:t>neural progenitor cells (NPCs)</a:t>
                </a:r>
              </a:p>
            </p:txBody>
          </p:sp>
        </p:grpSp>
        <p:pic>
          <p:nvPicPr>
            <p:cNvPr id="88" name="Picture 87" descr="9429A p8 pre 4x.tif"/>
            <p:cNvPicPr>
              <a:picLocks/>
            </p:cNvPicPr>
            <p:nvPr/>
          </p:nvPicPr>
          <p:blipFill rotWithShape="1">
            <a:blip r:embed="rId6" cstate="hq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rcRect/>
            <a:stretch/>
          </p:blipFill>
          <p:spPr>
            <a:xfrm>
              <a:off x="6658736" y="4185967"/>
              <a:ext cx="2133375" cy="1471434"/>
            </a:xfrm>
            <a:prstGeom prst="ellipse">
              <a:avLst/>
            </a:prstGeom>
            <a:ln>
              <a:solidFill>
                <a:schemeClr val="bg1">
                  <a:lumMod val="50000"/>
                </a:schemeClr>
              </a:solidFill>
            </a:ln>
          </p:spPr>
        </p:pic>
      </p:grpSp>
      <p:pic>
        <p:nvPicPr>
          <p:cNvPr id="90" name="Picture 89"/>
          <p:cNvPicPr>
            <a:picLocks/>
          </p:cNvPicPr>
          <p:nvPr/>
        </p:nvPicPr>
        <p:blipFill rotWithShape="1">
          <a:blip r:embed="rId8" cstate="hq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a:ext>
            </a:extLst>
          </a:blip>
          <a:srcRect/>
          <a:stretch/>
        </p:blipFill>
        <p:spPr>
          <a:xfrm flipV="1">
            <a:off x="8685866" y="3519668"/>
            <a:ext cx="1688367" cy="1700032"/>
          </a:xfrm>
          <a:prstGeom prst="ellipse">
            <a:avLst/>
          </a:prstGeom>
          <a:ln>
            <a:solidFill>
              <a:schemeClr val="bg1">
                <a:lumMod val="50000"/>
              </a:schemeClr>
            </a:solidFill>
          </a:ln>
        </p:spPr>
      </p:pic>
      <p:grpSp>
        <p:nvGrpSpPr>
          <p:cNvPr id="84" name="Group 83"/>
          <p:cNvGrpSpPr/>
          <p:nvPr/>
        </p:nvGrpSpPr>
        <p:grpSpPr>
          <a:xfrm>
            <a:off x="8390702" y="1057079"/>
            <a:ext cx="2150253" cy="2477596"/>
            <a:chOff x="6780636" y="1190101"/>
            <a:chExt cx="3603494" cy="4798049"/>
          </a:xfrm>
        </p:grpSpPr>
        <p:sp>
          <p:nvSpPr>
            <p:cNvPr id="85" name="TextBox 84"/>
            <p:cNvSpPr txBox="1"/>
            <p:nvPr/>
          </p:nvSpPr>
          <p:spPr>
            <a:xfrm>
              <a:off x="6780636" y="4617276"/>
              <a:ext cx="3358896" cy="1370874"/>
            </a:xfrm>
            <a:prstGeom prst="rect">
              <a:avLst/>
            </a:prstGeom>
            <a:noFill/>
          </p:spPr>
          <p:txBody>
            <a:bodyPr wrap="square" rtlCol="0">
              <a:spAutoFit/>
            </a:bodyPr>
            <a:lstStyle/>
            <a:p>
              <a:pPr algn="ctr"/>
              <a:r>
                <a:rPr lang="en-US" sz="2000" dirty="0">
                  <a:latin typeface="Arial" charset="0"/>
                  <a:ea typeface="Arial" charset="0"/>
                  <a:cs typeface="Arial" charset="0"/>
                </a:rPr>
                <a:t>Neurons, neural networks</a:t>
              </a:r>
              <a:endParaRPr lang="en-US" dirty="0">
                <a:latin typeface="Arial" charset="0"/>
                <a:ea typeface="Arial" charset="0"/>
                <a:cs typeface="Arial" charset="0"/>
              </a:endParaRPr>
            </a:p>
          </p:txBody>
        </p:sp>
        <p:grpSp>
          <p:nvGrpSpPr>
            <p:cNvPr id="86" name="Group 85"/>
            <p:cNvGrpSpPr/>
            <p:nvPr/>
          </p:nvGrpSpPr>
          <p:grpSpPr>
            <a:xfrm rot="480521">
              <a:off x="7697635" y="1567785"/>
              <a:ext cx="1969801" cy="2422697"/>
              <a:chOff x="6218320" y="2023292"/>
              <a:chExt cx="2265681" cy="2422697"/>
            </a:xfrm>
          </p:grpSpPr>
          <p:sp>
            <p:nvSpPr>
              <p:cNvPr id="181" name="Freeform 180"/>
              <p:cNvSpPr/>
              <p:nvPr/>
            </p:nvSpPr>
            <p:spPr>
              <a:xfrm>
                <a:off x="6886676" y="2595079"/>
                <a:ext cx="813206" cy="1614185"/>
              </a:xfrm>
              <a:custGeom>
                <a:avLst/>
                <a:gdLst>
                  <a:gd name="connsiteX0" fmla="*/ 0 w 1689100"/>
                  <a:gd name="connsiteY0" fmla="*/ 1917700 h 1968500"/>
                  <a:gd name="connsiteX1" fmla="*/ 228600 w 1689100"/>
                  <a:gd name="connsiteY1" fmla="*/ 1689100 h 1968500"/>
                  <a:gd name="connsiteX2" fmla="*/ 368300 w 1689100"/>
                  <a:gd name="connsiteY2" fmla="*/ 1422400 h 1968500"/>
                  <a:gd name="connsiteX3" fmla="*/ 495300 w 1689100"/>
                  <a:gd name="connsiteY3" fmla="*/ 939800 h 1968500"/>
                  <a:gd name="connsiteX4" fmla="*/ 749300 w 1689100"/>
                  <a:gd name="connsiteY4" fmla="*/ 533400 h 1968500"/>
                  <a:gd name="connsiteX5" fmla="*/ 800100 w 1689100"/>
                  <a:gd name="connsiteY5" fmla="*/ 25400 h 1968500"/>
                  <a:gd name="connsiteX6" fmla="*/ 863600 w 1689100"/>
                  <a:gd name="connsiteY6" fmla="*/ 152400 h 1968500"/>
                  <a:gd name="connsiteX7" fmla="*/ 939800 w 1689100"/>
                  <a:gd name="connsiteY7" fmla="*/ 0 h 1968500"/>
                  <a:gd name="connsiteX8" fmla="*/ 990600 w 1689100"/>
                  <a:gd name="connsiteY8" fmla="*/ 546100 h 1968500"/>
                  <a:gd name="connsiteX9" fmla="*/ 1181100 w 1689100"/>
                  <a:gd name="connsiteY9" fmla="*/ 927100 h 1968500"/>
                  <a:gd name="connsiteX10" fmla="*/ 1257300 w 1689100"/>
                  <a:gd name="connsiteY10" fmla="*/ 1117600 h 1968500"/>
                  <a:gd name="connsiteX11" fmla="*/ 1371600 w 1689100"/>
                  <a:gd name="connsiteY11" fmla="*/ 1473200 h 1968500"/>
                  <a:gd name="connsiteX12" fmla="*/ 1536700 w 1689100"/>
                  <a:gd name="connsiteY12" fmla="*/ 1739900 h 1968500"/>
                  <a:gd name="connsiteX13" fmla="*/ 1689100 w 1689100"/>
                  <a:gd name="connsiteY13" fmla="*/ 1905000 h 1968500"/>
                  <a:gd name="connsiteX14" fmla="*/ 1536700 w 1689100"/>
                  <a:gd name="connsiteY14" fmla="*/ 1866900 h 1968500"/>
                  <a:gd name="connsiteX15" fmla="*/ 1473200 w 1689100"/>
                  <a:gd name="connsiteY15" fmla="*/ 1955800 h 1968500"/>
                  <a:gd name="connsiteX16" fmla="*/ 1295400 w 1689100"/>
                  <a:gd name="connsiteY16" fmla="*/ 1765300 h 1968500"/>
                  <a:gd name="connsiteX17" fmla="*/ 1143000 w 1689100"/>
                  <a:gd name="connsiteY17" fmla="*/ 1879600 h 1968500"/>
                  <a:gd name="connsiteX18" fmla="*/ 698500 w 1689100"/>
                  <a:gd name="connsiteY18" fmla="*/ 1854200 h 1968500"/>
                  <a:gd name="connsiteX19" fmla="*/ 457200 w 1689100"/>
                  <a:gd name="connsiteY19" fmla="*/ 1778000 h 1968500"/>
                  <a:gd name="connsiteX20" fmla="*/ 203200 w 1689100"/>
                  <a:gd name="connsiteY20" fmla="*/ 1968500 h 1968500"/>
                  <a:gd name="connsiteX21" fmla="*/ 177800 w 1689100"/>
                  <a:gd name="connsiteY21" fmla="*/ 1866900 h 1968500"/>
                  <a:gd name="connsiteX22" fmla="*/ 0 w 1689100"/>
                  <a:gd name="connsiteY22" fmla="*/ 1917700 h 1968500"/>
                  <a:gd name="connsiteX0" fmla="*/ 0 w 1689100"/>
                  <a:gd name="connsiteY0" fmla="*/ 1917700 h 1968500"/>
                  <a:gd name="connsiteX1" fmla="*/ 228600 w 1689100"/>
                  <a:gd name="connsiteY1" fmla="*/ 1689100 h 1968500"/>
                  <a:gd name="connsiteX2" fmla="*/ 368300 w 1689100"/>
                  <a:gd name="connsiteY2" fmla="*/ 1422400 h 1968500"/>
                  <a:gd name="connsiteX3" fmla="*/ 495300 w 1689100"/>
                  <a:gd name="connsiteY3" fmla="*/ 939800 h 1968500"/>
                  <a:gd name="connsiteX4" fmla="*/ 749300 w 1689100"/>
                  <a:gd name="connsiteY4" fmla="*/ 533400 h 1968500"/>
                  <a:gd name="connsiteX5" fmla="*/ 800100 w 1689100"/>
                  <a:gd name="connsiteY5" fmla="*/ 25400 h 1968500"/>
                  <a:gd name="connsiteX6" fmla="*/ 863600 w 1689100"/>
                  <a:gd name="connsiteY6" fmla="*/ 152400 h 1968500"/>
                  <a:gd name="connsiteX7" fmla="*/ 939800 w 1689100"/>
                  <a:gd name="connsiteY7" fmla="*/ 0 h 1968500"/>
                  <a:gd name="connsiteX8" fmla="*/ 990600 w 1689100"/>
                  <a:gd name="connsiteY8" fmla="*/ 546100 h 1968500"/>
                  <a:gd name="connsiteX9" fmla="*/ 1181100 w 1689100"/>
                  <a:gd name="connsiteY9" fmla="*/ 927100 h 1968500"/>
                  <a:gd name="connsiteX10" fmla="*/ 1257300 w 1689100"/>
                  <a:gd name="connsiteY10" fmla="*/ 1117600 h 1968500"/>
                  <a:gd name="connsiteX11" fmla="*/ 1371600 w 1689100"/>
                  <a:gd name="connsiteY11" fmla="*/ 1473200 h 1968500"/>
                  <a:gd name="connsiteX12" fmla="*/ 1536700 w 1689100"/>
                  <a:gd name="connsiteY12" fmla="*/ 1739900 h 1968500"/>
                  <a:gd name="connsiteX13" fmla="*/ 1689100 w 1689100"/>
                  <a:gd name="connsiteY13" fmla="*/ 1905000 h 1968500"/>
                  <a:gd name="connsiteX14" fmla="*/ 1536700 w 1689100"/>
                  <a:gd name="connsiteY14" fmla="*/ 1866900 h 1968500"/>
                  <a:gd name="connsiteX15" fmla="*/ 1473200 w 1689100"/>
                  <a:gd name="connsiteY15" fmla="*/ 1955800 h 1968500"/>
                  <a:gd name="connsiteX16" fmla="*/ 1295400 w 1689100"/>
                  <a:gd name="connsiteY16" fmla="*/ 1765300 h 1968500"/>
                  <a:gd name="connsiteX17" fmla="*/ 1143000 w 1689100"/>
                  <a:gd name="connsiteY17" fmla="*/ 1879600 h 1968500"/>
                  <a:gd name="connsiteX18" fmla="*/ 698500 w 1689100"/>
                  <a:gd name="connsiteY18" fmla="*/ 1854200 h 1968500"/>
                  <a:gd name="connsiteX19" fmla="*/ 457200 w 1689100"/>
                  <a:gd name="connsiteY19" fmla="*/ 1778000 h 1968500"/>
                  <a:gd name="connsiteX20" fmla="*/ 203200 w 1689100"/>
                  <a:gd name="connsiteY20" fmla="*/ 1968500 h 1968500"/>
                  <a:gd name="connsiteX21" fmla="*/ 177800 w 1689100"/>
                  <a:gd name="connsiteY21" fmla="*/ 1866900 h 1968500"/>
                  <a:gd name="connsiteX22" fmla="*/ 0 w 1689100"/>
                  <a:gd name="connsiteY22" fmla="*/ 1917700 h 1968500"/>
                  <a:gd name="connsiteX0" fmla="*/ 0 w 1689100"/>
                  <a:gd name="connsiteY0" fmla="*/ 1917700 h 1968500"/>
                  <a:gd name="connsiteX1" fmla="*/ 228600 w 1689100"/>
                  <a:gd name="connsiteY1" fmla="*/ 1689100 h 1968500"/>
                  <a:gd name="connsiteX2" fmla="*/ 368300 w 1689100"/>
                  <a:gd name="connsiteY2" fmla="*/ 1422400 h 1968500"/>
                  <a:gd name="connsiteX3" fmla="*/ 495300 w 1689100"/>
                  <a:gd name="connsiteY3" fmla="*/ 939800 h 1968500"/>
                  <a:gd name="connsiteX4" fmla="*/ 482600 w 1689100"/>
                  <a:gd name="connsiteY4" fmla="*/ 927100 h 1968500"/>
                  <a:gd name="connsiteX5" fmla="*/ 749300 w 1689100"/>
                  <a:gd name="connsiteY5" fmla="*/ 533400 h 1968500"/>
                  <a:gd name="connsiteX6" fmla="*/ 800100 w 1689100"/>
                  <a:gd name="connsiteY6" fmla="*/ 25400 h 1968500"/>
                  <a:gd name="connsiteX7" fmla="*/ 863600 w 1689100"/>
                  <a:gd name="connsiteY7" fmla="*/ 152400 h 1968500"/>
                  <a:gd name="connsiteX8" fmla="*/ 939800 w 1689100"/>
                  <a:gd name="connsiteY8" fmla="*/ 0 h 1968500"/>
                  <a:gd name="connsiteX9" fmla="*/ 990600 w 1689100"/>
                  <a:gd name="connsiteY9" fmla="*/ 546100 h 1968500"/>
                  <a:gd name="connsiteX10" fmla="*/ 1181100 w 1689100"/>
                  <a:gd name="connsiteY10" fmla="*/ 927100 h 1968500"/>
                  <a:gd name="connsiteX11" fmla="*/ 1257300 w 1689100"/>
                  <a:gd name="connsiteY11" fmla="*/ 1117600 h 1968500"/>
                  <a:gd name="connsiteX12" fmla="*/ 1371600 w 1689100"/>
                  <a:gd name="connsiteY12" fmla="*/ 1473200 h 1968500"/>
                  <a:gd name="connsiteX13" fmla="*/ 1536700 w 1689100"/>
                  <a:gd name="connsiteY13" fmla="*/ 1739900 h 1968500"/>
                  <a:gd name="connsiteX14" fmla="*/ 1689100 w 1689100"/>
                  <a:gd name="connsiteY14" fmla="*/ 1905000 h 1968500"/>
                  <a:gd name="connsiteX15" fmla="*/ 1536700 w 1689100"/>
                  <a:gd name="connsiteY15" fmla="*/ 1866900 h 1968500"/>
                  <a:gd name="connsiteX16" fmla="*/ 1473200 w 1689100"/>
                  <a:gd name="connsiteY16" fmla="*/ 1955800 h 1968500"/>
                  <a:gd name="connsiteX17" fmla="*/ 1295400 w 1689100"/>
                  <a:gd name="connsiteY17" fmla="*/ 1765300 h 1968500"/>
                  <a:gd name="connsiteX18" fmla="*/ 1143000 w 1689100"/>
                  <a:gd name="connsiteY18" fmla="*/ 1879600 h 1968500"/>
                  <a:gd name="connsiteX19" fmla="*/ 698500 w 1689100"/>
                  <a:gd name="connsiteY19" fmla="*/ 1854200 h 1968500"/>
                  <a:gd name="connsiteX20" fmla="*/ 457200 w 1689100"/>
                  <a:gd name="connsiteY20" fmla="*/ 1778000 h 1968500"/>
                  <a:gd name="connsiteX21" fmla="*/ 203200 w 1689100"/>
                  <a:gd name="connsiteY21" fmla="*/ 1968500 h 1968500"/>
                  <a:gd name="connsiteX22" fmla="*/ 177800 w 1689100"/>
                  <a:gd name="connsiteY22" fmla="*/ 1866900 h 1968500"/>
                  <a:gd name="connsiteX23" fmla="*/ 0 w 1689100"/>
                  <a:gd name="connsiteY23" fmla="*/ 1917700 h 1968500"/>
                  <a:gd name="connsiteX0" fmla="*/ 0 w 1689100"/>
                  <a:gd name="connsiteY0" fmla="*/ 1917700 h 1968500"/>
                  <a:gd name="connsiteX1" fmla="*/ 228600 w 1689100"/>
                  <a:gd name="connsiteY1" fmla="*/ 1689100 h 1968500"/>
                  <a:gd name="connsiteX2" fmla="*/ 368300 w 1689100"/>
                  <a:gd name="connsiteY2" fmla="*/ 1422400 h 1968500"/>
                  <a:gd name="connsiteX3" fmla="*/ 495300 w 1689100"/>
                  <a:gd name="connsiteY3" fmla="*/ 939800 h 1968500"/>
                  <a:gd name="connsiteX4" fmla="*/ 749300 w 1689100"/>
                  <a:gd name="connsiteY4" fmla="*/ 533400 h 1968500"/>
                  <a:gd name="connsiteX5" fmla="*/ 800100 w 1689100"/>
                  <a:gd name="connsiteY5" fmla="*/ 25400 h 1968500"/>
                  <a:gd name="connsiteX6" fmla="*/ 863600 w 1689100"/>
                  <a:gd name="connsiteY6" fmla="*/ 152400 h 1968500"/>
                  <a:gd name="connsiteX7" fmla="*/ 939800 w 1689100"/>
                  <a:gd name="connsiteY7" fmla="*/ 0 h 1968500"/>
                  <a:gd name="connsiteX8" fmla="*/ 990600 w 1689100"/>
                  <a:gd name="connsiteY8" fmla="*/ 546100 h 1968500"/>
                  <a:gd name="connsiteX9" fmla="*/ 1181100 w 1689100"/>
                  <a:gd name="connsiteY9" fmla="*/ 927100 h 1968500"/>
                  <a:gd name="connsiteX10" fmla="*/ 1257300 w 1689100"/>
                  <a:gd name="connsiteY10" fmla="*/ 1117600 h 1968500"/>
                  <a:gd name="connsiteX11" fmla="*/ 1371600 w 1689100"/>
                  <a:gd name="connsiteY11" fmla="*/ 1473200 h 1968500"/>
                  <a:gd name="connsiteX12" fmla="*/ 1536700 w 1689100"/>
                  <a:gd name="connsiteY12" fmla="*/ 1739900 h 1968500"/>
                  <a:gd name="connsiteX13" fmla="*/ 1689100 w 1689100"/>
                  <a:gd name="connsiteY13" fmla="*/ 1905000 h 1968500"/>
                  <a:gd name="connsiteX14" fmla="*/ 1536700 w 1689100"/>
                  <a:gd name="connsiteY14" fmla="*/ 1866900 h 1968500"/>
                  <a:gd name="connsiteX15" fmla="*/ 1473200 w 1689100"/>
                  <a:gd name="connsiteY15" fmla="*/ 1955800 h 1968500"/>
                  <a:gd name="connsiteX16" fmla="*/ 1295400 w 1689100"/>
                  <a:gd name="connsiteY16" fmla="*/ 1765300 h 1968500"/>
                  <a:gd name="connsiteX17" fmla="*/ 1143000 w 1689100"/>
                  <a:gd name="connsiteY17" fmla="*/ 1879600 h 1968500"/>
                  <a:gd name="connsiteX18" fmla="*/ 698500 w 1689100"/>
                  <a:gd name="connsiteY18" fmla="*/ 1854200 h 1968500"/>
                  <a:gd name="connsiteX19" fmla="*/ 457200 w 1689100"/>
                  <a:gd name="connsiteY19" fmla="*/ 1778000 h 1968500"/>
                  <a:gd name="connsiteX20" fmla="*/ 203200 w 1689100"/>
                  <a:gd name="connsiteY20" fmla="*/ 1968500 h 1968500"/>
                  <a:gd name="connsiteX21" fmla="*/ 177800 w 1689100"/>
                  <a:gd name="connsiteY21" fmla="*/ 1866900 h 1968500"/>
                  <a:gd name="connsiteX22" fmla="*/ 0 w 1689100"/>
                  <a:gd name="connsiteY22" fmla="*/ 1917700 h 1968500"/>
                  <a:gd name="connsiteX0" fmla="*/ 0 w 1689100"/>
                  <a:gd name="connsiteY0" fmla="*/ 1917700 h 1968500"/>
                  <a:gd name="connsiteX1" fmla="*/ 228600 w 1689100"/>
                  <a:gd name="connsiteY1" fmla="*/ 1689100 h 1968500"/>
                  <a:gd name="connsiteX2" fmla="*/ 368300 w 1689100"/>
                  <a:gd name="connsiteY2" fmla="*/ 1422400 h 1968500"/>
                  <a:gd name="connsiteX3" fmla="*/ 495300 w 1689100"/>
                  <a:gd name="connsiteY3" fmla="*/ 939800 h 1968500"/>
                  <a:gd name="connsiteX4" fmla="*/ 749300 w 1689100"/>
                  <a:gd name="connsiteY4" fmla="*/ 533400 h 1968500"/>
                  <a:gd name="connsiteX5" fmla="*/ 800100 w 1689100"/>
                  <a:gd name="connsiteY5" fmla="*/ 25400 h 1968500"/>
                  <a:gd name="connsiteX6" fmla="*/ 863600 w 1689100"/>
                  <a:gd name="connsiteY6" fmla="*/ 152400 h 1968500"/>
                  <a:gd name="connsiteX7" fmla="*/ 939800 w 1689100"/>
                  <a:gd name="connsiteY7" fmla="*/ 0 h 1968500"/>
                  <a:gd name="connsiteX8" fmla="*/ 990600 w 1689100"/>
                  <a:gd name="connsiteY8" fmla="*/ 546100 h 1968500"/>
                  <a:gd name="connsiteX9" fmla="*/ 1181100 w 1689100"/>
                  <a:gd name="connsiteY9" fmla="*/ 927100 h 1968500"/>
                  <a:gd name="connsiteX10" fmla="*/ 1257300 w 1689100"/>
                  <a:gd name="connsiteY10" fmla="*/ 1117600 h 1968500"/>
                  <a:gd name="connsiteX11" fmla="*/ 1371600 w 1689100"/>
                  <a:gd name="connsiteY11" fmla="*/ 1473200 h 1968500"/>
                  <a:gd name="connsiteX12" fmla="*/ 1536700 w 1689100"/>
                  <a:gd name="connsiteY12" fmla="*/ 1739900 h 1968500"/>
                  <a:gd name="connsiteX13" fmla="*/ 1689100 w 1689100"/>
                  <a:gd name="connsiteY13" fmla="*/ 1905000 h 1968500"/>
                  <a:gd name="connsiteX14" fmla="*/ 1536700 w 1689100"/>
                  <a:gd name="connsiteY14" fmla="*/ 1866900 h 1968500"/>
                  <a:gd name="connsiteX15" fmla="*/ 1473200 w 1689100"/>
                  <a:gd name="connsiteY15" fmla="*/ 1955800 h 1968500"/>
                  <a:gd name="connsiteX16" fmla="*/ 1295400 w 1689100"/>
                  <a:gd name="connsiteY16" fmla="*/ 1765300 h 1968500"/>
                  <a:gd name="connsiteX17" fmla="*/ 1143000 w 1689100"/>
                  <a:gd name="connsiteY17" fmla="*/ 1879600 h 1968500"/>
                  <a:gd name="connsiteX18" fmla="*/ 698500 w 1689100"/>
                  <a:gd name="connsiteY18" fmla="*/ 1854200 h 1968500"/>
                  <a:gd name="connsiteX19" fmla="*/ 457200 w 1689100"/>
                  <a:gd name="connsiteY19" fmla="*/ 1778000 h 1968500"/>
                  <a:gd name="connsiteX20" fmla="*/ 203200 w 1689100"/>
                  <a:gd name="connsiteY20" fmla="*/ 1968500 h 1968500"/>
                  <a:gd name="connsiteX21" fmla="*/ 177800 w 1689100"/>
                  <a:gd name="connsiteY21" fmla="*/ 1866900 h 1968500"/>
                  <a:gd name="connsiteX22" fmla="*/ 0 w 1689100"/>
                  <a:gd name="connsiteY22" fmla="*/ 1917700 h 1968500"/>
                  <a:gd name="connsiteX0" fmla="*/ 0 w 1689100"/>
                  <a:gd name="connsiteY0" fmla="*/ 1917700 h 1968500"/>
                  <a:gd name="connsiteX1" fmla="*/ 228600 w 1689100"/>
                  <a:gd name="connsiteY1" fmla="*/ 1689100 h 1968500"/>
                  <a:gd name="connsiteX2" fmla="*/ 368300 w 1689100"/>
                  <a:gd name="connsiteY2" fmla="*/ 1422400 h 1968500"/>
                  <a:gd name="connsiteX3" fmla="*/ 571500 w 1689100"/>
                  <a:gd name="connsiteY3" fmla="*/ 863600 h 1968500"/>
                  <a:gd name="connsiteX4" fmla="*/ 749300 w 1689100"/>
                  <a:gd name="connsiteY4" fmla="*/ 533400 h 1968500"/>
                  <a:gd name="connsiteX5" fmla="*/ 800100 w 1689100"/>
                  <a:gd name="connsiteY5" fmla="*/ 25400 h 1968500"/>
                  <a:gd name="connsiteX6" fmla="*/ 863600 w 1689100"/>
                  <a:gd name="connsiteY6" fmla="*/ 152400 h 1968500"/>
                  <a:gd name="connsiteX7" fmla="*/ 939800 w 1689100"/>
                  <a:gd name="connsiteY7" fmla="*/ 0 h 1968500"/>
                  <a:gd name="connsiteX8" fmla="*/ 990600 w 1689100"/>
                  <a:gd name="connsiteY8" fmla="*/ 546100 h 1968500"/>
                  <a:gd name="connsiteX9" fmla="*/ 1181100 w 1689100"/>
                  <a:gd name="connsiteY9" fmla="*/ 927100 h 1968500"/>
                  <a:gd name="connsiteX10" fmla="*/ 1257300 w 1689100"/>
                  <a:gd name="connsiteY10" fmla="*/ 1117600 h 1968500"/>
                  <a:gd name="connsiteX11" fmla="*/ 1371600 w 1689100"/>
                  <a:gd name="connsiteY11" fmla="*/ 1473200 h 1968500"/>
                  <a:gd name="connsiteX12" fmla="*/ 1536700 w 1689100"/>
                  <a:gd name="connsiteY12" fmla="*/ 1739900 h 1968500"/>
                  <a:gd name="connsiteX13" fmla="*/ 1689100 w 1689100"/>
                  <a:gd name="connsiteY13" fmla="*/ 1905000 h 1968500"/>
                  <a:gd name="connsiteX14" fmla="*/ 1536700 w 1689100"/>
                  <a:gd name="connsiteY14" fmla="*/ 1866900 h 1968500"/>
                  <a:gd name="connsiteX15" fmla="*/ 1473200 w 1689100"/>
                  <a:gd name="connsiteY15" fmla="*/ 1955800 h 1968500"/>
                  <a:gd name="connsiteX16" fmla="*/ 1295400 w 1689100"/>
                  <a:gd name="connsiteY16" fmla="*/ 1765300 h 1968500"/>
                  <a:gd name="connsiteX17" fmla="*/ 1143000 w 1689100"/>
                  <a:gd name="connsiteY17" fmla="*/ 1879600 h 1968500"/>
                  <a:gd name="connsiteX18" fmla="*/ 698500 w 1689100"/>
                  <a:gd name="connsiteY18" fmla="*/ 1854200 h 1968500"/>
                  <a:gd name="connsiteX19" fmla="*/ 457200 w 1689100"/>
                  <a:gd name="connsiteY19" fmla="*/ 1778000 h 1968500"/>
                  <a:gd name="connsiteX20" fmla="*/ 203200 w 1689100"/>
                  <a:gd name="connsiteY20" fmla="*/ 1968500 h 1968500"/>
                  <a:gd name="connsiteX21" fmla="*/ 177800 w 1689100"/>
                  <a:gd name="connsiteY21" fmla="*/ 1866900 h 1968500"/>
                  <a:gd name="connsiteX22" fmla="*/ 0 w 1689100"/>
                  <a:gd name="connsiteY22" fmla="*/ 1917700 h 1968500"/>
                  <a:gd name="connsiteX0" fmla="*/ 0 w 1689100"/>
                  <a:gd name="connsiteY0" fmla="*/ 2974532 h 3025332"/>
                  <a:gd name="connsiteX1" fmla="*/ 228600 w 1689100"/>
                  <a:gd name="connsiteY1" fmla="*/ 2745932 h 3025332"/>
                  <a:gd name="connsiteX2" fmla="*/ 368300 w 1689100"/>
                  <a:gd name="connsiteY2" fmla="*/ 2479232 h 3025332"/>
                  <a:gd name="connsiteX3" fmla="*/ 571500 w 1689100"/>
                  <a:gd name="connsiteY3" fmla="*/ 1920432 h 3025332"/>
                  <a:gd name="connsiteX4" fmla="*/ 749300 w 1689100"/>
                  <a:gd name="connsiteY4" fmla="*/ 1590232 h 3025332"/>
                  <a:gd name="connsiteX5" fmla="*/ 800100 w 1689100"/>
                  <a:gd name="connsiteY5" fmla="*/ 1082232 h 3025332"/>
                  <a:gd name="connsiteX6" fmla="*/ 893126 w 1689100"/>
                  <a:gd name="connsiteY6" fmla="*/ 0 h 3025332"/>
                  <a:gd name="connsiteX7" fmla="*/ 939800 w 1689100"/>
                  <a:gd name="connsiteY7" fmla="*/ 1056832 h 3025332"/>
                  <a:gd name="connsiteX8" fmla="*/ 990600 w 1689100"/>
                  <a:gd name="connsiteY8" fmla="*/ 1602932 h 3025332"/>
                  <a:gd name="connsiteX9" fmla="*/ 1181100 w 1689100"/>
                  <a:gd name="connsiteY9" fmla="*/ 1983932 h 3025332"/>
                  <a:gd name="connsiteX10" fmla="*/ 1257300 w 1689100"/>
                  <a:gd name="connsiteY10" fmla="*/ 2174432 h 3025332"/>
                  <a:gd name="connsiteX11" fmla="*/ 1371600 w 1689100"/>
                  <a:gd name="connsiteY11" fmla="*/ 2530032 h 3025332"/>
                  <a:gd name="connsiteX12" fmla="*/ 1536700 w 1689100"/>
                  <a:gd name="connsiteY12" fmla="*/ 2796732 h 3025332"/>
                  <a:gd name="connsiteX13" fmla="*/ 1689100 w 1689100"/>
                  <a:gd name="connsiteY13" fmla="*/ 2961832 h 3025332"/>
                  <a:gd name="connsiteX14" fmla="*/ 1536700 w 1689100"/>
                  <a:gd name="connsiteY14" fmla="*/ 2923732 h 3025332"/>
                  <a:gd name="connsiteX15" fmla="*/ 1473200 w 1689100"/>
                  <a:gd name="connsiteY15" fmla="*/ 3012632 h 3025332"/>
                  <a:gd name="connsiteX16" fmla="*/ 1295400 w 1689100"/>
                  <a:gd name="connsiteY16" fmla="*/ 2822132 h 3025332"/>
                  <a:gd name="connsiteX17" fmla="*/ 1143000 w 1689100"/>
                  <a:gd name="connsiteY17" fmla="*/ 2936432 h 3025332"/>
                  <a:gd name="connsiteX18" fmla="*/ 698500 w 1689100"/>
                  <a:gd name="connsiteY18" fmla="*/ 2911032 h 3025332"/>
                  <a:gd name="connsiteX19" fmla="*/ 457200 w 1689100"/>
                  <a:gd name="connsiteY19" fmla="*/ 2834832 h 3025332"/>
                  <a:gd name="connsiteX20" fmla="*/ 203200 w 1689100"/>
                  <a:gd name="connsiteY20" fmla="*/ 3025332 h 3025332"/>
                  <a:gd name="connsiteX21" fmla="*/ 177800 w 1689100"/>
                  <a:gd name="connsiteY21" fmla="*/ 2923732 h 3025332"/>
                  <a:gd name="connsiteX22" fmla="*/ 0 w 1689100"/>
                  <a:gd name="connsiteY22" fmla="*/ 2974532 h 3025332"/>
                  <a:gd name="connsiteX0" fmla="*/ 0 w 1689100"/>
                  <a:gd name="connsiteY0" fmla="*/ 2974532 h 3025332"/>
                  <a:gd name="connsiteX1" fmla="*/ 228600 w 1689100"/>
                  <a:gd name="connsiteY1" fmla="*/ 2745932 h 3025332"/>
                  <a:gd name="connsiteX2" fmla="*/ 368300 w 1689100"/>
                  <a:gd name="connsiteY2" fmla="*/ 2479232 h 3025332"/>
                  <a:gd name="connsiteX3" fmla="*/ 571500 w 1689100"/>
                  <a:gd name="connsiteY3" fmla="*/ 1920432 h 3025332"/>
                  <a:gd name="connsiteX4" fmla="*/ 749300 w 1689100"/>
                  <a:gd name="connsiteY4" fmla="*/ 1590232 h 3025332"/>
                  <a:gd name="connsiteX5" fmla="*/ 800100 w 1689100"/>
                  <a:gd name="connsiteY5" fmla="*/ 1082232 h 3025332"/>
                  <a:gd name="connsiteX6" fmla="*/ 893126 w 1689100"/>
                  <a:gd name="connsiteY6" fmla="*/ 0 h 3025332"/>
                  <a:gd name="connsiteX7" fmla="*/ 1164004 w 1689100"/>
                  <a:gd name="connsiteY7" fmla="*/ 214287 h 3025332"/>
                  <a:gd name="connsiteX8" fmla="*/ 939800 w 1689100"/>
                  <a:gd name="connsiteY8" fmla="*/ 1056832 h 3025332"/>
                  <a:gd name="connsiteX9" fmla="*/ 990600 w 1689100"/>
                  <a:gd name="connsiteY9" fmla="*/ 1602932 h 3025332"/>
                  <a:gd name="connsiteX10" fmla="*/ 1181100 w 1689100"/>
                  <a:gd name="connsiteY10" fmla="*/ 1983932 h 3025332"/>
                  <a:gd name="connsiteX11" fmla="*/ 1257300 w 1689100"/>
                  <a:gd name="connsiteY11" fmla="*/ 2174432 h 3025332"/>
                  <a:gd name="connsiteX12" fmla="*/ 1371600 w 1689100"/>
                  <a:gd name="connsiteY12" fmla="*/ 2530032 h 3025332"/>
                  <a:gd name="connsiteX13" fmla="*/ 1536700 w 1689100"/>
                  <a:gd name="connsiteY13" fmla="*/ 2796732 h 3025332"/>
                  <a:gd name="connsiteX14" fmla="*/ 1689100 w 1689100"/>
                  <a:gd name="connsiteY14" fmla="*/ 2961832 h 3025332"/>
                  <a:gd name="connsiteX15" fmla="*/ 1536700 w 1689100"/>
                  <a:gd name="connsiteY15" fmla="*/ 2923732 h 3025332"/>
                  <a:gd name="connsiteX16" fmla="*/ 1473200 w 1689100"/>
                  <a:gd name="connsiteY16" fmla="*/ 3012632 h 3025332"/>
                  <a:gd name="connsiteX17" fmla="*/ 1295400 w 1689100"/>
                  <a:gd name="connsiteY17" fmla="*/ 2822132 h 3025332"/>
                  <a:gd name="connsiteX18" fmla="*/ 1143000 w 1689100"/>
                  <a:gd name="connsiteY18" fmla="*/ 2936432 h 3025332"/>
                  <a:gd name="connsiteX19" fmla="*/ 698500 w 1689100"/>
                  <a:gd name="connsiteY19" fmla="*/ 2911032 h 3025332"/>
                  <a:gd name="connsiteX20" fmla="*/ 457200 w 1689100"/>
                  <a:gd name="connsiteY20" fmla="*/ 2834832 h 3025332"/>
                  <a:gd name="connsiteX21" fmla="*/ 203200 w 1689100"/>
                  <a:gd name="connsiteY21" fmla="*/ 3025332 h 3025332"/>
                  <a:gd name="connsiteX22" fmla="*/ 177800 w 1689100"/>
                  <a:gd name="connsiteY22" fmla="*/ 2923732 h 3025332"/>
                  <a:gd name="connsiteX23" fmla="*/ 0 w 1689100"/>
                  <a:gd name="connsiteY23" fmla="*/ 2974532 h 3025332"/>
                  <a:gd name="connsiteX0" fmla="*/ 0 w 1689100"/>
                  <a:gd name="connsiteY0" fmla="*/ 3147310 h 3198110"/>
                  <a:gd name="connsiteX1" fmla="*/ 228600 w 1689100"/>
                  <a:gd name="connsiteY1" fmla="*/ 2918710 h 3198110"/>
                  <a:gd name="connsiteX2" fmla="*/ 368300 w 1689100"/>
                  <a:gd name="connsiteY2" fmla="*/ 2652010 h 3198110"/>
                  <a:gd name="connsiteX3" fmla="*/ 571500 w 1689100"/>
                  <a:gd name="connsiteY3" fmla="*/ 2093210 h 3198110"/>
                  <a:gd name="connsiteX4" fmla="*/ 749300 w 1689100"/>
                  <a:gd name="connsiteY4" fmla="*/ 1763010 h 3198110"/>
                  <a:gd name="connsiteX5" fmla="*/ 800100 w 1689100"/>
                  <a:gd name="connsiteY5" fmla="*/ 1255010 h 3198110"/>
                  <a:gd name="connsiteX6" fmla="*/ 893126 w 1689100"/>
                  <a:gd name="connsiteY6" fmla="*/ 172778 h 3198110"/>
                  <a:gd name="connsiteX7" fmla="*/ 1114793 w 1689100"/>
                  <a:gd name="connsiteY7" fmla="*/ 34860 h 3198110"/>
                  <a:gd name="connsiteX8" fmla="*/ 939800 w 1689100"/>
                  <a:gd name="connsiteY8" fmla="*/ 1229610 h 3198110"/>
                  <a:gd name="connsiteX9" fmla="*/ 990600 w 1689100"/>
                  <a:gd name="connsiteY9" fmla="*/ 1775710 h 3198110"/>
                  <a:gd name="connsiteX10" fmla="*/ 1181100 w 1689100"/>
                  <a:gd name="connsiteY10" fmla="*/ 2156710 h 3198110"/>
                  <a:gd name="connsiteX11" fmla="*/ 1257300 w 1689100"/>
                  <a:gd name="connsiteY11" fmla="*/ 2347210 h 3198110"/>
                  <a:gd name="connsiteX12" fmla="*/ 1371600 w 1689100"/>
                  <a:gd name="connsiteY12" fmla="*/ 2702810 h 3198110"/>
                  <a:gd name="connsiteX13" fmla="*/ 1536700 w 1689100"/>
                  <a:gd name="connsiteY13" fmla="*/ 2969510 h 3198110"/>
                  <a:gd name="connsiteX14" fmla="*/ 1689100 w 1689100"/>
                  <a:gd name="connsiteY14" fmla="*/ 3134610 h 3198110"/>
                  <a:gd name="connsiteX15" fmla="*/ 1536700 w 1689100"/>
                  <a:gd name="connsiteY15" fmla="*/ 3096510 h 3198110"/>
                  <a:gd name="connsiteX16" fmla="*/ 1473200 w 1689100"/>
                  <a:gd name="connsiteY16" fmla="*/ 3185410 h 3198110"/>
                  <a:gd name="connsiteX17" fmla="*/ 1295400 w 1689100"/>
                  <a:gd name="connsiteY17" fmla="*/ 2994910 h 3198110"/>
                  <a:gd name="connsiteX18" fmla="*/ 1143000 w 1689100"/>
                  <a:gd name="connsiteY18" fmla="*/ 3109210 h 3198110"/>
                  <a:gd name="connsiteX19" fmla="*/ 698500 w 1689100"/>
                  <a:gd name="connsiteY19" fmla="*/ 3083810 h 3198110"/>
                  <a:gd name="connsiteX20" fmla="*/ 457200 w 1689100"/>
                  <a:gd name="connsiteY20" fmla="*/ 3007610 h 3198110"/>
                  <a:gd name="connsiteX21" fmla="*/ 203200 w 1689100"/>
                  <a:gd name="connsiteY21" fmla="*/ 3198110 h 3198110"/>
                  <a:gd name="connsiteX22" fmla="*/ 177800 w 1689100"/>
                  <a:gd name="connsiteY22" fmla="*/ 3096510 h 3198110"/>
                  <a:gd name="connsiteX23" fmla="*/ 0 w 1689100"/>
                  <a:gd name="connsiteY23" fmla="*/ 3147310 h 3198110"/>
                  <a:gd name="connsiteX0" fmla="*/ 0 w 1689100"/>
                  <a:gd name="connsiteY0" fmla="*/ 3039407 h 3090207"/>
                  <a:gd name="connsiteX1" fmla="*/ 228600 w 1689100"/>
                  <a:gd name="connsiteY1" fmla="*/ 2810807 h 3090207"/>
                  <a:gd name="connsiteX2" fmla="*/ 368300 w 1689100"/>
                  <a:gd name="connsiteY2" fmla="*/ 2544107 h 3090207"/>
                  <a:gd name="connsiteX3" fmla="*/ 571500 w 1689100"/>
                  <a:gd name="connsiteY3" fmla="*/ 1985307 h 3090207"/>
                  <a:gd name="connsiteX4" fmla="*/ 749300 w 1689100"/>
                  <a:gd name="connsiteY4" fmla="*/ 1655107 h 3090207"/>
                  <a:gd name="connsiteX5" fmla="*/ 800100 w 1689100"/>
                  <a:gd name="connsiteY5" fmla="*/ 1147107 h 3090207"/>
                  <a:gd name="connsiteX6" fmla="*/ 893126 w 1689100"/>
                  <a:gd name="connsiteY6" fmla="*/ 64875 h 3090207"/>
                  <a:gd name="connsiteX7" fmla="*/ 1006528 w 1689100"/>
                  <a:gd name="connsiteY7" fmla="*/ 44359 h 3090207"/>
                  <a:gd name="connsiteX8" fmla="*/ 939800 w 1689100"/>
                  <a:gd name="connsiteY8" fmla="*/ 1121707 h 3090207"/>
                  <a:gd name="connsiteX9" fmla="*/ 990600 w 1689100"/>
                  <a:gd name="connsiteY9" fmla="*/ 1667807 h 3090207"/>
                  <a:gd name="connsiteX10" fmla="*/ 1181100 w 1689100"/>
                  <a:gd name="connsiteY10" fmla="*/ 2048807 h 3090207"/>
                  <a:gd name="connsiteX11" fmla="*/ 1257300 w 1689100"/>
                  <a:gd name="connsiteY11" fmla="*/ 2239307 h 3090207"/>
                  <a:gd name="connsiteX12" fmla="*/ 1371600 w 1689100"/>
                  <a:gd name="connsiteY12" fmla="*/ 2594907 h 3090207"/>
                  <a:gd name="connsiteX13" fmla="*/ 1536700 w 1689100"/>
                  <a:gd name="connsiteY13" fmla="*/ 2861607 h 3090207"/>
                  <a:gd name="connsiteX14" fmla="*/ 1689100 w 1689100"/>
                  <a:gd name="connsiteY14" fmla="*/ 3026707 h 3090207"/>
                  <a:gd name="connsiteX15" fmla="*/ 1536700 w 1689100"/>
                  <a:gd name="connsiteY15" fmla="*/ 2988607 h 3090207"/>
                  <a:gd name="connsiteX16" fmla="*/ 1473200 w 1689100"/>
                  <a:gd name="connsiteY16" fmla="*/ 3077507 h 3090207"/>
                  <a:gd name="connsiteX17" fmla="*/ 1295400 w 1689100"/>
                  <a:gd name="connsiteY17" fmla="*/ 2887007 h 3090207"/>
                  <a:gd name="connsiteX18" fmla="*/ 1143000 w 1689100"/>
                  <a:gd name="connsiteY18" fmla="*/ 3001307 h 3090207"/>
                  <a:gd name="connsiteX19" fmla="*/ 698500 w 1689100"/>
                  <a:gd name="connsiteY19" fmla="*/ 2975907 h 3090207"/>
                  <a:gd name="connsiteX20" fmla="*/ 457200 w 1689100"/>
                  <a:gd name="connsiteY20" fmla="*/ 2899707 h 3090207"/>
                  <a:gd name="connsiteX21" fmla="*/ 203200 w 1689100"/>
                  <a:gd name="connsiteY21" fmla="*/ 3090207 h 3090207"/>
                  <a:gd name="connsiteX22" fmla="*/ 177800 w 1689100"/>
                  <a:gd name="connsiteY22" fmla="*/ 2988607 h 3090207"/>
                  <a:gd name="connsiteX23" fmla="*/ 0 w 1689100"/>
                  <a:gd name="connsiteY23" fmla="*/ 3039407 h 3090207"/>
                  <a:gd name="connsiteX0" fmla="*/ 0 w 1689100"/>
                  <a:gd name="connsiteY0" fmla="*/ 3303254 h 3354054"/>
                  <a:gd name="connsiteX1" fmla="*/ 228600 w 1689100"/>
                  <a:gd name="connsiteY1" fmla="*/ 3074654 h 3354054"/>
                  <a:gd name="connsiteX2" fmla="*/ 368300 w 1689100"/>
                  <a:gd name="connsiteY2" fmla="*/ 2807954 h 3354054"/>
                  <a:gd name="connsiteX3" fmla="*/ 571500 w 1689100"/>
                  <a:gd name="connsiteY3" fmla="*/ 2249154 h 3354054"/>
                  <a:gd name="connsiteX4" fmla="*/ 749300 w 1689100"/>
                  <a:gd name="connsiteY4" fmla="*/ 1918954 h 3354054"/>
                  <a:gd name="connsiteX5" fmla="*/ 800100 w 1689100"/>
                  <a:gd name="connsiteY5" fmla="*/ 1410954 h 3354054"/>
                  <a:gd name="connsiteX6" fmla="*/ 597856 w 1689100"/>
                  <a:gd name="connsiteY6" fmla="*/ 0 h 3354054"/>
                  <a:gd name="connsiteX7" fmla="*/ 1006528 w 1689100"/>
                  <a:gd name="connsiteY7" fmla="*/ 308206 h 3354054"/>
                  <a:gd name="connsiteX8" fmla="*/ 939800 w 1689100"/>
                  <a:gd name="connsiteY8" fmla="*/ 1385554 h 3354054"/>
                  <a:gd name="connsiteX9" fmla="*/ 990600 w 1689100"/>
                  <a:gd name="connsiteY9" fmla="*/ 1931654 h 3354054"/>
                  <a:gd name="connsiteX10" fmla="*/ 1181100 w 1689100"/>
                  <a:gd name="connsiteY10" fmla="*/ 2312654 h 3354054"/>
                  <a:gd name="connsiteX11" fmla="*/ 1257300 w 1689100"/>
                  <a:gd name="connsiteY11" fmla="*/ 2503154 h 3354054"/>
                  <a:gd name="connsiteX12" fmla="*/ 1371600 w 1689100"/>
                  <a:gd name="connsiteY12" fmla="*/ 2858754 h 3354054"/>
                  <a:gd name="connsiteX13" fmla="*/ 1536700 w 1689100"/>
                  <a:gd name="connsiteY13" fmla="*/ 3125454 h 3354054"/>
                  <a:gd name="connsiteX14" fmla="*/ 1689100 w 1689100"/>
                  <a:gd name="connsiteY14" fmla="*/ 3290554 h 3354054"/>
                  <a:gd name="connsiteX15" fmla="*/ 1536700 w 1689100"/>
                  <a:gd name="connsiteY15" fmla="*/ 3252454 h 3354054"/>
                  <a:gd name="connsiteX16" fmla="*/ 1473200 w 1689100"/>
                  <a:gd name="connsiteY16" fmla="*/ 3341354 h 3354054"/>
                  <a:gd name="connsiteX17" fmla="*/ 1295400 w 1689100"/>
                  <a:gd name="connsiteY17" fmla="*/ 3150854 h 3354054"/>
                  <a:gd name="connsiteX18" fmla="*/ 1143000 w 1689100"/>
                  <a:gd name="connsiteY18" fmla="*/ 3265154 h 3354054"/>
                  <a:gd name="connsiteX19" fmla="*/ 698500 w 1689100"/>
                  <a:gd name="connsiteY19" fmla="*/ 3239754 h 3354054"/>
                  <a:gd name="connsiteX20" fmla="*/ 457200 w 1689100"/>
                  <a:gd name="connsiteY20" fmla="*/ 3163554 h 3354054"/>
                  <a:gd name="connsiteX21" fmla="*/ 203200 w 1689100"/>
                  <a:gd name="connsiteY21" fmla="*/ 3354054 h 3354054"/>
                  <a:gd name="connsiteX22" fmla="*/ 177800 w 1689100"/>
                  <a:gd name="connsiteY22" fmla="*/ 3252454 h 3354054"/>
                  <a:gd name="connsiteX23" fmla="*/ 0 w 1689100"/>
                  <a:gd name="connsiteY23" fmla="*/ 3303254 h 3354054"/>
                  <a:gd name="connsiteX0" fmla="*/ 0 w 1689100"/>
                  <a:gd name="connsiteY0" fmla="*/ 3346240 h 3397040"/>
                  <a:gd name="connsiteX1" fmla="*/ 228600 w 1689100"/>
                  <a:gd name="connsiteY1" fmla="*/ 3117640 h 3397040"/>
                  <a:gd name="connsiteX2" fmla="*/ 368300 w 1689100"/>
                  <a:gd name="connsiteY2" fmla="*/ 2850940 h 3397040"/>
                  <a:gd name="connsiteX3" fmla="*/ 571500 w 1689100"/>
                  <a:gd name="connsiteY3" fmla="*/ 2292140 h 3397040"/>
                  <a:gd name="connsiteX4" fmla="*/ 749300 w 1689100"/>
                  <a:gd name="connsiteY4" fmla="*/ 1961940 h 3397040"/>
                  <a:gd name="connsiteX5" fmla="*/ 800100 w 1689100"/>
                  <a:gd name="connsiteY5" fmla="*/ 1453940 h 3397040"/>
                  <a:gd name="connsiteX6" fmla="*/ 597856 w 1689100"/>
                  <a:gd name="connsiteY6" fmla="*/ 42986 h 3397040"/>
                  <a:gd name="connsiteX7" fmla="*/ 839207 w 1689100"/>
                  <a:gd name="connsiteY7" fmla="*/ 527295 h 3397040"/>
                  <a:gd name="connsiteX8" fmla="*/ 1006528 w 1689100"/>
                  <a:gd name="connsiteY8" fmla="*/ 351192 h 3397040"/>
                  <a:gd name="connsiteX9" fmla="*/ 939800 w 1689100"/>
                  <a:gd name="connsiteY9" fmla="*/ 1428540 h 3397040"/>
                  <a:gd name="connsiteX10" fmla="*/ 990600 w 1689100"/>
                  <a:gd name="connsiteY10" fmla="*/ 1974640 h 3397040"/>
                  <a:gd name="connsiteX11" fmla="*/ 1181100 w 1689100"/>
                  <a:gd name="connsiteY11" fmla="*/ 2355640 h 3397040"/>
                  <a:gd name="connsiteX12" fmla="*/ 1257300 w 1689100"/>
                  <a:gd name="connsiteY12" fmla="*/ 2546140 h 3397040"/>
                  <a:gd name="connsiteX13" fmla="*/ 1371600 w 1689100"/>
                  <a:gd name="connsiteY13" fmla="*/ 2901740 h 3397040"/>
                  <a:gd name="connsiteX14" fmla="*/ 1536700 w 1689100"/>
                  <a:gd name="connsiteY14" fmla="*/ 3168440 h 3397040"/>
                  <a:gd name="connsiteX15" fmla="*/ 1689100 w 1689100"/>
                  <a:gd name="connsiteY15" fmla="*/ 3333540 h 3397040"/>
                  <a:gd name="connsiteX16" fmla="*/ 1536700 w 1689100"/>
                  <a:gd name="connsiteY16" fmla="*/ 3295440 h 3397040"/>
                  <a:gd name="connsiteX17" fmla="*/ 1473200 w 1689100"/>
                  <a:gd name="connsiteY17" fmla="*/ 3384340 h 3397040"/>
                  <a:gd name="connsiteX18" fmla="*/ 1295400 w 1689100"/>
                  <a:gd name="connsiteY18" fmla="*/ 3193840 h 3397040"/>
                  <a:gd name="connsiteX19" fmla="*/ 1143000 w 1689100"/>
                  <a:gd name="connsiteY19" fmla="*/ 3308140 h 3397040"/>
                  <a:gd name="connsiteX20" fmla="*/ 698500 w 1689100"/>
                  <a:gd name="connsiteY20" fmla="*/ 3282740 h 3397040"/>
                  <a:gd name="connsiteX21" fmla="*/ 457200 w 1689100"/>
                  <a:gd name="connsiteY21" fmla="*/ 3206540 h 3397040"/>
                  <a:gd name="connsiteX22" fmla="*/ 203200 w 1689100"/>
                  <a:gd name="connsiteY22" fmla="*/ 3397040 h 3397040"/>
                  <a:gd name="connsiteX23" fmla="*/ 177800 w 1689100"/>
                  <a:gd name="connsiteY23" fmla="*/ 3295440 h 3397040"/>
                  <a:gd name="connsiteX24" fmla="*/ 0 w 1689100"/>
                  <a:gd name="connsiteY24" fmla="*/ 3346240 h 3397040"/>
                  <a:gd name="connsiteX0" fmla="*/ 0 w 1689100"/>
                  <a:gd name="connsiteY0" fmla="*/ 3439154 h 3489954"/>
                  <a:gd name="connsiteX1" fmla="*/ 228600 w 1689100"/>
                  <a:gd name="connsiteY1" fmla="*/ 3210554 h 3489954"/>
                  <a:gd name="connsiteX2" fmla="*/ 368300 w 1689100"/>
                  <a:gd name="connsiteY2" fmla="*/ 2943854 h 3489954"/>
                  <a:gd name="connsiteX3" fmla="*/ 571500 w 1689100"/>
                  <a:gd name="connsiteY3" fmla="*/ 2385054 h 3489954"/>
                  <a:gd name="connsiteX4" fmla="*/ 749300 w 1689100"/>
                  <a:gd name="connsiteY4" fmla="*/ 2054854 h 3489954"/>
                  <a:gd name="connsiteX5" fmla="*/ 800100 w 1689100"/>
                  <a:gd name="connsiteY5" fmla="*/ 1546854 h 3489954"/>
                  <a:gd name="connsiteX6" fmla="*/ 597856 w 1689100"/>
                  <a:gd name="connsiteY6" fmla="*/ 135900 h 3489954"/>
                  <a:gd name="connsiteX7" fmla="*/ 839207 w 1689100"/>
                  <a:gd name="connsiteY7" fmla="*/ 620209 h 3489954"/>
                  <a:gd name="connsiteX8" fmla="*/ 1055739 w 1689100"/>
                  <a:gd name="connsiteY8" fmla="*/ 33201 h 3489954"/>
                  <a:gd name="connsiteX9" fmla="*/ 939800 w 1689100"/>
                  <a:gd name="connsiteY9" fmla="*/ 1521454 h 3489954"/>
                  <a:gd name="connsiteX10" fmla="*/ 990600 w 1689100"/>
                  <a:gd name="connsiteY10" fmla="*/ 2067554 h 3489954"/>
                  <a:gd name="connsiteX11" fmla="*/ 1181100 w 1689100"/>
                  <a:gd name="connsiteY11" fmla="*/ 2448554 h 3489954"/>
                  <a:gd name="connsiteX12" fmla="*/ 1257300 w 1689100"/>
                  <a:gd name="connsiteY12" fmla="*/ 2639054 h 3489954"/>
                  <a:gd name="connsiteX13" fmla="*/ 1371600 w 1689100"/>
                  <a:gd name="connsiteY13" fmla="*/ 2994654 h 3489954"/>
                  <a:gd name="connsiteX14" fmla="*/ 1536700 w 1689100"/>
                  <a:gd name="connsiteY14" fmla="*/ 3261354 h 3489954"/>
                  <a:gd name="connsiteX15" fmla="*/ 1689100 w 1689100"/>
                  <a:gd name="connsiteY15" fmla="*/ 3426454 h 3489954"/>
                  <a:gd name="connsiteX16" fmla="*/ 1536700 w 1689100"/>
                  <a:gd name="connsiteY16" fmla="*/ 3388354 h 3489954"/>
                  <a:gd name="connsiteX17" fmla="*/ 1473200 w 1689100"/>
                  <a:gd name="connsiteY17" fmla="*/ 3477254 h 3489954"/>
                  <a:gd name="connsiteX18" fmla="*/ 1295400 w 1689100"/>
                  <a:gd name="connsiteY18" fmla="*/ 3286754 h 3489954"/>
                  <a:gd name="connsiteX19" fmla="*/ 1143000 w 1689100"/>
                  <a:gd name="connsiteY19" fmla="*/ 3401054 h 3489954"/>
                  <a:gd name="connsiteX20" fmla="*/ 698500 w 1689100"/>
                  <a:gd name="connsiteY20" fmla="*/ 3375654 h 3489954"/>
                  <a:gd name="connsiteX21" fmla="*/ 457200 w 1689100"/>
                  <a:gd name="connsiteY21" fmla="*/ 3299454 h 3489954"/>
                  <a:gd name="connsiteX22" fmla="*/ 203200 w 1689100"/>
                  <a:gd name="connsiteY22" fmla="*/ 3489954 h 3489954"/>
                  <a:gd name="connsiteX23" fmla="*/ 177800 w 1689100"/>
                  <a:gd name="connsiteY23" fmla="*/ 3388354 h 3489954"/>
                  <a:gd name="connsiteX24" fmla="*/ 0 w 1689100"/>
                  <a:gd name="connsiteY24" fmla="*/ 3439154 h 3489954"/>
                  <a:gd name="connsiteX0" fmla="*/ 0 w 1689100"/>
                  <a:gd name="connsiteY0" fmla="*/ 3433291 h 3484091"/>
                  <a:gd name="connsiteX1" fmla="*/ 228600 w 1689100"/>
                  <a:gd name="connsiteY1" fmla="*/ 3204691 h 3484091"/>
                  <a:gd name="connsiteX2" fmla="*/ 368300 w 1689100"/>
                  <a:gd name="connsiteY2" fmla="*/ 2937991 h 3484091"/>
                  <a:gd name="connsiteX3" fmla="*/ 571500 w 1689100"/>
                  <a:gd name="connsiteY3" fmla="*/ 2379191 h 3484091"/>
                  <a:gd name="connsiteX4" fmla="*/ 749300 w 1689100"/>
                  <a:gd name="connsiteY4" fmla="*/ 2048991 h 3484091"/>
                  <a:gd name="connsiteX5" fmla="*/ 800100 w 1689100"/>
                  <a:gd name="connsiteY5" fmla="*/ 1540991 h 3484091"/>
                  <a:gd name="connsiteX6" fmla="*/ 597856 w 1689100"/>
                  <a:gd name="connsiteY6" fmla="*/ 130037 h 3484091"/>
                  <a:gd name="connsiteX7" fmla="*/ 868734 w 1689100"/>
                  <a:gd name="connsiteY7" fmla="*/ 825669 h 3484091"/>
                  <a:gd name="connsiteX8" fmla="*/ 1055739 w 1689100"/>
                  <a:gd name="connsiteY8" fmla="*/ 27338 h 3484091"/>
                  <a:gd name="connsiteX9" fmla="*/ 939800 w 1689100"/>
                  <a:gd name="connsiteY9" fmla="*/ 1515591 h 3484091"/>
                  <a:gd name="connsiteX10" fmla="*/ 990600 w 1689100"/>
                  <a:gd name="connsiteY10" fmla="*/ 2061691 h 3484091"/>
                  <a:gd name="connsiteX11" fmla="*/ 1181100 w 1689100"/>
                  <a:gd name="connsiteY11" fmla="*/ 2442691 h 3484091"/>
                  <a:gd name="connsiteX12" fmla="*/ 1257300 w 1689100"/>
                  <a:gd name="connsiteY12" fmla="*/ 2633191 h 3484091"/>
                  <a:gd name="connsiteX13" fmla="*/ 1371600 w 1689100"/>
                  <a:gd name="connsiteY13" fmla="*/ 2988791 h 3484091"/>
                  <a:gd name="connsiteX14" fmla="*/ 1536700 w 1689100"/>
                  <a:gd name="connsiteY14" fmla="*/ 3255491 h 3484091"/>
                  <a:gd name="connsiteX15" fmla="*/ 1689100 w 1689100"/>
                  <a:gd name="connsiteY15" fmla="*/ 3420591 h 3484091"/>
                  <a:gd name="connsiteX16" fmla="*/ 1536700 w 1689100"/>
                  <a:gd name="connsiteY16" fmla="*/ 3382491 h 3484091"/>
                  <a:gd name="connsiteX17" fmla="*/ 1473200 w 1689100"/>
                  <a:gd name="connsiteY17" fmla="*/ 3471391 h 3484091"/>
                  <a:gd name="connsiteX18" fmla="*/ 1295400 w 1689100"/>
                  <a:gd name="connsiteY18" fmla="*/ 3280891 h 3484091"/>
                  <a:gd name="connsiteX19" fmla="*/ 1143000 w 1689100"/>
                  <a:gd name="connsiteY19" fmla="*/ 3395191 h 3484091"/>
                  <a:gd name="connsiteX20" fmla="*/ 698500 w 1689100"/>
                  <a:gd name="connsiteY20" fmla="*/ 3369791 h 3484091"/>
                  <a:gd name="connsiteX21" fmla="*/ 457200 w 1689100"/>
                  <a:gd name="connsiteY21" fmla="*/ 3293591 h 3484091"/>
                  <a:gd name="connsiteX22" fmla="*/ 203200 w 1689100"/>
                  <a:gd name="connsiteY22" fmla="*/ 3484091 h 3484091"/>
                  <a:gd name="connsiteX23" fmla="*/ 177800 w 1689100"/>
                  <a:gd name="connsiteY23" fmla="*/ 3382491 h 3484091"/>
                  <a:gd name="connsiteX24" fmla="*/ 0 w 1689100"/>
                  <a:gd name="connsiteY24" fmla="*/ 3433291 h 3484091"/>
                  <a:gd name="connsiteX0" fmla="*/ 0 w 1689100"/>
                  <a:gd name="connsiteY0" fmla="*/ 3405954 h 3456754"/>
                  <a:gd name="connsiteX1" fmla="*/ 228600 w 1689100"/>
                  <a:gd name="connsiteY1" fmla="*/ 3177354 h 3456754"/>
                  <a:gd name="connsiteX2" fmla="*/ 368300 w 1689100"/>
                  <a:gd name="connsiteY2" fmla="*/ 2910654 h 3456754"/>
                  <a:gd name="connsiteX3" fmla="*/ 571500 w 1689100"/>
                  <a:gd name="connsiteY3" fmla="*/ 2351854 h 3456754"/>
                  <a:gd name="connsiteX4" fmla="*/ 749300 w 1689100"/>
                  <a:gd name="connsiteY4" fmla="*/ 2021654 h 3456754"/>
                  <a:gd name="connsiteX5" fmla="*/ 800100 w 1689100"/>
                  <a:gd name="connsiteY5" fmla="*/ 1513654 h 3456754"/>
                  <a:gd name="connsiteX6" fmla="*/ 597856 w 1689100"/>
                  <a:gd name="connsiteY6" fmla="*/ 102700 h 3456754"/>
                  <a:gd name="connsiteX7" fmla="*/ 868734 w 1689100"/>
                  <a:gd name="connsiteY7" fmla="*/ 798332 h 3456754"/>
                  <a:gd name="connsiteX8" fmla="*/ 1055739 w 1689100"/>
                  <a:gd name="connsiteY8" fmla="*/ 1 h 3456754"/>
                  <a:gd name="connsiteX9" fmla="*/ 1104950 w 1689100"/>
                  <a:gd name="connsiteY9" fmla="*/ 399168 h 3456754"/>
                  <a:gd name="connsiteX10" fmla="*/ 939800 w 1689100"/>
                  <a:gd name="connsiteY10" fmla="*/ 1488254 h 3456754"/>
                  <a:gd name="connsiteX11" fmla="*/ 990600 w 1689100"/>
                  <a:gd name="connsiteY11" fmla="*/ 2034354 h 3456754"/>
                  <a:gd name="connsiteX12" fmla="*/ 1181100 w 1689100"/>
                  <a:gd name="connsiteY12" fmla="*/ 2415354 h 3456754"/>
                  <a:gd name="connsiteX13" fmla="*/ 1257300 w 1689100"/>
                  <a:gd name="connsiteY13" fmla="*/ 2605854 h 3456754"/>
                  <a:gd name="connsiteX14" fmla="*/ 1371600 w 1689100"/>
                  <a:gd name="connsiteY14" fmla="*/ 2961454 h 3456754"/>
                  <a:gd name="connsiteX15" fmla="*/ 1536700 w 1689100"/>
                  <a:gd name="connsiteY15" fmla="*/ 3228154 h 3456754"/>
                  <a:gd name="connsiteX16" fmla="*/ 1689100 w 1689100"/>
                  <a:gd name="connsiteY16" fmla="*/ 3393254 h 3456754"/>
                  <a:gd name="connsiteX17" fmla="*/ 1536700 w 1689100"/>
                  <a:gd name="connsiteY17" fmla="*/ 3355154 h 3456754"/>
                  <a:gd name="connsiteX18" fmla="*/ 1473200 w 1689100"/>
                  <a:gd name="connsiteY18" fmla="*/ 3444054 h 3456754"/>
                  <a:gd name="connsiteX19" fmla="*/ 1295400 w 1689100"/>
                  <a:gd name="connsiteY19" fmla="*/ 3253554 h 3456754"/>
                  <a:gd name="connsiteX20" fmla="*/ 1143000 w 1689100"/>
                  <a:gd name="connsiteY20" fmla="*/ 3367854 h 3456754"/>
                  <a:gd name="connsiteX21" fmla="*/ 698500 w 1689100"/>
                  <a:gd name="connsiteY21" fmla="*/ 3342454 h 3456754"/>
                  <a:gd name="connsiteX22" fmla="*/ 457200 w 1689100"/>
                  <a:gd name="connsiteY22" fmla="*/ 3266254 h 3456754"/>
                  <a:gd name="connsiteX23" fmla="*/ 203200 w 1689100"/>
                  <a:gd name="connsiteY23" fmla="*/ 3456754 h 3456754"/>
                  <a:gd name="connsiteX24" fmla="*/ 177800 w 1689100"/>
                  <a:gd name="connsiteY24" fmla="*/ 3355154 h 3456754"/>
                  <a:gd name="connsiteX25" fmla="*/ 0 w 1689100"/>
                  <a:gd name="connsiteY25" fmla="*/ 3405954 h 3456754"/>
                  <a:gd name="connsiteX0" fmla="*/ 0 w 1689100"/>
                  <a:gd name="connsiteY0" fmla="*/ 3642946 h 3693746"/>
                  <a:gd name="connsiteX1" fmla="*/ 228600 w 1689100"/>
                  <a:gd name="connsiteY1" fmla="*/ 3414346 h 3693746"/>
                  <a:gd name="connsiteX2" fmla="*/ 368300 w 1689100"/>
                  <a:gd name="connsiteY2" fmla="*/ 3147646 h 3693746"/>
                  <a:gd name="connsiteX3" fmla="*/ 571500 w 1689100"/>
                  <a:gd name="connsiteY3" fmla="*/ 2588846 h 3693746"/>
                  <a:gd name="connsiteX4" fmla="*/ 749300 w 1689100"/>
                  <a:gd name="connsiteY4" fmla="*/ 2258646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181100 w 1689100"/>
                  <a:gd name="connsiteY13" fmla="*/ 2652346 h 3693746"/>
                  <a:gd name="connsiteX14" fmla="*/ 1257300 w 1689100"/>
                  <a:gd name="connsiteY14" fmla="*/ 2842846 h 3693746"/>
                  <a:gd name="connsiteX15" fmla="*/ 1371600 w 1689100"/>
                  <a:gd name="connsiteY15" fmla="*/ 3198446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368300 w 1689100"/>
                  <a:gd name="connsiteY2" fmla="*/ 3147646 h 3693746"/>
                  <a:gd name="connsiteX3" fmla="*/ 669924 w 1689100"/>
                  <a:gd name="connsiteY3" fmla="*/ 2706248 h 3693746"/>
                  <a:gd name="connsiteX4" fmla="*/ 749300 w 1689100"/>
                  <a:gd name="connsiteY4" fmla="*/ 2258646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181100 w 1689100"/>
                  <a:gd name="connsiteY13" fmla="*/ 2652346 h 3693746"/>
                  <a:gd name="connsiteX14" fmla="*/ 1257300 w 1689100"/>
                  <a:gd name="connsiteY14" fmla="*/ 2842846 h 3693746"/>
                  <a:gd name="connsiteX15" fmla="*/ 1371600 w 1689100"/>
                  <a:gd name="connsiteY15" fmla="*/ 3198446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693097 w 1689100"/>
                  <a:gd name="connsiteY2" fmla="*/ 3041986 h 3693746"/>
                  <a:gd name="connsiteX3" fmla="*/ 669924 w 1689100"/>
                  <a:gd name="connsiteY3" fmla="*/ 2706248 h 3693746"/>
                  <a:gd name="connsiteX4" fmla="*/ 749300 w 1689100"/>
                  <a:gd name="connsiteY4" fmla="*/ 2258646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181100 w 1689100"/>
                  <a:gd name="connsiteY13" fmla="*/ 2652346 h 3693746"/>
                  <a:gd name="connsiteX14" fmla="*/ 1257300 w 1689100"/>
                  <a:gd name="connsiteY14" fmla="*/ 2842846 h 3693746"/>
                  <a:gd name="connsiteX15" fmla="*/ 1371600 w 1689100"/>
                  <a:gd name="connsiteY15" fmla="*/ 3198446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614359 w 1689100"/>
                  <a:gd name="connsiteY2" fmla="*/ 3053724 h 3693746"/>
                  <a:gd name="connsiteX3" fmla="*/ 669924 w 1689100"/>
                  <a:gd name="connsiteY3" fmla="*/ 2706248 h 3693746"/>
                  <a:gd name="connsiteX4" fmla="*/ 749300 w 1689100"/>
                  <a:gd name="connsiteY4" fmla="*/ 2258646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181100 w 1689100"/>
                  <a:gd name="connsiteY13" fmla="*/ 2652346 h 3693746"/>
                  <a:gd name="connsiteX14" fmla="*/ 1257300 w 1689100"/>
                  <a:gd name="connsiteY14" fmla="*/ 2842846 h 3693746"/>
                  <a:gd name="connsiteX15" fmla="*/ 1371600 w 1689100"/>
                  <a:gd name="connsiteY15" fmla="*/ 3198446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614359 w 1689100"/>
                  <a:gd name="connsiteY2" fmla="*/ 3053724 h 3693746"/>
                  <a:gd name="connsiteX3" fmla="*/ 669924 w 1689100"/>
                  <a:gd name="connsiteY3" fmla="*/ 2706248 h 3693746"/>
                  <a:gd name="connsiteX4" fmla="*/ 749300 w 1689100"/>
                  <a:gd name="connsiteY4" fmla="*/ 2258646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062994 w 1689100"/>
                  <a:gd name="connsiteY13" fmla="*/ 2828445 h 3693746"/>
                  <a:gd name="connsiteX14" fmla="*/ 1257300 w 1689100"/>
                  <a:gd name="connsiteY14" fmla="*/ 2842846 h 3693746"/>
                  <a:gd name="connsiteX15" fmla="*/ 1371600 w 1689100"/>
                  <a:gd name="connsiteY15" fmla="*/ 3198446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614359 w 1689100"/>
                  <a:gd name="connsiteY2" fmla="*/ 3053724 h 3693746"/>
                  <a:gd name="connsiteX3" fmla="*/ 669924 w 1689100"/>
                  <a:gd name="connsiteY3" fmla="*/ 2706248 h 3693746"/>
                  <a:gd name="connsiteX4" fmla="*/ 749300 w 1689100"/>
                  <a:gd name="connsiteY4" fmla="*/ 2258646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062994 w 1689100"/>
                  <a:gd name="connsiteY13" fmla="*/ 2828445 h 3693746"/>
                  <a:gd name="connsiteX14" fmla="*/ 1188403 w 1689100"/>
                  <a:gd name="connsiteY14" fmla="*/ 3030687 h 3693746"/>
                  <a:gd name="connsiteX15" fmla="*/ 1371600 w 1689100"/>
                  <a:gd name="connsiteY15" fmla="*/ 3198446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614359 w 1689100"/>
                  <a:gd name="connsiteY2" fmla="*/ 3053724 h 3693746"/>
                  <a:gd name="connsiteX3" fmla="*/ 669924 w 1689100"/>
                  <a:gd name="connsiteY3" fmla="*/ 2706248 h 3693746"/>
                  <a:gd name="connsiteX4" fmla="*/ 749300 w 1689100"/>
                  <a:gd name="connsiteY4" fmla="*/ 2258646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062994 w 1689100"/>
                  <a:gd name="connsiteY13" fmla="*/ 2828445 h 3693746"/>
                  <a:gd name="connsiteX14" fmla="*/ 1188403 w 1689100"/>
                  <a:gd name="connsiteY14" fmla="*/ 3030687 h 3693746"/>
                  <a:gd name="connsiteX15" fmla="*/ 1263332 w 1689100"/>
                  <a:gd name="connsiteY15" fmla="*/ 3233667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614359 w 1689100"/>
                  <a:gd name="connsiteY2" fmla="*/ 3053724 h 3693746"/>
                  <a:gd name="connsiteX3" fmla="*/ 797873 w 1689100"/>
                  <a:gd name="connsiteY3" fmla="*/ 2729727 h 3693746"/>
                  <a:gd name="connsiteX4" fmla="*/ 749300 w 1689100"/>
                  <a:gd name="connsiteY4" fmla="*/ 2258646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062994 w 1689100"/>
                  <a:gd name="connsiteY13" fmla="*/ 2828445 h 3693746"/>
                  <a:gd name="connsiteX14" fmla="*/ 1188403 w 1689100"/>
                  <a:gd name="connsiteY14" fmla="*/ 3030687 h 3693746"/>
                  <a:gd name="connsiteX15" fmla="*/ 1263332 w 1689100"/>
                  <a:gd name="connsiteY15" fmla="*/ 3233667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614359 w 1689100"/>
                  <a:gd name="connsiteY2" fmla="*/ 3053724 h 3693746"/>
                  <a:gd name="connsiteX3" fmla="*/ 797873 w 1689100"/>
                  <a:gd name="connsiteY3" fmla="*/ 2729727 h 3693746"/>
                  <a:gd name="connsiteX4" fmla="*/ 887092 w 1689100"/>
                  <a:gd name="connsiteY4" fmla="*/ 2469968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062994 w 1689100"/>
                  <a:gd name="connsiteY13" fmla="*/ 2828445 h 3693746"/>
                  <a:gd name="connsiteX14" fmla="*/ 1188403 w 1689100"/>
                  <a:gd name="connsiteY14" fmla="*/ 3030687 h 3693746"/>
                  <a:gd name="connsiteX15" fmla="*/ 1263332 w 1689100"/>
                  <a:gd name="connsiteY15" fmla="*/ 3233667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614359 w 1689100"/>
                  <a:gd name="connsiteY2" fmla="*/ 3053724 h 3693746"/>
                  <a:gd name="connsiteX3" fmla="*/ 797873 w 1689100"/>
                  <a:gd name="connsiteY3" fmla="*/ 2729727 h 3693746"/>
                  <a:gd name="connsiteX4" fmla="*/ 887092 w 1689100"/>
                  <a:gd name="connsiteY4" fmla="*/ 2469968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033467 w 1689100"/>
                  <a:gd name="connsiteY13" fmla="*/ 2863666 h 3693746"/>
                  <a:gd name="connsiteX14" fmla="*/ 1188403 w 1689100"/>
                  <a:gd name="connsiteY14" fmla="*/ 3030687 h 3693746"/>
                  <a:gd name="connsiteX15" fmla="*/ 1263332 w 1689100"/>
                  <a:gd name="connsiteY15" fmla="*/ 3233667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614359 w 1689100"/>
                  <a:gd name="connsiteY2" fmla="*/ 3053724 h 3693746"/>
                  <a:gd name="connsiteX3" fmla="*/ 797873 w 1689100"/>
                  <a:gd name="connsiteY3" fmla="*/ 2729727 h 3693746"/>
                  <a:gd name="connsiteX4" fmla="*/ 887092 w 1689100"/>
                  <a:gd name="connsiteY4" fmla="*/ 2469968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033467 w 1689100"/>
                  <a:gd name="connsiteY13" fmla="*/ 2863666 h 3693746"/>
                  <a:gd name="connsiteX14" fmla="*/ 1158876 w 1689100"/>
                  <a:gd name="connsiteY14" fmla="*/ 3089387 h 3693746"/>
                  <a:gd name="connsiteX15" fmla="*/ 1263332 w 1689100"/>
                  <a:gd name="connsiteY15" fmla="*/ 3233667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614359 w 1689100"/>
                  <a:gd name="connsiteY2" fmla="*/ 3053724 h 3693746"/>
                  <a:gd name="connsiteX3" fmla="*/ 797873 w 1689100"/>
                  <a:gd name="connsiteY3" fmla="*/ 2729727 h 3693746"/>
                  <a:gd name="connsiteX4" fmla="*/ 887092 w 1689100"/>
                  <a:gd name="connsiteY4" fmla="*/ 2469968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033467 w 1689100"/>
                  <a:gd name="connsiteY13" fmla="*/ 2863666 h 3693746"/>
                  <a:gd name="connsiteX14" fmla="*/ 1158876 w 1689100"/>
                  <a:gd name="connsiteY14" fmla="*/ 3089387 h 3693746"/>
                  <a:gd name="connsiteX15" fmla="*/ 1253491 w 1689100"/>
                  <a:gd name="connsiteY15" fmla="*/ 3304106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614359 w 1689100"/>
                  <a:gd name="connsiteY2" fmla="*/ 3053724 h 3693746"/>
                  <a:gd name="connsiteX3" fmla="*/ 797873 w 1689100"/>
                  <a:gd name="connsiteY3" fmla="*/ 2729727 h 3693746"/>
                  <a:gd name="connsiteX4" fmla="*/ 887092 w 1689100"/>
                  <a:gd name="connsiteY4" fmla="*/ 2469968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033467 w 1689100"/>
                  <a:gd name="connsiteY13" fmla="*/ 2863666 h 3693746"/>
                  <a:gd name="connsiteX14" fmla="*/ 1158876 w 1689100"/>
                  <a:gd name="connsiteY14" fmla="*/ 3089387 h 3693746"/>
                  <a:gd name="connsiteX15" fmla="*/ 1253491 w 1689100"/>
                  <a:gd name="connsiteY15" fmla="*/ 3304106 h 3693746"/>
                  <a:gd name="connsiteX16" fmla="*/ 1477647 w 1689100"/>
                  <a:gd name="connsiteY16" fmla="*/ 3312525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30046"/>
                  <a:gd name="connsiteY0" fmla="*/ 3642946 h 3693746"/>
                  <a:gd name="connsiteX1" fmla="*/ 228600 w 1630046"/>
                  <a:gd name="connsiteY1" fmla="*/ 3414346 h 3693746"/>
                  <a:gd name="connsiteX2" fmla="*/ 614359 w 1630046"/>
                  <a:gd name="connsiteY2" fmla="*/ 3053724 h 3693746"/>
                  <a:gd name="connsiteX3" fmla="*/ 797873 w 1630046"/>
                  <a:gd name="connsiteY3" fmla="*/ 2729727 h 3693746"/>
                  <a:gd name="connsiteX4" fmla="*/ 887092 w 1630046"/>
                  <a:gd name="connsiteY4" fmla="*/ 2469968 h 3693746"/>
                  <a:gd name="connsiteX5" fmla="*/ 800100 w 1630046"/>
                  <a:gd name="connsiteY5" fmla="*/ 1750646 h 3693746"/>
                  <a:gd name="connsiteX6" fmla="*/ 597856 w 1630046"/>
                  <a:gd name="connsiteY6" fmla="*/ 339692 h 3693746"/>
                  <a:gd name="connsiteX7" fmla="*/ 868734 w 1630046"/>
                  <a:gd name="connsiteY7" fmla="*/ 1035324 h 3693746"/>
                  <a:gd name="connsiteX8" fmla="*/ 1055739 w 1630046"/>
                  <a:gd name="connsiteY8" fmla="*/ 236993 h 3693746"/>
                  <a:gd name="connsiteX9" fmla="*/ 1065580 w 1630046"/>
                  <a:gd name="connsiteY9" fmla="*/ 13933 h 3693746"/>
                  <a:gd name="connsiteX10" fmla="*/ 1104950 w 1630046"/>
                  <a:gd name="connsiteY10" fmla="*/ 636160 h 3693746"/>
                  <a:gd name="connsiteX11" fmla="*/ 939800 w 1630046"/>
                  <a:gd name="connsiteY11" fmla="*/ 1725246 h 3693746"/>
                  <a:gd name="connsiteX12" fmla="*/ 990600 w 1630046"/>
                  <a:gd name="connsiteY12" fmla="*/ 2271346 h 3693746"/>
                  <a:gd name="connsiteX13" fmla="*/ 1033467 w 1630046"/>
                  <a:gd name="connsiteY13" fmla="*/ 2863666 h 3693746"/>
                  <a:gd name="connsiteX14" fmla="*/ 1158876 w 1630046"/>
                  <a:gd name="connsiteY14" fmla="*/ 3089387 h 3693746"/>
                  <a:gd name="connsiteX15" fmla="*/ 1253491 w 1630046"/>
                  <a:gd name="connsiteY15" fmla="*/ 3304106 h 3693746"/>
                  <a:gd name="connsiteX16" fmla="*/ 1477647 w 1630046"/>
                  <a:gd name="connsiteY16" fmla="*/ 3312525 h 3693746"/>
                  <a:gd name="connsiteX17" fmla="*/ 1630046 w 1630046"/>
                  <a:gd name="connsiteY17" fmla="*/ 3242824 h 3693746"/>
                  <a:gd name="connsiteX18" fmla="*/ 1536700 w 1630046"/>
                  <a:gd name="connsiteY18" fmla="*/ 3592146 h 3693746"/>
                  <a:gd name="connsiteX19" fmla="*/ 1473200 w 1630046"/>
                  <a:gd name="connsiteY19" fmla="*/ 3681046 h 3693746"/>
                  <a:gd name="connsiteX20" fmla="*/ 1295400 w 1630046"/>
                  <a:gd name="connsiteY20" fmla="*/ 3490546 h 3693746"/>
                  <a:gd name="connsiteX21" fmla="*/ 1143000 w 1630046"/>
                  <a:gd name="connsiteY21" fmla="*/ 3604846 h 3693746"/>
                  <a:gd name="connsiteX22" fmla="*/ 698500 w 1630046"/>
                  <a:gd name="connsiteY22" fmla="*/ 3579446 h 3693746"/>
                  <a:gd name="connsiteX23" fmla="*/ 457200 w 1630046"/>
                  <a:gd name="connsiteY23" fmla="*/ 3503246 h 3693746"/>
                  <a:gd name="connsiteX24" fmla="*/ 203200 w 1630046"/>
                  <a:gd name="connsiteY24" fmla="*/ 3693746 h 3693746"/>
                  <a:gd name="connsiteX25" fmla="*/ 177800 w 1630046"/>
                  <a:gd name="connsiteY25" fmla="*/ 3592146 h 3693746"/>
                  <a:gd name="connsiteX26" fmla="*/ 0 w 1630046"/>
                  <a:gd name="connsiteY26" fmla="*/ 3642946 h 3693746"/>
                  <a:gd name="connsiteX0" fmla="*/ 0 w 1630046"/>
                  <a:gd name="connsiteY0" fmla="*/ 3642946 h 3693746"/>
                  <a:gd name="connsiteX1" fmla="*/ 228600 w 1630046"/>
                  <a:gd name="connsiteY1" fmla="*/ 3414346 h 3693746"/>
                  <a:gd name="connsiteX2" fmla="*/ 614359 w 1630046"/>
                  <a:gd name="connsiteY2" fmla="*/ 3053724 h 3693746"/>
                  <a:gd name="connsiteX3" fmla="*/ 797873 w 1630046"/>
                  <a:gd name="connsiteY3" fmla="*/ 2729727 h 3693746"/>
                  <a:gd name="connsiteX4" fmla="*/ 887092 w 1630046"/>
                  <a:gd name="connsiteY4" fmla="*/ 2469968 h 3693746"/>
                  <a:gd name="connsiteX5" fmla="*/ 800100 w 1630046"/>
                  <a:gd name="connsiteY5" fmla="*/ 1750646 h 3693746"/>
                  <a:gd name="connsiteX6" fmla="*/ 597856 w 1630046"/>
                  <a:gd name="connsiteY6" fmla="*/ 339692 h 3693746"/>
                  <a:gd name="connsiteX7" fmla="*/ 868734 w 1630046"/>
                  <a:gd name="connsiteY7" fmla="*/ 1035324 h 3693746"/>
                  <a:gd name="connsiteX8" fmla="*/ 1055739 w 1630046"/>
                  <a:gd name="connsiteY8" fmla="*/ 236993 h 3693746"/>
                  <a:gd name="connsiteX9" fmla="*/ 1065580 w 1630046"/>
                  <a:gd name="connsiteY9" fmla="*/ 13933 h 3693746"/>
                  <a:gd name="connsiteX10" fmla="*/ 1104950 w 1630046"/>
                  <a:gd name="connsiteY10" fmla="*/ 636160 h 3693746"/>
                  <a:gd name="connsiteX11" fmla="*/ 939800 w 1630046"/>
                  <a:gd name="connsiteY11" fmla="*/ 1725246 h 3693746"/>
                  <a:gd name="connsiteX12" fmla="*/ 990600 w 1630046"/>
                  <a:gd name="connsiteY12" fmla="*/ 2271346 h 3693746"/>
                  <a:gd name="connsiteX13" fmla="*/ 1033467 w 1630046"/>
                  <a:gd name="connsiteY13" fmla="*/ 2863666 h 3693746"/>
                  <a:gd name="connsiteX14" fmla="*/ 1158876 w 1630046"/>
                  <a:gd name="connsiteY14" fmla="*/ 3089387 h 3693746"/>
                  <a:gd name="connsiteX15" fmla="*/ 1253491 w 1630046"/>
                  <a:gd name="connsiteY15" fmla="*/ 3304106 h 3693746"/>
                  <a:gd name="connsiteX16" fmla="*/ 1477647 w 1630046"/>
                  <a:gd name="connsiteY16" fmla="*/ 3312525 h 3693746"/>
                  <a:gd name="connsiteX17" fmla="*/ 1630046 w 1630046"/>
                  <a:gd name="connsiteY17" fmla="*/ 3242824 h 3693746"/>
                  <a:gd name="connsiteX18" fmla="*/ 1507174 w 1630046"/>
                  <a:gd name="connsiteY18" fmla="*/ 3380824 h 3693746"/>
                  <a:gd name="connsiteX19" fmla="*/ 1473200 w 1630046"/>
                  <a:gd name="connsiteY19" fmla="*/ 3681046 h 3693746"/>
                  <a:gd name="connsiteX20" fmla="*/ 1295400 w 1630046"/>
                  <a:gd name="connsiteY20" fmla="*/ 3490546 h 3693746"/>
                  <a:gd name="connsiteX21" fmla="*/ 1143000 w 1630046"/>
                  <a:gd name="connsiteY21" fmla="*/ 3604846 h 3693746"/>
                  <a:gd name="connsiteX22" fmla="*/ 698500 w 1630046"/>
                  <a:gd name="connsiteY22" fmla="*/ 3579446 h 3693746"/>
                  <a:gd name="connsiteX23" fmla="*/ 457200 w 1630046"/>
                  <a:gd name="connsiteY23" fmla="*/ 3503246 h 3693746"/>
                  <a:gd name="connsiteX24" fmla="*/ 203200 w 1630046"/>
                  <a:gd name="connsiteY24" fmla="*/ 3693746 h 3693746"/>
                  <a:gd name="connsiteX25" fmla="*/ 177800 w 1630046"/>
                  <a:gd name="connsiteY25" fmla="*/ 3592146 h 3693746"/>
                  <a:gd name="connsiteX26" fmla="*/ 0 w 1630046"/>
                  <a:gd name="connsiteY26" fmla="*/ 3642946 h 3693746"/>
                  <a:gd name="connsiteX0" fmla="*/ 0 w 1630046"/>
                  <a:gd name="connsiteY0" fmla="*/ 3642946 h 3693746"/>
                  <a:gd name="connsiteX1" fmla="*/ 228600 w 1630046"/>
                  <a:gd name="connsiteY1" fmla="*/ 3414346 h 3693746"/>
                  <a:gd name="connsiteX2" fmla="*/ 614359 w 1630046"/>
                  <a:gd name="connsiteY2" fmla="*/ 3053724 h 3693746"/>
                  <a:gd name="connsiteX3" fmla="*/ 797873 w 1630046"/>
                  <a:gd name="connsiteY3" fmla="*/ 2729727 h 3693746"/>
                  <a:gd name="connsiteX4" fmla="*/ 887092 w 1630046"/>
                  <a:gd name="connsiteY4" fmla="*/ 2469968 h 3693746"/>
                  <a:gd name="connsiteX5" fmla="*/ 800100 w 1630046"/>
                  <a:gd name="connsiteY5" fmla="*/ 1750646 h 3693746"/>
                  <a:gd name="connsiteX6" fmla="*/ 597856 w 1630046"/>
                  <a:gd name="connsiteY6" fmla="*/ 339692 h 3693746"/>
                  <a:gd name="connsiteX7" fmla="*/ 868734 w 1630046"/>
                  <a:gd name="connsiteY7" fmla="*/ 1035324 h 3693746"/>
                  <a:gd name="connsiteX8" fmla="*/ 1055739 w 1630046"/>
                  <a:gd name="connsiteY8" fmla="*/ 236993 h 3693746"/>
                  <a:gd name="connsiteX9" fmla="*/ 1065580 w 1630046"/>
                  <a:gd name="connsiteY9" fmla="*/ 13933 h 3693746"/>
                  <a:gd name="connsiteX10" fmla="*/ 1104950 w 1630046"/>
                  <a:gd name="connsiteY10" fmla="*/ 636160 h 3693746"/>
                  <a:gd name="connsiteX11" fmla="*/ 939800 w 1630046"/>
                  <a:gd name="connsiteY11" fmla="*/ 1725246 h 3693746"/>
                  <a:gd name="connsiteX12" fmla="*/ 990600 w 1630046"/>
                  <a:gd name="connsiteY12" fmla="*/ 2271346 h 3693746"/>
                  <a:gd name="connsiteX13" fmla="*/ 1033467 w 1630046"/>
                  <a:gd name="connsiteY13" fmla="*/ 2863666 h 3693746"/>
                  <a:gd name="connsiteX14" fmla="*/ 1158876 w 1630046"/>
                  <a:gd name="connsiteY14" fmla="*/ 3089387 h 3693746"/>
                  <a:gd name="connsiteX15" fmla="*/ 1253491 w 1630046"/>
                  <a:gd name="connsiteY15" fmla="*/ 3304106 h 3693746"/>
                  <a:gd name="connsiteX16" fmla="*/ 1477647 w 1630046"/>
                  <a:gd name="connsiteY16" fmla="*/ 3312525 h 3693746"/>
                  <a:gd name="connsiteX17" fmla="*/ 1630046 w 1630046"/>
                  <a:gd name="connsiteY17" fmla="*/ 3242824 h 3693746"/>
                  <a:gd name="connsiteX18" fmla="*/ 1507174 w 1630046"/>
                  <a:gd name="connsiteY18" fmla="*/ 3380824 h 3693746"/>
                  <a:gd name="connsiteX19" fmla="*/ 1374777 w 1630046"/>
                  <a:gd name="connsiteY19" fmla="*/ 3375803 h 3693746"/>
                  <a:gd name="connsiteX20" fmla="*/ 1295400 w 1630046"/>
                  <a:gd name="connsiteY20" fmla="*/ 3490546 h 3693746"/>
                  <a:gd name="connsiteX21" fmla="*/ 1143000 w 1630046"/>
                  <a:gd name="connsiteY21" fmla="*/ 3604846 h 3693746"/>
                  <a:gd name="connsiteX22" fmla="*/ 698500 w 1630046"/>
                  <a:gd name="connsiteY22" fmla="*/ 3579446 h 3693746"/>
                  <a:gd name="connsiteX23" fmla="*/ 457200 w 1630046"/>
                  <a:gd name="connsiteY23" fmla="*/ 3503246 h 3693746"/>
                  <a:gd name="connsiteX24" fmla="*/ 203200 w 1630046"/>
                  <a:gd name="connsiteY24" fmla="*/ 3693746 h 3693746"/>
                  <a:gd name="connsiteX25" fmla="*/ 177800 w 1630046"/>
                  <a:gd name="connsiteY25" fmla="*/ 3592146 h 3693746"/>
                  <a:gd name="connsiteX26" fmla="*/ 0 w 1630046"/>
                  <a:gd name="connsiteY26" fmla="*/ 3642946 h 3693746"/>
                  <a:gd name="connsiteX0" fmla="*/ 0 w 1630046"/>
                  <a:gd name="connsiteY0" fmla="*/ 3642946 h 3693746"/>
                  <a:gd name="connsiteX1" fmla="*/ 228600 w 1630046"/>
                  <a:gd name="connsiteY1" fmla="*/ 3414346 h 3693746"/>
                  <a:gd name="connsiteX2" fmla="*/ 614359 w 1630046"/>
                  <a:gd name="connsiteY2" fmla="*/ 3053724 h 3693746"/>
                  <a:gd name="connsiteX3" fmla="*/ 797873 w 1630046"/>
                  <a:gd name="connsiteY3" fmla="*/ 2729727 h 3693746"/>
                  <a:gd name="connsiteX4" fmla="*/ 887092 w 1630046"/>
                  <a:gd name="connsiteY4" fmla="*/ 2469968 h 3693746"/>
                  <a:gd name="connsiteX5" fmla="*/ 800100 w 1630046"/>
                  <a:gd name="connsiteY5" fmla="*/ 1750646 h 3693746"/>
                  <a:gd name="connsiteX6" fmla="*/ 597856 w 1630046"/>
                  <a:gd name="connsiteY6" fmla="*/ 339692 h 3693746"/>
                  <a:gd name="connsiteX7" fmla="*/ 868734 w 1630046"/>
                  <a:gd name="connsiteY7" fmla="*/ 1035324 h 3693746"/>
                  <a:gd name="connsiteX8" fmla="*/ 1055739 w 1630046"/>
                  <a:gd name="connsiteY8" fmla="*/ 236993 h 3693746"/>
                  <a:gd name="connsiteX9" fmla="*/ 1065580 w 1630046"/>
                  <a:gd name="connsiteY9" fmla="*/ 13933 h 3693746"/>
                  <a:gd name="connsiteX10" fmla="*/ 1104950 w 1630046"/>
                  <a:gd name="connsiteY10" fmla="*/ 636160 h 3693746"/>
                  <a:gd name="connsiteX11" fmla="*/ 939800 w 1630046"/>
                  <a:gd name="connsiteY11" fmla="*/ 1725246 h 3693746"/>
                  <a:gd name="connsiteX12" fmla="*/ 990600 w 1630046"/>
                  <a:gd name="connsiteY12" fmla="*/ 2271346 h 3693746"/>
                  <a:gd name="connsiteX13" fmla="*/ 1033467 w 1630046"/>
                  <a:gd name="connsiteY13" fmla="*/ 2863666 h 3693746"/>
                  <a:gd name="connsiteX14" fmla="*/ 1158876 w 1630046"/>
                  <a:gd name="connsiteY14" fmla="*/ 3089387 h 3693746"/>
                  <a:gd name="connsiteX15" fmla="*/ 1253491 w 1630046"/>
                  <a:gd name="connsiteY15" fmla="*/ 3304106 h 3693746"/>
                  <a:gd name="connsiteX16" fmla="*/ 1477647 w 1630046"/>
                  <a:gd name="connsiteY16" fmla="*/ 3312525 h 3693746"/>
                  <a:gd name="connsiteX17" fmla="*/ 1630046 w 1630046"/>
                  <a:gd name="connsiteY17" fmla="*/ 3242824 h 3693746"/>
                  <a:gd name="connsiteX18" fmla="*/ 1507174 w 1630046"/>
                  <a:gd name="connsiteY18" fmla="*/ 3380824 h 3693746"/>
                  <a:gd name="connsiteX19" fmla="*/ 1374777 w 1630046"/>
                  <a:gd name="connsiteY19" fmla="*/ 3375803 h 3693746"/>
                  <a:gd name="connsiteX20" fmla="*/ 1196977 w 1630046"/>
                  <a:gd name="connsiteY20" fmla="*/ 3420106 h 3693746"/>
                  <a:gd name="connsiteX21" fmla="*/ 1143000 w 1630046"/>
                  <a:gd name="connsiteY21" fmla="*/ 3604846 h 3693746"/>
                  <a:gd name="connsiteX22" fmla="*/ 698500 w 1630046"/>
                  <a:gd name="connsiteY22" fmla="*/ 3579446 h 3693746"/>
                  <a:gd name="connsiteX23" fmla="*/ 457200 w 1630046"/>
                  <a:gd name="connsiteY23" fmla="*/ 3503246 h 3693746"/>
                  <a:gd name="connsiteX24" fmla="*/ 203200 w 1630046"/>
                  <a:gd name="connsiteY24" fmla="*/ 3693746 h 3693746"/>
                  <a:gd name="connsiteX25" fmla="*/ 177800 w 1630046"/>
                  <a:gd name="connsiteY25" fmla="*/ 3592146 h 3693746"/>
                  <a:gd name="connsiteX26" fmla="*/ 0 w 1630046"/>
                  <a:gd name="connsiteY26" fmla="*/ 3642946 h 3693746"/>
                  <a:gd name="connsiteX0" fmla="*/ 0 w 1630046"/>
                  <a:gd name="connsiteY0" fmla="*/ 3642946 h 3693746"/>
                  <a:gd name="connsiteX1" fmla="*/ 228600 w 1630046"/>
                  <a:gd name="connsiteY1" fmla="*/ 3414346 h 3693746"/>
                  <a:gd name="connsiteX2" fmla="*/ 614359 w 1630046"/>
                  <a:gd name="connsiteY2" fmla="*/ 3053724 h 3693746"/>
                  <a:gd name="connsiteX3" fmla="*/ 797873 w 1630046"/>
                  <a:gd name="connsiteY3" fmla="*/ 2729727 h 3693746"/>
                  <a:gd name="connsiteX4" fmla="*/ 887092 w 1630046"/>
                  <a:gd name="connsiteY4" fmla="*/ 2469968 h 3693746"/>
                  <a:gd name="connsiteX5" fmla="*/ 800100 w 1630046"/>
                  <a:gd name="connsiteY5" fmla="*/ 1750646 h 3693746"/>
                  <a:gd name="connsiteX6" fmla="*/ 597856 w 1630046"/>
                  <a:gd name="connsiteY6" fmla="*/ 339692 h 3693746"/>
                  <a:gd name="connsiteX7" fmla="*/ 868734 w 1630046"/>
                  <a:gd name="connsiteY7" fmla="*/ 1035324 h 3693746"/>
                  <a:gd name="connsiteX8" fmla="*/ 1055739 w 1630046"/>
                  <a:gd name="connsiteY8" fmla="*/ 236993 h 3693746"/>
                  <a:gd name="connsiteX9" fmla="*/ 1065580 w 1630046"/>
                  <a:gd name="connsiteY9" fmla="*/ 13933 h 3693746"/>
                  <a:gd name="connsiteX10" fmla="*/ 1104950 w 1630046"/>
                  <a:gd name="connsiteY10" fmla="*/ 636160 h 3693746"/>
                  <a:gd name="connsiteX11" fmla="*/ 939800 w 1630046"/>
                  <a:gd name="connsiteY11" fmla="*/ 1725246 h 3693746"/>
                  <a:gd name="connsiteX12" fmla="*/ 990600 w 1630046"/>
                  <a:gd name="connsiteY12" fmla="*/ 2271346 h 3693746"/>
                  <a:gd name="connsiteX13" fmla="*/ 1033467 w 1630046"/>
                  <a:gd name="connsiteY13" fmla="*/ 2863666 h 3693746"/>
                  <a:gd name="connsiteX14" fmla="*/ 1158876 w 1630046"/>
                  <a:gd name="connsiteY14" fmla="*/ 3089387 h 3693746"/>
                  <a:gd name="connsiteX15" fmla="*/ 1253491 w 1630046"/>
                  <a:gd name="connsiteY15" fmla="*/ 3304106 h 3693746"/>
                  <a:gd name="connsiteX16" fmla="*/ 1477647 w 1630046"/>
                  <a:gd name="connsiteY16" fmla="*/ 3312525 h 3693746"/>
                  <a:gd name="connsiteX17" fmla="*/ 1630046 w 1630046"/>
                  <a:gd name="connsiteY17" fmla="*/ 3242824 h 3693746"/>
                  <a:gd name="connsiteX18" fmla="*/ 1507174 w 1630046"/>
                  <a:gd name="connsiteY18" fmla="*/ 3380824 h 3693746"/>
                  <a:gd name="connsiteX19" fmla="*/ 1374777 w 1630046"/>
                  <a:gd name="connsiteY19" fmla="*/ 3375803 h 3693746"/>
                  <a:gd name="connsiteX20" fmla="*/ 1196977 w 1630046"/>
                  <a:gd name="connsiteY20" fmla="*/ 3420106 h 3693746"/>
                  <a:gd name="connsiteX21" fmla="*/ 1034735 w 1630046"/>
                  <a:gd name="connsiteY21" fmla="*/ 3452226 h 3693746"/>
                  <a:gd name="connsiteX22" fmla="*/ 698500 w 1630046"/>
                  <a:gd name="connsiteY22" fmla="*/ 3579446 h 3693746"/>
                  <a:gd name="connsiteX23" fmla="*/ 457200 w 1630046"/>
                  <a:gd name="connsiteY23" fmla="*/ 3503246 h 3693746"/>
                  <a:gd name="connsiteX24" fmla="*/ 203200 w 1630046"/>
                  <a:gd name="connsiteY24" fmla="*/ 3693746 h 3693746"/>
                  <a:gd name="connsiteX25" fmla="*/ 177800 w 1630046"/>
                  <a:gd name="connsiteY25" fmla="*/ 3592146 h 3693746"/>
                  <a:gd name="connsiteX26" fmla="*/ 0 w 1630046"/>
                  <a:gd name="connsiteY26" fmla="*/ 3642946 h 3693746"/>
                  <a:gd name="connsiteX0" fmla="*/ 0 w 1630046"/>
                  <a:gd name="connsiteY0" fmla="*/ 3642946 h 3693746"/>
                  <a:gd name="connsiteX1" fmla="*/ 228600 w 1630046"/>
                  <a:gd name="connsiteY1" fmla="*/ 3414346 h 3693746"/>
                  <a:gd name="connsiteX2" fmla="*/ 614359 w 1630046"/>
                  <a:gd name="connsiteY2" fmla="*/ 3053724 h 3693746"/>
                  <a:gd name="connsiteX3" fmla="*/ 797873 w 1630046"/>
                  <a:gd name="connsiteY3" fmla="*/ 2729727 h 3693746"/>
                  <a:gd name="connsiteX4" fmla="*/ 887092 w 1630046"/>
                  <a:gd name="connsiteY4" fmla="*/ 2469968 h 3693746"/>
                  <a:gd name="connsiteX5" fmla="*/ 800100 w 1630046"/>
                  <a:gd name="connsiteY5" fmla="*/ 1750646 h 3693746"/>
                  <a:gd name="connsiteX6" fmla="*/ 597856 w 1630046"/>
                  <a:gd name="connsiteY6" fmla="*/ 339692 h 3693746"/>
                  <a:gd name="connsiteX7" fmla="*/ 868734 w 1630046"/>
                  <a:gd name="connsiteY7" fmla="*/ 1035324 h 3693746"/>
                  <a:gd name="connsiteX8" fmla="*/ 1055739 w 1630046"/>
                  <a:gd name="connsiteY8" fmla="*/ 236993 h 3693746"/>
                  <a:gd name="connsiteX9" fmla="*/ 1065580 w 1630046"/>
                  <a:gd name="connsiteY9" fmla="*/ 13933 h 3693746"/>
                  <a:gd name="connsiteX10" fmla="*/ 1104950 w 1630046"/>
                  <a:gd name="connsiteY10" fmla="*/ 636160 h 3693746"/>
                  <a:gd name="connsiteX11" fmla="*/ 939800 w 1630046"/>
                  <a:gd name="connsiteY11" fmla="*/ 1725246 h 3693746"/>
                  <a:gd name="connsiteX12" fmla="*/ 990600 w 1630046"/>
                  <a:gd name="connsiteY12" fmla="*/ 2271346 h 3693746"/>
                  <a:gd name="connsiteX13" fmla="*/ 1033467 w 1630046"/>
                  <a:gd name="connsiteY13" fmla="*/ 2863666 h 3693746"/>
                  <a:gd name="connsiteX14" fmla="*/ 1158876 w 1630046"/>
                  <a:gd name="connsiteY14" fmla="*/ 3089387 h 3693746"/>
                  <a:gd name="connsiteX15" fmla="*/ 1253491 w 1630046"/>
                  <a:gd name="connsiteY15" fmla="*/ 3304106 h 3693746"/>
                  <a:gd name="connsiteX16" fmla="*/ 1477647 w 1630046"/>
                  <a:gd name="connsiteY16" fmla="*/ 3312525 h 3693746"/>
                  <a:gd name="connsiteX17" fmla="*/ 1630046 w 1630046"/>
                  <a:gd name="connsiteY17" fmla="*/ 3242824 h 3693746"/>
                  <a:gd name="connsiteX18" fmla="*/ 1507174 w 1630046"/>
                  <a:gd name="connsiteY18" fmla="*/ 3380824 h 3693746"/>
                  <a:gd name="connsiteX19" fmla="*/ 1374777 w 1630046"/>
                  <a:gd name="connsiteY19" fmla="*/ 3375803 h 3693746"/>
                  <a:gd name="connsiteX20" fmla="*/ 1196977 w 1630046"/>
                  <a:gd name="connsiteY20" fmla="*/ 3420106 h 3693746"/>
                  <a:gd name="connsiteX21" fmla="*/ 1034735 w 1630046"/>
                  <a:gd name="connsiteY21" fmla="*/ 3452226 h 3693746"/>
                  <a:gd name="connsiteX22" fmla="*/ 777239 w 1630046"/>
                  <a:gd name="connsiteY22" fmla="*/ 3462044 h 3693746"/>
                  <a:gd name="connsiteX23" fmla="*/ 457200 w 1630046"/>
                  <a:gd name="connsiteY23" fmla="*/ 3503246 h 3693746"/>
                  <a:gd name="connsiteX24" fmla="*/ 203200 w 1630046"/>
                  <a:gd name="connsiteY24" fmla="*/ 3693746 h 3693746"/>
                  <a:gd name="connsiteX25" fmla="*/ 177800 w 1630046"/>
                  <a:gd name="connsiteY25" fmla="*/ 3592146 h 3693746"/>
                  <a:gd name="connsiteX26" fmla="*/ 0 w 1630046"/>
                  <a:gd name="connsiteY26" fmla="*/ 3642946 h 3693746"/>
                  <a:gd name="connsiteX0" fmla="*/ 0 w 1630046"/>
                  <a:gd name="connsiteY0" fmla="*/ 3642946 h 3693746"/>
                  <a:gd name="connsiteX1" fmla="*/ 228600 w 1630046"/>
                  <a:gd name="connsiteY1" fmla="*/ 3414346 h 3693746"/>
                  <a:gd name="connsiteX2" fmla="*/ 614359 w 1630046"/>
                  <a:gd name="connsiteY2" fmla="*/ 3053724 h 3693746"/>
                  <a:gd name="connsiteX3" fmla="*/ 797873 w 1630046"/>
                  <a:gd name="connsiteY3" fmla="*/ 2729727 h 3693746"/>
                  <a:gd name="connsiteX4" fmla="*/ 887092 w 1630046"/>
                  <a:gd name="connsiteY4" fmla="*/ 2469968 h 3693746"/>
                  <a:gd name="connsiteX5" fmla="*/ 800100 w 1630046"/>
                  <a:gd name="connsiteY5" fmla="*/ 1750646 h 3693746"/>
                  <a:gd name="connsiteX6" fmla="*/ 597856 w 1630046"/>
                  <a:gd name="connsiteY6" fmla="*/ 339692 h 3693746"/>
                  <a:gd name="connsiteX7" fmla="*/ 868734 w 1630046"/>
                  <a:gd name="connsiteY7" fmla="*/ 1035324 h 3693746"/>
                  <a:gd name="connsiteX8" fmla="*/ 1055739 w 1630046"/>
                  <a:gd name="connsiteY8" fmla="*/ 236993 h 3693746"/>
                  <a:gd name="connsiteX9" fmla="*/ 1065580 w 1630046"/>
                  <a:gd name="connsiteY9" fmla="*/ 13933 h 3693746"/>
                  <a:gd name="connsiteX10" fmla="*/ 1104950 w 1630046"/>
                  <a:gd name="connsiteY10" fmla="*/ 636160 h 3693746"/>
                  <a:gd name="connsiteX11" fmla="*/ 939800 w 1630046"/>
                  <a:gd name="connsiteY11" fmla="*/ 1725246 h 3693746"/>
                  <a:gd name="connsiteX12" fmla="*/ 990600 w 1630046"/>
                  <a:gd name="connsiteY12" fmla="*/ 2271346 h 3693746"/>
                  <a:gd name="connsiteX13" fmla="*/ 1033467 w 1630046"/>
                  <a:gd name="connsiteY13" fmla="*/ 2863666 h 3693746"/>
                  <a:gd name="connsiteX14" fmla="*/ 1158876 w 1630046"/>
                  <a:gd name="connsiteY14" fmla="*/ 3089387 h 3693746"/>
                  <a:gd name="connsiteX15" fmla="*/ 1253491 w 1630046"/>
                  <a:gd name="connsiteY15" fmla="*/ 3304106 h 3693746"/>
                  <a:gd name="connsiteX16" fmla="*/ 1477647 w 1630046"/>
                  <a:gd name="connsiteY16" fmla="*/ 3312525 h 3693746"/>
                  <a:gd name="connsiteX17" fmla="*/ 1630046 w 1630046"/>
                  <a:gd name="connsiteY17" fmla="*/ 3242824 h 3693746"/>
                  <a:gd name="connsiteX18" fmla="*/ 1507174 w 1630046"/>
                  <a:gd name="connsiteY18" fmla="*/ 3380824 h 3693746"/>
                  <a:gd name="connsiteX19" fmla="*/ 1374777 w 1630046"/>
                  <a:gd name="connsiteY19" fmla="*/ 3375803 h 3693746"/>
                  <a:gd name="connsiteX20" fmla="*/ 1196977 w 1630046"/>
                  <a:gd name="connsiteY20" fmla="*/ 3420106 h 3693746"/>
                  <a:gd name="connsiteX21" fmla="*/ 1034735 w 1630046"/>
                  <a:gd name="connsiteY21" fmla="*/ 3452226 h 3693746"/>
                  <a:gd name="connsiteX22" fmla="*/ 777239 w 1630046"/>
                  <a:gd name="connsiteY22" fmla="*/ 3462044 h 3693746"/>
                  <a:gd name="connsiteX23" fmla="*/ 555621 w 1630046"/>
                  <a:gd name="connsiteY23" fmla="*/ 3409327 h 3693746"/>
                  <a:gd name="connsiteX24" fmla="*/ 203200 w 1630046"/>
                  <a:gd name="connsiteY24" fmla="*/ 3693746 h 3693746"/>
                  <a:gd name="connsiteX25" fmla="*/ 177800 w 1630046"/>
                  <a:gd name="connsiteY25" fmla="*/ 3592146 h 3693746"/>
                  <a:gd name="connsiteX26" fmla="*/ 0 w 1630046"/>
                  <a:gd name="connsiteY26" fmla="*/ 3642946 h 3693746"/>
                  <a:gd name="connsiteX0" fmla="*/ 0 w 1630046"/>
                  <a:gd name="connsiteY0" fmla="*/ 3642946 h 3642946"/>
                  <a:gd name="connsiteX1" fmla="*/ 228600 w 1630046"/>
                  <a:gd name="connsiteY1" fmla="*/ 3414346 h 3642946"/>
                  <a:gd name="connsiteX2" fmla="*/ 614359 w 1630046"/>
                  <a:gd name="connsiteY2" fmla="*/ 3053724 h 3642946"/>
                  <a:gd name="connsiteX3" fmla="*/ 797873 w 1630046"/>
                  <a:gd name="connsiteY3" fmla="*/ 2729727 h 3642946"/>
                  <a:gd name="connsiteX4" fmla="*/ 887092 w 1630046"/>
                  <a:gd name="connsiteY4" fmla="*/ 2469968 h 3642946"/>
                  <a:gd name="connsiteX5" fmla="*/ 800100 w 1630046"/>
                  <a:gd name="connsiteY5" fmla="*/ 1750646 h 3642946"/>
                  <a:gd name="connsiteX6" fmla="*/ 597856 w 1630046"/>
                  <a:gd name="connsiteY6" fmla="*/ 339692 h 3642946"/>
                  <a:gd name="connsiteX7" fmla="*/ 868734 w 1630046"/>
                  <a:gd name="connsiteY7" fmla="*/ 1035324 h 3642946"/>
                  <a:gd name="connsiteX8" fmla="*/ 1055739 w 1630046"/>
                  <a:gd name="connsiteY8" fmla="*/ 236993 h 3642946"/>
                  <a:gd name="connsiteX9" fmla="*/ 1065580 w 1630046"/>
                  <a:gd name="connsiteY9" fmla="*/ 13933 h 3642946"/>
                  <a:gd name="connsiteX10" fmla="*/ 1104950 w 1630046"/>
                  <a:gd name="connsiteY10" fmla="*/ 636160 h 3642946"/>
                  <a:gd name="connsiteX11" fmla="*/ 939800 w 1630046"/>
                  <a:gd name="connsiteY11" fmla="*/ 1725246 h 3642946"/>
                  <a:gd name="connsiteX12" fmla="*/ 990600 w 1630046"/>
                  <a:gd name="connsiteY12" fmla="*/ 2271346 h 3642946"/>
                  <a:gd name="connsiteX13" fmla="*/ 1033467 w 1630046"/>
                  <a:gd name="connsiteY13" fmla="*/ 2863666 h 3642946"/>
                  <a:gd name="connsiteX14" fmla="*/ 1158876 w 1630046"/>
                  <a:gd name="connsiteY14" fmla="*/ 3089387 h 3642946"/>
                  <a:gd name="connsiteX15" fmla="*/ 1253491 w 1630046"/>
                  <a:gd name="connsiteY15" fmla="*/ 3304106 h 3642946"/>
                  <a:gd name="connsiteX16" fmla="*/ 1477647 w 1630046"/>
                  <a:gd name="connsiteY16" fmla="*/ 3312525 h 3642946"/>
                  <a:gd name="connsiteX17" fmla="*/ 1630046 w 1630046"/>
                  <a:gd name="connsiteY17" fmla="*/ 3242824 h 3642946"/>
                  <a:gd name="connsiteX18" fmla="*/ 1507174 w 1630046"/>
                  <a:gd name="connsiteY18" fmla="*/ 3380824 h 3642946"/>
                  <a:gd name="connsiteX19" fmla="*/ 1374777 w 1630046"/>
                  <a:gd name="connsiteY19" fmla="*/ 3375803 h 3642946"/>
                  <a:gd name="connsiteX20" fmla="*/ 1196977 w 1630046"/>
                  <a:gd name="connsiteY20" fmla="*/ 3420106 h 3642946"/>
                  <a:gd name="connsiteX21" fmla="*/ 1034735 w 1630046"/>
                  <a:gd name="connsiteY21" fmla="*/ 3452226 h 3642946"/>
                  <a:gd name="connsiteX22" fmla="*/ 777239 w 1630046"/>
                  <a:gd name="connsiteY22" fmla="*/ 3462044 h 3642946"/>
                  <a:gd name="connsiteX23" fmla="*/ 555621 w 1630046"/>
                  <a:gd name="connsiteY23" fmla="*/ 3409327 h 3642946"/>
                  <a:gd name="connsiteX24" fmla="*/ 360678 w 1630046"/>
                  <a:gd name="connsiteY24" fmla="*/ 3505905 h 3642946"/>
                  <a:gd name="connsiteX25" fmla="*/ 177800 w 1630046"/>
                  <a:gd name="connsiteY25" fmla="*/ 3592146 h 3642946"/>
                  <a:gd name="connsiteX26" fmla="*/ 0 w 1630046"/>
                  <a:gd name="connsiteY26" fmla="*/ 3642946 h 3642946"/>
                  <a:gd name="connsiteX0" fmla="*/ 0 w 1630046"/>
                  <a:gd name="connsiteY0" fmla="*/ 3642946 h 3642946"/>
                  <a:gd name="connsiteX1" fmla="*/ 346708 w 1630046"/>
                  <a:gd name="connsiteY1" fmla="*/ 3484786 h 3642946"/>
                  <a:gd name="connsiteX2" fmla="*/ 614359 w 1630046"/>
                  <a:gd name="connsiteY2" fmla="*/ 3053724 h 3642946"/>
                  <a:gd name="connsiteX3" fmla="*/ 797873 w 1630046"/>
                  <a:gd name="connsiteY3" fmla="*/ 2729727 h 3642946"/>
                  <a:gd name="connsiteX4" fmla="*/ 887092 w 1630046"/>
                  <a:gd name="connsiteY4" fmla="*/ 2469968 h 3642946"/>
                  <a:gd name="connsiteX5" fmla="*/ 800100 w 1630046"/>
                  <a:gd name="connsiteY5" fmla="*/ 1750646 h 3642946"/>
                  <a:gd name="connsiteX6" fmla="*/ 597856 w 1630046"/>
                  <a:gd name="connsiteY6" fmla="*/ 339692 h 3642946"/>
                  <a:gd name="connsiteX7" fmla="*/ 868734 w 1630046"/>
                  <a:gd name="connsiteY7" fmla="*/ 1035324 h 3642946"/>
                  <a:gd name="connsiteX8" fmla="*/ 1055739 w 1630046"/>
                  <a:gd name="connsiteY8" fmla="*/ 236993 h 3642946"/>
                  <a:gd name="connsiteX9" fmla="*/ 1065580 w 1630046"/>
                  <a:gd name="connsiteY9" fmla="*/ 13933 h 3642946"/>
                  <a:gd name="connsiteX10" fmla="*/ 1104950 w 1630046"/>
                  <a:gd name="connsiteY10" fmla="*/ 636160 h 3642946"/>
                  <a:gd name="connsiteX11" fmla="*/ 939800 w 1630046"/>
                  <a:gd name="connsiteY11" fmla="*/ 1725246 h 3642946"/>
                  <a:gd name="connsiteX12" fmla="*/ 990600 w 1630046"/>
                  <a:gd name="connsiteY12" fmla="*/ 2271346 h 3642946"/>
                  <a:gd name="connsiteX13" fmla="*/ 1033467 w 1630046"/>
                  <a:gd name="connsiteY13" fmla="*/ 2863666 h 3642946"/>
                  <a:gd name="connsiteX14" fmla="*/ 1158876 w 1630046"/>
                  <a:gd name="connsiteY14" fmla="*/ 3089387 h 3642946"/>
                  <a:gd name="connsiteX15" fmla="*/ 1253491 w 1630046"/>
                  <a:gd name="connsiteY15" fmla="*/ 3304106 h 3642946"/>
                  <a:gd name="connsiteX16" fmla="*/ 1477647 w 1630046"/>
                  <a:gd name="connsiteY16" fmla="*/ 3312525 h 3642946"/>
                  <a:gd name="connsiteX17" fmla="*/ 1630046 w 1630046"/>
                  <a:gd name="connsiteY17" fmla="*/ 3242824 h 3642946"/>
                  <a:gd name="connsiteX18" fmla="*/ 1507174 w 1630046"/>
                  <a:gd name="connsiteY18" fmla="*/ 3380824 h 3642946"/>
                  <a:gd name="connsiteX19" fmla="*/ 1374777 w 1630046"/>
                  <a:gd name="connsiteY19" fmla="*/ 3375803 h 3642946"/>
                  <a:gd name="connsiteX20" fmla="*/ 1196977 w 1630046"/>
                  <a:gd name="connsiteY20" fmla="*/ 3420106 h 3642946"/>
                  <a:gd name="connsiteX21" fmla="*/ 1034735 w 1630046"/>
                  <a:gd name="connsiteY21" fmla="*/ 3452226 h 3642946"/>
                  <a:gd name="connsiteX22" fmla="*/ 777239 w 1630046"/>
                  <a:gd name="connsiteY22" fmla="*/ 3462044 h 3642946"/>
                  <a:gd name="connsiteX23" fmla="*/ 555621 w 1630046"/>
                  <a:gd name="connsiteY23" fmla="*/ 3409327 h 3642946"/>
                  <a:gd name="connsiteX24" fmla="*/ 360678 w 1630046"/>
                  <a:gd name="connsiteY24" fmla="*/ 3505905 h 3642946"/>
                  <a:gd name="connsiteX25" fmla="*/ 177800 w 1630046"/>
                  <a:gd name="connsiteY25" fmla="*/ 3592146 h 3642946"/>
                  <a:gd name="connsiteX26" fmla="*/ 0 w 1630046"/>
                  <a:gd name="connsiteY26" fmla="*/ 3642946 h 3642946"/>
                  <a:gd name="connsiteX0" fmla="*/ 0 w 1452246"/>
                  <a:gd name="connsiteY0" fmla="*/ 3592146 h 3592146"/>
                  <a:gd name="connsiteX1" fmla="*/ 168908 w 1452246"/>
                  <a:gd name="connsiteY1" fmla="*/ 3484786 h 3592146"/>
                  <a:gd name="connsiteX2" fmla="*/ 436559 w 1452246"/>
                  <a:gd name="connsiteY2" fmla="*/ 3053724 h 3592146"/>
                  <a:gd name="connsiteX3" fmla="*/ 620073 w 1452246"/>
                  <a:gd name="connsiteY3" fmla="*/ 2729727 h 3592146"/>
                  <a:gd name="connsiteX4" fmla="*/ 709292 w 1452246"/>
                  <a:gd name="connsiteY4" fmla="*/ 2469968 h 3592146"/>
                  <a:gd name="connsiteX5" fmla="*/ 622300 w 1452246"/>
                  <a:gd name="connsiteY5" fmla="*/ 1750646 h 3592146"/>
                  <a:gd name="connsiteX6" fmla="*/ 420056 w 1452246"/>
                  <a:gd name="connsiteY6" fmla="*/ 339692 h 3592146"/>
                  <a:gd name="connsiteX7" fmla="*/ 690934 w 1452246"/>
                  <a:gd name="connsiteY7" fmla="*/ 1035324 h 3592146"/>
                  <a:gd name="connsiteX8" fmla="*/ 877939 w 1452246"/>
                  <a:gd name="connsiteY8" fmla="*/ 236993 h 3592146"/>
                  <a:gd name="connsiteX9" fmla="*/ 887780 w 1452246"/>
                  <a:gd name="connsiteY9" fmla="*/ 13933 h 3592146"/>
                  <a:gd name="connsiteX10" fmla="*/ 927150 w 1452246"/>
                  <a:gd name="connsiteY10" fmla="*/ 636160 h 3592146"/>
                  <a:gd name="connsiteX11" fmla="*/ 762000 w 1452246"/>
                  <a:gd name="connsiteY11" fmla="*/ 1725246 h 3592146"/>
                  <a:gd name="connsiteX12" fmla="*/ 812800 w 1452246"/>
                  <a:gd name="connsiteY12" fmla="*/ 2271346 h 3592146"/>
                  <a:gd name="connsiteX13" fmla="*/ 855667 w 1452246"/>
                  <a:gd name="connsiteY13" fmla="*/ 2863666 h 3592146"/>
                  <a:gd name="connsiteX14" fmla="*/ 981076 w 1452246"/>
                  <a:gd name="connsiteY14" fmla="*/ 3089387 h 3592146"/>
                  <a:gd name="connsiteX15" fmla="*/ 1075691 w 1452246"/>
                  <a:gd name="connsiteY15" fmla="*/ 3304106 h 3592146"/>
                  <a:gd name="connsiteX16" fmla="*/ 1299847 w 1452246"/>
                  <a:gd name="connsiteY16" fmla="*/ 3312525 h 3592146"/>
                  <a:gd name="connsiteX17" fmla="*/ 1452246 w 1452246"/>
                  <a:gd name="connsiteY17" fmla="*/ 3242824 h 3592146"/>
                  <a:gd name="connsiteX18" fmla="*/ 1329374 w 1452246"/>
                  <a:gd name="connsiteY18" fmla="*/ 3380824 h 3592146"/>
                  <a:gd name="connsiteX19" fmla="*/ 1196977 w 1452246"/>
                  <a:gd name="connsiteY19" fmla="*/ 3375803 h 3592146"/>
                  <a:gd name="connsiteX20" fmla="*/ 1019177 w 1452246"/>
                  <a:gd name="connsiteY20" fmla="*/ 3420106 h 3592146"/>
                  <a:gd name="connsiteX21" fmla="*/ 856935 w 1452246"/>
                  <a:gd name="connsiteY21" fmla="*/ 3452226 h 3592146"/>
                  <a:gd name="connsiteX22" fmla="*/ 599439 w 1452246"/>
                  <a:gd name="connsiteY22" fmla="*/ 3462044 h 3592146"/>
                  <a:gd name="connsiteX23" fmla="*/ 377821 w 1452246"/>
                  <a:gd name="connsiteY23" fmla="*/ 3409327 h 3592146"/>
                  <a:gd name="connsiteX24" fmla="*/ 182878 w 1452246"/>
                  <a:gd name="connsiteY24" fmla="*/ 3505905 h 3592146"/>
                  <a:gd name="connsiteX25" fmla="*/ 0 w 1452246"/>
                  <a:gd name="connsiteY25" fmla="*/ 3592146 h 3592146"/>
                  <a:gd name="connsiteX0" fmla="*/ 13971 w 1283339"/>
                  <a:gd name="connsiteY0" fmla="*/ 3505905 h 3505905"/>
                  <a:gd name="connsiteX1" fmla="*/ 1 w 1283339"/>
                  <a:gd name="connsiteY1" fmla="*/ 3484786 h 3505905"/>
                  <a:gd name="connsiteX2" fmla="*/ 267652 w 1283339"/>
                  <a:gd name="connsiteY2" fmla="*/ 3053724 h 3505905"/>
                  <a:gd name="connsiteX3" fmla="*/ 451166 w 1283339"/>
                  <a:gd name="connsiteY3" fmla="*/ 2729727 h 3505905"/>
                  <a:gd name="connsiteX4" fmla="*/ 540385 w 1283339"/>
                  <a:gd name="connsiteY4" fmla="*/ 2469968 h 3505905"/>
                  <a:gd name="connsiteX5" fmla="*/ 453393 w 1283339"/>
                  <a:gd name="connsiteY5" fmla="*/ 1750646 h 3505905"/>
                  <a:gd name="connsiteX6" fmla="*/ 251149 w 1283339"/>
                  <a:gd name="connsiteY6" fmla="*/ 339692 h 3505905"/>
                  <a:gd name="connsiteX7" fmla="*/ 522027 w 1283339"/>
                  <a:gd name="connsiteY7" fmla="*/ 1035324 h 3505905"/>
                  <a:gd name="connsiteX8" fmla="*/ 709032 w 1283339"/>
                  <a:gd name="connsiteY8" fmla="*/ 236993 h 3505905"/>
                  <a:gd name="connsiteX9" fmla="*/ 718873 w 1283339"/>
                  <a:gd name="connsiteY9" fmla="*/ 13933 h 3505905"/>
                  <a:gd name="connsiteX10" fmla="*/ 758243 w 1283339"/>
                  <a:gd name="connsiteY10" fmla="*/ 636160 h 3505905"/>
                  <a:gd name="connsiteX11" fmla="*/ 593093 w 1283339"/>
                  <a:gd name="connsiteY11" fmla="*/ 1725246 h 3505905"/>
                  <a:gd name="connsiteX12" fmla="*/ 643893 w 1283339"/>
                  <a:gd name="connsiteY12" fmla="*/ 2271346 h 3505905"/>
                  <a:gd name="connsiteX13" fmla="*/ 686760 w 1283339"/>
                  <a:gd name="connsiteY13" fmla="*/ 2863666 h 3505905"/>
                  <a:gd name="connsiteX14" fmla="*/ 812169 w 1283339"/>
                  <a:gd name="connsiteY14" fmla="*/ 3089387 h 3505905"/>
                  <a:gd name="connsiteX15" fmla="*/ 906784 w 1283339"/>
                  <a:gd name="connsiteY15" fmla="*/ 3304106 h 3505905"/>
                  <a:gd name="connsiteX16" fmla="*/ 1130940 w 1283339"/>
                  <a:gd name="connsiteY16" fmla="*/ 3312525 h 3505905"/>
                  <a:gd name="connsiteX17" fmla="*/ 1283339 w 1283339"/>
                  <a:gd name="connsiteY17" fmla="*/ 3242824 h 3505905"/>
                  <a:gd name="connsiteX18" fmla="*/ 1160467 w 1283339"/>
                  <a:gd name="connsiteY18" fmla="*/ 3380824 h 3505905"/>
                  <a:gd name="connsiteX19" fmla="*/ 1028070 w 1283339"/>
                  <a:gd name="connsiteY19" fmla="*/ 3375803 h 3505905"/>
                  <a:gd name="connsiteX20" fmla="*/ 850270 w 1283339"/>
                  <a:gd name="connsiteY20" fmla="*/ 3420106 h 3505905"/>
                  <a:gd name="connsiteX21" fmla="*/ 688028 w 1283339"/>
                  <a:gd name="connsiteY21" fmla="*/ 3452226 h 3505905"/>
                  <a:gd name="connsiteX22" fmla="*/ 430532 w 1283339"/>
                  <a:gd name="connsiteY22" fmla="*/ 3462044 h 3505905"/>
                  <a:gd name="connsiteX23" fmla="*/ 208914 w 1283339"/>
                  <a:gd name="connsiteY23" fmla="*/ 3409327 h 3505905"/>
                  <a:gd name="connsiteX24" fmla="*/ 13971 w 1283339"/>
                  <a:gd name="connsiteY24" fmla="*/ 3505905 h 3505905"/>
                  <a:gd name="connsiteX0" fmla="*/ 13969 w 1283337"/>
                  <a:gd name="connsiteY0" fmla="*/ 3505905 h 3505905"/>
                  <a:gd name="connsiteX1" fmla="*/ -1 w 1283337"/>
                  <a:gd name="connsiteY1" fmla="*/ 3484786 h 3505905"/>
                  <a:gd name="connsiteX2" fmla="*/ 267650 w 1283337"/>
                  <a:gd name="connsiteY2" fmla="*/ 3053724 h 3505905"/>
                  <a:gd name="connsiteX3" fmla="*/ 451164 w 1283337"/>
                  <a:gd name="connsiteY3" fmla="*/ 2729727 h 3505905"/>
                  <a:gd name="connsiteX4" fmla="*/ 540383 w 1283337"/>
                  <a:gd name="connsiteY4" fmla="*/ 2469968 h 3505905"/>
                  <a:gd name="connsiteX5" fmla="*/ 453391 w 1283337"/>
                  <a:gd name="connsiteY5" fmla="*/ 1750646 h 3505905"/>
                  <a:gd name="connsiteX6" fmla="*/ 251147 w 1283337"/>
                  <a:gd name="connsiteY6" fmla="*/ 339692 h 3505905"/>
                  <a:gd name="connsiteX7" fmla="*/ 522025 w 1283337"/>
                  <a:gd name="connsiteY7" fmla="*/ 1035324 h 3505905"/>
                  <a:gd name="connsiteX8" fmla="*/ 709030 w 1283337"/>
                  <a:gd name="connsiteY8" fmla="*/ 236993 h 3505905"/>
                  <a:gd name="connsiteX9" fmla="*/ 718871 w 1283337"/>
                  <a:gd name="connsiteY9" fmla="*/ 13933 h 3505905"/>
                  <a:gd name="connsiteX10" fmla="*/ 758241 w 1283337"/>
                  <a:gd name="connsiteY10" fmla="*/ 636160 h 3505905"/>
                  <a:gd name="connsiteX11" fmla="*/ 593091 w 1283337"/>
                  <a:gd name="connsiteY11" fmla="*/ 1725246 h 3505905"/>
                  <a:gd name="connsiteX12" fmla="*/ 643891 w 1283337"/>
                  <a:gd name="connsiteY12" fmla="*/ 2271346 h 3505905"/>
                  <a:gd name="connsiteX13" fmla="*/ 686758 w 1283337"/>
                  <a:gd name="connsiteY13" fmla="*/ 2863666 h 3505905"/>
                  <a:gd name="connsiteX14" fmla="*/ 812167 w 1283337"/>
                  <a:gd name="connsiteY14" fmla="*/ 3089387 h 3505905"/>
                  <a:gd name="connsiteX15" fmla="*/ 906782 w 1283337"/>
                  <a:gd name="connsiteY15" fmla="*/ 3304106 h 3505905"/>
                  <a:gd name="connsiteX16" fmla="*/ 1130938 w 1283337"/>
                  <a:gd name="connsiteY16" fmla="*/ 3312525 h 3505905"/>
                  <a:gd name="connsiteX17" fmla="*/ 1283337 w 1283337"/>
                  <a:gd name="connsiteY17" fmla="*/ 3242824 h 3505905"/>
                  <a:gd name="connsiteX18" fmla="*/ 1160465 w 1283337"/>
                  <a:gd name="connsiteY18" fmla="*/ 3380824 h 3505905"/>
                  <a:gd name="connsiteX19" fmla="*/ 1028068 w 1283337"/>
                  <a:gd name="connsiteY19" fmla="*/ 3375803 h 3505905"/>
                  <a:gd name="connsiteX20" fmla="*/ 850268 w 1283337"/>
                  <a:gd name="connsiteY20" fmla="*/ 3420106 h 3505905"/>
                  <a:gd name="connsiteX21" fmla="*/ 688026 w 1283337"/>
                  <a:gd name="connsiteY21" fmla="*/ 3452226 h 3505905"/>
                  <a:gd name="connsiteX22" fmla="*/ 430530 w 1283337"/>
                  <a:gd name="connsiteY22" fmla="*/ 3411943 h 3505905"/>
                  <a:gd name="connsiteX23" fmla="*/ 208912 w 1283337"/>
                  <a:gd name="connsiteY23" fmla="*/ 3409327 h 3505905"/>
                  <a:gd name="connsiteX24" fmla="*/ 13969 w 1283337"/>
                  <a:gd name="connsiteY24" fmla="*/ 3505905 h 3505905"/>
                  <a:gd name="connsiteX0" fmla="*/ 13971 w 1283339"/>
                  <a:gd name="connsiteY0" fmla="*/ 3505905 h 3505905"/>
                  <a:gd name="connsiteX1" fmla="*/ 1 w 1283339"/>
                  <a:gd name="connsiteY1" fmla="*/ 3484786 h 3505905"/>
                  <a:gd name="connsiteX2" fmla="*/ 267652 w 1283339"/>
                  <a:gd name="connsiteY2" fmla="*/ 3053724 h 3505905"/>
                  <a:gd name="connsiteX3" fmla="*/ 451166 w 1283339"/>
                  <a:gd name="connsiteY3" fmla="*/ 2729727 h 3505905"/>
                  <a:gd name="connsiteX4" fmla="*/ 540385 w 1283339"/>
                  <a:gd name="connsiteY4" fmla="*/ 2469968 h 3505905"/>
                  <a:gd name="connsiteX5" fmla="*/ 453393 w 1283339"/>
                  <a:gd name="connsiteY5" fmla="*/ 1750646 h 3505905"/>
                  <a:gd name="connsiteX6" fmla="*/ 251149 w 1283339"/>
                  <a:gd name="connsiteY6" fmla="*/ 339692 h 3505905"/>
                  <a:gd name="connsiteX7" fmla="*/ 522027 w 1283339"/>
                  <a:gd name="connsiteY7" fmla="*/ 1035324 h 3505905"/>
                  <a:gd name="connsiteX8" fmla="*/ 709032 w 1283339"/>
                  <a:gd name="connsiteY8" fmla="*/ 236993 h 3505905"/>
                  <a:gd name="connsiteX9" fmla="*/ 718873 w 1283339"/>
                  <a:gd name="connsiteY9" fmla="*/ 13933 h 3505905"/>
                  <a:gd name="connsiteX10" fmla="*/ 758243 w 1283339"/>
                  <a:gd name="connsiteY10" fmla="*/ 636160 h 3505905"/>
                  <a:gd name="connsiteX11" fmla="*/ 593093 w 1283339"/>
                  <a:gd name="connsiteY11" fmla="*/ 1725246 h 3505905"/>
                  <a:gd name="connsiteX12" fmla="*/ 643893 w 1283339"/>
                  <a:gd name="connsiteY12" fmla="*/ 2271346 h 3505905"/>
                  <a:gd name="connsiteX13" fmla="*/ 686760 w 1283339"/>
                  <a:gd name="connsiteY13" fmla="*/ 2863666 h 3505905"/>
                  <a:gd name="connsiteX14" fmla="*/ 812169 w 1283339"/>
                  <a:gd name="connsiteY14" fmla="*/ 3089387 h 3505905"/>
                  <a:gd name="connsiteX15" fmla="*/ 906784 w 1283339"/>
                  <a:gd name="connsiteY15" fmla="*/ 3304106 h 3505905"/>
                  <a:gd name="connsiteX16" fmla="*/ 1130940 w 1283339"/>
                  <a:gd name="connsiteY16" fmla="*/ 3312525 h 3505905"/>
                  <a:gd name="connsiteX17" fmla="*/ 1283339 w 1283339"/>
                  <a:gd name="connsiteY17" fmla="*/ 3242824 h 3505905"/>
                  <a:gd name="connsiteX18" fmla="*/ 1160467 w 1283339"/>
                  <a:gd name="connsiteY18" fmla="*/ 3380824 h 3505905"/>
                  <a:gd name="connsiteX19" fmla="*/ 1028070 w 1283339"/>
                  <a:gd name="connsiteY19" fmla="*/ 3375803 h 3505905"/>
                  <a:gd name="connsiteX20" fmla="*/ 850270 w 1283339"/>
                  <a:gd name="connsiteY20" fmla="*/ 3420106 h 3505905"/>
                  <a:gd name="connsiteX21" fmla="*/ 696430 w 1283339"/>
                  <a:gd name="connsiteY21" fmla="*/ 3392103 h 3505905"/>
                  <a:gd name="connsiteX22" fmla="*/ 430532 w 1283339"/>
                  <a:gd name="connsiteY22" fmla="*/ 3411943 h 3505905"/>
                  <a:gd name="connsiteX23" fmla="*/ 208914 w 1283339"/>
                  <a:gd name="connsiteY23" fmla="*/ 3409327 h 3505905"/>
                  <a:gd name="connsiteX24" fmla="*/ 13971 w 1283339"/>
                  <a:gd name="connsiteY24" fmla="*/ 3505905 h 3505905"/>
                  <a:gd name="connsiteX0" fmla="*/ 13969 w 1283337"/>
                  <a:gd name="connsiteY0" fmla="*/ 3505905 h 3505905"/>
                  <a:gd name="connsiteX1" fmla="*/ -1 w 1283337"/>
                  <a:gd name="connsiteY1" fmla="*/ 3484786 h 3505905"/>
                  <a:gd name="connsiteX2" fmla="*/ 185995 w 1283337"/>
                  <a:gd name="connsiteY2" fmla="*/ 3303509 h 3505905"/>
                  <a:gd name="connsiteX3" fmla="*/ 267650 w 1283337"/>
                  <a:gd name="connsiteY3" fmla="*/ 3053724 h 3505905"/>
                  <a:gd name="connsiteX4" fmla="*/ 451164 w 1283337"/>
                  <a:gd name="connsiteY4" fmla="*/ 2729727 h 3505905"/>
                  <a:gd name="connsiteX5" fmla="*/ 540383 w 1283337"/>
                  <a:gd name="connsiteY5" fmla="*/ 2469968 h 3505905"/>
                  <a:gd name="connsiteX6" fmla="*/ 453391 w 1283337"/>
                  <a:gd name="connsiteY6" fmla="*/ 1750646 h 3505905"/>
                  <a:gd name="connsiteX7" fmla="*/ 251147 w 1283337"/>
                  <a:gd name="connsiteY7" fmla="*/ 339692 h 3505905"/>
                  <a:gd name="connsiteX8" fmla="*/ 522025 w 1283337"/>
                  <a:gd name="connsiteY8" fmla="*/ 1035324 h 3505905"/>
                  <a:gd name="connsiteX9" fmla="*/ 709030 w 1283337"/>
                  <a:gd name="connsiteY9" fmla="*/ 236993 h 3505905"/>
                  <a:gd name="connsiteX10" fmla="*/ 718871 w 1283337"/>
                  <a:gd name="connsiteY10" fmla="*/ 13933 h 3505905"/>
                  <a:gd name="connsiteX11" fmla="*/ 758241 w 1283337"/>
                  <a:gd name="connsiteY11" fmla="*/ 636160 h 3505905"/>
                  <a:gd name="connsiteX12" fmla="*/ 593091 w 1283337"/>
                  <a:gd name="connsiteY12" fmla="*/ 1725246 h 3505905"/>
                  <a:gd name="connsiteX13" fmla="*/ 643891 w 1283337"/>
                  <a:gd name="connsiteY13" fmla="*/ 2271346 h 3505905"/>
                  <a:gd name="connsiteX14" fmla="*/ 686758 w 1283337"/>
                  <a:gd name="connsiteY14" fmla="*/ 2863666 h 3505905"/>
                  <a:gd name="connsiteX15" fmla="*/ 812167 w 1283337"/>
                  <a:gd name="connsiteY15" fmla="*/ 3089387 h 3505905"/>
                  <a:gd name="connsiteX16" fmla="*/ 906782 w 1283337"/>
                  <a:gd name="connsiteY16" fmla="*/ 3304106 h 3505905"/>
                  <a:gd name="connsiteX17" fmla="*/ 1130938 w 1283337"/>
                  <a:gd name="connsiteY17" fmla="*/ 3312525 h 3505905"/>
                  <a:gd name="connsiteX18" fmla="*/ 1283337 w 1283337"/>
                  <a:gd name="connsiteY18" fmla="*/ 3242824 h 3505905"/>
                  <a:gd name="connsiteX19" fmla="*/ 1160465 w 1283337"/>
                  <a:gd name="connsiteY19" fmla="*/ 3380824 h 3505905"/>
                  <a:gd name="connsiteX20" fmla="*/ 1028068 w 1283337"/>
                  <a:gd name="connsiteY20" fmla="*/ 3375803 h 3505905"/>
                  <a:gd name="connsiteX21" fmla="*/ 850268 w 1283337"/>
                  <a:gd name="connsiteY21" fmla="*/ 3420106 h 3505905"/>
                  <a:gd name="connsiteX22" fmla="*/ 696428 w 1283337"/>
                  <a:gd name="connsiteY22" fmla="*/ 3392103 h 3505905"/>
                  <a:gd name="connsiteX23" fmla="*/ 430530 w 1283337"/>
                  <a:gd name="connsiteY23" fmla="*/ 3411943 h 3505905"/>
                  <a:gd name="connsiteX24" fmla="*/ 208912 w 1283337"/>
                  <a:gd name="connsiteY24" fmla="*/ 3409327 h 3505905"/>
                  <a:gd name="connsiteX25" fmla="*/ 13969 w 1283337"/>
                  <a:gd name="connsiteY25" fmla="*/ 3505905 h 3505905"/>
                  <a:gd name="connsiteX0" fmla="*/ 13971 w 1283339"/>
                  <a:gd name="connsiteY0" fmla="*/ 3505905 h 3505905"/>
                  <a:gd name="connsiteX1" fmla="*/ 1 w 1283339"/>
                  <a:gd name="connsiteY1" fmla="*/ 3484786 h 3505905"/>
                  <a:gd name="connsiteX2" fmla="*/ 185997 w 1283339"/>
                  <a:gd name="connsiteY2" fmla="*/ 3303509 h 3505905"/>
                  <a:gd name="connsiteX3" fmla="*/ 267652 w 1283339"/>
                  <a:gd name="connsiteY3" fmla="*/ 3053724 h 3505905"/>
                  <a:gd name="connsiteX4" fmla="*/ 451166 w 1283339"/>
                  <a:gd name="connsiteY4" fmla="*/ 2729727 h 3505905"/>
                  <a:gd name="connsiteX5" fmla="*/ 540385 w 1283339"/>
                  <a:gd name="connsiteY5" fmla="*/ 2469968 h 3505905"/>
                  <a:gd name="connsiteX6" fmla="*/ 453393 w 1283339"/>
                  <a:gd name="connsiteY6" fmla="*/ 1750646 h 3505905"/>
                  <a:gd name="connsiteX7" fmla="*/ 251149 w 1283339"/>
                  <a:gd name="connsiteY7" fmla="*/ 339692 h 3505905"/>
                  <a:gd name="connsiteX8" fmla="*/ 522027 w 1283339"/>
                  <a:gd name="connsiteY8" fmla="*/ 1035324 h 3505905"/>
                  <a:gd name="connsiteX9" fmla="*/ 709032 w 1283339"/>
                  <a:gd name="connsiteY9" fmla="*/ 236993 h 3505905"/>
                  <a:gd name="connsiteX10" fmla="*/ 718873 w 1283339"/>
                  <a:gd name="connsiteY10" fmla="*/ 13933 h 3505905"/>
                  <a:gd name="connsiteX11" fmla="*/ 758243 w 1283339"/>
                  <a:gd name="connsiteY11" fmla="*/ 636160 h 3505905"/>
                  <a:gd name="connsiteX12" fmla="*/ 593093 w 1283339"/>
                  <a:gd name="connsiteY12" fmla="*/ 1725246 h 3505905"/>
                  <a:gd name="connsiteX13" fmla="*/ 643893 w 1283339"/>
                  <a:gd name="connsiteY13" fmla="*/ 2271346 h 3505905"/>
                  <a:gd name="connsiteX14" fmla="*/ 686760 w 1283339"/>
                  <a:gd name="connsiteY14" fmla="*/ 2863666 h 3505905"/>
                  <a:gd name="connsiteX15" fmla="*/ 812169 w 1283339"/>
                  <a:gd name="connsiteY15" fmla="*/ 3089387 h 3505905"/>
                  <a:gd name="connsiteX16" fmla="*/ 906784 w 1283339"/>
                  <a:gd name="connsiteY16" fmla="*/ 3304106 h 3505905"/>
                  <a:gd name="connsiteX17" fmla="*/ 1130940 w 1283339"/>
                  <a:gd name="connsiteY17" fmla="*/ 3312525 h 3505905"/>
                  <a:gd name="connsiteX18" fmla="*/ 1283339 w 1283339"/>
                  <a:gd name="connsiteY18" fmla="*/ 3242824 h 3505905"/>
                  <a:gd name="connsiteX19" fmla="*/ 1160467 w 1283339"/>
                  <a:gd name="connsiteY19" fmla="*/ 3380824 h 3505905"/>
                  <a:gd name="connsiteX20" fmla="*/ 1028070 w 1283339"/>
                  <a:gd name="connsiteY20" fmla="*/ 3375803 h 3505905"/>
                  <a:gd name="connsiteX21" fmla="*/ 850270 w 1283339"/>
                  <a:gd name="connsiteY21" fmla="*/ 3400066 h 3505905"/>
                  <a:gd name="connsiteX22" fmla="*/ 696430 w 1283339"/>
                  <a:gd name="connsiteY22" fmla="*/ 3392103 h 3505905"/>
                  <a:gd name="connsiteX23" fmla="*/ 430532 w 1283339"/>
                  <a:gd name="connsiteY23" fmla="*/ 3411943 h 3505905"/>
                  <a:gd name="connsiteX24" fmla="*/ 208914 w 1283339"/>
                  <a:gd name="connsiteY24" fmla="*/ 3409327 h 3505905"/>
                  <a:gd name="connsiteX25" fmla="*/ 13971 w 1283339"/>
                  <a:gd name="connsiteY25" fmla="*/ 3505905 h 3505905"/>
                  <a:gd name="connsiteX0" fmla="*/ 13969 w 1283337"/>
                  <a:gd name="connsiteY0" fmla="*/ 3505905 h 3505905"/>
                  <a:gd name="connsiteX1" fmla="*/ -1 w 1283337"/>
                  <a:gd name="connsiteY1" fmla="*/ 3484786 h 3505905"/>
                  <a:gd name="connsiteX2" fmla="*/ 185995 w 1283337"/>
                  <a:gd name="connsiteY2" fmla="*/ 3303509 h 3505905"/>
                  <a:gd name="connsiteX3" fmla="*/ 267650 w 1283337"/>
                  <a:gd name="connsiteY3" fmla="*/ 3053724 h 3505905"/>
                  <a:gd name="connsiteX4" fmla="*/ 451164 w 1283337"/>
                  <a:gd name="connsiteY4" fmla="*/ 2729727 h 3505905"/>
                  <a:gd name="connsiteX5" fmla="*/ 540383 w 1283337"/>
                  <a:gd name="connsiteY5" fmla="*/ 2469968 h 3505905"/>
                  <a:gd name="connsiteX6" fmla="*/ 537400 w 1283337"/>
                  <a:gd name="connsiteY6" fmla="*/ 1770686 h 3505905"/>
                  <a:gd name="connsiteX7" fmla="*/ 251147 w 1283337"/>
                  <a:gd name="connsiteY7" fmla="*/ 339692 h 3505905"/>
                  <a:gd name="connsiteX8" fmla="*/ 522025 w 1283337"/>
                  <a:gd name="connsiteY8" fmla="*/ 1035324 h 3505905"/>
                  <a:gd name="connsiteX9" fmla="*/ 709030 w 1283337"/>
                  <a:gd name="connsiteY9" fmla="*/ 236993 h 3505905"/>
                  <a:gd name="connsiteX10" fmla="*/ 718871 w 1283337"/>
                  <a:gd name="connsiteY10" fmla="*/ 13933 h 3505905"/>
                  <a:gd name="connsiteX11" fmla="*/ 758241 w 1283337"/>
                  <a:gd name="connsiteY11" fmla="*/ 636160 h 3505905"/>
                  <a:gd name="connsiteX12" fmla="*/ 593091 w 1283337"/>
                  <a:gd name="connsiteY12" fmla="*/ 1725246 h 3505905"/>
                  <a:gd name="connsiteX13" fmla="*/ 643891 w 1283337"/>
                  <a:gd name="connsiteY13" fmla="*/ 2271346 h 3505905"/>
                  <a:gd name="connsiteX14" fmla="*/ 686758 w 1283337"/>
                  <a:gd name="connsiteY14" fmla="*/ 2863666 h 3505905"/>
                  <a:gd name="connsiteX15" fmla="*/ 812167 w 1283337"/>
                  <a:gd name="connsiteY15" fmla="*/ 3089387 h 3505905"/>
                  <a:gd name="connsiteX16" fmla="*/ 906782 w 1283337"/>
                  <a:gd name="connsiteY16" fmla="*/ 3304106 h 3505905"/>
                  <a:gd name="connsiteX17" fmla="*/ 1130938 w 1283337"/>
                  <a:gd name="connsiteY17" fmla="*/ 3312525 h 3505905"/>
                  <a:gd name="connsiteX18" fmla="*/ 1283337 w 1283337"/>
                  <a:gd name="connsiteY18" fmla="*/ 3242824 h 3505905"/>
                  <a:gd name="connsiteX19" fmla="*/ 1160465 w 1283337"/>
                  <a:gd name="connsiteY19" fmla="*/ 3380824 h 3505905"/>
                  <a:gd name="connsiteX20" fmla="*/ 1028068 w 1283337"/>
                  <a:gd name="connsiteY20" fmla="*/ 3375803 h 3505905"/>
                  <a:gd name="connsiteX21" fmla="*/ 850268 w 1283337"/>
                  <a:gd name="connsiteY21" fmla="*/ 3400066 h 3505905"/>
                  <a:gd name="connsiteX22" fmla="*/ 696428 w 1283337"/>
                  <a:gd name="connsiteY22" fmla="*/ 3392103 h 3505905"/>
                  <a:gd name="connsiteX23" fmla="*/ 430530 w 1283337"/>
                  <a:gd name="connsiteY23" fmla="*/ 3411943 h 3505905"/>
                  <a:gd name="connsiteX24" fmla="*/ 208912 w 1283337"/>
                  <a:gd name="connsiteY24" fmla="*/ 3409327 h 3505905"/>
                  <a:gd name="connsiteX25" fmla="*/ 13969 w 1283337"/>
                  <a:gd name="connsiteY25" fmla="*/ 3505905 h 3505905"/>
                  <a:gd name="connsiteX0" fmla="*/ 13971 w 1283339"/>
                  <a:gd name="connsiteY0" fmla="*/ 3505905 h 3505905"/>
                  <a:gd name="connsiteX1" fmla="*/ 1 w 1283339"/>
                  <a:gd name="connsiteY1" fmla="*/ 3484786 h 3505905"/>
                  <a:gd name="connsiteX2" fmla="*/ 185997 w 1283339"/>
                  <a:gd name="connsiteY2" fmla="*/ 3303509 h 3505905"/>
                  <a:gd name="connsiteX3" fmla="*/ 267652 w 1283339"/>
                  <a:gd name="connsiteY3" fmla="*/ 3053724 h 3505905"/>
                  <a:gd name="connsiteX4" fmla="*/ 451166 w 1283339"/>
                  <a:gd name="connsiteY4" fmla="*/ 2729727 h 3505905"/>
                  <a:gd name="connsiteX5" fmla="*/ 540385 w 1283339"/>
                  <a:gd name="connsiteY5" fmla="*/ 2469968 h 3505905"/>
                  <a:gd name="connsiteX6" fmla="*/ 537402 w 1283339"/>
                  <a:gd name="connsiteY6" fmla="*/ 1770686 h 3505905"/>
                  <a:gd name="connsiteX7" fmla="*/ 522027 w 1283339"/>
                  <a:gd name="connsiteY7" fmla="*/ 1035324 h 3505905"/>
                  <a:gd name="connsiteX8" fmla="*/ 709032 w 1283339"/>
                  <a:gd name="connsiteY8" fmla="*/ 236993 h 3505905"/>
                  <a:gd name="connsiteX9" fmla="*/ 718873 w 1283339"/>
                  <a:gd name="connsiteY9" fmla="*/ 13933 h 3505905"/>
                  <a:gd name="connsiteX10" fmla="*/ 758243 w 1283339"/>
                  <a:gd name="connsiteY10" fmla="*/ 636160 h 3505905"/>
                  <a:gd name="connsiteX11" fmla="*/ 593093 w 1283339"/>
                  <a:gd name="connsiteY11" fmla="*/ 1725246 h 3505905"/>
                  <a:gd name="connsiteX12" fmla="*/ 643893 w 1283339"/>
                  <a:gd name="connsiteY12" fmla="*/ 2271346 h 3505905"/>
                  <a:gd name="connsiteX13" fmla="*/ 686760 w 1283339"/>
                  <a:gd name="connsiteY13" fmla="*/ 2863666 h 3505905"/>
                  <a:gd name="connsiteX14" fmla="*/ 812169 w 1283339"/>
                  <a:gd name="connsiteY14" fmla="*/ 3089387 h 3505905"/>
                  <a:gd name="connsiteX15" fmla="*/ 906784 w 1283339"/>
                  <a:gd name="connsiteY15" fmla="*/ 3304106 h 3505905"/>
                  <a:gd name="connsiteX16" fmla="*/ 1130940 w 1283339"/>
                  <a:gd name="connsiteY16" fmla="*/ 3312525 h 3505905"/>
                  <a:gd name="connsiteX17" fmla="*/ 1283339 w 1283339"/>
                  <a:gd name="connsiteY17" fmla="*/ 3242824 h 3505905"/>
                  <a:gd name="connsiteX18" fmla="*/ 1160467 w 1283339"/>
                  <a:gd name="connsiteY18" fmla="*/ 3380824 h 3505905"/>
                  <a:gd name="connsiteX19" fmla="*/ 1028070 w 1283339"/>
                  <a:gd name="connsiteY19" fmla="*/ 3375803 h 3505905"/>
                  <a:gd name="connsiteX20" fmla="*/ 850270 w 1283339"/>
                  <a:gd name="connsiteY20" fmla="*/ 3400066 h 3505905"/>
                  <a:gd name="connsiteX21" fmla="*/ 696430 w 1283339"/>
                  <a:gd name="connsiteY21" fmla="*/ 3392103 h 3505905"/>
                  <a:gd name="connsiteX22" fmla="*/ 430532 w 1283339"/>
                  <a:gd name="connsiteY22" fmla="*/ 3411943 h 3505905"/>
                  <a:gd name="connsiteX23" fmla="*/ 208914 w 1283339"/>
                  <a:gd name="connsiteY23" fmla="*/ 3409327 h 3505905"/>
                  <a:gd name="connsiteX24" fmla="*/ 13971 w 1283339"/>
                  <a:gd name="connsiteY24" fmla="*/ 3505905 h 3505905"/>
                  <a:gd name="connsiteX0" fmla="*/ 13969 w 1283337"/>
                  <a:gd name="connsiteY0" fmla="*/ 3491973 h 3491973"/>
                  <a:gd name="connsiteX1" fmla="*/ -1 w 1283337"/>
                  <a:gd name="connsiteY1" fmla="*/ 3470854 h 3491973"/>
                  <a:gd name="connsiteX2" fmla="*/ 185995 w 1283337"/>
                  <a:gd name="connsiteY2" fmla="*/ 3289577 h 3491973"/>
                  <a:gd name="connsiteX3" fmla="*/ 267650 w 1283337"/>
                  <a:gd name="connsiteY3" fmla="*/ 3039792 h 3491973"/>
                  <a:gd name="connsiteX4" fmla="*/ 451164 w 1283337"/>
                  <a:gd name="connsiteY4" fmla="*/ 2715795 h 3491973"/>
                  <a:gd name="connsiteX5" fmla="*/ 540383 w 1283337"/>
                  <a:gd name="connsiteY5" fmla="*/ 2456036 h 3491973"/>
                  <a:gd name="connsiteX6" fmla="*/ 537400 w 1283337"/>
                  <a:gd name="connsiteY6" fmla="*/ 1756754 h 3491973"/>
                  <a:gd name="connsiteX7" fmla="*/ 522025 w 1283337"/>
                  <a:gd name="connsiteY7" fmla="*/ 1021392 h 3491973"/>
                  <a:gd name="connsiteX8" fmla="*/ 718871 w 1283337"/>
                  <a:gd name="connsiteY8" fmla="*/ 1 h 3491973"/>
                  <a:gd name="connsiteX9" fmla="*/ 758241 w 1283337"/>
                  <a:gd name="connsiteY9" fmla="*/ 622228 h 3491973"/>
                  <a:gd name="connsiteX10" fmla="*/ 593091 w 1283337"/>
                  <a:gd name="connsiteY10" fmla="*/ 1711314 h 3491973"/>
                  <a:gd name="connsiteX11" fmla="*/ 643891 w 1283337"/>
                  <a:gd name="connsiteY11" fmla="*/ 2257414 h 3491973"/>
                  <a:gd name="connsiteX12" fmla="*/ 686758 w 1283337"/>
                  <a:gd name="connsiteY12" fmla="*/ 2849734 h 3491973"/>
                  <a:gd name="connsiteX13" fmla="*/ 812167 w 1283337"/>
                  <a:gd name="connsiteY13" fmla="*/ 3075455 h 3491973"/>
                  <a:gd name="connsiteX14" fmla="*/ 906782 w 1283337"/>
                  <a:gd name="connsiteY14" fmla="*/ 3290174 h 3491973"/>
                  <a:gd name="connsiteX15" fmla="*/ 1130938 w 1283337"/>
                  <a:gd name="connsiteY15" fmla="*/ 3298593 h 3491973"/>
                  <a:gd name="connsiteX16" fmla="*/ 1283337 w 1283337"/>
                  <a:gd name="connsiteY16" fmla="*/ 3228892 h 3491973"/>
                  <a:gd name="connsiteX17" fmla="*/ 1160465 w 1283337"/>
                  <a:gd name="connsiteY17" fmla="*/ 3366892 h 3491973"/>
                  <a:gd name="connsiteX18" fmla="*/ 1028068 w 1283337"/>
                  <a:gd name="connsiteY18" fmla="*/ 3361871 h 3491973"/>
                  <a:gd name="connsiteX19" fmla="*/ 850268 w 1283337"/>
                  <a:gd name="connsiteY19" fmla="*/ 3386134 h 3491973"/>
                  <a:gd name="connsiteX20" fmla="*/ 696428 w 1283337"/>
                  <a:gd name="connsiteY20" fmla="*/ 3378171 h 3491973"/>
                  <a:gd name="connsiteX21" fmla="*/ 430530 w 1283337"/>
                  <a:gd name="connsiteY21" fmla="*/ 3398011 h 3491973"/>
                  <a:gd name="connsiteX22" fmla="*/ 208912 w 1283337"/>
                  <a:gd name="connsiteY22" fmla="*/ 3395395 h 3491973"/>
                  <a:gd name="connsiteX23" fmla="*/ 13969 w 1283337"/>
                  <a:gd name="connsiteY23" fmla="*/ 3491973 h 3491973"/>
                  <a:gd name="connsiteX0" fmla="*/ 13971 w 1283339"/>
                  <a:gd name="connsiteY0" fmla="*/ 2893766 h 2893766"/>
                  <a:gd name="connsiteX1" fmla="*/ 1 w 1283339"/>
                  <a:gd name="connsiteY1" fmla="*/ 2872647 h 2893766"/>
                  <a:gd name="connsiteX2" fmla="*/ 185997 w 1283339"/>
                  <a:gd name="connsiteY2" fmla="*/ 2691370 h 2893766"/>
                  <a:gd name="connsiteX3" fmla="*/ 267652 w 1283339"/>
                  <a:gd name="connsiteY3" fmla="*/ 2441585 h 2893766"/>
                  <a:gd name="connsiteX4" fmla="*/ 451166 w 1283339"/>
                  <a:gd name="connsiteY4" fmla="*/ 2117588 h 2893766"/>
                  <a:gd name="connsiteX5" fmla="*/ 540385 w 1283339"/>
                  <a:gd name="connsiteY5" fmla="*/ 1857829 h 2893766"/>
                  <a:gd name="connsiteX6" fmla="*/ 537402 w 1283339"/>
                  <a:gd name="connsiteY6" fmla="*/ 1158547 h 2893766"/>
                  <a:gd name="connsiteX7" fmla="*/ 522027 w 1283339"/>
                  <a:gd name="connsiteY7" fmla="*/ 423185 h 2893766"/>
                  <a:gd name="connsiteX8" fmla="*/ 758243 w 1283339"/>
                  <a:gd name="connsiteY8" fmla="*/ 24021 h 2893766"/>
                  <a:gd name="connsiteX9" fmla="*/ 593093 w 1283339"/>
                  <a:gd name="connsiteY9" fmla="*/ 1113107 h 2893766"/>
                  <a:gd name="connsiteX10" fmla="*/ 643893 w 1283339"/>
                  <a:gd name="connsiteY10" fmla="*/ 1659207 h 2893766"/>
                  <a:gd name="connsiteX11" fmla="*/ 686760 w 1283339"/>
                  <a:gd name="connsiteY11" fmla="*/ 2251527 h 2893766"/>
                  <a:gd name="connsiteX12" fmla="*/ 812169 w 1283339"/>
                  <a:gd name="connsiteY12" fmla="*/ 2477248 h 2893766"/>
                  <a:gd name="connsiteX13" fmla="*/ 906784 w 1283339"/>
                  <a:gd name="connsiteY13" fmla="*/ 2691967 h 2893766"/>
                  <a:gd name="connsiteX14" fmla="*/ 1130940 w 1283339"/>
                  <a:gd name="connsiteY14" fmla="*/ 2700386 h 2893766"/>
                  <a:gd name="connsiteX15" fmla="*/ 1283339 w 1283339"/>
                  <a:gd name="connsiteY15" fmla="*/ 2630685 h 2893766"/>
                  <a:gd name="connsiteX16" fmla="*/ 1160467 w 1283339"/>
                  <a:gd name="connsiteY16" fmla="*/ 2768685 h 2893766"/>
                  <a:gd name="connsiteX17" fmla="*/ 1028070 w 1283339"/>
                  <a:gd name="connsiteY17" fmla="*/ 2763664 h 2893766"/>
                  <a:gd name="connsiteX18" fmla="*/ 850270 w 1283339"/>
                  <a:gd name="connsiteY18" fmla="*/ 2787927 h 2893766"/>
                  <a:gd name="connsiteX19" fmla="*/ 696430 w 1283339"/>
                  <a:gd name="connsiteY19" fmla="*/ 2779964 h 2893766"/>
                  <a:gd name="connsiteX20" fmla="*/ 430532 w 1283339"/>
                  <a:gd name="connsiteY20" fmla="*/ 2799804 h 2893766"/>
                  <a:gd name="connsiteX21" fmla="*/ 208914 w 1283339"/>
                  <a:gd name="connsiteY21" fmla="*/ 2797188 h 2893766"/>
                  <a:gd name="connsiteX22" fmla="*/ 13971 w 1283339"/>
                  <a:gd name="connsiteY22" fmla="*/ 2893766 h 2893766"/>
                  <a:gd name="connsiteX0" fmla="*/ 13969 w 1283337"/>
                  <a:gd name="connsiteY0" fmla="*/ 2574222 h 2574222"/>
                  <a:gd name="connsiteX1" fmla="*/ -1 w 1283337"/>
                  <a:gd name="connsiteY1" fmla="*/ 2553103 h 2574222"/>
                  <a:gd name="connsiteX2" fmla="*/ 185995 w 1283337"/>
                  <a:gd name="connsiteY2" fmla="*/ 2371826 h 2574222"/>
                  <a:gd name="connsiteX3" fmla="*/ 267650 w 1283337"/>
                  <a:gd name="connsiteY3" fmla="*/ 2122041 h 2574222"/>
                  <a:gd name="connsiteX4" fmla="*/ 451164 w 1283337"/>
                  <a:gd name="connsiteY4" fmla="*/ 1798044 h 2574222"/>
                  <a:gd name="connsiteX5" fmla="*/ 540383 w 1283337"/>
                  <a:gd name="connsiteY5" fmla="*/ 1538285 h 2574222"/>
                  <a:gd name="connsiteX6" fmla="*/ 537400 w 1283337"/>
                  <a:gd name="connsiteY6" fmla="*/ 839003 h 2574222"/>
                  <a:gd name="connsiteX7" fmla="*/ 522025 w 1283337"/>
                  <a:gd name="connsiteY7" fmla="*/ 103641 h 2574222"/>
                  <a:gd name="connsiteX8" fmla="*/ 581825 w 1283337"/>
                  <a:gd name="connsiteY8" fmla="*/ 135364 h 2574222"/>
                  <a:gd name="connsiteX9" fmla="*/ 593091 w 1283337"/>
                  <a:gd name="connsiteY9" fmla="*/ 793563 h 2574222"/>
                  <a:gd name="connsiteX10" fmla="*/ 643891 w 1283337"/>
                  <a:gd name="connsiteY10" fmla="*/ 1339663 h 2574222"/>
                  <a:gd name="connsiteX11" fmla="*/ 686758 w 1283337"/>
                  <a:gd name="connsiteY11" fmla="*/ 1931983 h 2574222"/>
                  <a:gd name="connsiteX12" fmla="*/ 812167 w 1283337"/>
                  <a:gd name="connsiteY12" fmla="*/ 2157704 h 2574222"/>
                  <a:gd name="connsiteX13" fmla="*/ 906782 w 1283337"/>
                  <a:gd name="connsiteY13" fmla="*/ 2372423 h 2574222"/>
                  <a:gd name="connsiteX14" fmla="*/ 1130938 w 1283337"/>
                  <a:gd name="connsiteY14" fmla="*/ 2380842 h 2574222"/>
                  <a:gd name="connsiteX15" fmla="*/ 1283337 w 1283337"/>
                  <a:gd name="connsiteY15" fmla="*/ 2311141 h 2574222"/>
                  <a:gd name="connsiteX16" fmla="*/ 1160465 w 1283337"/>
                  <a:gd name="connsiteY16" fmla="*/ 2449141 h 2574222"/>
                  <a:gd name="connsiteX17" fmla="*/ 1028068 w 1283337"/>
                  <a:gd name="connsiteY17" fmla="*/ 2444120 h 2574222"/>
                  <a:gd name="connsiteX18" fmla="*/ 850268 w 1283337"/>
                  <a:gd name="connsiteY18" fmla="*/ 2468383 h 2574222"/>
                  <a:gd name="connsiteX19" fmla="*/ 696428 w 1283337"/>
                  <a:gd name="connsiteY19" fmla="*/ 2460420 h 2574222"/>
                  <a:gd name="connsiteX20" fmla="*/ 430530 w 1283337"/>
                  <a:gd name="connsiteY20" fmla="*/ 2480260 h 2574222"/>
                  <a:gd name="connsiteX21" fmla="*/ 208912 w 1283337"/>
                  <a:gd name="connsiteY21" fmla="*/ 2477644 h 2574222"/>
                  <a:gd name="connsiteX22" fmla="*/ 13969 w 1283337"/>
                  <a:gd name="connsiteY22" fmla="*/ 2574222 h 2574222"/>
                  <a:gd name="connsiteX0" fmla="*/ 13971 w 1283339"/>
                  <a:gd name="connsiteY0" fmla="*/ 2567782 h 2567782"/>
                  <a:gd name="connsiteX1" fmla="*/ 1 w 1283339"/>
                  <a:gd name="connsiteY1" fmla="*/ 2546663 h 2567782"/>
                  <a:gd name="connsiteX2" fmla="*/ 185997 w 1283339"/>
                  <a:gd name="connsiteY2" fmla="*/ 2365386 h 2567782"/>
                  <a:gd name="connsiteX3" fmla="*/ 267652 w 1283339"/>
                  <a:gd name="connsiteY3" fmla="*/ 2115601 h 2567782"/>
                  <a:gd name="connsiteX4" fmla="*/ 451166 w 1283339"/>
                  <a:gd name="connsiteY4" fmla="*/ 1791604 h 2567782"/>
                  <a:gd name="connsiteX5" fmla="*/ 540385 w 1283339"/>
                  <a:gd name="connsiteY5" fmla="*/ 1531845 h 2567782"/>
                  <a:gd name="connsiteX6" fmla="*/ 537402 w 1283339"/>
                  <a:gd name="connsiteY6" fmla="*/ 832563 h 2567782"/>
                  <a:gd name="connsiteX7" fmla="*/ 488424 w 1283339"/>
                  <a:gd name="connsiteY7" fmla="*/ 107221 h 2567782"/>
                  <a:gd name="connsiteX8" fmla="*/ 581827 w 1283339"/>
                  <a:gd name="connsiteY8" fmla="*/ 128924 h 2567782"/>
                  <a:gd name="connsiteX9" fmla="*/ 593093 w 1283339"/>
                  <a:gd name="connsiteY9" fmla="*/ 787123 h 2567782"/>
                  <a:gd name="connsiteX10" fmla="*/ 643893 w 1283339"/>
                  <a:gd name="connsiteY10" fmla="*/ 1333223 h 2567782"/>
                  <a:gd name="connsiteX11" fmla="*/ 686760 w 1283339"/>
                  <a:gd name="connsiteY11" fmla="*/ 1925543 h 2567782"/>
                  <a:gd name="connsiteX12" fmla="*/ 812169 w 1283339"/>
                  <a:gd name="connsiteY12" fmla="*/ 2151264 h 2567782"/>
                  <a:gd name="connsiteX13" fmla="*/ 906784 w 1283339"/>
                  <a:gd name="connsiteY13" fmla="*/ 2365983 h 2567782"/>
                  <a:gd name="connsiteX14" fmla="*/ 1130940 w 1283339"/>
                  <a:gd name="connsiteY14" fmla="*/ 2374402 h 2567782"/>
                  <a:gd name="connsiteX15" fmla="*/ 1283339 w 1283339"/>
                  <a:gd name="connsiteY15" fmla="*/ 2304701 h 2567782"/>
                  <a:gd name="connsiteX16" fmla="*/ 1160467 w 1283339"/>
                  <a:gd name="connsiteY16" fmla="*/ 2442701 h 2567782"/>
                  <a:gd name="connsiteX17" fmla="*/ 1028070 w 1283339"/>
                  <a:gd name="connsiteY17" fmla="*/ 2437680 h 2567782"/>
                  <a:gd name="connsiteX18" fmla="*/ 850270 w 1283339"/>
                  <a:gd name="connsiteY18" fmla="*/ 2461943 h 2567782"/>
                  <a:gd name="connsiteX19" fmla="*/ 696430 w 1283339"/>
                  <a:gd name="connsiteY19" fmla="*/ 2453980 h 2567782"/>
                  <a:gd name="connsiteX20" fmla="*/ 430532 w 1283339"/>
                  <a:gd name="connsiteY20" fmla="*/ 2473820 h 2567782"/>
                  <a:gd name="connsiteX21" fmla="*/ 208914 w 1283339"/>
                  <a:gd name="connsiteY21" fmla="*/ 2471204 h 2567782"/>
                  <a:gd name="connsiteX22" fmla="*/ 13971 w 1283339"/>
                  <a:gd name="connsiteY22" fmla="*/ 2567782 h 2567782"/>
                  <a:gd name="connsiteX0" fmla="*/ 13969 w 1283337"/>
                  <a:gd name="connsiteY0" fmla="*/ 2737679 h 2737679"/>
                  <a:gd name="connsiteX1" fmla="*/ -1 w 1283337"/>
                  <a:gd name="connsiteY1" fmla="*/ 2716560 h 2737679"/>
                  <a:gd name="connsiteX2" fmla="*/ 185995 w 1283337"/>
                  <a:gd name="connsiteY2" fmla="*/ 2535283 h 2737679"/>
                  <a:gd name="connsiteX3" fmla="*/ 267650 w 1283337"/>
                  <a:gd name="connsiteY3" fmla="*/ 2285498 h 2737679"/>
                  <a:gd name="connsiteX4" fmla="*/ 451164 w 1283337"/>
                  <a:gd name="connsiteY4" fmla="*/ 1961501 h 2737679"/>
                  <a:gd name="connsiteX5" fmla="*/ 540383 w 1283337"/>
                  <a:gd name="connsiteY5" fmla="*/ 1701742 h 2737679"/>
                  <a:gd name="connsiteX6" fmla="*/ 537400 w 1283337"/>
                  <a:gd name="connsiteY6" fmla="*/ 1002460 h 2737679"/>
                  <a:gd name="connsiteX7" fmla="*/ 488422 w 1283337"/>
                  <a:gd name="connsiteY7" fmla="*/ 277118 h 2737679"/>
                  <a:gd name="connsiteX8" fmla="*/ 547228 w 1283337"/>
                  <a:gd name="connsiteY8" fmla="*/ 68 h 2737679"/>
                  <a:gd name="connsiteX9" fmla="*/ 581825 w 1283337"/>
                  <a:gd name="connsiteY9" fmla="*/ 298821 h 2737679"/>
                  <a:gd name="connsiteX10" fmla="*/ 593091 w 1283337"/>
                  <a:gd name="connsiteY10" fmla="*/ 957020 h 2737679"/>
                  <a:gd name="connsiteX11" fmla="*/ 643891 w 1283337"/>
                  <a:gd name="connsiteY11" fmla="*/ 1503120 h 2737679"/>
                  <a:gd name="connsiteX12" fmla="*/ 686758 w 1283337"/>
                  <a:gd name="connsiteY12" fmla="*/ 2095440 h 2737679"/>
                  <a:gd name="connsiteX13" fmla="*/ 812167 w 1283337"/>
                  <a:gd name="connsiteY13" fmla="*/ 2321161 h 2737679"/>
                  <a:gd name="connsiteX14" fmla="*/ 906782 w 1283337"/>
                  <a:gd name="connsiteY14" fmla="*/ 2535880 h 2737679"/>
                  <a:gd name="connsiteX15" fmla="*/ 1130938 w 1283337"/>
                  <a:gd name="connsiteY15" fmla="*/ 2544299 h 2737679"/>
                  <a:gd name="connsiteX16" fmla="*/ 1283337 w 1283337"/>
                  <a:gd name="connsiteY16" fmla="*/ 2474598 h 2737679"/>
                  <a:gd name="connsiteX17" fmla="*/ 1160465 w 1283337"/>
                  <a:gd name="connsiteY17" fmla="*/ 2612598 h 2737679"/>
                  <a:gd name="connsiteX18" fmla="*/ 1028068 w 1283337"/>
                  <a:gd name="connsiteY18" fmla="*/ 2607577 h 2737679"/>
                  <a:gd name="connsiteX19" fmla="*/ 850268 w 1283337"/>
                  <a:gd name="connsiteY19" fmla="*/ 2631840 h 2737679"/>
                  <a:gd name="connsiteX20" fmla="*/ 696428 w 1283337"/>
                  <a:gd name="connsiteY20" fmla="*/ 2623877 h 2737679"/>
                  <a:gd name="connsiteX21" fmla="*/ 430530 w 1283337"/>
                  <a:gd name="connsiteY21" fmla="*/ 2643717 h 2737679"/>
                  <a:gd name="connsiteX22" fmla="*/ 208912 w 1283337"/>
                  <a:gd name="connsiteY22" fmla="*/ 2641101 h 2737679"/>
                  <a:gd name="connsiteX23" fmla="*/ 13969 w 1283337"/>
                  <a:gd name="connsiteY23" fmla="*/ 2737679 h 2737679"/>
                  <a:gd name="connsiteX0" fmla="*/ 13971 w 1283339"/>
                  <a:gd name="connsiteY0" fmla="*/ 2795661 h 2795661"/>
                  <a:gd name="connsiteX1" fmla="*/ 1 w 1283339"/>
                  <a:gd name="connsiteY1" fmla="*/ 2774542 h 2795661"/>
                  <a:gd name="connsiteX2" fmla="*/ 185997 w 1283339"/>
                  <a:gd name="connsiteY2" fmla="*/ 2593265 h 2795661"/>
                  <a:gd name="connsiteX3" fmla="*/ 267652 w 1283339"/>
                  <a:gd name="connsiteY3" fmla="*/ 2343480 h 2795661"/>
                  <a:gd name="connsiteX4" fmla="*/ 451166 w 1283339"/>
                  <a:gd name="connsiteY4" fmla="*/ 2019483 h 2795661"/>
                  <a:gd name="connsiteX5" fmla="*/ 540385 w 1283339"/>
                  <a:gd name="connsiteY5" fmla="*/ 1759724 h 2795661"/>
                  <a:gd name="connsiteX6" fmla="*/ 537402 w 1283339"/>
                  <a:gd name="connsiteY6" fmla="*/ 1060442 h 2795661"/>
                  <a:gd name="connsiteX7" fmla="*/ 488424 w 1283339"/>
                  <a:gd name="connsiteY7" fmla="*/ 335100 h 2795661"/>
                  <a:gd name="connsiteX8" fmla="*/ 547230 w 1283339"/>
                  <a:gd name="connsiteY8" fmla="*/ 58050 h 2795661"/>
                  <a:gd name="connsiteX9" fmla="*/ 656438 w 1283339"/>
                  <a:gd name="connsiteY9" fmla="*/ 17968 h 2795661"/>
                  <a:gd name="connsiteX10" fmla="*/ 581827 w 1283339"/>
                  <a:gd name="connsiteY10" fmla="*/ 356803 h 2795661"/>
                  <a:gd name="connsiteX11" fmla="*/ 593093 w 1283339"/>
                  <a:gd name="connsiteY11" fmla="*/ 1015002 h 2795661"/>
                  <a:gd name="connsiteX12" fmla="*/ 643893 w 1283339"/>
                  <a:gd name="connsiteY12" fmla="*/ 1561102 h 2795661"/>
                  <a:gd name="connsiteX13" fmla="*/ 686760 w 1283339"/>
                  <a:gd name="connsiteY13" fmla="*/ 2153422 h 2795661"/>
                  <a:gd name="connsiteX14" fmla="*/ 812169 w 1283339"/>
                  <a:gd name="connsiteY14" fmla="*/ 2379143 h 2795661"/>
                  <a:gd name="connsiteX15" fmla="*/ 906784 w 1283339"/>
                  <a:gd name="connsiteY15" fmla="*/ 2593862 h 2795661"/>
                  <a:gd name="connsiteX16" fmla="*/ 1130940 w 1283339"/>
                  <a:gd name="connsiteY16" fmla="*/ 2602281 h 2795661"/>
                  <a:gd name="connsiteX17" fmla="*/ 1283339 w 1283339"/>
                  <a:gd name="connsiteY17" fmla="*/ 2532580 h 2795661"/>
                  <a:gd name="connsiteX18" fmla="*/ 1160467 w 1283339"/>
                  <a:gd name="connsiteY18" fmla="*/ 2670580 h 2795661"/>
                  <a:gd name="connsiteX19" fmla="*/ 1028070 w 1283339"/>
                  <a:gd name="connsiteY19" fmla="*/ 2665559 h 2795661"/>
                  <a:gd name="connsiteX20" fmla="*/ 850270 w 1283339"/>
                  <a:gd name="connsiteY20" fmla="*/ 2689822 h 2795661"/>
                  <a:gd name="connsiteX21" fmla="*/ 696430 w 1283339"/>
                  <a:gd name="connsiteY21" fmla="*/ 2681859 h 2795661"/>
                  <a:gd name="connsiteX22" fmla="*/ 430532 w 1283339"/>
                  <a:gd name="connsiteY22" fmla="*/ 2701699 h 2795661"/>
                  <a:gd name="connsiteX23" fmla="*/ 208914 w 1283339"/>
                  <a:gd name="connsiteY23" fmla="*/ 2699083 h 2795661"/>
                  <a:gd name="connsiteX24" fmla="*/ 13971 w 1283339"/>
                  <a:gd name="connsiteY24" fmla="*/ 2795661 h 2795661"/>
                  <a:gd name="connsiteX0" fmla="*/ 13969 w 1283337"/>
                  <a:gd name="connsiteY0" fmla="*/ 3328891 h 3328891"/>
                  <a:gd name="connsiteX1" fmla="*/ -1 w 1283337"/>
                  <a:gd name="connsiteY1" fmla="*/ 3307772 h 3328891"/>
                  <a:gd name="connsiteX2" fmla="*/ 185995 w 1283337"/>
                  <a:gd name="connsiteY2" fmla="*/ 3126495 h 3328891"/>
                  <a:gd name="connsiteX3" fmla="*/ 267650 w 1283337"/>
                  <a:gd name="connsiteY3" fmla="*/ 2876710 h 3328891"/>
                  <a:gd name="connsiteX4" fmla="*/ 451164 w 1283337"/>
                  <a:gd name="connsiteY4" fmla="*/ 2552713 h 3328891"/>
                  <a:gd name="connsiteX5" fmla="*/ 540383 w 1283337"/>
                  <a:gd name="connsiteY5" fmla="*/ 2292954 h 3328891"/>
                  <a:gd name="connsiteX6" fmla="*/ 537400 w 1283337"/>
                  <a:gd name="connsiteY6" fmla="*/ 1593672 h 3328891"/>
                  <a:gd name="connsiteX7" fmla="*/ 488422 w 1283337"/>
                  <a:gd name="connsiteY7" fmla="*/ 868330 h 3328891"/>
                  <a:gd name="connsiteX8" fmla="*/ 547228 w 1283337"/>
                  <a:gd name="connsiteY8" fmla="*/ 591280 h 3328891"/>
                  <a:gd name="connsiteX9" fmla="*/ 555629 w 1283337"/>
                  <a:gd name="connsiteY9" fmla="*/ 65 h 3328891"/>
                  <a:gd name="connsiteX10" fmla="*/ 656436 w 1283337"/>
                  <a:gd name="connsiteY10" fmla="*/ 551198 h 3328891"/>
                  <a:gd name="connsiteX11" fmla="*/ 581825 w 1283337"/>
                  <a:gd name="connsiteY11" fmla="*/ 890033 h 3328891"/>
                  <a:gd name="connsiteX12" fmla="*/ 593091 w 1283337"/>
                  <a:gd name="connsiteY12" fmla="*/ 1548232 h 3328891"/>
                  <a:gd name="connsiteX13" fmla="*/ 643891 w 1283337"/>
                  <a:gd name="connsiteY13" fmla="*/ 2094332 h 3328891"/>
                  <a:gd name="connsiteX14" fmla="*/ 686758 w 1283337"/>
                  <a:gd name="connsiteY14" fmla="*/ 2686652 h 3328891"/>
                  <a:gd name="connsiteX15" fmla="*/ 812167 w 1283337"/>
                  <a:gd name="connsiteY15" fmla="*/ 2912373 h 3328891"/>
                  <a:gd name="connsiteX16" fmla="*/ 906782 w 1283337"/>
                  <a:gd name="connsiteY16" fmla="*/ 3127092 h 3328891"/>
                  <a:gd name="connsiteX17" fmla="*/ 1130938 w 1283337"/>
                  <a:gd name="connsiteY17" fmla="*/ 3135511 h 3328891"/>
                  <a:gd name="connsiteX18" fmla="*/ 1283337 w 1283337"/>
                  <a:gd name="connsiteY18" fmla="*/ 3065810 h 3328891"/>
                  <a:gd name="connsiteX19" fmla="*/ 1160465 w 1283337"/>
                  <a:gd name="connsiteY19" fmla="*/ 3203810 h 3328891"/>
                  <a:gd name="connsiteX20" fmla="*/ 1028068 w 1283337"/>
                  <a:gd name="connsiteY20" fmla="*/ 3198789 h 3328891"/>
                  <a:gd name="connsiteX21" fmla="*/ 850268 w 1283337"/>
                  <a:gd name="connsiteY21" fmla="*/ 3223052 h 3328891"/>
                  <a:gd name="connsiteX22" fmla="*/ 696428 w 1283337"/>
                  <a:gd name="connsiteY22" fmla="*/ 3215089 h 3328891"/>
                  <a:gd name="connsiteX23" fmla="*/ 430530 w 1283337"/>
                  <a:gd name="connsiteY23" fmla="*/ 3234929 h 3328891"/>
                  <a:gd name="connsiteX24" fmla="*/ 208912 w 1283337"/>
                  <a:gd name="connsiteY24" fmla="*/ 3232313 h 3328891"/>
                  <a:gd name="connsiteX25" fmla="*/ 13969 w 1283337"/>
                  <a:gd name="connsiteY25" fmla="*/ 3328891 h 3328891"/>
                  <a:gd name="connsiteX0" fmla="*/ 13971 w 1283339"/>
                  <a:gd name="connsiteY0" fmla="*/ 3450952 h 3450952"/>
                  <a:gd name="connsiteX1" fmla="*/ 1 w 1283339"/>
                  <a:gd name="connsiteY1" fmla="*/ 3429833 h 3450952"/>
                  <a:gd name="connsiteX2" fmla="*/ 185997 w 1283339"/>
                  <a:gd name="connsiteY2" fmla="*/ 3248556 h 3450952"/>
                  <a:gd name="connsiteX3" fmla="*/ 267652 w 1283339"/>
                  <a:gd name="connsiteY3" fmla="*/ 2998771 h 3450952"/>
                  <a:gd name="connsiteX4" fmla="*/ 451166 w 1283339"/>
                  <a:gd name="connsiteY4" fmla="*/ 2674774 h 3450952"/>
                  <a:gd name="connsiteX5" fmla="*/ 540385 w 1283339"/>
                  <a:gd name="connsiteY5" fmla="*/ 2415015 h 3450952"/>
                  <a:gd name="connsiteX6" fmla="*/ 537402 w 1283339"/>
                  <a:gd name="connsiteY6" fmla="*/ 1715733 h 3450952"/>
                  <a:gd name="connsiteX7" fmla="*/ 488424 w 1283339"/>
                  <a:gd name="connsiteY7" fmla="*/ 990391 h 3450952"/>
                  <a:gd name="connsiteX8" fmla="*/ 547230 w 1283339"/>
                  <a:gd name="connsiteY8" fmla="*/ 713341 h 3450952"/>
                  <a:gd name="connsiteX9" fmla="*/ 555631 w 1283339"/>
                  <a:gd name="connsiteY9" fmla="*/ 122126 h 3450952"/>
                  <a:gd name="connsiteX10" fmla="*/ 622834 w 1283339"/>
                  <a:gd name="connsiteY10" fmla="*/ 31942 h 3450952"/>
                  <a:gd name="connsiteX11" fmla="*/ 656438 w 1283339"/>
                  <a:gd name="connsiteY11" fmla="*/ 673259 h 3450952"/>
                  <a:gd name="connsiteX12" fmla="*/ 581827 w 1283339"/>
                  <a:gd name="connsiteY12" fmla="*/ 1012094 h 3450952"/>
                  <a:gd name="connsiteX13" fmla="*/ 593093 w 1283339"/>
                  <a:gd name="connsiteY13" fmla="*/ 1670293 h 3450952"/>
                  <a:gd name="connsiteX14" fmla="*/ 643893 w 1283339"/>
                  <a:gd name="connsiteY14" fmla="*/ 2216393 h 3450952"/>
                  <a:gd name="connsiteX15" fmla="*/ 686760 w 1283339"/>
                  <a:gd name="connsiteY15" fmla="*/ 2808713 h 3450952"/>
                  <a:gd name="connsiteX16" fmla="*/ 812169 w 1283339"/>
                  <a:gd name="connsiteY16" fmla="*/ 3034434 h 3450952"/>
                  <a:gd name="connsiteX17" fmla="*/ 906784 w 1283339"/>
                  <a:gd name="connsiteY17" fmla="*/ 3249153 h 3450952"/>
                  <a:gd name="connsiteX18" fmla="*/ 1130940 w 1283339"/>
                  <a:gd name="connsiteY18" fmla="*/ 3257572 h 3450952"/>
                  <a:gd name="connsiteX19" fmla="*/ 1283339 w 1283339"/>
                  <a:gd name="connsiteY19" fmla="*/ 3187871 h 3450952"/>
                  <a:gd name="connsiteX20" fmla="*/ 1160467 w 1283339"/>
                  <a:gd name="connsiteY20" fmla="*/ 3325871 h 3450952"/>
                  <a:gd name="connsiteX21" fmla="*/ 1028070 w 1283339"/>
                  <a:gd name="connsiteY21" fmla="*/ 3320850 h 3450952"/>
                  <a:gd name="connsiteX22" fmla="*/ 850270 w 1283339"/>
                  <a:gd name="connsiteY22" fmla="*/ 3345113 h 3450952"/>
                  <a:gd name="connsiteX23" fmla="*/ 696430 w 1283339"/>
                  <a:gd name="connsiteY23" fmla="*/ 3337150 h 3450952"/>
                  <a:gd name="connsiteX24" fmla="*/ 430532 w 1283339"/>
                  <a:gd name="connsiteY24" fmla="*/ 3356990 h 3450952"/>
                  <a:gd name="connsiteX25" fmla="*/ 208914 w 1283339"/>
                  <a:gd name="connsiteY25" fmla="*/ 3354374 h 3450952"/>
                  <a:gd name="connsiteX26" fmla="*/ 13971 w 1283339"/>
                  <a:gd name="connsiteY26" fmla="*/ 3450952 h 3450952"/>
                  <a:gd name="connsiteX0" fmla="*/ 13969 w 1442836"/>
                  <a:gd name="connsiteY0" fmla="*/ 3450952 h 3450952"/>
                  <a:gd name="connsiteX1" fmla="*/ -1 w 1442836"/>
                  <a:gd name="connsiteY1" fmla="*/ 3429833 h 3450952"/>
                  <a:gd name="connsiteX2" fmla="*/ 185995 w 1442836"/>
                  <a:gd name="connsiteY2" fmla="*/ 3248556 h 3450952"/>
                  <a:gd name="connsiteX3" fmla="*/ 267650 w 1442836"/>
                  <a:gd name="connsiteY3" fmla="*/ 2998771 h 3450952"/>
                  <a:gd name="connsiteX4" fmla="*/ 451164 w 1442836"/>
                  <a:gd name="connsiteY4" fmla="*/ 2674774 h 3450952"/>
                  <a:gd name="connsiteX5" fmla="*/ 540383 w 1442836"/>
                  <a:gd name="connsiteY5" fmla="*/ 2415015 h 3450952"/>
                  <a:gd name="connsiteX6" fmla="*/ 537400 w 1442836"/>
                  <a:gd name="connsiteY6" fmla="*/ 1715733 h 3450952"/>
                  <a:gd name="connsiteX7" fmla="*/ 488422 w 1442836"/>
                  <a:gd name="connsiteY7" fmla="*/ 990391 h 3450952"/>
                  <a:gd name="connsiteX8" fmla="*/ 547228 w 1442836"/>
                  <a:gd name="connsiteY8" fmla="*/ 713341 h 3450952"/>
                  <a:gd name="connsiteX9" fmla="*/ 555629 w 1442836"/>
                  <a:gd name="connsiteY9" fmla="*/ 122126 h 3450952"/>
                  <a:gd name="connsiteX10" fmla="*/ 622832 w 1442836"/>
                  <a:gd name="connsiteY10" fmla="*/ 31942 h 3450952"/>
                  <a:gd name="connsiteX11" fmla="*/ 656436 w 1442836"/>
                  <a:gd name="connsiteY11" fmla="*/ 673259 h 3450952"/>
                  <a:gd name="connsiteX12" fmla="*/ 581825 w 1442836"/>
                  <a:gd name="connsiteY12" fmla="*/ 1012094 h 3450952"/>
                  <a:gd name="connsiteX13" fmla="*/ 593091 w 1442836"/>
                  <a:gd name="connsiteY13" fmla="*/ 1670293 h 3450952"/>
                  <a:gd name="connsiteX14" fmla="*/ 643891 w 1442836"/>
                  <a:gd name="connsiteY14" fmla="*/ 2216393 h 3450952"/>
                  <a:gd name="connsiteX15" fmla="*/ 686758 w 1442836"/>
                  <a:gd name="connsiteY15" fmla="*/ 2808713 h 3450952"/>
                  <a:gd name="connsiteX16" fmla="*/ 812167 w 1442836"/>
                  <a:gd name="connsiteY16" fmla="*/ 3034434 h 3450952"/>
                  <a:gd name="connsiteX17" fmla="*/ 906782 w 1442836"/>
                  <a:gd name="connsiteY17" fmla="*/ 3249153 h 3450952"/>
                  <a:gd name="connsiteX18" fmla="*/ 1130938 w 1442836"/>
                  <a:gd name="connsiteY18" fmla="*/ 3257572 h 3450952"/>
                  <a:gd name="connsiteX19" fmla="*/ 1442836 w 1442836"/>
                  <a:gd name="connsiteY19" fmla="*/ 3269408 h 3450952"/>
                  <a:gd name="connsiteX20" fmla="*/ 1160465 w 1442836"/>
                  <a:gd name="connsiteY20" fmla="*/ 3325871 h 3450952"/>
                  <a:gd name="connsiteX21" fmla="*/ 1028068 w 1442836"/>
                  <a:gd name="connsiteY21" fmla="*/ 3320850 h 3450952"/>
                  <a:gd name="connsiteX22" fmla="*/ 850268 w 1442836"/>
                  <a:gd name="connsiteY22" fmla="*/ 3345113 h 3450952"/>
                  <a:gd name="connsiteX23" fmla="*/ 696428 w 1442836"/>
                  <a:gd name="connsiteY23" fmla="*/ 3337150 h 3450952"/>
                  <a:gd name="connsiteX24" fmla="*/ 430530 w 1442836"/>
                  <a:gd name="connsiteY24" fmla="*/ 3356990 h 3450952"/>
                  <a:gd name="connsiteX25" fmla="*/ 208912 w 1442836"/>
                  <a:gd name="connsiteY25" fmla="*/ 3354374 h 3450952"/>
                  <a:gd name="connsiteX26" fmla="*/ 13969 w 1442836"/>
                  <a:gd name="connsiteY26" fmla="*/ 3450952 h 3450952"/>
                  <a:gd name="connsiteX0" fmla="*/ 0 w 1479272"/>
                  <a:gd name="connsiteY0" fmla="*/ 3502485 h 3502485"/>
                  <a:gd name="connsiteX1" fmla="*/ 36435 w 1479272"/>
                  <a:gd name="connsiteY1" fmla="*/ 3429833 h 3502485"/>
                  <a:gd name="connsiteX2" fmla="*/ 222431 w 1479272"/>
                  <a:gd name="connsiteY2" fmla="*/ 3248556 h 3502485"/>
                  <a:gd name="connsiteX3" fmla="*/ 304086 w 1479272"/>
                  <a:gd name="connsiteY3" fmla="*/ 2998771 h 3502485"/>
                  <a:gd name="connsiteX4" fmla="*/ 487600 w 1479272"/>
                  <a:gd name="connsiteY4" fmla="*/ 2674774 h 3502485"/>
                  <a:gd name="connsiteX5" fmla="*/ 576819 w 1479272"/>
                  <a:gd name="connsiteY5" fmla="*/ 2415015 h 3502485"/>
                  <a:gd name="connsiteX6" fmla="*/ 573836 w 1479272"/>
                  <a:gd name="connsiteY6" fmla="*/ 1715733 h 3502485"/>
                  <a:gd name="connsiteX7" fmla="*/ 524858 w 1479272"/>
                  <a:gd name="connsiteY7" fmla="*/ 990391 h 3502485"/>
                  <a:gd name="connsiteX8" fmla="*/ 583664 w 1479272"/>
                  <a:gd name="connsiteY8" fmla="*/ 713341 h 3502485"/>
                  <a:gd name="connsiteX9" fmla="*/ 592065 w 1479272"/>
                  <a:gd name="connsiteY9" fmla="*/ 122126 h 3502485"/>
                  <a:gd name="connsiteX10" fmla="*/ 659268 w 1479272"/>
                  <a:gd name="connsiteY10" fmla="*/ 31942 h 3502485"/>
                  <a:gd name="connsiteX11" fmla="*/ 692872 w 1479272"/>
                  <a:gd name="connsiteY11" fmla="*/ 673259 h 3502485"/>
                  <a:gd name="connsiteX12" fmla="*/ 618261 w 1479272"/>
                  <a:gd name="connsiteY12" fmla="*/ 1012094 h 3502485"/>
                  <a:gd name="connsiteX13" fmla="*/ 629527 w 1479272"/>
                  <a:gd name="connsiteY13" fmla="*/ 1670293 h 3502485"/>
                  <a:gd name="connsiteX14" fmla="*/ 680327 w 1479272"/>
                  <a:gd name="connsiteY14" fmla="*/ 2216393 h 3502485"/>
                  <a:gd name="connsiteX15" fmla="*/ 723194 w 1479272"/>
                  <a:gd name="connsiteY15" fmla="*/ 2808713 h 3502485"/>
                  <a:gd name="connsiteX16" fmla="*/ 848603 w 1479272"/>
                  <a:gd name="connsiteY16" fmla="*/ 3034434 h 3502485"/>
                  <a:gd name="connsiteX17" fmla="*/ 943218 w 1479272"/>
                  <a:gd name="connsiteY17" fmla="*/ 3249153 h 3502485"/>
                  <a:gd name="connsiteX18" fmla="*/ 1167374 w 1479272"/>
                  <a:gd name="connsiteY18" fmla="*/ 3257572 h 3502485"/>
                  <a:gd name="connsiteX19" fmla="*/ 1479272 w 1479272"/>
                  <a:gd name="connsiteY19" fmla="*/ 3269408 h 3502485"/>
                  <a:gd name="connsiteX20" fmla="*/ 1196901 w 1479272"/>
                  <a:gd name="connsiteY20" fmla="*/ 3325871 h 3502485"/>
                  <a:gd name="connsiteX21" fmla="*/ 1064504 w 1479272"/>
                  <a:gd name="connsiteY21" fmla="*/ 3320850 h 3502485"/>
                  <a:gd name="connsiteX22" fmla="*/ 886704 w 1479272"/>
                  <a:gd name="connsiteY22" fmla="*/ 3345113 h 3502485"/>
                  <a:gd name="connsiteX23" fmla="*/ 732864 w 1479272"/>
                  <a:gd name="connsiteY23" fmla="*/ 3337150 h 3502485"/>
                  <a:gd name="connsiteX24" fmla="*/ 466966 w 1479272"/>
                  <a:gd name="connsiteY24" fmla="*/ 3356990 h 3502485"/>
                  <a:gd name="connsiteX25" fmla="*/ 245348 w 1479272"/>
                  <a:gd name="connsiteY25" fmla="*/ 3354374 h 3502485"/>
                  <a:gd name="connsiteX26" fmla="*/ 0 w 1479272"/>
                  <a:gd name="connsiteY26" fmla="*/ 3502485 h 3502485"/>
                  <a:gd name="connsiteX0" fmla="*/ 0 w 1479272"/>
                  <a:gd name="connsiteY0" fmla="*/ 3502485 h 3502485"/>
                  <a:gd name="connsiteX1" fmla="*/ 36435 w 1479272"/>
                  <a:gd name="connsiteY1" fmla="*/ 3429833 h 3502485"/>
                  <a:gd name="connsiteX2" fmla="*/ 222431 w 1479272"/>
                  <a:gd name="connsiteY2" fmla="*/ 3248556 h 3502485"/>
                  <a:gd name="connsiteX3" fmla="*/ 304086 w 1479272"/>
                  <a:gd name="connsiteY3" fmla="*/ 2998771 h 3502485"/>
                  <a:gd name="connsiteX4" fmla="*/ 487600 w 1479272"/>
                  <a:gd name="connsiteY4" fmla="*/ 2674774 h 3502485"/>
                  <a:gd name="connsiteX5" fmla="*/ 576819 w 1479272"/>
                  <a:gd name="connsiteY5" fmla="*/ 2415015 h 3502485"/>
                  <a:gd name="connsiteX6" fmla="*/ 573836 w 1479272"/>
                  <a:gd name="connsiteY6" fmla="*/ 1715733 h 3502485"/>
                  <a:gd name="connsiteX7" fmla="*/ 524858 w 1479272"/>
                  <a:gd name="connsiteY7" fmla="*/ 990391 h 3502485"/>
                  <a:gd name="connsiteX8" fmla="*/ 583664 w 1479272"/>
                  <a:gd name="connsiteY8" fmla="*/ 713341 h 3502485"/>
                  <a:gd name="connsiteX9" fmla="*/ 592065 w 1479272"/>
                  <a:gd name="connsiteY9" fmla="*/ 122126 h 3502485"/>
                  <a:gd name="connsiteX10" fmla="*/ 659268 w 1479272"/>
                  <a:gd name="connsiteY10" fmla="*/ 31942 h 3502485"/>
                  <a:gd name="connsiteX11" fmla="*/ 642467 w 1479272"/>
                  <a:gd name="connsiteY11" fmla="*/ 673259 h 3502485"/>
                  <a:gd name="connsiteX12" fmla="*/ 618261 w 1479272"/>
                  <a:gd name="connsiteY12" fmla="*/ 1012094 h 3502485"/>
                  <a:gd name="connsiteX13" fmla="*/ 629527 w 1479272"/>
                  <a:gd name="connsiteY13" fmla="*/ 1670293 h 3502485"/>
                  <a:gd name="connsiteX14" fmla="*/ 680327 w 1479272"/>
                  <a:gd name="connsiteY14" fmla="*/ 2216393 h 3502485"/>
                  <a:gd name="connsiteX15" fmla="*/ 723194 w 1479272"/>
                  <a:gd name="connsiteY15" fmla="*/ 2808713 h 3502485"/>
                  <a:gd name="connsiteX16" fmla="*/ 848603 w 1479272"/>
                  <a:gd name="connsiteY16" fmla="*/ 3034434 h 3502485"/>
                  <a:gd name="connsiteX17" fmla="*/ 943218 w 1479272"/>
                  <a:gd name="connsiteY17" fmla="*/ 3249153 h 3502485"/>
                  <a:gd name="connsiteX18" fmla="*/ 1167374 w 1479272"/>
                  <a:gd name="connsiteY18" fmla="*/ 3257572 h 3502485"/>
                  <a:gd name="connsiteX19" fmla="*/ 1479272 w 1479272"/>
                  <a:gd name="connsiteY19" fmla="*/ 3269408 h 3502485"/>
                  <a:gd name="connsiteX20" fmla="*/ 1196901 w 1479272"/>
                  <a:gd name="connsiteY20" fmla="*/ 3325871 h 3502485"/>
                  <a:gd name="connsiteX21" fmla="*/ 1064504 w 1479272"/>
                  <a:gd name="connsiteY21" fmla="*/ 3320850 h 3502485"/>
                  <a:gd name="connsiteX22" fmla="*/ 886704 w 1479272"/>
                  <a:gd name="connsiteY22" fmla="*/ 3345113 h 3502485"/>
                  <a:gd name="connsiteX23" fmla="*/ 732864 w 1479272"/>
                  <a:gd name="connsiteY23" fmla="*/ 3337150 h 3502485"/>
                  <a:gd name="connsiteX24" fmla="*/ 466966 w 1479272"/>
                  <a:gd name="connsiteY24" fmla="*/ 3356990 h 3502485"/>
                  <a:gd name="connsiteX25" fmla="*/ 245348 w 1479272"/>
                  <a:gd name="connsiteY25" fmla="*/ 3354374 h 3502485"/>
                  <a:gd name="connsiteX26" fmla="*/ 0 w 1479272"/>
                  <a:gd name="connsiteY26" fmla="*/ 3502485 h 3502485"/>
                  <a:gd name="connsiteX0" fmla="*/ 0 w 1479272"/>
                  <a:gd name="connsiteY0" fmla="*/ 3502485 h 3502485"/>
                  <a:gd name="connsiteX1" fmla="*/ 36435 w 1479272"/>
                  <a:gd name="connsiteY1" fmla="*/ 3429833 h 3502485"/>
                  <a:gd name="connsiteX2" fmla="*/ 222431 w 1479272"/>
                  <a:gd name="connsiteY2" fmla="*/ 3248556 h 3502485"/>
                  <a:gd name="connsiteX3" fmla="*/ 304086 w 1479272"/>
                  <a:gd name="connsiteY3" fmla="*/ 2998771 h 3502485"/>
                  <a:gd name="connsiteX4" fmla="*/ 487600 w 1479272"/>
                  <a:gd name="connsiteY4" fmla="*/ 2674774 h 3502485"/>
                  <a:gd name="connsiteX5" fmla="*/ 576819 w 1479272"/>
                  <a:gd name="connsiteY5" fmla="*/ 2415015 h 3502485"/>
                  <a:gd name="connsiteX6" fmla="*/ 573836 w 1479272"/>
                  <a:gd name="connsiteY6" fmla="*/ 1715733 h 3502485"/>
                  <a:gd name="connsiteX7" fmla="*/ 575262 w 1479272"/>
                  <a:gd name="connsiteY7" fmla="*/ 1007569 h 3502485"/>
                  <a:gd name="connsiteX8" fmla="*/ 583664 w 1479272"/>
                  <a:gd name="connsiteY8" fmla="*/ 713341 h 3502485"/>
                  <a:gd name="connsiteX9" fmla="*/ 592065 w 1479272"/>
                  <a:gd name="connsiteY9" fmla="*/ 122126 h 3502485"/>
                  <a:gd name="connsiteX10" fmla="*/ 659268 w 1479272"/>
                  <a:gd name="connsiteY10" fmla="*/ 31942 h 3502485"/>
                  <a:gd name="connsiteX11" fmla="*/ 642467 w 1479272"/>
                  <a:gd name="connsiteY11" fmla="*/ 673259 h 3502485"/>
                  <a:gd name="connsiteX12" fmla="*/ 618261 w 1479272"/>
                  <a:gd name="connsiteY12" fmla="*/ 1012094 h 3502485"/>
                  <a:gd name="connsiteX13" fmla="*/ 629527 w 1479272"/>
                  <a:gd name="connsiteY13" fmla="*/ 1670293 h 3502485"/>
                  <a:gd name="connsiteX14" fmla="*/ 680327 w 1479272"/>
                  <a:gd name="connsiteY14" fmla="*/ 2216393 h 3502485"/>
                  <a:gd name="connsiteX15" fmla="*/ 723194 w 1479272"/>
                  <a:gd name="connsiteY15" fmla="*/ 2808713 h 3502485"/>
                  <a:gd name="connsiteX16" fmla="*/ 848603 w 1479272"/>
                  <a:gd name="connsiteY16" fmla="*/ 3034434 h 3502485"/>
                  <a:gd name="connsiteX17" fmla="*/ 943218 w 1479272"/>
                  <a:gd name="connsiteY17" fmla="*/ 3249153 h 3502485"/>
                  <a:gd name="connsiteX18" fmla="*/ 1167374 w 1479272"/>
                  <a:gd name="connsiteY18" fmla="*/ 3257572 h 3502485"/>
                  <a:gd name="connsiteX19" fmla="*/ 1479272 w 1479272"/>
                  <a:gd name="connsiteY19" fmla="*/ 3269408 h 3502485"/>
                  <a:gd name="connsiteX20" fmla="*/ 1196901 w 1479272"/>
                  <a:gd name="connsiteY20" fmla="*/ 3325871 h 3502485"/>
                  <a:gd name="connsiteX21" fmla="*/ 1064504 w 1479272"/>
                  <a:gd name="connsiteY21" fmla="*/ 3320850 h 3502485"/>
                  <a:gd name="connsiteX22" fmla="*/ 886704 w 1479272"/>
                  <a:gd name="connsiteY22" fmla="*/ 3345113 h 3502485"/>
                  <a:gd name="connsiteX23" fmla="*/ 732864 w 1479272"/>
                  <a:gd name="connsiteY23" fmla="*/ 3337150 h 3502485"/>
                  <a:gd name="connsiteX24" fmla="*/ 466966 w 1479272"/>
                  <a:gd name="connsiteY24" fmla="*/ 3356990 h 3502485"/>
                  <a:gd name="connsiteX25" fmla="*/ 245348 w 1479272"/>
                  <a:gd name="connsiteY25" fmla="*/ 3354374 h 3502485"/>
                  <a:gd name="connsiteX26" fmla="*/ 0 w 1479272"/>
                  <a:gd name="connsiteY26" fmla="*/ 3502485 h 350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79272" h="3502485">
                    <a:moveTo>
                      <a:pt x="0" y="3502485"/>
                    </a:moveTo>
                    <a:lnTo>
                      <a:pt x="36435" y="3429833"/>
                    </a:lnTo>
                    <a:cubicBezTo>
                      <a:pt x="76031" y="3356047"/>
                      <a:pt x="182835" y="3322342"/>
                      <a:pt x="222431" y="3248556"/>
                    </a:cubicBezTo>
                    <a:lnTo>
                      <a:pt x="304086" y="2998771"/>
                    </a:lnTo>
                    <a:lnTo>
                      <a:pt x="487600" y="2674774"/>
                    </a:lnTo>
                    <a:lnTo>
                      <a:pt x="576819" y="2415015"/>
                    </a:lnTo>
                    <a:cubicBezTo>
                      <a:pt x="575825" y="2181921"/>
                      <a:pt x="574830" y="1948827"/>
                      <a:pt x="573836" y="1715733"/>
                    </a:cubicBezTo>
                    <a:cubicBezTo>
                      <a:pt x="574311" y="1479678"/>
                      <a:pt x="574787" y="1243624"/>
                      <a:pt x="575262" y="1007569"/>
                    </a:cubicBezTo>
                    <a:cubicBezTo>
                      <a:pt x="575500" y="868895"/>
                      <a:pt x="568097" y="709724"/>
                      <a:pt x="583664" y="713341"/>
                    </a:cubicBezTo>
                    <a:cubicBezTo>
                      <a:pt x="601866" y="657145"/>
                      <a:pt x="573864" y="128806"/>
                      <a:pt x="592065" y="122126"/>
                    </a:cubicBezTo>
                    <a:cubicBezTo>
                      <a:pt x="601865" y="70353"/>
                      <a:pt x="642467" y="-59913"/>
                      <a:pt x="659268" y="31942"/>
                    </a:cubicBezTo>
                    <a:cubicBezTo>
                      <a:pt x="676069" y="123797"/>
                      <a:pt x="646501" y="571694"/>
                      <a:pt x="642467" y="673259"/>
                    </a:cubicBezTo>
                    <a:cubicBezTo>
                      <a:pt x="638433" y="774824"/>
                      <a:pt x="613417" y="875984"/>
                      <a:pt x="618261" y="1012094"/>
                    </a:cubicBezTo>
                    <a:lnTo>
                      <a:pt x="629527" y="1670293"/>
                    </a:lnTo>
                    <a:lnTo>
                      <a:pt x="680327" y="2216393"/>
                    </a:lnTo>
                    <a:lnTo>
                      <a:pt x="723194" y="2808713"/>
                    </a:lnTo>
                    <a:lnTo>
                      <a:pt x="848603" y="3034434"/>
                    </a:lnTo>
                    <a:lnTo>
                      <a:pt x="943218" y="3249153"/>
                    </a:lnTo>
                    <a:lnTo>
                      <a:pt x="1167374" y="3257572"/>
                    </a:lnTo>
                    <a:lnTo>
                      <a:pt x="1479272" y="3269408"/>
                    </a:lnTo>
                    <a:lnTo>
                      <a:pt x="1196901" y="3325871"/>
                    </a:lnTo>
                    <a:lnTo>
                      <a:pt x="1064504" y="3320850"/>
                    </a:lnTo>
                    <a:lnTo>
                      <a:pt x="886704" y="3345113"/>
                    </a:lnTo>
                    <a:lnTo>
                      <a:pt x="732864" y="3337150"/>
                    </a:lnTo>
                    <a:lnTo>
                      <a:pt x="466966" y="3356990"/>
                    </a:lnTo>
                    <a:lnTo>
                      <a:pt x="245348" y="3354374"/>
                    </a:lnTo>
                    <a:lnTo>
                      <a:pt x="0" y="3502485"/>
                    </a:lnTo>
                    <a:close/>
                  </a:path>
                </a:pathLst>
              </a:custGeom>
              <a:solidFill>
                <a:schemeClr val="accent1">
                  <a:lumMod val="75000"/>
                </a:schemeClr>
              </a:solidFill>
              <a:ln>
                <a:solidFill>
                  <a:schemeClr val="accent1">
                    <a:lumMod val="75000"/>
                  </a:schemeClr>
                </a:solidFill>
              </a:ln>
              <a:scene3d>
                <a:camera prst="orthographicFront"/>
                <a:lightRig rig="threePt" dir="t"/>
              </a:scene3d>
              <a:sp3d prstMaterial="dkEdge"/>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grpSp>
            <p:nvGrpSpPr>
              <p:cNvPr id="182" name="Group 181"/>
              <p:cNvGrpSpPr/>
              <p:nvPr/>
            </p:nvGrpSpPr>
            <p:grpSpPr>
              <a:xfrm>
                <a:off x="6218320" y="2023292"/>
                <a:ext cx="2265681" cy="2422697"/>
                <a:chOff x="6218320" y="2023292"/>
                <a:chExt cx="2265681" cy="2422697"/>
              </a:xfrm>
            </p:grpSpPr>
            <p:sp>
              <p:nvSpPr>
                <p:cNvPr id="184" name="Freeform 183"/>
                <p:cNvSpPr/>
                <p:nvPr/>
              </p:nvSpPr>
              <p:spPr>
                <a:xfrm>
                  <a:off x="7239863" y="2023292"/>
                  <a:ext cx="238355" cy="632691"/>
                </a:xfrm>
                <a:custGeom>
                  <a:avLst/>
                  <a:gdLst>
                    <a:gd name="connsiteX0" fmla="*/ 0 w 549812"/>
                    <a:gd name="connsiteY0" fmla="*/ 632691 h 632691"/>
                    <a:gd name="connsiteX1" fmla="*/ 9236 w 549812"/>
                    <a:gd name="connsiteY1" fmla="*/ 586509 h 632691"/>
                    <a:gd name="connsiteX2" fmla="*/ 23091 w 549812"/>
                    <a:gd name="connsiteY2" fmla="*/ 572654 h 632691"/>
                    <a:gd name="connsiteX3" fmla="*/ 46182 w 549812"/>
                    <a:gd name="connsiteY3" fmla="*/ 540327 h 632691"/>
                    <a:gd name="connsiteX4" fmla="*/ 50800 w 549812"/>
                    <a:gd name="connsiteY4" fmla="*/ 526473 h 632691"/>
                    <a:gd name="connsiteX5" fmla="*/ 69273 w 549812"/>
                    <a:gd name="connsiteY5" fmla="*/ 503382 h 632691"/>
                    <a:gd name="connsiteX6" fmla="*/ 83127 w 549812"/>
                    <a:gd name="connsiteY6" fmla="*/ 494145 h 632691"/>
                    <a:gd name="connsiteX7" fmla="*/ 106218 w 549812"/>
                    <a:gd name="connsiteY7" fmla="*/ 489527 h 632691"/>
                    <a:gd name="connsiteX8" fmla="*/ 120073 w 549812"/>
                    <a:gd name="connsiteY8" fmla="*/ 480291 h 632691"/>
                    <a:gd name="connsiteX9" fmla="*/ 138545 w 549812"/>
                    <a:gd name="connsiteY9" fmla="*/ 475673 h 632691"/>
                    <a:gd name="connsiteX10" fmla="*/ 152400 w 549812"/>
                    <a:gd name="connsiteY10" fmla="*/ 471054 h 632691"/>
                    <a:gd name="connsiteX11" fmla="*/ 175491 w 549812"/>
                    <a:gd name="connsiteY11" fmla="*/ 466436 h 632691"/>
                    <a:gd name="connsiteX12" fmla="*/ 203200 w 549812"/>
                    <a:gd name="connsiteY12" fmla="*/ 457200 h 632691"/>
                    <a:gd name="connsiteX13" fmla="*/ 230909 w 549812"/>
                    <a:gd name="connsiteY13" fmla="*/ 443345 h 632691"/>
                    <a:gd name="connsiteX14" fmla="*/ 249382 w 549812"/>
                    <a:gd name="connsiteY14" fmla="*/ 434109 h 632691"/>
                    <a:gd name="connsiteX15" fmla="*/ 295563 w 549812"/>
                    <a:gd name="connsiteY15" fmla="*/ 420254 h 632691"/>
                    <a:gd name="connsiteX16" fmla="*/ 309418 w 549812"/>
                    <a:gd name="connsiteY16" fmla="*/ 411018 h 632691"/>
                    <a:gd name="connsiteX17" fmla="*/ 318654 w 549812"/>
                    <a:gd name="connsiteY17" fmla="*/ 397163 h 632691"/>
                    <a:gd name="connsiteX18" fmla="*/ 346363 w 549812"/>
                    <a:gd name="connsiteY18" fmla="*/ 360218 h 632691"/>
                    <a:gd name="connsiteX19" fmla="*/ 350982 w 549812"/>
                    <a:gd name="connsiteY19" fmla="*/ 346363 h 632691"/>
                    <a:gd name="connsiteX20" fmla="*/ 369454 w 549812"/>
                    <a:gd name="connsiteY20" fmla="*/ 318654 h 632691"/>
                    <a:gd name="connsiteX21" fmla="*/ 378691 w 549812"/>
                    <a:gd name="connsiteY21" fmla="*/ 290945 h 632691"/>
                    <a:gd name="connsiteX22" fmla="*/ 383309 w 549812"/>
                    <a:gd name="connsiteY22" fmla="*/ 217054 h 632691"/>
                    <a:gd name="connsiteX23" fmla="*/ 387927 w 549812"/>
                    <a:gd name="connsiteY23" fmla="*/ 198582 h 632691"/>
                    <a:gd name="connsiteX24" fmla="*/ 392545 w 549812"/>
                    <a:gd name="connsiteY24" fmla="*/ 166254 h 632691"/>
                    <a:gd name="connsiteX25" fmla="*/ 406400 w 549812"/>
                    <a:gd name="connsiteY25" fmla="*/ 152400 h 632691"/>
                    <a:gd name="connsiteX26" fmla="*/ 415636 w 549812"/>
                    <a:gd name="connsiteY26" fmla="*/ 138545 h 632691"/>
                    <a:gd name="connsiteX27" fmla="*/ 434109 w 549812"/>
                    <a:gd name="connsiteY27" fmla="*/ 129309 h 632691"/>
                    <a:gd name="connsiteX28" fmla="*/ 447963 w 549812"/>
                    <a:gd name="connsiteY28" fmla="*/ 120073 h 632691"/>
                    <a:gd name="connsiteX29" fmla="*/ 466436 w 549812"/>
                    <a:gd name="connsiteY29" fmla="*/ 106218 h 632691"/>
                    <a:gd name="connsiteX30" fmla="*/ 494145 w 549812"/>
                    <a:gd name="connsiteY30" fmla="*/ 96982 h 632691"/>
                    <a:gd name="connsiteX31" fmla="*/ 508000 w 549812"/>
                    <a:gd name="connsiteY31" fmla="*/ 92363 h 632691"/>
                    <a:gd name="connsiteX32" fmla="*/ 521854 w 549812"/>
                    <a:gd name="connsiteY32" fmla="*/ 83127 h 632691"/>
                    <a:gd name="connsiteX33" fmla="*/ 531091 w 549812"/>
                    <a:gd name="connsiteY33" fmla="*/ 69273 h 632691"/>
                    <a:gd name="connsiteX34" fmla="*/ 544945 w 549812"/>
                    <a:gd name="connsiteY34" fmla="*/ 41563 h 632691"/>
                    <a:gd name="connsiteX35" fmla="*/ 549563 w 549812"/>
                    <a:gd name="connsiteY35" fmla="*/ 0 h 63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49812" h="632691">
                      <a:moveTo>
                        <a:pt x="0" y="632691"/>
                      </a:moveTo>
                      <a:cubicBezTo>
                        <a:pt x="3079" y="617297"/>
                        <a:pt x="3600" y="601161"/>
                        <a:pt x="9236" y="586509"/>
                      </a:cubicBezTo>
                      <a:cubicBezTo>
                        <a:pt x="11581" y="580413"/>
                        <a:pt x="18840" y="577613"/>
                        <a:pt x="23091" y="572654"/>
                      </a:cubicBezTo>
                      <a:cubicBezTo>
                        <a:pt x="31682" y="562632"/>
                        <a:pt x="38873" y="551290"/>
                        <a:pt x="46182" y="540327"/>
                      </a:cubicBezTo>
                      <a:cubicBezTo>
                        <a:pt x="47721" y="535709"/>
                        <a:pt x="48623" y="530827"/>
                        <a:pt x="50800" y="526473"/>
                      </a:cubicBezTo>
                      <a:cubicBezTo>
                        <a:pt x="54803" y="518468"/>
                        <a:pt x="62111" y="509112"/>
                        <a:pt x="69273" y="503382"/>
                      </a:cubicBezTo>
                      <a:cubicBezTo>
                        <a:pt x="73607" y="499915"/>
                        <a:pt x="77930" y="496094"/>
                        <a:pt x="83127" y="494145"/>
                      </a:cubicBezTo>
                      <a:cubicBezTo>
                        <a:pt x="90477" y="491389"/>
                        <a:pt x="98521" y="491066"/>
                        <a:pt x="106218" y="489527"/>
                      </a:cubicBezTo>
                      <a:cubicBezTo>
                        <a:pt x="110836" y="486448"/>
                        <a:pt x="114971" y="482477"/>
                        <a:pt x="120073" y="480291"/>
                      </a:cubicBezTo>
                      <a:cubicBezTo>
                        <a:pt x="125907" y="477791"/>
                        <a:pt x="132442" y="477417"/>
                        <a:pt x="138545" y="475673"/>
                      </a:cubicBezTo>
                      <a:cubicBezTo>
                        <a:pt x="143226" y="474336"/>
                        <a:pt x="147677" y="472235"/>
                        <a:pt x="152400" y="471054"/>
                      </a:cubicBezTo>
                      <a:cubicBezTo>
                        <a:pt x="160015" y="469150"/>
                        <a:pt x="167918" y="468501"/>
                        <a:pt x="175491" y="466436"/>
                      </a:cubicBezTo>
                      <a:cubicBezTo>
                        <a:pt x="184884" y="463874"/>
                        <a:pt x="203200" y="457200"/>
                        <a:pt x="203200" y="457200"/>
                      </a:cubicBezTo>
                      <a:cubicBezTo>
                        <a:pt x="229821" y="439451"/>
                        <a:pt x="204144" y="454815"/>
                        <a:pt x="230909" y="443345"/>
                      </a:cubicBezTo>
                      <a:cubicBezTo>
                        <a:pt x="237237" y="440633"/>
                        <a:pt x="242990" y="436666"/>
                        <a:pt x="249382" y="434109"/>
                      </a:cubicBezTo>
                      <a:cubicBezTo>
                        <a:pt x="268115" y="426616"/>
                        <a:pt x="277423" y="424790"/>
                        <a:pt x="295563" y="420254"/>
                      </a:cubicBezTo>
                      <a:cubicBezTo>
                        <a:pt x="300181" y="417175"/>
                        <a:pt x="305493" y="414943"/>
                        <a:pt x="309418" y="411018"/>
                      </a:cubicBezTo>
                      <a:cubicBezTo>
                        <a:pt x="313343" y="407093"/>
                        <a:pt x="315187" y="401497"/>
                        <a:pt x="318654" y="397163"/>
                      </a:cubicBezTo>
                      <a:cubicBezTo>
                        <a:pt x="331161" y="381529"/>
                        <a:pt x="337151" y="387851"/>
                        <a:pt x="346363" y="360218"/>
                      </a:cubicBezTo>
                      <a:cubicBezTo>
                        <a:pt x="347903" y="355600"/>
                        <a:pt x="348618" y="350619"/>
                        <a:pt x="350982" y="346363"/>
                      </a:cubicBezTo>
                      <a:cubicBezTo>
                        <a:pt x="356373" y="336659"/>
                        <a:pt x="365943" y="329185"/>
                        <a:pt x="369454" y="318654"/>
                      </a:cubicBezTo>
                      <a:lnTo>
                        <a:pt x="378691" y="290945"/>
                      </a:lnTo>
                      <a:cubicBezTo>
                        <a:pt x="380230" y="266315"/>
                        <a:pt x="380853" y="241610"/>
                        <a:pt x="383309" y="217054"/>
                      </a:cubicBezTo>
                      <a:cubicBezTo>
                        <a:pt x="383941" y="210739"/>
                        <a:pt x="386792" y="204826"/>
                        <a:pt x="387927" y="198582"/>
                      </a:cubicBezTo>
                      <a:cubicBezTo>
                        <a:pt x="389874" y="187872"/>
                        <a:pt x="388502" y="176361"/>
                        <a:pt x="392545" y="166254"/>
                      </a:cubicBezTo>
                      <a:cubicBezTo>
                        <a:pt x="394971" y="160190"/>
                        <a:pt x="402219" y="157417"/>
                        <a:pt x="406400" y="152400"/>
                      </a:cubicBezTo>
                      <a:cubicBezTo>
                        <a:pt x="409953" y="148136"/>
                        <a:pt x="411372" y="142098"/>
                        <a:pt x="415636" y="138545"/>
                      </a:cubicBezTo>
                      <a:cubicBezTo>
                        <a:pt x="420925" y="134138"/>
                        <a:pt x="428132" y="132725"/>
                        <a:pt x="434109" y="129309"/>
                      </a:cubicBezTo>
                      <a:cubicBezTo>
                        <a:pt x="438928" y="126555"/>
                        <a:pt x="443447" y="123299"/>
                        <a:pt x="447963" y="120073"/>
                      </a:cubicBezTo>
                      <a:cubicBezTo>
                        <a:pt x="454226" y="115599"/>
                        <a:pt x="459551" y="109660"/>
                        <a:pt x="466436" y="106218"/>
                      </a:cubicBezTo>
                      <a:cubicBezTo>
                        <a:pt x="475144" y="101864"/>
                        <a:pt x="484909" y="100061"/>
                        <a:pt x="494145" y="96982"/>
                      </a:cubicBezTo>
                      <a:cubicBezTo>
                        <a:pt x="498763" y="95442"/>
                        <a:pt x="503949" y="95063"/>
                        <a:pt x="508000" y="92363"/>
                      </a:cubicBezTo>
                      <a:lnTo>
                        <a:pt x="521854" y="83127"/>
                      </a:lnTo>
                      <a:cubicBezTo>
                        <a:pt x="524933" y="78509"/>
                        <a:pt x="528905" y="74375"/>
                        <a:pt x="531091" y="69273"/>
                      </a:cubicBezTo>
                      <a:cubicBezTo>
                        <a:pt x="543860" y="39480"/>
                        <a:pt x="526354" y="60156"/>
                        <a:pt x="544945" y="41563"/>
                      </a:cubicBezTo>
                      <a:cubicBezTo>
                        <a:pt x="551430" y="15624"/>
                        <a:pt x="549563" y="29438"/>
                        <a:pt x="549563" y="0"/>
                      </a:cubicBezTo>
                    </a:path>
                  </a:pathLst>
                </a:cu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5" name="Freeform 184"/>
                <p:cNvSpPr/>
                <p:nvPr/>
              </p:nvSpPr>
              <p:spPr>
                <a:xfrm>
                  <a:off x="7005672" y="2210510"/>
                  <a:ext cx="243887" cy="447318"/>
                </a:xfrm>
                <a:custGeom>
                  <a:avLst/>
                  <a:gdLst>
                    <a:gd name="connsiteX0" fmla="*/ 223567 w 243887"/>
                    <a:gd name="connsiteY0" fmla="*/ 695960 h 695960"/>
                    <a:gd name="connsiteX1" fmla="*/ 228647 w 243887"/>
                    <a:gd name="connsiteY1" fmla="*/ 619760 h 695960"/>
                    <a:gd name="connsiteX2" fmla="*/ 233727 w 243887"/>
                    <a:gd name="connsiteY2" fmla="*/ 497840 h 695960"/>
                    <a:gd name="connsiteX3" fmla="*/ 238807 w 243887"/>
                    <a:gd name="connsiteY3" fmla="*/ 472440 h 695960"/>
                    <a:gd name="connsiteX4" fmla="*/ 243887 w 243887"/>
                    <a:gd name="connsiteY4" fmla="*/ 436880 h 695960"/>
                    <a:gd name="connsiteX5" fmla="*/ 238807 w 243887"/>
                    <a:gd name="connsiteY5" fmla="*/ 279400 h 695960"/>
                    <a:gd name="connsiteX6" fmla="*/ 218487 w 243887"/>
                    <a:gd name="connsiteY6" fmla="*/ 243840 h 695960"/>
                    <a:gd name="connsiteX7" fmla="*/ 203247 w 243887"/>
                    <a:gd name="connsiteY7" fmla="*/ 233680 h 695960"/>
                    <a:gd name="connsiteX8" fmla="*/ 188007 w 243887"/>
                    <a:gd name="connsiteY8" fmla="*/ 218440 h 695960"/>
                    <a:gd name="connsiteX9" fmla="*/ 172767 w 243887"/>
                    <a:gd name="connsiteY9" fmla="*/ 213360 h 695960"/>
                    <a:gd name="connsiteX10" fmla="*/ 137207 w 243887"/>
                    <a:gd name="connsiteY10" fmla="*/ 193040 h 695960"/>
                    <a:gd name="connsiteX11" fmla="*/ 121967 w 243887"/>
                    <a:gd name="connsiteY11" fmla="*/ 187960 h 695960"/>
                    <a:gd name="connsiteX12" fmla="*/ 71167 w 243887"/>
                    <a:gd name="connsiteY12" fmla="*/ 177800 h 695960"/>
                    <a:gd name="connsiteX13" fmla="*/ 50847 w 243887"/>
                    <a:gd name="connsiteY13" fmla="*/ 172720 h 695960"/>
                    <a:gd name="connsiteX14" fmla="*/ 35607 w 243887"/>
                    <a:gd name="connsiteY14" fmla="*/ 162560 h 695960"/>
                    <a:gd name="connsiteX15" fmla="*/ 15287 w 243887"/>
                    <a:gd name="connsiteY15" fmla="*/ 132080 h 695960"/>
                    <a:gd name="connsiteX16" fmla="*/ 47 w 243887"/>
                    <a:gd name="connsiteY16" fmla="*/ 5080 h 695960"/>
                    <a:gd name="connsiteX17" fmla="*/ 47 w 243887"/>
                    <a:gd name="connsiteY17" fmla="*/ 0 h 69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3887" h="695960">
                      <a:moveTo>
                        <a:pt x="223567" y="695960"/>
                      </a:moveTo>
                      <a:cubicBezTo>
                        <a:pt x="225260" y="670560"/>
                        <a:pt x="227343" y="645183"/>
                        <a:pt x="228647" y="619760"/>
                      </a:cubicBezTo>
                      <a:cubicBezTo>
                        <a:pt x="230730" y="579138"/>
                        <a:pt x="230928" y="538419"/>
                        <a:pt x="233727" y="497840"/>
                      </a:cubicBezTo>
                      <a:cubicBezTo>
                        <a:pt x="234321" y="489226"/>
                        <a:pt x="237388" y="480957"/>
                        <a:pt x="238807" y="472440"/>
                      </a:cubicBezTo>
                      <a:cubicBezTo>
                        <a:pt x="240775" y="460629"/>
                        <a:pt x="242194" y="448733"/>
                        <a:pt x="243887" y="436880"/>
                      </a:cubicBezTo>
                      <a:cubicBezTo>
                        <a:pt x="242194" y="384387"/>
                        <a:pt x="241891" y="331830"/>
                        <a:pt x="238807" y="279400"/>
                      </a:cubicBezTo>
                      <a:cubicBezTo>
                        <a:pt x="238080" y="267049"/>
                        <a:pt x="225823" y="251176"/>
                        <a:pt x="218487" y="243840"/>
                      </a:cubicBezTo>
                      <a:cubicBezTo>
                        <a:pt x="214170" y="239523"/>
                        <a:pt x="207937" y="237589"/>
                        <a:pt x="203247" y="233680"/>
                      </a:cubicBezTo>
                      <a:cubicBezTo>
                        <a:pt x="197728" y="229081"/>
                        <a:pt x="193985" y="222425"/>
                        <a:pt x="188007" y="218440"/>
                      </a:cubicBezTo>
                      <a:cubicBezTo>
                        <a:pt x="183552" y="215470"/>
                        <a:pt x="177689" y="215469"/>
                        <a:pt x="172767" y="213360"/>
                      </a:cubicBezTo>
                      <a:cubicBezTo>
                        <a:pt x="110424" y="186642"/>
                        <a:pt x="188225" y="218549"/>
                        <a:pt x="137207" y="193040"/>
                      </a:cubicBezTo>
                      <a:cubicBezTo>
                        <a:pt x="132418" y="190645"/>
                        <a:pt x="127185" y="189164"/>
                        <a:pt x="121967" y="187960"/>
                      </a:cubicBezTo>
                      <a:cubicBezTo>
                        <a:pt x="105141" y="184077"/>
                        <a:pt x="87920" y="181988"/>
                        <a:pt x="71167" y="177800"/>
                      </a:cubicBezTo>
                      <a:lnTo>
                        <a:pt x="50847" y="172720"/>
                      </a:lnTo>
                      <a:cubicBezTo>
                        <a:pt x="45767" y="169333"/>
                        <a:pt x="39627" y="167155"/>
                        <a:pt x="35607" y="162560"/>
                      </a:cubicBezTo>
                      <a:cubicBezTo>
                        <a:pt x="27566" y="153370"/>
                        <a:pt x="15287" y="132080"/>
                        <a:pt x="15287" y="132080"/>
                      </a:cubicBezTo>
                      <a:cubicBezTo>
                        <a:pt x="519" y="58239"/>
                        <a:pt x="5709" y="95679"/>
                        <a:pt x="47" y="5080"/>
                      </a:cubicBezTo>
                      <a:cubicBezTo>
                        <a:pt x="-59" y="3390"/>
                        <a:pt x="47" y="1693"/>
                        <a:pt x="47" y="0"/>
                      </a:cubicBezTo>
                    </a:path>
                  </a:pathLst>
                </a:cu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6" name="Freeform 185"/>
                <p:cNvSpPr/>
                <p:nvPr/>
              </p:nvSpPr>
              <p:spPr>
                <a:xfrm>
                  <a:off x="6588333" y="2281909"/>
                  <a:ext cx="635827" cy="431800"/>
                </a:xfrm>
                <a:custGeom>
                  <a:avLst/>
                  <a:gdLst>
                    <a:gd name="connsiteX0" fmla="*/ 635827 w 635827"/>
                    <a:gd name="connsiteY0" fmla="*/ 431800 h 431800"/>
                    <a:gd name="connsiteX1" fmla="*/ 630747 w 635827"/>
                    <a:gd name="connsiteY1" fmla="*/ 365760 h 431800"/>
                    <a:gd name="connsiteX2" fmla="*/ 615507 w 635827"/>
                    <a:gd name="connsiteY2" fmla="*/ 335280 h 431800"/>
                    <a:gd name="connsiteX3" fmla="*/ 610427 w 635827"/>
                    <a:gd name="connsiteY3" fmla="*/ 320040 h 431800"/>
                    <a:gd name="connsiteX4" fmla="*/ 600267 w 635827"/>
                    <a:gd name="connsiteY4" fmla="*/ 299720 h 431800"/>
                    <a:gd name="connsiteX5" fmla="*/ 595187 w 635827"/>
                    <a:gd name="connsiteY5" fmla="*/ 284480 h 431800"/>
                    <a:gd name="connsiteX6" fmla="*/ 590107 w 635827"/>
                    <a:gd name="connsiteY6" fmla="*/ 264160 h 431800"/>
                    <a:gd name="connsiteX7" fmla="*/ 564707 w 635827"/>
                    <a:gd name="connsiteY7" fmla="*/ 213360 h 431800"/>
                    <a:gd name="connsiteX8" fmla="*/ 544387 w 635827"/>
                    <a:gd name="connsiteY8" fmla="*/ 203200 h 431800"/>
                    <a:gd name="connsiteX9" fmla="*/ 524067 w 635827"/>
                    <a:gd name="connsiteY9" fmla="*/ 182880 h 431800"/>
                    <a:gd name="connsiteX10" fmla="*/ 493587 w 635827"/>
                    <a:gd name="connsiteY10" fmla="*/ 172720 h 431800"/>
                    <a:gd name="connsiteX11" fmla="*/ 468187 w 635827"/>
                    <a:gd name="connsiteY11" fmla="*/ 162560 h 431800"/>
                    <a:gd name="connsiteX12" fmla="*/ 422467 w 635827"/>
                    <a:gd name="connsiteY12" fmla="*/ 152400 h 431800"/>
                    <a:gd name="connsiteX13" fmla="*/ 407227 w 635827"/>
                    <a:gd name="connsiteY13" fmla="*/ 147320 h 431800"/>
                    <a:gd name="connsiteX14" fmla="*/ 381827 w 635827"/>
                    <a:gd name="connsiteY14" fmla="*/ 142240 h 431800"/>
                    <a:gd name="connsiteX15" fmla="*/ 325947 w 635827"/>
                    <a:gd name="connsiteY15" fmla="*/ 127000 h 431800"/>
                    <a:gd name="connsiteX16" fmla="*/ 290387 w 635827"/>
                    <a:gd name="connsiteY16" fmla="*/ 116840 h 431800"/>
                    <a:gd name="connsiteX17" fmla="*/ 270067 w 635827"/>
                    <a:gd name="connsiteY17" fmla="*/ 106680 h 431800"/>
                    <a:gd name="connsiteX18" fmla="*/ 229427 w 635827"/>
                    <a:gd name="connsiteY18" fmla="*/ 96520 h 431800"/>
                    <a:gd name="connsiteX19" fmla="*/ 209107 w 635827"/>
                    <a:gd name="connsiteY19" fmla="*/ 91440 h 431800"/>
                    <a:gd name="connsiteX20" fmla="*/ 188787 w 635827"/>
                    <a:gd name="connsiteY20" fmla="*/ 86360 h 431800"/>
                    <a:gd name="connsiteX21" fmla="*/ 163387 w 635827"/>
                    <a:gd name="connsiteY21" fmla="*/ 81280 h 431800"/>
                    <a:gd name="connsiteX22" fmla="*/ 143067 w 635827"/>
                    <a:gd name="connsiteY22" fmla="*/ 76200 h 431800"/>
                    <a:gd name="connsiteX23" fmla="*/ 36387 w 635827"/>
                    <a:gd name="connsiteY23" fmla="*/ 71120 h 431800"/>
                    <a:gd name="connsiteX24" fmla="*/ 26227 w 635827"/>
                    <a:gd name="connsiteY24" fmla="*/ 50800 h 431800"/>
                    <a:gd name="connsiteX25" fmla="*/ 827 w 635827"/>
                    <a:gd name="connsiteY25" fmla="*/ 20320 h 431800"/>
                    <a:gd name="connsiteX26" fmla="*/ 827 w 635827"/>
                    <a:gd name="connsiteY26" fmla="*/ 0 h 43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5827" h="431800">
                      <a:moveTo>
                        <a:pt x="635827" y="431800"/>
                      </a:moveTo>
                      <a:cubicBezTo>
                        <a:pt x="634134" y="409787"/>
                        <a:pt x="633485" y="387668"/>
                        <a:pt x="630747" y="365760"/>
                      </a:cubicBezTo>
                      <a:cubicBezTo>
                        <a:pt x="628619" y="348735"/>
                        <a:pt x="623070" y="350407"/>
                        <a:pt x="615507" y="335280"/>
                      </a:cubicBezTo>
                      <a:cubicBezTo>
                        <a:pt x="613112" y="330491"/>
                        <a:pt x="612536" y="324962"/>
                        <a:pt x="610427" y="320040"/>
                      </a:cubicBezTo>
                      <a:cubicBezTo>
                        <a:pt x="607444" y="313079"/>
                        <a:pt x="603250" y="306681"/>
                        <a:pt x="600267" y="299720"/>
                      </a:cubicBezTo>
                      <a:cubicBezTo>
                        <a:pt x="598158" y="294798"/>
                        <a:pt x="596658" y="289629"/>
                        <a:pt x="595187" y="284480"/>
                      </a:cubicBezTo>
                      <a:cubicBezTo>
                        <a:pt x="593269" y="277767"/>
                        <a:pt x="592857" y="270577"/>
                        <a:pt x="590107" y="264160"/>
                      </a:cubicBezTo>
                      <a:cubicBezTo>
                        <a:pt x="582649" y="246759"/>
                        <a:pt x="576066" y="228506"/>
                        <a:pt x="564707" y="213360"/>
                      </a:cubicBezTo>
                      <a:cubicBezTo>
                        <a:pt x="560163" y="207302"/>
                        <a:pt x="550445" y="207744"/>
                        <a:pt x="544387" y="203200"/>
                      </a:cubicBezTo>
                      <a:cubicBezTo>
                        <a:pt x="536724" y="197453"/>
                        <a:pt x="532281" y="187808"/>
                        <a:pt x="524067" y="182880"/>
                      </a:cubicBezTo>
                      <a:cubicBezTo>
                        <a:pt x="514884" y="177370"/>
                        <a:pt x="503652" y="176380"/>
                        <a:pt x="493587" y="172720"/>
                      </a:cubicBezTo>
                      <a:cubicBezTo>
                        <a:pt x="485017" y="169604"/>
                        <a:pt x="476838" y="165444"/>
                        <a:pt x="468187" y="162560"/>
                      </a:cubicBezTo>
                      <a:cubicBezTo>
                        <a:pt x="452542" y="157345"/>
                        <a:pt x="438572" y="156426"/>
                        <a:pt x="422467" y="152400"/>
                      </a:cubicBezTo>
                      <a:cubicBezTo>
                        <a:pt x="417272" y="151101"/>
                        <a:pt x="412422" y="148619"/>
                        <a:pt x="407227" y="147320"/>
                      </a:cubicBezTo>
                      <a:cubicBezTo>
                        <a:pt x="398850" y="145226"/>
                        <a:pt x="390240" y="144182"/>
                        <a:pt x="381827" y="142240"/>
                      </a:cubicBezTo>
                      <a:cubicBezTo>
                        <a:pt x="287654" y="120508"/>
                        <a:pt x="372971" y="140435"/>
                        <a:pt x="325947" y="127000"/>
                      </a:cubicBezTo>
                      <a:cubicBezTo>
                        <a:pt x="313058" y="123317"/>
                        <a:pt x="302567" y="122060"/>
                        <a:pt x="290387" y="116840"/>
                      </a:cubicBezTo>
                      <a:cubicBezTo>
                        <a:pt x="283426" y="113857"/>
                        <a:pt x="277251" y="109075"/>
                        <a:pt x="270067" y="106680"/>
                      </a:cubicBezTo>
                      <a:cubicBezTo>
                        <a:pt x="256820" y="102264"/>
                        <a:pt x="242974" y="99907"/>
                        <a:pt x="229427" y="96520"/>
                      </a:cubicBezTo>
                      <a:lnTo>
                        <a:pt x="209107" y="91440"/>
                      </a:lnTo>
                      <a:cubicBezTo>
                        <a:pt x="202334" y="89747"/>
                        <a:pt x="195633" y="87729"/>
                        <a:pt x="188787" y="86360"/>
                      </a:cubicBezTo>
                      <a:cubicBezTo>
                        <a:pt x="180320" y="84667"/>
                        <a:pt x="171816" y="83153"/>
                        <a:pt x="163387" y="81280"/>
                      </a:cubicBezTo>
                      <a:cubicBezTo>
                        <a:pt x="156571" y="79765"/>
                        <a:pt x="150027" y="76757"/>
                        <a:pt x="143067" y="76200"/>
                      </a:cubicBezTo>
                      <a:cubicBezTo>
                        <a:pt x="107580" y="73361"/>
                        <a:pt x="71947" y="72813"/>
                        <a:pt x="36387" y="71120"/>
                      </a:cubicBezTo>
                      <a:cubicBezTo>
                        <a:pt x="33000" y="64347"/>
                        <a:pt x="30629" y="56962"/>
                        <a:pt x="26227" y="50800"/>
                      </a:cubicBezTo>
                      <a:cubicBezTo>
                        <a:pt x="18797" y="40397"/>
                        <a:pt x="4666" y="33758"/>
                        <a:pt x="827" y="20320"/>
                      </a:cubicBezTo>
                      <a:cubicBezTo>
                        <a:pt x="-1034" y="13807"/>
                        <a:pt x="827" y="6773"/>
                        <a:pt x="827" y="0"/>
                      </a:cubicBezTo>
                    </a:path>
                  </a:pathLst>
                </a:cu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7" name="Freeform 186"/>
                <p:cNvSpPr/>
                <p:nvPr/>
              </p:nvSpPr>
              <p:spPr>
                <a:xfrm>
                  <a:off x="7224160" y="2947389"/>
                  <a:ext cx="583066" cy="528320"/>
                </a:xfrm>
                <a:custGeom>
                  <a:avLst/>
                  <a:gdLst>
                    <a:gd name="connsiteX0" fmla="*/ 0 w 360680"/>
                    <a:gd name="connsiteY0" fmla="*/ 528320 h 528320"/>
                    <a:gd name="connsiteX1" fmla="*/ 35560 w 360680"/>
                    <a:gd name="connsiteY1" fmla="*/ 426720 h 528320"/>
                    <a:gd name="connsiteX2" fmla="*/ 45720 w 360680"/>
                    <a:gd name="connsiteY2" fmla="*/ 401320 h 528320"/>
                    <a:gd name="connsiteX3" fmla="*/ 60960 w 360680"/>
                    <a:gd name="connsiteY3" fmla="*/ 386080 h 528320"/>
                    <a:gd name="connsiteX4" fmla="*/ 81280 w 360680"/>
                    <a:gd name="connsiteY4" fmla="*/ 355600 h 528320"/>
                    <a:gd name="connsiteX5" fmla="*/ 152400 w 360680"/>
                    <a:gd name="connsiteY5" fmla="*/ 284480 h 528320"/>
                    <a:gd name="connsiteX6" fmla="*/ 172720 w 360680"/>
                    <a:gd name="connsiteY6" fmla="*/ 264160 h 528320"/>
                    <a:gd name="connsiteX7" fmla="*/ 187960 w 360680"/>
                    <a:gd name="connsiteY7" fmla="*/ 248920 h 528320"/>
                    <a:gd name="connsiteX8" fmla="*/ 218440 w 360680"/>
                    <a:gd name="connsiteY8" fmla="*/ 213360 h 528320"/>
                    <a:gd name="connsiteX9" fmla="*/ 233680 w 360680"/>
                    <a:gd name="connsiteY9" fmla="*/ 208280 h 528320"/>
                    <a:gd name="connsiteX10" fmla="*/ 269240 w 360680"/>
                    <a:gd name="connsiteY10" fmla="*/ 198120 h 528320"/>
                    <a:gd name="connsiteX11" fmla="*/ 304800 w 360680"/>
                    <a:gd name="connsiteY11" fmla="*/ 172720 h 528320"/>
                    <a:gd name="connsiteX12" fmla="*/ 314960 w 360680"/>
                    <a:gd name="connsiteY12" fmla="*/ 157480 h 528320"/>
                    <a:gd name="connsiteX13" fmla="*/ 325120 w 360680"/>
                    <a:gd name="connsiteY13" fmla="*/ 96520 h 528320"/>
                    <a:gd name="connsiteX14" fmla="*/ 345440 w 360680"/>
                    <a:gd name="connsiteY14" fmla="*/ 35560 h 528320"/>
                    <a:gd name="connsiteX15" fmla="*/ 350520 w 360680"/>
                    <a:gd name="connsiteY15" fmla="*/ 20320 h 528320"/>
                    <a:gd name="connsiteX16" fmla="*/ 355600 w 360680"/>
                    <a:gd name="connsiteY16" fmla="*/ 5080 h 528320"/>
                    <a:gd name="connsiteX17" fmla="*/ 360680 w 360680"/>
                    <a:gd name="connsiteY17" fmla="*/ 0 h 52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680" h="528320">
                      <a:moveTo>
                        <a:pt x="0" y="528320"/>
                      </a:moveTo>
                      <a:cubicBezTo>
                        <a:pt x="32598" y="397926"/>
                        <a:pt x="-4023" y="525677"/>
                        <a:pt x="35560" y="426720"/>
                      </a:cubicBezTo>
                      <a:cubicBezTo>
                        <a:pt x="38947" y="418253"/>
                        <a:pt x="40887" y="409053"/>
                        <a:pt x="45720" y="401320"/>
                      </a:cubicBezTo>
                      <a:cubicBezTo>
                        <a:pt x="49528" y="395228"/>
                        <a:pt x="56549" y="391751"/>
                        <a:pt x="60960" y="386080"/>
                      </a:cubicBezTo>
                      <a:cubicBezTo>
                        <a:pt x="68457" y="376441"/>
                        <a:pt x="72646" y="364234"/>
                        <a:pt x="81280" y="355600"/>
                      </a:cubicBezTo>
                      <a:lnTo>
                        <a:pt x="152400" y="284480"/>
                      </a:lnTo>
                      <a:lnTo>
                        <a:pt x="172720" y="264160"/>
                      </a:lnTo>
                      <a:cubicBezTo>
                        <a:pt x="177800" y="259080"/>
                        <a:pt x="183649" y="254667"/>
                        <a:pt x="187960" y="248920"/>
                      </a:cubicBezTo>
                      <a:cubicBezTo>
                        <a:pt x="195002" y="239530"/>
                        <a:pt x="207827" y="220436"/>
                        <a:pt x="218440" y="213360"/>
                      </a:cubicBezTo>
                      <a:cubicBezTo>
                        <a:pt x="222895" y="210390"/>
                        <a:pt x="228531" y="209751"/>
                        <a:pt x="233680" y="208280"/>
                      </a:cubicBezTo>
                      <a:cubicBezTo>
                        <a:pt x="241276" y="206110"/>
                        <a:pt x="261120" y="202180"/>
                        <a:pt x="269240" y="198120"/>
                      </a:cubicBezTo>
                      <a:cubicBezTo>
                        <a:pt x="275009" y="195236"/>
                        <a:pt x="302499" y="175021"/>
                        <a:pt x="304800" y="172720"/>
                      </a:cubicBezTo>
                      <a:cubicBezTo>
                        <a:pt x="309117" y="168403"/>
                        <a:pt x="311573" y="162560"/>
                        <a:pt x="314960" y="157480"/>
                      </a:cubicBezTo>
                      <a:cubicBezTo>
                        <a:pt x="318347" y="137160"/>
                        <a:pt x="318606" y="116063"/>
                        <a:pt x="325120" y="96520"/>
                      </a:cubicBezTo>
                      <a:lnTo>
                        <a:pt x="345440" y="35560"/>
                      </a:lnTo>
                      <a:lnTo>
                        <a:pt x="350520" y="20320"/>
                      </a:lnTo>
                      <a:cubicBezTo>
                        <a:pt x="352213" y="15240"/>
                        <a:pt x="351814" y="8866"/>
                        <a:pt x="355600" y="5080"/>
                      </a:cubicBezTo>
                      <a:lnTo>
                        <a:pt x="360680" y="0"/>
                      </a:lnTo>
                    </a:path>
                  </a:pathLst>
                </a:cu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8" name="Freeform 187"/>
                <p:cNvSpPr/>
                <p:nvPr/>
              </p:nvSpPr>
              <p:spPr>
                <a:xfrm>
                  <a:off x="6751720" y="3139780"/>
                  <a:ext cx="467360" cy="119331"/>
                </a:xfrm>
                <a:custGeom>
                  <a:avLst/>
                  <a:gdLst>
                    <a:gd name="connsiteX0" fmla="*/ 467360 w 467360"/>
                    <a:gd name="connsiteY0" fmla="*/ 112409 h 119331"/>
                    <a:gd name="connsiteX1" fmla="*/ 447040 w 467360"/>
                    <a:gd name="connsiteY1" fmla="*/ 117489 h 119331"/>
                    <a:gd name="connsiteX2" fmla="*/ 254000 w 467360"/>
                    <a:gd name="connsiteY2" fmla="*/ 107329 h 119331"/>
                    <a:gd name="connsiteX3" fmla="*/ 223520 w 467360"/>
                    <a:gd name="connsiteY3" fmla="*/ 87009 h 119331"/>
                    <a:gd name="connsiteX4" fmla="*/ 193040 w 467360"/>
                    <a:gd name="connsiteY4" fmla="*/ 51449 h 119331"/>
                    <a:gd name="connsiteX5" fmla="*/ 142240 w 467360"/>
                    <a:gd name="connsiteY5" fmla="*/ 20969 h 119331"/>
                    <a:gd name="connsiteX6" fmla="*/ 127000 w 467360"/>
                    <a:gd name="connsiteY6" fmla="*/ 15889 h 119331"/>
                    <a:gd name="connsiteX7" fmla="*/ 96520 w 467360"/>
                    <a:gd name="connsiteY7" fmla="*/ 649 h 119331"/>
                    <a:gd name="connsiteX8" fmla="*/ 0 w 467360"/>
                    <a:gd name="connsiteY8" fmla="*/ 649 h 11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360" h="119331">
                      <a:moveTo>
                        <a:pt x="467360" y="112409"/>
                      </a:moveTo>
                      <a:cubicBezTo>
                        <a:pt x="460587" y="114102"/>
                        <a:pt x="454022" y="117489"/>
                        <a:pt x="447040" y="117489"/>
                      </a:cubicBezTo>
                      <a:cubicBezTo>
                        <a:pt x="288482" y="117489"/>
                        <a:pt x="327636" y="125738"/>
                        <a:pt x="254000" y="107329"/>
                      </a:cubicBezTo>
                      <a:cubicBezTo>
                        <a:pt x="243840" y="100556"/>
                        <a:pt x="230846" y="96778"/>
                        <a:pt x="223520" y="87009"/>
                      </a:cubicBezTo>
                      <a:cubicBezTo>
                        <a:pt x="213976" y="74284"/>
                        <a:pt x="205776" y="61355"/>
                        <a:pt x="193040" y="51449"/>
                      </a:cubicBezTo>
                      <a:cubicBezTo>
                        <a:pt x="178266" y="39958"/>
                        <a:pt x="159833" y="28509"/>
                        <a:pt x="142240" y="20969"/>
                      </a:cubicBezTo>
                      <a:cubicBezTo>
                        <a:pt x="137318" y="18860"/>
                        <a:pt x="131789" y="18284"/>
                        <a:pt x="127000" y="15889"/>
                      </a:cubicBezTo>
                      <a:cubicBezTo>
                        <a:pt x="115270" y="10024"/>
                        <a:pt x="110566" y="1287"/>
                        <a:pt x="96520" y="649"/>
                      </a:cubicBezTo>
                      <a:cubicBezTo>
                        <a:pt x="64380" y="-812"/>
                        <a:pt x="32173" y="649"/>
                        <a:pt x="0" y="649"/>
                      </a:cubicBezTo>
                    </a:path>
                  </a:pathLst>
                </a:cu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9" name="Freeform 188"/>
                <p:cNvSpPr/>
                <p:nvPr/>
              </p:nvSpPr>
              <p:spPr>
                <a:xfrm>
                  <a:off x="7259720" y="3714398"/>
                  <a:ext cx="416560" cy="96627"/>
                </a:xfrm>
                <a:custGeom>
                  <a:avLst/>
                  <a:gdLst>
                    <a:gd name="connsiteX0" fmla="*/ 0 w 416560"/>
                    <a:gd name="connsiteY0" fmla="*/ 91511 h 96627"/>
                    <a:gd name="connsiteX1" fmla="*/ 25400 w 416560"/>
                    <a:gd name="connsiteY1" fmla="*/ 96591 h 96627"/>
                    <a:gd name="connsiteX2" fmla="*/ 111760 w 416560"/>
                    <a:gd name="connsiteY2" fmla="*/ 86431 h 96627"/>
                    <a:gd name="connsiteX3" fmla="*/ 137160 w 416560"/>
                    <a:gd name="connsiteY3" fmla="*/ 81351 h 96627"/>
                    <a:gd name="connsiteX4" fmla="*/ 193040 w 416560"/>
                    <a:gd name="connsiteY4" fmla="*/ 66111 h 96627"/>
                    <a:gd name="connsiteX5" fmla="*/ 213360 w 416560"/>
                    <a:gd name="connsiteY5" fmla="*/ 61031 h 96627"/>
                    <a:gd name="connsiteX6" fmla="*/ 325120 w 416560"/>
                    <a:gd name="connsiteY6" fmla="*/ 55951 h 96627"/>
                    <a:gd name="connsiteX7" fmla="*/ 345440 w 416560"/>
                    <a:gd name="connsiteY7" fmla="*/ 40711 h 96627"/>
                    <a:gd name="connsiteX8" fmla="*/ 360680 w 416560"/>
                    <a:gd name="connsiteY8" fmla="*/ 25471 h 96627"/>
                    <a:gd name="connsiteX9" fmla="*/ 375920 w 416560"/>
                    <a:gd name="connsiteY9" fmla="*/ 20391 h 96627"/>
                    <a:gd name="connsiteX10" fmla="*/ 391160 w 416560"/>
                    <a:gd name="connsiteY10" fmla="*/ 5151 h 96627"/>
                    <a:gd name="connsiteX11" fmla="*/ 416560 w 416560"/>
                    <a:gd name="connsiteY11" fmla="*/ 71 h 96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6560" h="96627">
                      <a:moveTo>
                        <a:pt x="0" y="91511"/>
                      </a:moveTo>
                      <a:cubicBezTo>
                        <a:pt x="8467" y="93204"/>
                        <a:pt x="16766" y="96591"/>
                        <a:pt x="25400" y="96591"/>
                      </a:cubicBezTo>
                      <a:cubicBezTo>
                        <a:pt x="135921" y="96591"/>
                        <a:pt x="66299" y="97796"/>
                        <a:pt x="111760" y="86431"/>
                      </a:cubicBezTo>
                      <a:cubicBezTo>
                        <a:pt x="120137" y="84337"/>
                        <a:pt x="128830" y="83623"/>
                        <a:pt x="137160" y="81351"/>
                      </a:cubicBezTo>
                      <a:cubicBezTo>
                        <a:pt x="241830" y="52805"/>
                        <a:pt x="103928" y="85914"/>
                        <a:pt x="193040" y="66111"/>
                      </a:cubicBezTo>
                      <a:cubicBezTo>
                        <a:pt x="199856" y="64596"/>
                        <a:pt x="206399" y="61566"/>
                        <a:pt x="213360" y="61031"/>
                      </a:cubicBezTo>
                      <a:cubicBezTo>
                        <a:pt x="250542" y="58171"/>
                        <a:pt x="287867" y="57644"/>
                        <a:pt x="325120" y="55951"/>
                      </a:cubicBezTo>
                      <a:cubicBezTo>
                        <a:pt x="331893" y="50871"/>
                        <a:pt x="339012" y="46221"/>
                        <a:pt x="345440" y="40711"/>
                      </a:cubicBezTo>
                      <a:cubicBezTo>
                        <a:pt x="350895" y="36036"/>
                        <a:pt x="354702" y="29456"/>
                        <a:pt x="360680" y="25471"/>
                      </a:cubicBezTo>
                      <a:cubicBezTo>
                        <a:pt x="365135" y="22501"/>
                        <a:pt x="370840" y="22084"/>
                        <a:pt x="375920" y="20391"/>
                      </a:cubicBezTo>
                      <a:cubicBezTo>
                        <a:pt x="381000" y="15311"/>
                        <a:pt x="385182" y="9136"/>
                        <a:pt x="391160" y="5151"/>
                      </a:cubicBezTo>
                      <a:cubicBezTo>
                        <a:pt x="400386" y="-1000"/>
                        <a:pt x="406881" y="71"/>
                        <a:pt x="416560" y="71"/>
                      </a:cubicBezTo>
                    </a:path>
                  </a:pathLst>
                </a:cu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0" name="Freeform 189"/>
                <p:cNvSpPr/>
                <p:nvPr/>
              </p:nvSpPr>
              <p:spPr>
                <a:xfrm>
                  <a:off x="6446921" y="4095469"/>
                  <a:ext cx="563880" cy="330200"/>
                </a:xfrm>
                <a:custGeom>
                  <a:avLst/>
                  <a:gdLst>
                    <a:gd name="connsiteX0" fmla="*/ 563880 w 563880"/>
                    <a:gd name="connsiteY0" fmla="*/ 0 h 330200"/>
                    <a:gd name="connsiteX1" fmla="*/ 543560 w 563880"/>
                    <a:gd name="connsiteY1" fmla="*/ 30480 h 330200"/>
                    <a:gd name="connsiteX2" fmla="*/ 513080 w 563880"/>
                    <a:gd name="connsiteY2" fmla="*/ 50800 h 330200"/>
                    <a:gd name="connsiteX3" fmla="*/ 477520 w 563880"/>
                    <a:gd name="connsiteY3" fmla="*/ 91440 h 330200"/>
                    <a:gd name="connsiteX4" fmla="*/ 462280 w 563880"/>
                    <a:gd name="connsiteY4" fmla="*/ 96520 h 330200"/>
                    <a:gd name="connsiteX5" fmla="*/ 447040 w 563880"/>
                    <a:gd name="connsiteY5" fmla="*/ 111760 h 330200"/>
                    <a:gd name="connsiteX6" fmla="*/ 320040 w 563880"/>
                    <a:gd name="connsiteY6" fmla="*/ 116840 h 330200"/>
                    <a:gd name="connsiteX7" fmla="*/ 254000 w 563880"/>
                    <a:gd name="connsiteY7" fmla="*/ 116840 h 330200"/>
                    <a:gd name="connsiteX8" fmla="*/ 243840 w 563880"/>
                    <a:gd name="connsiteY8" fmla="*/ 132080 h 330200"/>
                    <a:gd name="connsiteX9" fmla="*/ 223520 w 563880"/>
                    <a:gd name="connsiteY9" fmla="*/ 152400 h 330200"/>
                    <a:gd name="connsiteX10" fmla="*/ 193040 w 563880"/>
                    <a:gd name="connsiteY10" fmla="*/ 172720 h 330200"/>
                    <a:gd name="connsiteX11" fmla="*/ 157480 w 563880"/>
                    <a:gd name="connsiteY11" fmla="*/ 203200 h 330200"/>
                    <a:gd name="connsiteX12" fmla="*/ 121920 w 563880"/>
                    <a:gd name="connsiteY12" fmla="*/ 228600 h 330200"/>
                    <a:gd name="connsiteX13" fmla="*/ 86360 w 563880"/>
                    <a:gd name="connsiteY13" fmla="*/ 274320 h 330200"/>
                    <a:gd name="connsiteX14" fmla="*/ 60960 w 563880"/>
                    <a:gd name="connsiteY14" fmla="*/ 299720 h 330200"/>
                    <a:gd name="connsiteX15" fmla="*/ 45720 w 563880"/>
                    <a:gd name="connsiteY15" fmla="*/ 314960 h 330200"/>
                    <a:gd name="connsiteX16" fmla="*/ 15240 w 563880"/>
                    <a:gd name="connsiteY16" fmla="*/ 325120 h 330200"/>
                    <a:gd name="connsiteX17" fmla="*/ 0 w 563880"/>
                    <a:gd name="connsiteY17" fmla="*/ 33020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80" h="330200">
                      <a:moveTo>
                        <a:pt x="563880" y="0"/>
                      </a:moveTo>
                      <a:cubicBezTo>
                        <a:pt x="554645" y="36941"/>
                        <a:pt x="566948" y="7092"/>
                        <a:pt x="543560" y="30480"/>
                      </a:cubicBezTo>
                      <a:cubicBezTo>
                        <a:pt x="520172" y="53868"/>
                        <a:pt x="550021" y="41565"/>
                        <a:pt x="513080" y="50800"/>
                      </a:cubicBezTo>
                      <a:cubicBezTo>
                        <a:pt x="497840" y="73660"/>
                        <a:pt x="498687" y="80857"/>
                        <a:pt x="477520" y="91440"/>
                      </a:cubicBezTo>
                      <a:cubicBezTo>
                        <a:pt x="472731" y="93835"/>
                        <a:pt x="467360" y="94827"/>
                        <a:pt x="462280" y="96520"/>
                      </a:cubicBezTo>
                      <a:cubicBezTo>
                        <a:pt x="457200" y="101600"/>
                        <a:pt x="452886" y="107584"/>
                        <a:pt x="447040" y="111760"/>
                      </a:cubicBezTo>
                      <a:cubicBezTo>
                        <a:pt x="409549" y="138540"/>
                        <a:pt x="365317" y="118996"/>
                        <a:pt x="320040" y="116840"/>
                      </a:cubicBezTo>
                      <a:cubicBezTo>
                        <a:pt x="294837" y="108439"/>
                        <a:pt x="290483" y="104679"/>
                        <a:pt x="254000" y="116840"/>
                      </a:cubicBezTo>
                      <a:cubicBezTo>
                        <a:pt x="248208" y="118771"/>
                        <a:pt x="247813" y="127444"/>
                        <a:pt x="243840" y="132080"/>
                      </a:cubicBezTo>
                      <a:cubicBezTo>
                        <a:pt x="237606" y="139353"/>
                        <a:pt x="231000" y="146416"/>
                        <a:pt x="223520" y="152400"/>
                      </a:cubicBezTo>
                      <a:cubicBezTo>
                        <a:pt x="213985" y="160028"/>
                        <a:pt x="201674" y="164086"/>
                        <a:pt x="193040" y="172720"/>
                      </a:cubicBezTo>
                      <a:cubicBezTo>
                        <a:pt x="179186" y="186574"/>
                        <a:pt x="174858" y="192339"/>
                        <a:pt x="157480" y="203200"/>
                      </a:cubicBezTo>
                      <a:cubicBezTo>
                        <a:pt x="121819" y="225488"/>
                        <a:pt x="150973" y="199547"/>
                        <a:pt x="121920" y="228600"/>
                      </a:cubicBezTo>
                      <a:cubicBezTo>
                        <a:pt x="108040" y="270241"/>
                        <a:pt x="132049" y="205787"/>
                        <a:pt x="86360" y="274320"/>
                      </a:cubicBezTo>
                      <a:cubicBezTo>
                        <a:pt x="67733" y="302260"/>
                        <a:pt x="86360" y="278553"/>
                        <a:pt x="60960" y="299720"/>
                      </a:cubicBezTo>
                      <a:cubicBezTo>
                        <a:pt x="55441" y="304319"/>
                        <a:pt x="52000" y="311471"/>
                        <a:pt x="45720" y="314960"/>
                      </a:cubicBezTo>
                      <a:cubicBezTo>
                        <a:pt x="36358" y="320161"/>
                        <a:pt x="25400" y="321733"/>
                        <a:pt x="15240" y="325120"/>
                      </a:cubicBezTo>
                      <a:lnTo>
                        <a:pt x="0" y="330200"/>
                      </a:lnTo>
                    </a:path>
                  </a:pathLst>
                </a:cu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1" name="Freeform 190"/>
                <p:cNvSpPr/>
                <p:nvPr/>
              </p:nvSpPr>
              <p:spPr>
                <a:xfrm>
                  <a:off x="7214000" y="4110709"/>
                  <a:ext cx="67886" cy="335280"/>
                </a:xfrm>
                <a:custGeom>
                  <a:avLst/>
                  <a:gdLst>
                    <a:gd name="connsiteX0" fmla="*/ 0 w 67886"/>
                    <a:gd name="connsiteY0" fmla="*/ 0 h 335280"/>
                    <a:gd name="connsiteX1" fmla="*/ 5080 w 67886"/>
                    <a:gd name="connsiteY1" fmla="*/ 152400 h 335280"/>
                    <a:gd name="connsiteX2" fmla="*/ 20320 w 67886"/>
                    <a:gd name="connsiteY2" fmla="*/ 218440 h 335280"/>
                    <a:gd name="connsiteX3" fmla="*/ 35560 w 67886"/>
                    <a:gd name="connsiteY3" fmla="*/ 223520 h 335280"/>
                    <a:gd name="connsiteX4" fmla="*/ 60960 w 67886"/>
                    <a:gd name="connsiteY4" fmla="*/ 233680 h 335280"/>
                    <a:gd name="connsiteX5" fmla="*/ 66040 w 67886"/>
                    <a:gd name="connsiteY5" fmla="*/ 335280 h 33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86" h="335280">
                      <a:moveTo>
                        <a:pt x="0" y="0"/>
                      </a:moveTo>
                      <a:cubicBezTo>
                        <a:pt x="1693" y="50800"/>
                        <a:pt x="2542" y="101635"/>
                        <a:pt x="5080" y="152400"/>
                      </a:cubicBezTo>
                      <a:cubicBezTo>
                        <a:pt x="5814" y="167070"/>
                        <a:pt x="2498" y="204182"/>
                        <a:pt x="20320" y="218440"/>
                      </a:cubicBezTo>
                      <a:cubicBezTo>
                        <a:pt x="24501" y="221785"/>
                        <a:pt x="30546" y="221640"/>
                        <a:pt x="35560" y="223520"/>
                      </a:cubicBezTo>
                      <a:cubicBezTo>
                        <a:pt x="44098" y="226722"/>
                        <a:pt x="52493" y="230293"/>
                        <a:pt x="60960" y="233680"/>
                      </a:cubicBezTo>
                      <a:cubicBezTo>
                        <a:pt x="72611" y="280284"/>
                        <a:pt x="66040" y="247018"/>
                        <a:pt x="66040" y="335280"/>
                      </a:cubicBezTo>
                    </a:path>
                  </a:pathLst>
                </a:cu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2" name="Freeform 191"/>
                <p:cNvSpPr/>
                <p:nvPr/>
              </p:nvSpPr>
              <p:spPr>
                <a:xfrm>
                  <a:off x="6218320" y="4049736"/>
                  <a:ext cx="782320" cy="76874"/>
                </a:xfrm>
                <a:custGeom>
                  <a:avLst/>
                  <a:gdLst>
                    <a:gd name="connsiteX0" fmla="*/ 782320 w 782320"/>
                    <a:gd name="connsiteY0" fmla="*/ 66053 h 76874"/>
                    <a:gd name="connsiteX1" fmla="*/ 599440 w 782320"/>
                    <a:gd name="connsiteY1" fmla="*/ 66053 h 76874"/>
                    <a:gd name="connsiteX2" fmla="*/ 543560 w 782320"/>
                    <a:gd name="connsiteY2" fmla="*/ 50813 h 76874"/>
                    <a:gd name="connsiteX3" fmla="*/ 513080 w 782320"/>
                    <a:gd name="connsiteY3" fmla="*/ 45733 h 76874"/>
                    <a:gd name="connsiteX4" fmla="*/ 492760 w 782320"/>
                    <a:gd name="connsiteY4" fmla="*/ 40653 h 76874"/>
                    <a:gd name="connsiteX5" fmla="*/ 477520 w 782320"/>
                    <a:gd name="connsiteY5" fmla="*/ 35573 h 76874"/>
                    <a:gd name="connsiteX6" fmla="*/ 431800 w 782320"/>
                    <a:gd name="connsiteY6" fmla="*/ 30493 h 76874"/>
                    <a:gd name="connsiteX7" fmla="*/ 391160 w 782320"/>
                    <a:gd name="connsiteY7" fmla="*/ 25413 h 76874"/>
                    <a:gd name="connsiteX8" fmla="*/ 233680 w 782320"/>
                    <a:gd name="connsiteY8" fmla="*/ 30493 h 76874"/>
                    <a:gd name="connsiteX9" fmla="*/ 147320 w 782320"/>
                    <a:gd name="connsiteY9" fmla="*/ 40653 h 76874"/>
                    <a:gd name="connsiteX10" fmla="*/ 45720 w 782320"/>
                    <a:gd name="connsiteY10" fmla="*/ 35573 h 76874"/>
                    <a:gd name="connsiteX11" fmla="*/ 20320 w 782320"/>
                    <a:gd name="connsiteY11" fmla="*/ 5093 h 76874"/>
                    <a:gd name="connsiteX12" fmla="*/ 0 w 782320"/>
                    <a:gd name="connsiteY12" fmla="*/ 13 h 76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320" h="76874">
                      <a:moveTo>
                        <a:pt x="782320" y="66053"/>
                      </a:moveTo>
                      <a:cubicBezTo>
                        <a:pt x="712345" y="83547"/>
                        <a:pt x="746156" y="77057"/>
                        <a:pt x="599440" y="66053"/>
                      </a:cubicBezTo>
                      <a:cubicBezTo>
                        <a:pt x="552024" y="62497"/>
                        <a:pt x="572653" y="57278"/>
                        <a:pt x="543560" y="50813"/>
                      </a:cubicBezTo>
                      <a:cubicBezTo>
                        <a:pt x="533505" y="48579"/>
                        <a:pt x="523180" y="47753"/>
                        <a:pt x="513080" y="45733"/>
                      </a:cubicBezTo>
                      <a:cubicBezTo>
                        <a:pt x="506234" y="44364"/>
                        <a:pt x="499473" y="42571"/>
                        <a:pt x="492760" y="40653"/>
                      </a:cubicBezTo>
                      <a:cubicBezTo>
                        <a:pt x="487611" y="39182"/>
                        <a:pt x="482802" y="36453"/>
                        <a:pt x="477520" y="35573"/>
                      </a:cubicBezTo>
                      <a:cubicBezTo>
                        <a:pt x="462395" y="33052"/>
                        <a:pt x="447029" y="32285"/>
                        <a:pt x="431800" y="30493"/>
                      </a:cubicBezTo>
                      <a:lnTo>
                        <a:pt x="391160" y="25413"/>
                      </a:lnTo>
                      <a:lnTo>
                        <a:pt x="233680" y="30493"/>
                      </a:lnTo>
                      <a:cubicBezTo>
                        <a:pt x="205110" y="31887"/>
                        <a:pt x="175703" y="36598"/>
                        <a:pt x="147320" y="40653"/>
                      </a:cubicBezTo>
                      <a:cubicBezTo>
                        <a:pt x="113453" y="38960"/>
                        <a:pt x="79128" y="41383"/>
                        <a:pt x="45720" y="35573"/>
                      </a:cubicBezTo>
                      <a:cubicBezTo>
                        <a:pt x="33358" y="33423"/>
                        <a:pt x="28350" y="11517"/>
                        <a:pt x="20320" y="5093"/>
                      </a:cubicBezTo>
                      <a:cubicBezTo>
                        <a:pt x="13301" y="-522"/>
                        <a:pt x="7327" y="13"/>
                        <a:pt x="0" y="13"/>
                      </a:cubicBezTo>
                    </a:path>
                  </a:pathLst>
                </a:cu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3" name="Freeform 192"/>
                <p:cNvSpPr/>
                <p:nvPr/>
              </p:nvSpPr>
              <p:spPr>
                <a:xfrm>
                  <a:off x="7493400" y="4100549"/>
                  <a:ext cx="396240" cy="152590"/>
                </a:xfrm>
                <a:custGeom>
                  <a:avLst/>
                  <a:gdLst>
                    <a:gd name="connsiteX0" fmla="*/ 0 w 396240"/>
                    <a:gd name="connsiteY0" fmla="*/ 10160 h 152590"/>
                    <a:gd name="connsiteX1" fmla="*/ 76200 w 396240"/>
                    <a:gd name="connsiteY1" fmla="*/ 10160 h 152590"/>
                    <a:gd name="connsiteX2" fmla="*/ 127000 w 396240"/>
                    <a:gd name="connsiteY2" fmla="*/ 0 h 152590"/>
                    <a:gd name="connsiteX3" fmla="*/ 208280 w 396240"/>
                    <a:gd name="connsiteY3" fmla="*/ 5080 h 152590"/>
                    <a:gd name="connsiteX4" fmla="*/ 218440 w 396240"/>
                    <a:gd name="connsiteY4" fmla="*/ 30480 h 152590"/>
                    <a:gd name="connsiteX5" fmla="*/ 238760 w 396240"/>
                    <a:gd name="connsiteY5" fmla="*/ 66040 h 152590"/>
                    <a:gd name="connsiteX6" fmla="*/ 269240 w 396240"/>
                    <a:gd name="connsiteY6" fmla="*/ 86360 h 152590"/>
                    <a:gd name="connsiteX7" fmla="*/ 284480 w 396240"/>
                    <a:gd name="connsiteY7" fmla="*/ 96520 h 152590"/>
                    <a:gd name="connsiteX8" fmla="*/ 299720 w 396240"/>
                    <a:gd name="connsiteY8" fmla="*/ 111760 h 152590"/>
                    <a:gd name="connsiteX9" fmla="*/ 314960 w 396240"/>
                    <a:gd name="connsiteY9" fmla="*/ 116840 h 152590"/>
                    <a:gd name="connsiteX10" fmla="*/ 330200 w 396240"/>
                    <a:gd name="connsiteY10" fmla="*/ 127000 h 152590"/>
                    <a:gd name="connsiteX11" fmla="*/ 360680 w 396240"/>
                    <a:gd name="connsiteY11" fmla="*/ 137160 h 152590"/>
                    <a:gd name="connsiteX12" fmla="*/ 396240 w 396240"/>
                    <a:gd name="connsiteY12" fmla="*/ 152400 h 15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6240" h="152590">
                      <a:moveTo>
                        <a:pt x="0" y="10160"/>
                      </a:moveTo>
                      <a:cubicBezTo>
                        <a:pt x="35364" y="19001"/>
                        <a:pt x="21675" y="17949"/>
                        <a:pt x="76200" y="10160"/>
                      </a:cubicBezTo>
                      <a:cubicBezTo>
                        <a:pt x="93295" y="7718"/>
                        <a:pt x="127000" y="0"/>
                        <a:pt x="127000" y="0"/>
                      </a:cubicBezTo>
                      <a:lnTo>
                        <a:pt x="208280" y="5080"/>
                      </a:lnTo>
                      <a:cubicBezTo>
                        <a:pt x="216931" y="7964"/>
                        <a:pt x="214736" y="22147"/>
                        <a:pt x="218440" y="30480"/>
                      </a:cubicBezTo>
                      <a:cubicBezTo>
                        <a:pt x="220890" y="35993"/>
                        <a:pt x="232816" y="60839"/>
                        <a:pt x="238760" y="66040"/>
                      </a:cubicBezTo>
                      <a:cubicBezTo>
                        <a:pt x="247950" y="74081"/>
                        <a:pt x="259080" y="79587"/>
                        <a:pt x="269240" y="86360"/>
                      </a:cubicBezTo>
                      <a:cubicBezTo>
                        <a:pt x="274320" y="89747"/>
                        <a:pt x="280163" y="92203"/>
                        <a:pt x="284480" y="96520"/>
                      </a:cubicBezTo>
                      <a:cubicBezTo>
                        <a:pt x="289560" y="101600"/>
                        <a:pt x="293742" y="107775"/>
                        <a:pt x="299720" y="111760"/>
                      </a:cubicBezTo>
                      <a:cubicBezTo>
                        <a:pt x="304175" y="114730"/>
                        <a:pt x="310171" y="114445"/>
                        <a:pt x="314960" y="116840"/>
                      </a:cubicBezTo>
                      <a:cubicBezTo>
                        <a:pt x="320421" y="119570"/>
                        <a:pt x="324621" y="124520"/>
                        <a:pt x="330200" y="127000"/>
                      </a:cubicBezTo>
                      <a:cubicBezTo>
                        <a:pt x="339987" y="131350"/>
                        <a:pt x="360680" y="137160"/>
                        <a:pt x="360680" y="137160"/>
                      </a:cubicBezTo>
                      <a:cubicBezTo>
                        <a:pt x="385064" y="155448"/>
                        <a:pt x="372533" y="152400"/>
                        <a:pt x="396240" y="152400"/>
                      </a:cubicBezTo>
                    </a:path>
                  </a:pathLst>
                </a:cu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4" name="Freeform 193"/>
                <p:cNvSpPr/>
                <p:nvPr/>
              </p:nvSpPr>
              <p:spPr>
                <a:xfrm>
                  <a:off x="7468001" y="3958309"/>
                  <a:ext cx="1016000" cy="149308"/>
                </a:xfrm>
                <a:custGeom>
                  <a:avLst/>
                  <a:gdLst>
                    <a:gd name="connsiteX0" fmla="*/ 0 w 1016000"/>
                    <a:gd name="connsiteY0" fmla="*/ 142240 h 147328"/>
                    <a:gd name="connsiteX1" fmla="*/ 30480 w 1016000"/>
                    <a:gd name="connsiteY1" fmla="*/ 147320 h 147328"/>
                    <a:gd name="connsiteX2" fmla="*/ 254000 w 1016000"/>
                    <a:gd name="connsiteY2" fmla="*/ 137160 h 147328"/>
                    <a:gd name="connsiteX3" fmla="*/ 294640 w 1016000"/>
                    <a:gd name="connsiteY3" fmla="*/ 127000 h 147328"/>
                    <a:gd name="connsiteX4" fmla="*/ 335280 w 1016000"/>
                    <a:gd name="connsiteY4" fmla="*/ 116840 h 147328"/>
                    <a:gd name="connsiteX5" fmla="*/ 355600 w 1016000"/>
                    <a:gd name="connsiteY5" fmla="*/ 111760 h 147328"/>
                    <a:gd name="connsiteX6" fmla="*/ 375920 w 1016000"/>
                    <a:gd name="connsiteY6" fmla="*/ 106680 h 147328"/>
                    <a:gd name="connsiteX7" fmla="*/ 391160 w 1016000"/>
                    <a:gd name="connsiteY7" fmla="*/ 101600 h 147328"/>
                    <a:gd name="connsiteX8" fmla="*/ 421640 w 1016000"/>
                    <a:gd name="connsiteY8" fmla="*/ 81280 h 147328"/>
                    <a:gd name="connsiteX9" fmla="*/ 436880 w 1016000"/>
                    <a:gd name="connsiteY9" fmla="*/ 76200 h 147328"/>
                    <a:gd name="connsiteX10" fmla="*/ 472440 w 1016000"/>
                    <a:gd name="connsiteY10" fmla="*/ 66040 h 147328"/>
                    <a:gd name="connsiteX11" fmla="*/ 508000 w 1016000"/>
                    <a:gd name="connsiteY11" fmla="*/ 50800 h 147328"/>
                    <a:gd name="connsiteX12" fmla="*/ 548640 w 1016000"/>
                    <a:gd name="connsiteY12" fmla="*/ 45720 h 147328"/>
                    <a:gd name="connsiteX13" fmla="*/ 568960 w 1016000"/>
                    <a:gd name="connsiteY13" fmla="*/ 35560 h 147328"/>
                    <a:gd name="connsiteX14" fmla="*/ 609600 w 1016000"/>
                    <a:gd name="connsiteY14" fmla="*/ 25400 h 147328"/>
                    <a:gd name="connsiteX15" fmla="*/ 629920 w 1016000"/>
                    <a:gd name="connsiteY15" fmla="*/ 15240 h 147328"/>
                    <a:gd name="connsiteX16" fmla="*/ 716280 w 1016000"/>
                    <a:gd name="connsiteY16" fmla="*/ 0 h 147328"/>
                    <a:gd name="connsiteX17" fmla="*/ 873760 w 1016000"/>
                    <a:gd name="connsiteY17" fmla="*/ 5080 h 147328"/>
                    <a:gd name="connsiteX18" fmla="*/ 914400 w 1016000"/>
                    <a:gd name="connsiteY18" fmla="*/ 15240 h 147328"/>
                    <a:gd name="connsiteX19" fmla="*/ 980440 w 1016000"/>
                    <a:gd name="connsiteY19" fmla="*/ 35560 h 147328"/>
                    <a:gd name="connsiteX20" fmla="*/ 995680 w 1016000"/>
                    <a:gd name="connsiteY20" fmla="*/ 40640 h 147328"/>
                    <a:gd name="connsiteX21" fmla="*/ 1016000 w 1016000"/>
                    <a:gd name="connsiteY21" fmla="*/ 50800 h 14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16000" h="147328">
                      <a:moveTo>
                        <a:pt x="0" y="142240"/>
                      </a:moveTo>
                      <a:cubicBezTo>
                        <a:pt x="10160" y="143933"/>
                        <a:pt x="20182" y="147526"/>
                        <a:pt x="30480" y="147320"/>
                      </a:cubicBezTo>
                      <a:cubicBezTo>
                        <a:pt x="105049" y="145829"/>
                        <a:pt x="179556" y="141718"/>
                        <a:pt x="254000" y="137160"/>
                      </a:cubicBezTo>
                      <a:cubicBezTo>
                        <a:pt x="275366" y="135852"/>
                        <a:pt x="276967" y="131820"/>
                        <a:pt x="294640" y="127000"/>
                      </a:cubicBezTo>
                      <a:cubicBezTo>
                        <a:pt x="308112" y="123326"/>
                        <a:pt x="321733" y="120227"/>
                        <a:pt x="335280" y="116840"/>
                      </a:cubicBezTo>
                      <a:lnTo>
                        <a:pt x="355600" y="111760"/>
                      </a:lnTo>
                      <a:cubicBezTo>
                        <a:pt x="362373" y="110067"/>
                        <a:pt x="369296" y="108888"/>
                        <a:pt x="375920" y="106680"/>
                      </a:cubicBezTo>
                      <a:cubicBezTo>
                        <a:pt x="381000" y="104987"/>
                        <a:pt x="386479" y="104201"/>
                        <a:pt x="391160" y="101600"/>
                      </a:cubicBezTo>
                      <a:cubicBezTo>
                        <a:pt x="401834" y="95670"/>
                        <a:pt x="410056" y="85141"/>
                        <a:pt x="421640" y="81280"/>
                      </a:cubicBezTo>
                      <a:cubicBezTo>
                        <a:pt x="426720" y="79587"/>
                        <a:pt x="431731" y="77671"/>
                        <a:pt x="436880" y="76200"/>
                      </a:cubicBezTo>
                      <a:cubicBezTo>
                        <a:pt x="449769" y="72517"/>
                        <a:pt x="460260" y="71260"/>
                        <a:pt x="472440" y="66040"/>
                      </a:cubicBezTo>
                      <a:cubicBezTo>
                        <a:pt x="485345" y="60509"/>
                        <a:pt x="494205" y="53308"/>
                        <a:pt x="508000" y="50800"/>
                      </a:cubicBezTo>
                      <a:cubicBezTo>
                        <a:pt x="521432" y="48358"/>
                        <a:pt x="535093" y="47413"/>
                        <a:pt x="548640" y="45720"/>
                      </a:cubicBezTo>
                      <a:cubicBezTo>
                        <a:pt x="555413" y="42333"/>
                        <a:pt x="561776" y="37955"/>
                        <a:pt x="568960" y="35560"/>
                      </a:cubicBezTo>
                      <a:cubicBezTo>
                        <a:pt x="582207" y="31144"/>
                        <a:pt x="597111" y="31645"/>
                        <a:pt x="609600" y="25400"/>
                      </a:cubicBezTo>
                      <a:cubicBezTo>
                        <a:pt x="616373" y="22013"/>
                        <a:pt x="622736" y="17635"/>
                        <a:pt x="629920" y="15240"/>
                      </a:cubicBezTo>
                      <a:cubicBezTo>
                        <a:pt x="664617" y="3674"/>
                        <a:pt x="679543" y="4082"/>
                        <a:pt x="716280" y="0"/>
                      </a:cubicBezTo>
                      <a:cubicBezTo>
                        <a:pt x="768773" y="1693"/>
                        <a:pt x="821394" y="1052"/>
                        <a:pt x="873760" y="5080"/>
                      </a:cubicBezTo>
                      <a:cubicBezTo>
                        <a:pt x="887682" y="6151"/>
                        <a:pt x="901153" y="10824"/>
                        <a:pt x="914400" y="15240"/>
                      </a:cubicBezTo>
                      <a:cubicBezTo>
                        <a:pt x="1028703" y="53341"/>
                        <a:pt x="917607" y="17608"/>
                        <a:pt x="980440" y="35560"/>
                      </a:cubicBezTo>
                      <a:cubicBezTo>
                        <a:pt x="985589" y="37031"/>
                        <a:pt x="990891" y="38245"/>
                        <a:pt x="995680" y="40640"/>
                      </a:cubicBezTo>
                      <a:cubicBezTo>
                        <a:pt x="1017879" y="51739"/>
                        <a:pt x="1003275" y="50800"/>
                        <a:pt x="1016000" y="50800"/>
                      </a:cubicBezTo>
                    </a:path>
                  </a:pathLst>
                </a:cu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5" name="Freeform 194"/>
                <p:cNvSpPr/>
                <p:nvPr/>
              </p:nvSpPr>
              <p:spPr>
                <a:xfrm>
                  <a:off x="7793121" y="3983709"/>
                  <a:ext cx="431878" cy="178452"/>
                </a:xfrm>
                <a:custGeom>
                  <a:avLst/>
                  <a:gdLst>
                    <a:gd name="connsiteX0" fmla="*/ 0 w 655320"/>
                    <a:gd name="connsiteY0" fmla="*/ 101600 h 178452"/>
                    <a:gd name="connsiteX1" fmla="*/ 91440 w 655320"/>
                    <a:gd name="connsiteY1" fmla="*/ 96520 h 178452"/>
                    <a:gd name="connsiteX2" fmla="*/ 132080 w 655320"/>
                    <a:gd name="connsiteY2" fmla="*/ 76200 h 178452"/>
                    <a:gd name="connsiteX3" fmla="*/ 167640 w 655320"/>
                    <a:gd name="connsiteY3" fmla="*/ 60960 h 178452"/>
                    <a:gd name="connsiteX4" fmla="*/ 203200 w 655320"/>
                    <a:gd name="connsiteY4" fmla="*/ 50800 h 178452"/>
                    <a:gd name="connsiteX5" fmla="*/ 218440 w 655320"/>
                    <a:gd name="connsiteY5" fmla="*/ 40640 h 178452"/>
                    <a:gd name="connsiteX6" fmla="*/ 259080 w 655320"/>
                    <a:gd name="connsiteY6" fmla="*/ 20320 h 178452"/>
                    <a:gd name="connsiteX7" fmla="*/ 274320 w 655320"/>
                    <a:gd name="connsiteY7" fmla="*/ 10160 h 178452"/>
                    <a:gd name="connsiteX8" fmla="*/ 309880 w 655320"/>
                    <a:gd name="connsiteY8" fmla="*/ 0 h 178452"/>
                    <a:gd name="connsiteX9" fmla="*/ 426720 w 655320"/>
                    <a:gd name="connsiteY9" fmla="*/ 10160 h 178452"/>
                    <a:gd name="connsiteX10" fmla="*/ 457200 w 655320"/>
                    <a:gd name="connsiteY10" fmla="*/ 20320 h 178452"/>
                    <a:gd name="connsiteX11" fmla="*/ 472440 w 655320"/>
                    <a:gd name="connsiteY11" fmla="*/ 35560 h 178452"/>
                    <a:gd name="connsiteX12" fmla="*/ 482600 w 655320"/>
                    <a:gd name="connsiteY12" fmla="*/ 71120 h 178452"/>
                    <a:gd name="connsiteX13" fmla="*/ 492760 w 655320"/>
                    <a:gd name="connsiteY13" fmla="*/ 86360 h 178452"/>
                    <a:gd name="connsiteX14" fmla="*/ 502920 w 655320"/>
                    <a:gd name="connsiteY14" fmla="*/ 106680 h 178452"/>
                    <a:gd name="connsiteX15" fmla="*/ 523240 w 655320"/>
                    <a:gd name="connsiteY15" fmla="*/ 121920 h 178452"/>
                    <a:gd name="connsiteX16" fmla="*/ 533400 w 655320"/>
                    <a:gd name="connsiteY16" fmla="*/ 137160 h 178452"/>
                    <a:gd name="connsiteX17" fmla="*/ 563880 w 655320"/>
                    <a:gd name="connsiteY17" fmla="*/ 147320 h 178452"/>
                    <a:gd name="connsiteX18" fmla="*/ 579120 w 655320"/>
                    <a:gd name="connsiteY18" fmla="*/ 152400 h 178452"/>
                    <a:gd name="connsiteX19" fmla="*/ 609600 w 655320"/>
                    <a:gd name="connsiteY19" fmla="*/ 167640 h 178452"/>
                    <a:gd name="connsiteX20" fmla="*/ 635000 w 655320"/>
                    <a:gd name="connsiteY20" fmla="*/ 177800 h 178452"/>
                    <a:gd name="connsiteX21" fmla="*/ 655320 w 655320"/>
                    <a:gd name="connsiteY21" fmla="*/ 177800 h 178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55320" h="178452">
                      <a:moveTo>
                        <a:pt x="0" y="101600"/>
                      </a:moveTo>
                      <a:cubicBezTo>
                        <a:pt x="40640" y="108373"/>
                        <a:pt x="40640" y="111760"/>
                        <a:pt x="91440" y="96520"/>
                      </a:cubicBezTo>
                      <a:cubicBezTo>
                        <a:pt x="105947" y="92168"/>
                        <a:pt x="117712" y="80989"/>
                        <a:pt x="132080" y="76200"/>
                      </a:cubicBezTo>
                      <a:cubicBezTo>
                        <a:pt x="167821" y="64286"/>
                        <a:pt x="123698" y="79792"/>
                        <a:pt x="167640" y="60960"/>
                      </a:cubicBezTo>
                      <a:cubicBezTo>
                        <a:pt x="177843" y="56587"/>
                        <a:pt x="192889" y="53378"/>
                        <a:pt x="203200" y="50800"/>
                      </a:cubicBezTo>
                      <a:cubicBezTo>
                        <a:pt x="208280" y="47413"/>
                        <a:pt x="213080" y="43564"/>
                        <a:pt x="218440" y="40640"/>
                      </a:cubicBezTo>
                      <a:cubicBezTo>
                        <a:pt x="231736" y="33387"/>
                        <a:pt x="246478" y="28721"/>
                        <a:pt x="259080" y="20320"/>
                      </a:cubicBezTo>
                      <a:cubicBezTo>
                        <a:pt x="264160" y="16933"/>
                        <a:pt x="268859" y="12890"/>
                        <a:pt x="274320" y="10160"/>
                      </a:cubicBezTo>
                      <a:cubicBezTo>
                        <a:pt x="281608" y="6516"/>
                        <a:pt x="303369" y="1628"/>
                        <a:pt x="309880" y="0"/>
                      </a:cubicBezTo>
                      <a:cubicBezTo>
                        <a:pt x="348827" y="3387"/>
                        <a:pt x="387993" y="4818"/>
                        <a:pt x="426720" y="10160"/>
                      </a:cubicBezTo>
                      <a:cubicBezTo>
                        <a:pt x="437329" y="11623"/>
                        <a:pt x="457200" y="20320"/>
                        <a:pt x="457200" y="20320"/>
                      </a:cubicBezTo>
                      <a:cubicBezTo>
                        <a:pt x="462280" y="25400"/>
                        <a:pt x="468455" y="29582"/>
                        <a:pt x="472440" y="35560"/>
                      </a:cubicBezTo>
                      <a:cubicBezTo>
                        <a:pt x="476394" y="41491"/>
                        <a:pt x="480568" y="66378"/>
                        <a:pt x="482600" y="71120"/>
                      </a:cubicBezTo>
                      <a:cubicBezTo>
                        <a:pt x="485005" y="76732"/>
                        <a:pt x="489731" y="81059"/>
                        <a:pt x="492760" y="86360"/>
                      </a:cubicBezTo>
                      <a:cubicBezTo>
                        <a:pt x="496517" y="92935"/>
                        <a:pt x="497992" y="100930"/>
                        <a:pt x="502920" y="106680"/>
                      </a:cubicBezTo>
                      <a:cubicBezTo>
                        <a:pt x="508430" y="113108"/>
                        <a:pt x="517253" y="115933"/>
                        <a:pt x="523240" y="121920"/>
                      </a:cubicBezTo>
                      <a:cubicBezTo>
                        <a:pt x="527557" y="126237"/>
                        <a:pt x="528223" y="133924"/>
                        <a:pt x="533400" y="137160"/>
                      </a:cubicBezTo>
                      <a:cubicBezTo>
                        <a:pt x="542482" y="142836"/>
                        <a:pt x="553720" y="143933"/>
                        <a:pt x="563880" y="147320"/>
                      </a:cubicBezTo>
                      <a:cubicBezTo>
                        <a:pt x="568960" y="149013"/>
                        <a:pt x="574665" y="149430"/>
                        <a:pt x="579120" y="152400"/>
                      </a:cubicBezTo>
                      <a:cubicBezTo>
                        <a:pt x="602241" y="167814"/>
                        <a:pt x="585563" y="158626"/>
                        <a:pt x="609600" y="167640"/>
                      </a:cubicBezTo>
                      <a:cubicBezTo>
                        <a:pt x="618138" y="170842"/>
                        <a:pt x="626098" y="175822"/>
                        <a:pt x="635000" y="177800"/>
                      </a:cubicBezTo>
                      <a:cubicBezTo>
                        <a:pt x="641612" y="179269"/>
                        <a:pt x="648547" y="177800"/>
                        <a:pt x="655320" y="177800"/>
                      </a:cubicBezTo>
                    </a:path>
                  </a:pathLst>
                </a:cu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6" name="Freeform 195"/>
                <p:cNvSpPr/>
                <p:nvPr/>
              </p:nvSpPr>
              <p:spPr>
                <a:xfrm>
                  <a:off x="7386720" y="4085929"/>
                  <a:ext cx="758745" cy="194127"/>
                </a:xfrm>
                <a:custGeom>
                  <a:avLst/>
                  <a:gdLst>
                    <a:gd name="connsiteX0" fmla="*/ 0 w 782320"/>
                    <a:gd name="connsiteY0" fmla="*/ 19700 h 314340"/>
                    <a:gd name="connsiteX1" fmla="*/ 340360 w 782320"/>
                    <a:gd name="connsiteY1" fmla="*/ 19700 h 314340"/>
                    <a:gd name="connsiteX2" fmla="*/ 391160 w 782320"/>
                    <a:gd name="connsiteY2" fmla="*/ 9540 h 314340"/>
                    <a:gd name="connsiteX3" fmla="*/ 609600 w 782320"/>
                    <a:gd name="connsiteY3" fmla="*/ 29860 h 314340"/>
                    <a:gd name="connsiteX4" fmla="*/ 624840 w 782320"/>
                    <a:gd name="connsiteY4" fmla="*/ 45100 h 314340"/>
                    <a:gd name="connsiteX5" fmla="*/ 635000 w 782320"/>
                    <a:gd name="connsiteY5" fmla="*/ 75580 h 314340"/>
                    <a:gd name="connsiteX6" fmla="*/ 640080 w 782320"/>
                    <a:gd name="connsiteY6" fmla="*/ 95900 h 314340"/>
                    <a:gd name="connsiteX7" fmla="*/ 665480 w 782320"/>
                    <a:gd name="connsiteY7" fmla="*/ 167020 h 314340"/>
                    <a:gd name="connsiteX8" fmla="*/ 670560 w 782320"/>
                    <a:gd name="connsiteY8" fmla="*/ 253380 h 314340"/>
                    <a:gd name="connsiteX9" fmla="*/ 680720 w 782320"/>
                    <a:gd name="connsiteY9" fmla="*/ 283860 h 314340"/>
                    <a:gd name="connsiteX10" fmla="*/ 701040 w 782320"/>
                    <a:gd name="connsiteY10" fmla="*/ 299100 h 314340"/>
                    <a:gd name="connsiteX11" fmla="*/ 716280 w 782320"/>
                    <a:gd name="connsiteY11" fmla="*/ 309260 h 314340"/>
                    <a:gd name="connsiteX12" fmla="*/ 741680 w 782320"/>
                    <a:gd name="connsiteY12" fmla="*/ 314340 h 314340"/>
                    <a:gd name="connsiteX13" fmla="*/ 782320 w 782320"/>
                    <a:gd name="connsiteY13" fmla="*/ 299100 h 31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2320" h="314340">
                      <a:moveTo>
                        <a:pt x="0" y="19700"/>
                      </a:moveTo>
                      <a:cubicBezTo>
                        <a:pt x="121974" y="50193"/>
                        <a:pt x="41675" y="31975"/>
                        <a:pt x="340360" y="19700"/>
                      </a:cubicBezTo>
                      <a:cubicBezTo>
                        <a:pt x="357614" y="18991"/>
                        <a:pt x="391160" y="9540"/>
                        <a:pt x="391160" y="9540"/>
                      </a:cubicBezTo>
                      <a:cubicBezTo>
                        <a:pt x="524180" y="12951"/>
                        <a:pt x="545859" y="-24775"/>
                        <a:pt x="609600" y="29860"/>
                      </a:cubicBezTo>
                      <a:cubicBezTo>
                        <a:pt x="615055" y="34535"/>
                        <a:pt x="619760" y="40020"/>
                        <a:pt x="624840" y="45100"/>
                      </a:cubicBezTo>
                      <a:cubicBezTo>
                        <a:pt x="628227" y="55260"/>
                        <a:pt x="632403" y="65190"/>
                        <a:pt x="635000" y="75580"/>
                      </a:cubicBezTo>
                      <a:cubicBezTo>
                        <a:pt x="636693" y="82353"/>
                        <a:pt x="637732" y="89325"/>
                        <a:pt x="640080" y="95900"/>
                      </a:cubicBezTo>
                      <a:cubicBezTo>
                        <a:pt x="668721" y="176095"/>
                        <a:pt x="653784" y="120235"/>
                        <a:pt x="665480" y="167020"/>
                      </a:cubicBezTo>
                      <a:cubicBezTo>
                        <a:pt x="667173" y="195807"/>
                        <a:pt x="666830" y="224786"/>
                        <a:pt x="670560" y="253380"/>
                      </a:cubicBezTo>
                      <a:cubicBezTo>
                        <a:pt x="671945" y="264000"/>
                        <a:pt x="672152" y="277434"/>
                        <a:pt x="680720" y="283860"/>
                      </a:cubicBezTo>
                      <a:cubicBezTo>
                        <a:pt x="687493" y="288940"/>
                        <a:pt x="694150" y="294179"/>
                        <a:pt x="701040" y="299100"/>
                      </a:cubicBezTo>
                      <a:cubicBezTo>
                        <a:pt x="706008" y="302649"/>
                        <a:pt x="710563" y="307116"/>
                        <a:pt x="716280" y="309260"/>
                      </a:cubicBezTo>
                      <a:cubicBezTo>
                        <a:pt x="724365" y="312292"/>
                        <a:pt x="733213" y="312647"/>
                        <a:pt x="741680" y="314340"/>
                      </a:cubicBezTo>
                      <a:cubicBezTo>
                        <a:pt x="780988" y="308725"/>
                        <a:pt x="771885" y="319970"/>
                        <a:pt x="782320" y="299100"/>
                      </a:cubicBezTo>
                    </a:path>
                  </a:pathLst>
                </a:cu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83" name="Oval 182"/>
              <p:cNvSpPr/>
              <p:nvPr/>
            </p:nvSpPr>
            <p:spPr>
              <a:xfrm rot="13887224" flipH="1">
                <a:off x="7133401" y="3949854"/>
                <a:ext cx="124115" cy="136796"/>
              </a:xfrm>
              <a:prstGeom prst="ellipse">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7" name="Group 86"/>
            <p:cNvGrpSpPr/>
            <p:nvPr/>
          </p:nvGrpSpPr>
          <p:grpSpPr>
            <a:xfrm rot="1694288">
              <a:off x="8032840" y="2462156"/>
              <a:ext cx="1349425" cy="1891911"/>
              <a:chOff x="9962718" y="1817670"/>
              <a:chExt cx="1349425" cy="1891911"/>
            </a:xfrm>
          </p:grpSpPr>
          <p:sp>
            <p:nvSpPr>
              <p:cNvPr id="158" name="Freeform 157"/>
              <p:cNvSpPr/>
              <p:nvPr/>
            </p:nvSpPr>
            <p:spPr>
              <a:xfrm rot="20700000">
                <a:off x="10388515" y="2383888"/>
                <a:ext cx="495719" cy="887992"/>
              </a:xfrm>
              <a:custGeom>
                <a:avLst/>
                <a:gdLst>
                  <a:gd name="connsiteX0" fmla="*/ 0 w 1689100"/>
                  <a:gd name="connsiteY0" fmla="*/ 1917700 h 1968500"/>
                  <a:gd name="connsiteX1" fmla="*/ 228600 w 1689100"/>
                  <a:gd name="connsiteY1" fmla="*/ 1689100 h 1968500"/>
                  <a:gd name="connsiteX2" fmla="*/ 368300 w 1689100"/>
                  <a:gd name="connsiteY2" fmla="*/ 1422400 h 1968500"/>
                  <a:gd name="connsiteX3" fmla="*/ 495300 w 1689100"/>
                  <a:gd name="connsiteY3" fmla="*/ 939800 h 1968500"/>
                  <a:gd name="connsiteX4" fmla="*/ 749300 w 1689100"/>
                  <a:gd name="connsiteY4" fmla="*/ 533400 h 1968500"/>
                  <a:gd name="connsiteX5" fmla="*/ 800100 w 1689100"/>
                  <a:gd name="connsiteY5" fmla="*/ 25400 h 1968500"/>
                  <a:gd name="connsiteX6" fmla="*/ 863600 w 1689100"/>
                  <a:gd name="connsiteY6" fmla="*/ 152400 h 1968500"/>
                  <a:gd name="connsiteX7" fmla="*/ 939800 w 1689100"/>
                  <a:gd name="connsiteY7" fmla="*/ 0 h 1968500"/>
                  <a:gd name="connsiteX8" fmla="*/ 990600 w 1689100"/>
                  <a:gd name="connsiteY8" fmla="*/ 546100 h 1968500"/>
                  <a:gd name="connsiteX9" fmla="*/ 1181100 w 1689100"/>
                  <a:gd name="connsiteY9" fmla="*/ 927100 h 1968500"/>
                  <a:gd name="connsiteX10" fmla="*/ 1257300 w 1689100"/>
                  <a:gd name="connsiteY10" fmla="*/ 1117600 h 1968500"/>
                  <a:gd name="connsiteX11" fmla="*/ 1371600 w 1689100"/>
                  <a:gd name="connsiteY11" fmla="*/ 1473200 h 1968500"/>
                  <a:gd name="connsiteX12" fmla="*/ 1536700 w 1689100"/>
                  <a:gd name="connsiteY12" fmla="*/ 1739900 h 1968500"/>
                  <a:gd name="connsiteX13" fmla="*/ 1689100 w 1689100"/>
                  <a:gd name="connsiteY13" fmla="*/ 1905000 h 1968500"/>
                  <a:gd name="connsiteX14" fmla="*/ 1536700 w 1689100"/>
                  <a:gd name="connsiteY14" fmla="*/ 1866900 h 1968500"/>
                  <a:gd name="connsiteX15" fmla="*/ 1473200 w 1689100"/>
                  <a:gd name="connsiteY15" fmla="*/ 1955800 h 1968500"/>
                  <a:gd name="connsiteX16" fmla="*/ 1295400 w 1689100"/>
                  <a:gd name="connsiteY16" fmla="*/ 1765300 h 1968500"/>
                  <a:gd name="connsiteX17" fmla="*/ 1143000 w 1689100"/>
                  <a:gd name="connsiteY17" fmla="*/ 1879600 h 1968500"/>
                  <a:gd name="connsiteX18" fmla="*/ 698500 w 1689100"/>
                  <a:gd name="connsiteY18" fmla="*/ 1854200 h 1968500"/>
                  <a:gd name="connsiteX19" fmla="*/ 457200 w 1689100"/>
                  <a:gd name="connsiteY19" fmla="*/ 1778000 h 1968500"/>
                  <a:gd name="connsiteX20" fmla="*/ 203200 w 1689100"/>
                  <a:gd name="connsiteY20" fmla="*/ 1968500 h 1968500"/>
                  <a:gd name="connsiteX21" fmla="*/ 177800 w 1689100"/>
                  <a:gd name="connsiteY21" fmla="*/ 1866900 h 1968500"/>
                  <a:gd name="connsiteX22" fmla="*/ 0 w 1689100"/>
                  <a:gd name="connsiteY22" fmla="*/ 1917700 h 1968500"/>
                  <a:gd name="connsiteX0" fmla="*/ 0 w 1689100"/>
                  <a:gd name="connsiteY0" fmla="*/ 1917700 h 1968500"/>
                  <a:gd name="connsiteX1" fmla="*/ 228600 w 1689100"/>
                  <a:gd name="connsiteY1" fmla="*/ 1689100 h 1968500"/>
                  <a:gd name="connsiteX2" fmla="*/ 368300 w 1689100"/>
                  <a:gd name="connsiteY2" fmla="*/ 1422400 h 1968500"/>
                  <a:gd name="connsiteX3" fmla="*/ 495300 w 1689100"/>
                  <a:gd name="connsiteY3" fmla="*/ 939800 h 1968500"/>
                  <a:gd name="connsiteX4" fmla="*/ 749300 w 1689100"/>
                  <a:gd name="connsiteY4" fmla="*/ 533400 h 1968500"/>
                  <a:gd name="connsiteX5" fmla="*/ 800100 w 1689100"/>
                  <a:gd name="connsiteY5" fmla="*/ 25400 h 1968500"/>
                  <a:gd name="connsiteX6" fmla="*/ 863600 w 1689100"/>
                  <a:gd name="connsiteY6" fmla="*/ 152400 h 1968500"/>
                  <a:gd name="connsiteX7" fmla="*/ 939800 w 1689100"/>
                  <a:gd name="connsiteY7" fmla="*/ 0 h 1968500"/>
                  <a:gd name="connsiteX8" fmla="*/ 990600 w 1689100"/>
                  <a:gd name="connsiteY8" fmla="*/ 546100 h 1968500"/>
                  <a:gd name="connsiteX9" fmla="*/ 1181100 w 1689100"/>
                  <a:gd name="connsiteY9" fmla="*/ 927100 h 1968500"/>
                  <a:gd name="connsiteX10" fmla="*/ 1257300 w 1689100"/>
                  <a:gd name="connsiteY10" fmla="*/ 1117600 h 1968500"/>
                  <a:gd name="connsiteX11" fmla="*/ 1371600 w 1689100"/>
                  <a:gd name="connsiteY11" fmla="*/ 1473200 h 1968500"/>
                  <a:gd name="connsiteX12" fmla="*/ 1536700 w 1689100"/>
                  <a:gd name="connsiteY12" fmla="*/ 1739900 h 1968500"/>
                  <a:gd name="connsiteX13" fmla="*/ 1689100 w 1689100"/>
                  <a:gd name="connsiteY13" fmla="*/ 1905000 h 1968500"/>
                  <a:gd name="connsiteX14" fmla="*/ 1536700 w 1689100"/>
                  <a:gd name="connsiteY14" fmla="*/ 1866900 h 1968500"/>
                  <a:gd name="connsiteX15" fmla="*/ 1473200 w 1689100"/>
                  <a:gd name="connsiteY15" fmla="*/ 1955800 h 1968500"/>
                  <a:gd name="connsiteX16" fmla="*/ 1295400 w 1689100"/>
                  <a:gd name="connsiteY16" fmla="*/ 1765300 h 1968500"/>
                  <a:gd name="connsiteX17" fmla="*/ 1143000 w 1689100"/>
                  <a:gd name="connsiteY17" fmla="*/ 1879600 h 1968500"/>
                  <a:gd name="connsiteX18" fmla="*/ 698500 w 1689100"/>
                  <a:gd name="connsiteY18" fmla="*/ 1854200 h 1968500"/>
                  <a:gd name="connsiteX19" fmla="*/ 457200 w 1689100"/>
                  <a:gd name="connsiteY19" fmla="*/ 1778000 h 1968500"/>
                  <a:gd name="connsiteX20" fmla="*/ 203200 w 1689100"/>
                  <a:gd name="connsiteY20" fmla="*/ 1968500 h 1968500"/>
                  <a:gd name="connsiteX21" fmla="*/ 177800 w 1689100"/>
                  <a:gd name="connsiteY21" fmla="*/ 1866900 h 1968500"/>
                  <a:gd name="connsiteX22" fmla="*/ 0 w 1689100"/>
                  <a:gd name="connsiteY22" fmla="*/ 1917700 h 1968500"/>
                  <a:gd name="connsiteX0" fmla="*/ 0 w 1689100"/>
                  <a:gd name="connsiteY0" fmla="*/ 1917700 h 1968500"/>
                  <a:gd name="connsiteX1" fmla="*/ 228600 w 1689100"/>
                  <a:gd name="connsiteY1" fmla="*/ 1689100 h 1968500"/>
                  <a:gd name="connsiteX2" fmla="*/ 368300 w 1689100"/>
                  <a:gd name="connsiteY2" fmla="*/ 1422400 h 1968500"/>
                  <a:gd name="connsiteX3" fmla="*/ 495300 w 1689100"/>
                  <a:gd name="connsiteY3" fmla="*/ 939800 h 1968500"/>
                  <a:gd name="connsiteX4" fmla="*/ 482600 w 1689100"/>
                  <a:gd name="connsiteY4" fmla="*/ 927100 h 1968500"/>
                  <a:gd name="connsiteX5" fmla="*/ 749300 w 1689100"/>
                  <a:gd name="connsiteY5" fmla="*/ 533400 h 1968500"/>
                  <a:gd name="connsiteX6" fmla="*/ 800100 w 1689100"/>
                  <a:gd name="connsiteY6" fmla="*/ 25400 h 1968500"/>
                  <a:gd name="connsiteX7" fmla="*/ 863600 w 1689100"/>
                  <a:gd name="connsiteY7" fmla="*/ 152400 h 1968500"/>
                  <a:gd name="connsiteX8" fmla="*/ 939800 w 1689100"/>
                  <a:gd name="connsiteY8" fmla="*/ 0 h 1968500"/>
                  <a:gd name="connsiteX9" fmla="*/ 990600 w 1689100"/>
                  <a:gd name="connsiteY9" fmla="*/ 546100 h 1968500"/>
                  <a:gd name="connsiteX10" fmla="*/ 1181100 w 1689100"/>
                  <a:gd name="connsiteY10" fmla="*/ 927100 h 1968500"/>
                  <a:gd name="connsiteX11" fmla="*/ 1257300 w 1689100"/>
                  <a:gd name="connsiteY11" fmla="*/ 1117600 h 1968500"/>
                  <a:gd name="connsiteX12" fmla="*/ 1371600 w 1689100"/>
                  <a:gd name="connsiteY12" fmla="*/ 1473200 h 1968500"/>
                  <a:gd name="connsiteX13" fmla="*/ 1536700 w 1689100"/>
                  <a:gd name="connsiteY13" fmla="*/ 1739900 h 1968500"/>
                  <a:gd name="connsiteX14" fmla="*/ 1689100 w 1689100"/>
                  <a:gd name="connsiteY14" fmla="*/ 1905000 h 1968500"/>
                  <a:gd name="connsiteX15" fmla="*/ 1536700 w 1689100"/>
                  <a:gd name="connsiteY15" fmla="*/ 1866900 h 1968500"/>
                  <a:gd name="connsiteX16" fmla="*/ 1473200 w 1689100"/>
                  <a:gd name="connsiteY16" fmla="*/ 1955800 h 1968500"/>
                  <a:gd name="connsiteX17" fmla="*/ 1295400 w 1689100"/>
                  <a:gd name="connsiteY17" fmla="*/ 1765300 h 1968500"/>
                  <a:gd name="connsiteX18" fmla="*/ 1143000 w 1689100"/>
                  <a:gd name="connsiteY18" fmla="*/ 1879600 h 1968500"/>
                  <a:gd name="connsiteX19" fmla="*/ 698500 w 1689100"/>
                  <a:gd name="connsiteY19" fmla="*/ 1854200 h 1968500"/>
                  <a:gd name="connsiteX20" fmla="*/ 457200 w 1689100"/>
                  <a:gd name="connsiteY20" fmla="*/ 1778000 h 1968500"/>
                  <a:gd name="connsiteX21" fmla="*/ 203200 w 1689100"/>
                  <a:gd name="connsiteY21" fmla="*/ 1968500 h 1968500"/>
                  <a:gd name="connsiteX22" fmla="*/ 177800 w 1689100"/>
                  <a:gd name="connsiteY22" fmla="*/ 1866900 h 1968500"/>
                  <a:gd name="connsiteX23" fmla="*/ 0 w 1689100"/>
                  <a:gd name="connsiteY23" fmla="*/ 1917700 h 1968500"/>
                  <a:gd name="connsiteX0" fmla="*/ 0 w 1689100"/>
                  <a:gd name="connsiteY0" fmla="*/ 1917700 h 1968500"/>
                  <a:gd name="connsiteX1" fmla="*/ 228600 w 1689100"/>
                  <a:gd name="connsiteY1" fmla="*/ 1689100 h 1968500"/>
                  <a:gd name="connsiteX2" fmla="*/ 368300 w 1689100"/>
                  <a:gd name="connsiteY2" fmla="*/ 1422400 h 1968500"/>
                  <a:gd name="connsiteX3" fmla="*/ 495300 w 1689100"/>
                  <a:gd name="connsiteY3" fmla="*/ 939800 h 1968500"/>
                  <a:gd name="connsiteX4" fmla="*/ 749300 w 1689100"/>
                  <a:gd name="connsiteY4" fmla="*/ 533400 h 1968500"/>
                  <a:gd name="connsiteX5" fmla="*/ 800100 w 1689100"/>
                  <a:gd name="connsiteY5" fmla="*/ 25400 h 1968500"/>
                  <a:gd name="connsiteX6" fmla="*/ 863600 w 1689100"/>
                  <a:gd name="connsiteY6" fmla="*/ 152400 h 1968500"/>
                  <a:gd name="connsiteX7" fmla="*/ 939800 w 1689100"/>
                  <a:gd name="connsiteY7" fmla="*/ 0 h 1968500"/>
                  <a:gd name="connsiteX8" fmla="*/ 990600 w 1689100"/>
                  <a:gd name="connsiteY8" fmla="*/ 546100 h 1968500"/>
                  <a:gd name="connsiteX9" fmla="*/ 1181100 w 1689100"/>
                  <a:gd name="connsiteY9" fmla="*/ 927100 h 1968500"/>
                  <a:gd name="connsiteX10" fmla="*/ 1257300 w 1689100"/>
                  <a:gd name="connsiteY10" fmla="*/ 1117600 h 1968500"/>
                  <a:gd name="connsiteX11" fmla="*/ 1371600 w 1689100"/>
                  <a:gd name="connsiteY11" fmla="*/ 1473200 h 1968500"/>
                  <a:gd name="connsiteX12" fmla="*/ 1536700 w 1689100"/>
                  <a:gd name="connsiteY12" fmla="*/ 1739900 h 1968500"/>
                  <a:gd name="connsiteX13" fmla="*/ 1689100 w 1689100"/>
                  <a:gd name="connsiteY13" fmla="*/ 1905000 h 1968500"/>
                  <a:gd name="connsiteX14" fmla="*/ 1536700 w 1689100"/>
                  <a:gd name="connsiteY14" fmla="*/ 1866900 h 1968500"/>
                  <a:gd name="connsiteX15" fmla="*/ 1473200 w 1689100"/>
                  <a:gd name="connsiteY15" fmla="*/ 1955800 h 1968500"/>
                  <a:gd name="connsiteX16" fmla="*/ 1295400 w 1689100"/>
                  <a:gd name="connsiteY16" fmla="*/ 1765300 h 1968500"/>
                  <a:gd name="connsiteX17" fmla="*/ 1143000 w 1689100"/>
                  <a:gd name="connsiteY17" fmla="*/ 1879600 h 1968500"/>
                  <a:gd name="connsiteX18" fmla="*/ 698500 w 1689100"/>
                  <a:gd name="connsiteY18" fmla="*/ 1854200 h 1968500"/>
                  <a:gd name="connsiteX19" fmla="*/ 457200 w 1689100"/>
                  <a:gd name="connsiteY19" fmla="*/ 1778000 h 1968500"/>
                  <a:gd name="connsiteX20" fmla="*/ 203200 w 1689100"/>
                  <a:gd name="connsiteY20" fmla="*/ 1968500 h 1968500"/>
                  <a:gd name="connsiteX21" fmla="*/ 177800 w 1689100"/>
                  <a:gd name="connsiteY21" fmla="*/ 1866900 h 1968500"/>
                  <a:gd name="connsiteX22" fmla="*/ 0 w 1689100"/>
                  <a:gd name="connsiteY22" fmla="*/ 1917700 h 1968500"/>
                  <a:gd name="connsiteX0" fmla="*/ 0 w 1689100"/>
                  <a:gd name="connsiteY0" fmla="*/ 1917700 h 1968500"/>
                  <a:gd name="connsiteX1" fmla="*/ 228600 w 1689100"/>
                  <a:gd name="connsiteY1" fmla="*/ 1689100 h 1968500"/>
                  <a:gd name="connsiteX2" fmla="*/ 368300 w 1689100"/>
                  <a:gd name="connsiteY2" fmla="*/ 1422400 h 1968500"/>
                  <a:gd name="connsiteX3" fmla="*/ 495300 w 1689100"/>
                  <a:gd name="connsiteY3" fmla="*/ 939800 h 1968500"/>
                  <a:gd name="connsiteX4" fmla="*/ 749300 w 1689100"/>
                  <a:gd name="connsiteY4" fmla="*/ 533400 h 1968500"/>
                  <a:gd name="connsiteX5" fmla="*/ 800100 w 1689100"/>
                  <a:gd name="connsiteY5" fmla="*/ 25400 h 1968500"/>
                  <a:gd name="connsiteX6" fmla="*/ 863600 w 1689100"/>
                  <a:gd name="connsiteY6" fmla="*/ 152400 h 1968500"/>
                  <a:gd name="connsiteX7" fmla="*/ 939800 w 1689100"/>
                  <a:gd name="connsiteY7" fmla="*/ 0 h 1968500"/>
                  <a:gd name="connsiteX8" fmla="*/ 990600 w 1689100"/>
                  <a:gd name="connsiteY8" fmla="*/ 546100 h 1968500"/>
                  <a:gd name="connsiteX9" fmla="*/ 1181100 w 1689100"/>
                  <a:gd name="connsiteY9" fmla="*/ 927100 h 1968500"/>
                  <a:gd name="connsiteX10" fmla="*/ 1257300 w 1689100"/>
                  <a:gd name="connsiteY10" fmla="*/ 1117600 h 1968500"/>
                  <a:gd name="connsiteX11" fmla="*/ 1371600 w 1689100"/>
                  <a:gd name="connsiteY11" fmla="*/ 1473200 h 1968500"/>
                  <a:gd name="connsiteX12" fmla="*/ 1536700 w 1689100"/>
                  <a:gd name="connsiteY12" fmla="*/ 1739900 h 1968500"/>
                  <a:gd name="connsiteX13" fmla="*/ 1689100 w 1689100"/>
                  <a:gd name="connsiteY13" fmla="*/ 1905000 h 1968500"/>
                  <a:gd name="connsiteX14" fmla="*/ 1536700 w 1689100"/>
                  <a:gd name="connsiteY14" fmla="*/ 1866900 h 1968500"/>
                  <a:gd name="connsiteX15" fmla="*/ 1473200 w 1689100"/>
                  <a:gd name="connsiteY15" fmla="*/ 1955800 h 1968500"/>
                  <a:gd name="connsiteX16" fmla="*/ 1295400 w 1689100"/>
                  <a:gd name="connsiteY16" fmla="*/ 1765300 h 1968500"/>
                  <a:gd name="connsiteX17" fmla="*/ 1143000 w 1689100"/>
                  <a:gd name="connsiteY17" fmla="*/ 1879600 h 1968500"/>
                  <a:gd name="connsiteX18" fmla="*/ 698500 w 1689100"/>
                  <a:gd name="connsiteY18" fmla="*/ 1854200 h 1968500"/>
                  <a:gd name="connsiteX19" fmla="*/ 457200 w 1689100"/>
                  <a:gd name="connsiteY19" fmla="*/ 1778000 h 1968500"/>
                  <a:gd name="connsiteX20" fmla="*/ 203200 w 1689100"/>
                  <a:gd name="connsiteY20" fmla="*/ 1968500 h 1968500"/>
                  <a:gd name="connsiteX21" fmla="*/ 177800 w 1689100"/>
                  <a:gd name="connsiteY21" fmla="*/ 1866900 h 1968500"/>
                  <a:gd name="connsiteX22" fmla="*/ 0 w 1689100"/>
                  <a:gd name="connsiteY22" fmla="*/ 1917700 h 1968500"/>
                  <a:gd name="connsiteX0" fmla="*/ 0 w 1689100"/>
                  <a:gd name="connsiteY0" fmla="*/ 1917700 h 1968500"/>
                  <a:gd name="connsiteX1" fmla="*/ 228600 w 1689100"/>
                  <a:gd name="connsiteY1" fmla="*/ 1689100 h 1968500"/>
                  <a:gd name="connsiteX2" fmla="*/ 368300 w 1689100"/>
                  <a:gd name="connsiteY2" fmla="*/ 1422400 h 1968500"/>
                  <a:gd name="connsiteX3" fmla="*/ 571500 w 1689100"/>
                  <a:gd name="connsiteY3" fmla="*/ 863600 h 1968500"/>
                  <a:gd name="connsiteX4" fmla="*/ 749300 w 1689100"/>
                  <a:gd name="connsiteY4" fmla="*/ 533400 h 1968500"/>
                  <a:gd name="connsiteX5" fmla="*/ 800100 w 1689100"/>
                  <a:gd name="connsiteY5" fmla="*/ 25400 h 1968500"/>
                  <a:gd name="connsiteX6" fmla="*/ 863600 w 1689100"/>
                  <a:gd name="connsiteY6" fmla="*/ 152400 h 1968500"/>
                  <a:gd name="connsiteX7" fmla="*/ 939800 w 1689100"/>
                  <a:gd name="connsiteY7" fmla="*/ 0 h 1968500"/>
                  <a:gd name="connsiteX8" fmla="*/ 990600 w 1689100"/>
                  <a:gd name="connsiteY8" fmla="*/ 546100 h 1968500"/>
                  <a:gd name="connsiteX9" fmla="*/ 1181100 w 1689100"/>
                  <a:gd name="connsiteY9" fmla="*/ 927100 h 1968500"/>
                  <a:gd name="connsiteX10" fmla="*/ 1257300 w 1689100"/>
                  <a:gd name="connsiteY10" fmla="*/ 1117600 h 1968500"/>
                  <a:gd name="connsiteX11" fmla="*/ 1371600 w 1689100"/>
                  <a:gd name="connsiteY11" fmla="*/ 1473200 h 1968500"/>
                  <a:gd name="connsiteX12" fmla="*/ 1536700 w 1689100"/>
                  <a:gd name="connsiteY12" fmla="*/ 1739900 h 1968500"/>
                  <a:gd name="connsiteX13" fmla="*/ 1689100 w 1689100"/>
                  <a:gd name="connsiteY13" fmla="*/ 1905000 h 1968500"/>
                  <a:gd name="connsiteX14" fmla="*/ 1536700 w 1689100"/>
                  <a:gd name="connsiteY14" fmla="*/ 1866900 h 1968500"/>
                  <a:gd name="connsiteX15" fmla="*/ 1473200 w 1689100"/>
                  <a:gd name="connsiteY15" fmla="*/ 1955800 h 1968500"/>
                  <a:gd name="connsiteX16" fmla="*/ 1295400 w 1689100"/>
                  <a:gd name="connsiteY16" fmla="*/ 1765300 h 1968500"/>
                  <a:gd name="connsiteX17" fmla="*/ 1143000 w 1689100"/>
                  <a:gd name="connsiteY17" fmla="*/ 1879600 h 1968500"/>
                  <a:gd name="connsiteX18" fmla="*/ 698500 w 1689100"/>
                  <a:gd name="connsiteY18" fmla="*/ 1854200 h 1968500"/>
                  <a:gd name="connsiteX19" fmla="*/ 457200 w 1689100"/>
                  <a:gd name="connsiteY19" fmla="*/ 1778000 h 1968500"/>
                  <a:gd name="connsiteX20" fmla="*/ 203200 w 1689100"/>
                  <a:gd name="connsiteY20" fmla="*/ 1968500 h 1968500"/>
                  <a:gd name="connsiteX21" fmla="*/ 177800 w 1689100"/>
                  <a:gd name="connsiteY21" fmla="*/ 1866900 h 1968500"/>
                  <a:gd name="connsiteX22" fmla="*/ 0 w 1689100"/>
                  <a:gd name="connsiteY22" fmla="*/ 1917700 h 1968500"/>
                  <a:gd name="connsiteX0" fmla="*/ 0 w 1689100"/>
                  <a:gd name="connsiteY0" fmla="*/ 2974532 h 3025332"/>
                  <a:gd name="connsiteX1" fmla="*/ 228600 w 1689100"/>
                  <a:gd name="connsiteY1" fmla="*/ 2745932 h 3025332"/>
                  <a:gd name="connsiteX2" fmla="*/ 368300 w 1689100"/>
                  <a:gd name="connsiteY2" fmla="*/ 2479232 h 3025332"/>
                  <a:gd name="connsiteX3" fmla="*/ 571500 w 1689100"/>
                  <a:gd name="connsiteY3" fmla="*/ 1920432 h 3025332"/>
                  <a:gd name="connsiteX4" fmla="*/ 749300 w 1689100"/>
                  <a:gd name="connsiteY4" fmla="*/ 1590232 h 3025332"/>
                  <a:gd name="connsiteX5" fmla="*/ 800100 w 1689100"/>
                  <a:gd name="connsiteY5" fmla="*/ 1082232 h 3025332"/>
                  <a:gd name="connsiteX6" fmla="*/ 893126 w 1689100"/>
                  <a:gd name="connsiteY6" fmla="*/ 0 h 3025332"/>
                  <a:gd name="connsiteX7" fmla="*/ 939800 w 1689100"/>
                  <a:gd name="connsiteY7" fmla="*/ 1056832 h 3025332"/>
                  <a:gd name="connsiteX8" fmla="*/ 990600 w 1689100"/>
                  <a:gd name="connsiteY8" fmla="*/ 1602932 h 3025332"/>
                  <a:gd name="connsiteX9" fmla="*/ 1181100 w 1689100"/>
                  <a:gd name="connsiteY9" fmla="*/ 1983932 h 3025332"/>
                  <a:gd name="connsiteX10" fmla="*/ 1257300 w 1689100"/>
                  <a:gd name="connsiteY10" fmla="*/ 2174432 h 3025332"/>
                  <a:gd name="connsiteX11" fmla="*/ 1371600 w 1689100"/>
                  <a:gd name="connsiteY11" fmla="*/ 2530032 h 3025332"/>
                  <a:gd name="connsiteX12" fmla="*/ 1536700 w 1689100"/>
                  <a:gd name="connsiteY12" fmla="*/ 2796732 h 3025332"/>
                  <a:gd name="connsiteX13" fmla="*/ 1689100 w 1689100"/>
                  <a:gd name="connsiteY13" fmla="*/ 2961832 h 3025332"/>
                  <a:gd name="connsiteX14" fmla="*/ 1536700 w 1689100"/>
                  <a:gd name="connsiteY14" fmla="*/ 2923732 h 3025332"/>
                  <a:gd name="connsiteX15" fmla="*/ 1473200 w 1689100"/>
                  <a:gd name="connsiteY15" fmla="*/ 3012632 h 3025332"/>
                  <a:gd name="connsiteX16" fmla="*/ 1295400 w 1689100"/>
                  <a:gd name="connsiteY16" fmla="*/ 2822132 h 3025332"/>
                  <a:gd name="connsiteX17" fmla="*/ 1143000 w 1689100"/>
                  <a:gd name="connsiteY17" fmla="*/ 2936432 h 3025332"/>
                  <a:gd name="connsiteX18" fmla="*/ 698500 w 1689100"/>
                  <a:gd name="connsiteY18" fmla="*/ 2911032 h 3025332"/>
                  <a:gd name="connsiteX19" fmla="*/ 457200 w 1689100"/>
                  <a:gd name="connsiteY19" fmla="*/ 2834832 h 3025332"/>
                  <a:gd name="connsiteX20" fmla="*/ 203200 w 1689100"/>
                  <a:gd name="connsiteY20" fmla="*/ 3025332 h 3025332"/>
                  <a:gd name="connsiteX21" fmla="*/ 177800 w 1689100"/>
                  <a:gd name="connsiteY21" fmla="*/ 2923732 h 3025332"/>
                  <a:gd name="connsiteX22" fmla="*/ 0 w 1689100"/>
                  <a:gd name="connsiteY22" fmla="*/ 2974532 h 3025332"/>
                  <a:gd name="connsiteX0" fmla="*/ 0 w 1689100"/>
                  <a:gd name="connsiteY0" fmla="*/ 2974532 h 3025332"/>
                  <a:gd name="connsiteX1" fmla="*/ 228600 w 1689100"/>
                  <a:gd name="connsiteY1" fmla="*/ 2745932 h 3025332"/>
                  <a:gd name="connsiteX2" fmla="*/ 368300 w 1689100"/>
                  <a:gd name="connsiteY2" fmla="*/ 2479232 h 3025332"/>
                  <a:gd name="connsiteX3" fmla="*/ 571500 w 1689100"/>
                  <a:gd name="connsiteY3" fmla="*/ 1920432 h 3025332"/>
                  <a:gd name="connsiteX4" fmla="*/ 749300 w 1689100"/>
                  <a:gd name="connsiteY4" fmla="*/ 1590232 h 3025332"/>
                  <a:gd name="connsiteX5" fmla="*/ 800100 w 1689100"/>
                  <a:gd name="connsiteY5" fmla="*/ 1082232 h 3025332"/>
                  <a:gd name="connsiteX6" fmla="*/ 893126 w 1689100"/>
                  <a:gd name="connsiteY6" fmla="*/ 0 h 3025332"/>
                  <a:gd name="connsiteX7" fmla="*/ 1164004 w 1689100"/>
                  <a:gd name="connsiteY7" fmla="*/ 214287 h 3025332"/>
                  <a:gd name="connsiteX8" fmla="*/ 939800 w 1689100"/>
                  <a:gd name="connsiteY8" fmla="*/ 1056832 h 3025332"/>
                  <a:gd name="connsiteX9" fmla="*/ 990600 w 1689100"/>
                  <a:gd name="connsiteY9" fmla="*/ 1602932 h 3025332"/>
                  <a:gd name="connsiteX10" fmla="*/ 1181100 w 1689100"/>
                  <a:gd name="connsiteY10" fmla="*/ 1983932 h 3025332"/>
                  <a:gd name="connsiteX11" fmla="*/ 1257300 w 1689100"/>
                  <a:gd name="connsiteY11" fmla="*/ 2174432 h 3025332"/>
                  <a:gd name="connsiteX12" fmla="*/ 1371600 w 1689100"/>
                  <a:gd name="connsiteY12" fmla="*/ 2530032 h 3025332"/>
                  <a:gd name="connsiteX13" fmla="*/ 1536700 w 1689100"/>
                  <a:gd name="connsiteY13" fmla="*/ 2796732 h 3025332"/>
                  <a:gd name="connsiteX14" fmla="*/ 1689100 w 1689100"/>
                  <a:gd name="connsiteY14" fmla="*/ 2961832 h 3025332"/>
                  <a:gd name="connsiteX15" fmla="*/ 1536700 w 1689100"/>
                  <a:gd name="connsiteY15" fmla="*/ 2923732 h 3025332"/>
                  <a:gd name="connsiteX16" fmla="*/ 1473200 w 1689100"/>
                  <a:gd name="connsiteY16" fmla="*/ 3012632 h 3025332"/>
                  <a:gd name="connsiteX17" fmla="*/ 1295400 w 1689100"/>
                  <a:gd name="connsiteY17" fmla="*/ 2822132 h 3025332"/>
                  <a:gd name="connsiteX18" fmla="*/ 1143000 w 1689100"/>
                  <a:gd name="connsiteY18" fmla="*/ 2936432 h 3025332"/>
                  <a:gd name="connsiteX19" fmla="*/ 698500 w 1689100"/>
                  <a:gd name="connsiteY19" fmla="*/ 2911032 h 3025332"/>
                  <a:gd name="connsiteX20" fmla="*/ 457200 w 1689100"/>
                  <a:gd name="connsiteY20" fmla="*/ 2834832 h 3025332"/>
                  <a:gd name="connsiteX21" fmla="*/ 203200 w 1689100"/>
                  <a:gd name="connsiteY21" fmla="*/ 3025332 h 3025332"/>
                  <a:gd name="connsiteX22" fmla="*/ 177800 w 1689100"/>
                  <a:gd name="connsiteY22" fmla="*/ 2923732 h 3025332"/>
                  <a:gd name="connsiteX23" fmla="*/ 0 w 1689100"/>
                  <a:gd name="connsiteY23" fmla="*/ 2974532 h 3025332"/>
                  <a:gd name="connsiteX0" fmla="*/ 0 w 1689100"/>
                  <a:gd name="connsiteY0" fmla="*/ 3147310 h 3198110"/>
                  <a:gd name="connsiteX1" fmla="*/ 228600 w 1689100"/>
                  <a:gd name="connsiteY1" fmla="*/ 2918710 h 3198110"/>
                  <a:gd name="connsiteX2" fmla="*/ 368300 w 1689100"/>
                  <a:gd name="connsiteY2" fmla="*/ 2652010 h 3198110"/>
                  <a:gd name="connsiteX3" fmla="*/ 571500 w 1689100"/>
                  <a:gd name="connsiteY3" fmla="*/ 2093210 h 3198110"/>
                  <a:gd name="connsiteX4" fmla="*/ 749300 w 1689100"/>
                  <a:gd name="connsiteY4" fmla="*/ 1763010 h 3198110"/>
                  <a:gd name="connsiteX5" fmla="*/ 800100 w 1689100"/>
                  <a:gd name="connsiteY5" fmla="*/ 1255010 h 3198110"/>
                  <a:gd name="connsiteX6" fmla="*/ 893126 w 1689100"/>
                  <a:gd name="connsiteY6" fmla="*/ 172778 h 3198110"/>
                  <a:gd name="connsiteX7" fmla="*/ 1114793 w 1689100"/>
                  <a:gd name="connsiteY7" fmla="*/ 34860 h 3198110"/>
                  <a:gd name="connsiteX8" fmla="*/ 939800 w 1689100"/>
                  <a:gd name="connsiteY8" fmla="*/ 1229610 h 3198110"/>
                  <a:gd name="connsiteX9" fmla="*/ 990600 w 1689100"/>
                  <a:gd name="connsiteY9" fmla="*/ 1775710 h 3198110"/>
                  <a:gd name="connsiteX10" fmla="*/ 1181100 w 1689100"/>
                  <a:gd name="connsiteY10" fmla="*/ 2156710 h 3198110"/>
                  <a:gd name="connsiteX11" fmla="*/ 1257300 w 1689100"/>
                  <a:gd name="connsiteY11" fmla="*/ 2347210 h 3198110"/>
                  <a:gd name="connsiteX12" fmla="*/ 1371600 w 1689100"/>
                  <a:gd name="connsiteY12" fmla="*/ 2702810 h 3198110"/>
                  <a:gd name="connsiteX13" fmla="*/ 1536700 w 1689100"/>
                  <a:gd name="connsiteY13" fmla="*/ 2969510 h 3198110"/>
                  <a:gd name="connsiteX14" fmla="*/ 1689100 w 1689100"/>
                  <a:gd name="connsiteY14" fmla="*/ 3134610 h 3198110"/>
                  <a:gd name="connsiteX15" fmla="*/ 1536700 w 1689100"/>
                  <a:gd name="connsiteY15" fmla="*/ 3096510 h 3198110"/>
                  <a:gd name="connsiteX16" fmla="*/ 1473200 w 1689100"/>
                  <a:gd name="connsiteY16" fmla="*/ 3185410 h 3198110"/>
                  <a:gd name="connsiteX17" fmla="*/ 1295400 w 1689100"/>
                  <a:gd name="connsiteY17" fmla="*/ 2994910 h 3198110"/>
                  <a:gd name="connsiteX18" fmla="*/ 1143000 w 1689100"/>
                  <a:gd name="connsiteY18" fmla="*/ 3109210 h 3198110"/>
                  <a:gd name="connsiteX19" fmla="*/ 698500 w 1689100"/>
                  <a:gd name="connsiteY19" fmla="*/ 3083810 h 3198110"/>
                  <a:gd name="connsiteX20" fmla="*/ 457200 w 1689100"/>
                  <a:gd name="connsiteY20" fmla="*/ 3007610 h 3198110"/>
                  <a:gd name="connsiteX21" fmla="*/ 203200 w 1689100"/>
                  <a:gd name="connsiteY21" fmla="*/ 3198110 h 3198110"/>
                  <a:gd name="connsiteX22" fmla="*/ 177800 w 1689100"/>
                  <a:gd name="connsiteY22" fmla="*/ 3096510 h 3198110"/>
                  <a:gd name="connsiteX23" fmla="*/ 0 w 1689100"/>
                  <a:gd name="connsiteY23" fmla="*/ 3147310 h 3198110"/>
                  <a:gd name="connsiteX0" fmla="*/ 0 w 1689100"/>
                  <a:gd name="connsiteY0" fmla="*/ 3039407 h 3090207"/>
                  <a:gd name="connsiteX1" fmla="*/ 228600 w 1689100"/>
                  <a:gd name="connsiteY1" fmla="*/ 2810807 h 3090207"/>
                  <a:gd name="connsiteX2" fmla="*/ 368300 w 1689100"/>
                  <a:gd name="connsiteY2" fmla="*/ 2544107 h 3090207"/>
                  <a:gd name="connsiteX3" fmla="*/ 571500 w 1689100"/>
                  <a:gd name="connsiteY3" fmla="*/ 1985307 h 3090207"/>
                  <a:gd name="connsiteX4" fmla="*/ 749300 w 1689100"/>
                  <a:gd name="connsiteY4" fmla="*/ 1655107 h 3090207"/>
                  <a:gd name="connsiteX5" fmla="*/ 800100 w 1689100"/>
                  <a:gd name="connsiteY5" fmla="*/ 1147107 h 3090207"/>
                  <a:gd name="connsiteX6" fmla="*/ 893126 w 1689100"/>
                  <a:gd name="connsiteY6" fmla="*/ 64875 h 3090207"/>
                  <a:gd name="connsiteX7" fmla="*/ 1006528 w 1689100"/>
                  <a:gd name="connsiteY7" fmla="*/ 44359 h 3090207"/>
                  <a:gd name="connsiteX8" fmla="*/ 939800 w 1689100"/>
                  <a:gd name="connsiteY8" fmla="*/ 1121707 h 3090207"/>
                  <a:gd name="connsiteX9" fmla="*/ 990600 w 1689100"/>
                  <a:gd name="connsiteY9" fmla="*/ 1667807 h 3090207"/>
                  <a:gd name="connsiteX10" fmla="*/ 1181100 w 1689100"/>
                  <a:gd name="connsiteY10" fmla="*/ 2048807 h 3090207"/>
                  <a:gd name="connsiteX11" fmla="*/ 1257300 w 1689100"/>
                  <a:gd name="connsiteY11" fmla="*/ 2239307 h 3090207"/>
                  <a:gd name="connsiteX12" fmla="*/ 1371600 w 1689100"/>
                  <a:gd name="connsiteY12" fmla="*/ 2594907 h 3090207"/>
                  <a:gd name="connsiteX13" fmla="*/ 1536700 w 1689100"/>
                  <a:gd name="connsiteY13" fmla="*/ 2861607 h 3090207"/>
                  <a:gd name="connsiteX14" fmla="*/ 1689100 w 1689100"/>
                  <a:gd name="connsiteY14" fmla="*/ 3026707 h 3090207"/>
                  <a:gd name="connsiteX15" fmla="*/ 1536700 w 1689100"/>
                  <a:gd name="connsiteY15" fmla="*/ 2988607 h 3090207"/>
                  <a:gd name="connsiteX16" fmla="*/ 1473200 w 1689100"/>
                  <a:gd name="connsiteY16" fmla="*/ 3077507 h 3090207"/>
                  <a:gd name="connsiteX17" fmla="*/ 1295400 w 1689100"/>
                  <a:gd name="connsiteY17" fmla="*/ 2887007 h 3090207"/>
                  <a:gd name="connsiteX18" fmla="*/ 1143000 w 1689100"/>
                  <a:gd name="connsiteY18" fmla="*/ 3001307 h 3090207"/>
                  <a:gd name="connsiteX19" fmla="*/ 698500 w 1689100"/>
                  <a:gd name="connsiteY19" fmla="*/ 2975907 h 3090207"/>
                  <a:gd name="connsiteX20" fmla="*/ 457200 w 1689100"/>
                  <a:gd name="connsiteY20" fmla="*/ 2899707 h 3090207"/>
                  <a:gd name="connsiteX21" fmla="*/ 203200 w 1689100"/>
                  <a:gd name="connsiteY21" fmla="*/ 3090207 h 3090207"/>
                  <a:gd name="connsiteX22" fmla="*/ 177800 w 1689100"/>
                  <a:gd name="connsiteY22" fmla="*/ 2988607 h 3090207"/>
                  <a:gd name="connsiteX23" fmla="*/ 0 w 1689100"/>
                  <a:gd name="connsiteY23" fmla="*/ 3039407 h 3090207"/>
                  <a:gd name="connsiteX0" fmla="*/ 0 w 1689100"/>
                  <a:gd name="connsiteY0" fmla="*/ 3303254 h 3354054"/>
                  <a:gd name="connsiteX1" fmla="*/ 228600 w 1689100"/>
                  <a:gd name="connsiteY1" fmla="*/ 3074654 h 3354054"/>
                  <a:gd name="connsiteX2" fmla="*/ 368300 w 1689100"/>
                  <a:gd name="connsiteY2" fmla="*/ 2807954 h 3354054"/>
                  <a:gd name="connsiteX3" fmla="*/ 571500 w 1689100"/>
                  <a:gd name="connsiteY3" fmla="*/ 2249154 h 3354054"/>
                  <a:gd name="connsiteX4" fmla="*/ 749300 w 1689100"/>
                  <a:gd name="connsiteY4" fmla="*/ 1918954 h 3354054"/>
                  <a:gd name="connsiteX5" fmla="*/ 800100 w 1689100"/>
                  <a:gd name="connsiteY5" fmla="*/ 1410954 h 3354054"/>
                  <a:gd name="connsiteX6" fmla="*/ 597856 w 1689100"/>
                  <a:gd name="connsiteY6" fmla="*/ 0 h 3354054"/>
                  <a:gd name="connsiteX7" fmla="*/ 1006528 w 1689100"/>
                  <a:gd name="connsiteY7" fmla="*/ 308206 h 3354054"/>
                  <a:gd name="connsiteX8" fmla="*/ 939800 w 1689100"/>
                  <a:gd name="connsiteY8" fmla="*/ 1385554 h 3354054"/>
                  <a:gd name="connsiteX9" fmla="*/ 990600 w 1689100"/>
                  <a:gd name="connsiteY9" fmla="*/ 1931654 h 3354054"/>
                  <a:gd name="connsiteX10" fmla="*/ 1181100 w 1689100"/>
                  <a:gd name="connsiteY10" fmla="*/ 2312654 h 3354054"/>
                  <a:gd name="connsiteX11" fmla="*/ 1257300 w 1689100"/>
                  <a:gd name="connsiteY11" fmla="*/ 2503154 h 3354054"/>
                  <a:gd name="connsiteX12" fmla="*/ 1371600 w 1689100"/>
                  <a:gd name="connsiteY12" fmla="*/ 2858754 h 3354054"/>
                  <a:gd name="connsiteX13" fmla="*/ 1536700 w 1689100"/>
                  <a:gd name="connsiteY13" fmla="*/ 3125454 h 3354054"/>
                  <a:gd name="connsiteX14" fmla="*/ 1689100 w 1689100"/>
                  <a:gd name="connsiteY14" fmla="*/ 3290554 h 3354054"/>
                  <a:gd name="connsiteX15" fmla="*/ 1536700 w 1689100"/>
                  <a:gd name="connsiteY15" fmla="*/ 3252454 h 3354054"/>
                  <a:gd name="connsiteX16" fmla="*/ 1473200 w 1689100"/>
                  <a:gd name="connsiteY16" fmla="*/ 3341354 h 3354054"/>
                  <a:gd name="connsiteX17" fmla="*/ 1295400 w 1689100"/>
                  <a:gd name="connsiteY17" fmla="*/ 3150854 h 3354054"/>
                  <a:gd name="connsiteX18" fmla="*/ 1143000 w 1689100"/>
                  <a:gd name="connsiteY18" fmla="*/ 3265154 h 3354054"/>
                  <a:gd name="connsiteX19" fmla="*/ 698500 w 1689100"/>
                  <a:gd name="connsiteY19" fmla="*/ 3239754 h 3354054"/>
                  <a:gd name="connsiteX20" fmla="*/ 457200 w 1689100"/>
                  <a:gd name="connsiteY20" fmla="*/ 3163554 h 3354054"/>
                  <a:gd name="connsiteX21" fmla="*/ 203200 w 1689100"/>
                  <a:gd name="connsiteY21" fmla="*/ 3354054 h 3354054"/>
                  <a:gd name="connsiteX22" fmla="*/ 177800 w 1689100"/>
                  <a:gd name="connsiteY22" fmla="*/ 3252454 h 3354054"/>
                  <a:gd name="connsiteX23" fmla="*/ 0 w 1689100"/>
                  <a:gd name="connsiteY23" fmla="*/ 3303254 h 3354054"/>
                  <a:gd name="connsiteX0" fmla="*/ 0 w 1689100"/>
                  <a:gd name="connsiteY0" fmla="*/ 3346240 h 3397040"/>
                  <a:gd name="connsiteX1" fmla="*/ 228600 w 1689100"/>
                  <a:gd name="connsiteY1" fmla="*/ 3117640 h 3397040"/>
                  <a:gd name="connsiteX2" fmla="*/ 368300 w 1689100"/>
                  <a:gd name="connsiteY2" fmla="*/ 2850940 h 3397040"/>
                  <a:gd name="connsiteX3" fmla="*/ 571500 w 1689100"/>
                  <a:gd name="connsiteY3" fmla="*/ 2292140 h 3397040"/>
                  <a:gd name="connsiteX4" fmla="*/ 749300 w 1689100"/>
                  <a:gd name="connsiteY4" fmla="*/ 1961940 h 3397040"/>
                  <a:gd name="connsiteX5" fmla="*/ 800100 w 1689100"/>
                  <a:gd name="connsiteY5" fmla="*/ 1453940 h 3397040"/>
                  <a:gd name="connsiteX6" fmla="*/ 597856 w 1689100"/>
                  <a:gd name="connsiteY6" fmla="*/ 42986 h 3397040"/>
                  <a:gd name="connsiteX7" fmla="*/ 839207 w 1689100"/>
                  <a:gd name="connsiteY7" fmla="*/ 527295 h 3397040"/>
                  <a:gd name="connsiteX8" fmla="*/ 1006528 w 1689100"/>
                  <a:gd name="connsiteY8" fmla="*/ 351192 h 3397040"/>
                  <a:gd name="connsiteX9" fmla="*/ 939800 w 1689100"/>
                  <a:gd name="connsiteY9" fmla="*/ 1428540 h 3397040"/>
                  <a:gd name="connsiteX10" fmla="*/ 990600 w 1689100"/>
                  <a:gd name="connsiteY10" fmla="*/ 1974640 h 3397040"/>
                  <a:gd name="connsiteX11" fmla="*/ 1181100 w 1689100"/>
                  <a:gd name="connsiteY11" fmla="*/ 2355640 h 3397040"/>
                  <a:gd name="connsiteX12" fmla="*/ 1257300 w 1689100"/>
                  <a:gd name="connsiteY12" fmla="*/ 2546140 h 3397040"/>
                  <a:gd name="connsiteX13" fmla="*/ 1371600 w 1689100"/>
                  <a:gd name="connsiteY13" fmla="*/ 2901740 h 3397040"/>
                  <a:gd name="connsiteX14" fmla="*/ 1536700 w 1689100"/>
                  <a:gd name="connsiteY14" fmla="*/ 3168440 h 3397040"/>
                  <a:gd name="connsiteX15" fmla="*/ 1689100 w 1689100"/>
                  <a:gd name="connsiteY15" fmla="*/ 3333540 h 3397040"/>
                  <a:gd name="connsiteX16" fmla="*/ 1536700 w 1689100"/>
                  <a:gd name="connsiteY16" fmla="*/ 3295440 h 3397040"/>
                  <a:gd name="connsiteX17" fmla="*/ 1473200 w 1689100"/>
                  <a:gd name="connsiteY17" fmla="*/ 3384340 h 3397040"/>
                  <a:gd name="connsiteX18" fmla="*/ 1295400 w 1689100"/>
                  <a:gd name="connsiteY18" fmla="*/ 3193840 h 3397040"/>
                  <a:gd name="connsiteX19" fmla="*/ 1143000 w 1689100"/>
                  <a:gd name="connsiteY19" fmla="*/ 3308140 h 3397040"/>
                  <a:gd name="connsiteX20" fmla="*/ 698500 w 1689100"/>
                  <a:gd name="connsiteY20" fmla="*/ 3282740 h 3397040"/>
                  <a:gd name="connsiteX21" fmla="*/ 457200 w 1689100"/>
                  <a:gd name="connsiteY21" fmla="*/ 3206540 h 3397040"/>
                  <a:gd name="connsiteX22" fmla="*/ 203200 w 1689100"/>
                  <a:gd name="connsiteY22" fmla="*/ 3397040 h 3397040"/>
                  <a:gd name="connsiteX23" fmla="*/ 177800 w 1689100"/>
                  <a:gd name="connsiteY23" fmla="*/ 3295440 h 3397040"/>
                  <a:gd name="connsiteX24" fmla="*/ 0 w 1689100"/>
                  <a:gd name="connsiteY24" fmla="*/ 3346240 h 3397040"/>
                  <a:gd name="connsiteX0" fmla="*/ 0 w 1689100"/>
                  <a:gd name="connsiteY0" fmla="*/ 3439154 h 3489954"/>
                  <a:gd name="connsiteX1" fmla="*/ 228600 w 1689100"/>
                  <a:gd name="connsiteY1" fmla="*/ 3210554 h 3489954"/>
                  <a:gd name="connsiteX2" fmla="*/ 368300 w 1689100"/>
                  <a:gd name="connsiteY2" fmla="*/ 2943854 h 3489954"/>
                  <a:gd name="connsiteX3" fmla="*/ 571500 w 1689100"/>
                  <a:gd name="connsiteY3" fmla="*/ 2385054 h 3489954"/>
                  <a:gd name="connsiteX4" fmla="*/ 749300 w 1689100"/>
                  <a:gd name="connsiteY4" fmla="*/ 2054854 h 3489954"/>
                  <a:gd name="connsiteX5" fmla="*/ 800100 w 1689100"/>
                  <a:gd name="connsiteY5" fmla="*/ 1546854 h 3489954"/>
                  <a:gd name="connsiteX6" fmla="*/ 597856 w 1689100"/>
                  <a:gd name="connsiteY6" fmla="*/ 135900 h 3489954"/>
                  <a:gd name="connsiteX7" fmla="*/ 839207 w 1689100"/>
                  <a:gd name="connsiteY7" fmla="*/ 620209 h 3489954"/>
                  <a:gd name="connsiteX8" fmla="*/ 1055739 w 1689100"/>
                  <a:gd name="connsiteY8" fmla="*/ 33201 h 3489954"/>
                  <a:gd name="connsiteX9" fmla="*/ 939800 w 1689100"/>
                  <a:gd name="connsiteY9" fmla="*/ 1521454 h 3489954"/>
                  <a:gd name="connsiteX10" fmla="*/ 990600 w 1689100"/>
                  <a:gd name="connsiteY10" fmla="*/ 2067554 h 3489954"/>
                  <a:gd name="connsiteX11" fmla="*/ 1181100 w 1689100"/>
                  <a:gd name="connsiteY11" fmla="*/ 2448554 h 3489954"/>
                  <a:gd name="connsiteX12" fmla="*/ 1257300 w 1689100"/>
                  <a:gd name="connsiteY12" fmla="*/ 2639054 h 3489954"/>
                  <a:gd name="connsiteX13" fmla="*/ 1371600 w 1689100"/>
                  <a:gd name="connsiteY13" fmla="*/ 2994654 h 3489954"/>
                  <a:gd name="connsiteX14" fmla="*/ 1536700 w 1689100"/>
                  <a:gd name="connsiteY14" fmla="*/ 3261354 h 3489954"/>
                  <a:gd name="connsiteX15" fmla="*/ 1689100 w 1689100"/>
                  <a:gd name="connsiteY15" fmla="*/ 3426454 h 3489954"/>
                  <a:gd name="connsiteX16" fmla="*/ 1536700 w 1689100"/>
                  <a:gd name="connsiteY16" fmla="*/ 3388354 h 3489954"/>
                  <a:gd name="connsiteX17" fmla="*/ 1473200 w 1689100"/>
                  <a:gd name="connsiteY17" fmla="*/ 3477254 h 3489954"/>
                  <a:gd name="connsiteX18" fmla="*/ 1295400 w 1689100"/>
                  <a:gd name="connsiteY18" fmla="*/ 3286754 h 3489954"/>
                  <a:gd name="connsiteX19" fmla="*/ 1143000 w 1689100"/>
                  <a:gd name="connsiteY19" fmla="*/ 3401054 h 3489954"/>
                  <a:gd name="connsiteX20" fmla="*/ 698500 w 1689100"/>
                  <a:gd name="connsiteY20" fmla="*/ 3375654 h 3489954"/>
                  <a:gd name="connsiteX21" fmla="*/ 457200 w 1689100"/>
                  <a:gd name="connsiteY21" fmla="*/ 3299454 h 3489954"/>
                  <a:gd name="connsiteX22" fmla="*/ 203200 w 1689100"/>
                  <a:gd name="connsiteY22" fmla="*/ 3489954 h 3489954"/>
                  <a:gd name="connsiteX23" fmla="*/ 177800 w 1689100"/>
                  <a:gd name="connsiteY23" fmla="*/ 3388354 h 3489954"/>
                  <a:gd name="connsiteX24" fmla="*/ 0 w 1689100"/>
                  <a:gd name="connsiteY24" fmla="*/ 3439154 h 3489954"/>
                  <a:gd name="connsiteX0" fmla="*/ 0 w 1689100"/>
                  <a:gd name="connsiteY0" fmla="*/ 3433291 h 3484091"/>
                  <a:gd name="connsiteX1" fmla="*/ 228600 w 1689100"/>
                  <a:gd name="connsiteY1" fmla="*/ 3204691 h 3484091"/>
                  <a:gd name="connsiteX2" fmla="*/ 368300 w 1689100"/>
                  <a:gd name="connsiteY2" fmla="*/ 2937991 h 3484091"/>
                  <a:gd name="connsiteX3" fmla="*/ 571500 w 1689100"/>
                  <a:gd name="connsiteY3" fmla="*/ 2379191 h 3484091"/>
                  <a:gd name="connsiteX4" fmla="*/ 749300 w 1689100"/>
                  <a:gd name="connsiteY4" fmla="*/ 2048991 h 3484091"/>
                  <a:gd name="connsiteX5" fmla="*/ 800100 w 1689100"/>
                  <a:gd name="connsiteY5" fmla="*/ 1540991 h 3484091"/>
                  <a:gd name="connsiteX6" fmla="*/ 597856 w 1689100"/>
                  <a:gd name="connsiteY6" fmla="*/ 130037 h 3484091"/>
                  <a:gd name="connsiteX7" fmla="*/ 868734 w 1689100"/>
                  <a:gd name="connsiteY7" fmla="*/ 825669 h 3484091"/>
                  <a:gd name="connsiteX8" fmla="*/ 1055739 w 1689100"/>
                  <a:gd name="connsiteY8" fmla="*/ 27338 h 3484091"/>
                  <a:gd name="connsiteX9" fmla="*/ 939800 w 1689100"/>
                  <a:gd name="connsiteY9" fmla="*/ 1515591 h 3484091"/>
                  <a:gd name="connsiteX10" fmla="*/ 990600 w 1689100"/>
                  <a:gd name="connsiteY10" fmla="*/ 2061691 h 3484091"/>
                  <a:gd name="connsiteX11" fmla="*/ 1181100 w 1689100"/>
                  <a:gd name="connsiteY11" fmla="*/ 2442691 h 3484091"/>
                  <a:gd name="connsiteX12" fmla="*/ 1257300 w 1689100"/>
                  <a:gd name="connsiteY12" fmla="*/ 2633191 h 3484091"/>
                  <a:gd name="connsiteX13" fmla="*/ 1371600 w 1689100"/>
                  <a:gd name="connsiteY13" fmla="*/ 2988791 h 3484091"/>
                  <a:gd name="connsiteX14" fmla="*/ 1536700 w 1689100"/>
                  <a:gd name="connsiteY14" fmla="*/ 3255491 h 3484091"/>
                  <a:gd name="connsiteX15" fmla="*/ 1689100 w 1689100"/>
                  <a:gd name="connsiteY15" fmla="*/ 3420591 h 3484091"/>
                  <a:gd name="connsiteX16" fmla="*/ 1536700 w 1689100"/>
                  <a:gd name="connsiteY16" fmla="*/ 3382491 h 3484091"/>
                  <a:gd name="connsiteX17" fmla="*/ 1473200 w 1689100"/>
                  <a:gd name="connsiteY17" fmla="*/ 3471391 h 3484091"/>
                  <a:gd name="connsiteX18" fmla="*/ 1295400 w 1689100"/>
                  <a:gd name="connsiteY18" fmla="*/ 3280891 h 3484091"/>
                  <a:gd name="connsiteX19" fmla="*/ 1143000 w 1689100"/>
                  <a:gd name="connsiteY19" fmla="*/ 3395191 h 3484091"/>
                  <a:gd name="connsiteX20" fmla="*/ 698500 w 1689100"/>
                  <a:gd name="connsiteY20" fmla="*/ 3369791 h 3484091"/>
                  <a:gd name="connsiteX21" fmla="*/ 457200 w 1689100"/>
                  <a:gd name="connsiteY21" fmla="*/ 3293591 h 3484091"/>
                  <a:gd name="connsiteX22" fmla="*/ 203200 w 1689100"/>
                  <a:gd name="connsiteY22" fmla="*/ 3484091 h 3484091"/>
                  <a:gd name="connsiteX23" fmla="*/ 177800 w 1689100"/>
                  <a:gd name="connsiteY23" fmla="*/ 3382491 h 3484091"/>
                  <a:gd name="connsiteX24" fmla="*/ 0 w 1689100"/>
                  <a:gd name="connsiteY24" fmla="*/ 3433291 h 3484091"/>
                  <a:gd name="connsiteX0" fmla="*/ 0 w 1689100"/>
                  <a:gd name="connsiteY0" fmla="*/ 3405954 h 3456754"/>
                  <a:gd name="connsiteX1" fmla="*/ 228600 w 1689100"/>
                  <a:gd name="connsiteY1" fmla="*/ 3177354 h 3456754"/>
                  <a:gd name="connsiteX2" fmla="*/ 368300 w 1689100"/>
                  <a:gd name="connsiteY2" fmla="*/ 2910654 h 3456754"/>
                  <a:gd name="connsiteX3" fmla="*/ 571500 w 1689100"/>
                  <a:gd name="connsiteY3" fmla="*/ 2351854 h 3456754"/>
                  <a:gd name="connsiteX4" fmla="*/ 749300 w 1689100"/>
                  <a:gd name="connsiteY4" fmla="*/ 2021654 h 3456754"/>
                  <a:gd name="connsiteX5" fmla="*/ 800100 w 1689100"/>
                  <a:gd name="connsiteY5" fmla="*/ 1513654 h 3456754"/>
                  <a:gd name="connsiteX6" fmla="*/ 597856 w 1689100"/>
                  <a:gd name="connsiteY6" fmla="*/ 102700 h 3456754"/>
                  <a:gd name="connsiteX7" fmla="*/ 868734 w 1689100"/>
                  <a:gd name="connsiteY7" fmla="*/ 798332 h 3456754"/>
                  <a:gd name="connsiteX8" fmla="*/ 1055739 w 1689100"/>
                  <a:gd name="connsiteY8" fmla="*/ 1 h 3456754"/>
                  <a:gd name="connsiteX9" fmla="*/ 1104950 w 1689100"/>
                  <a:gd name="connsiteY9" fmla="*/ 399168 h 3456754"/>
                  <a:gd name="connsiteX10" fmla="*/ 939800 w 1689100"/>
                  <a:gd name="connsiteY10" fmla="*/ 1488254 h 3456754"/>
                  <a:gd name="connsiteX11" fmla="*/ 990600 w 1689100"/>
                  <a:gd name="connsiteY11" fmla="*/ 2034354 h 3456754"/>
                  <a:gd name="connsiteX12" fmla="*/ 1181100 w 1689100"/>
                  <a:gd name="connsiteY12" fmla="*/ 2415354 h 3456754"/>
                  <a:gd name="connsiteX13" fmla="*/ 1257300 w 1689100"/>
                  <a:gd name="connsiteY13" fmla="*/ 2605854 h 3456754"/>
                  <a:gd name="connsiteX14" fmla="*/ 1371600 w 1689100"/>
                  <a:gd name="connsiteY14" fmla="*/ 2961454 h 3456754"/>
                  <a:gd name="connsiteX15" fmla="*/ 1536700 w 1689100"/>
                  <a:gd name="connsiteY15" fmla="*/ 3228154 h 3456754"/>
                  <a:gd name="connsiteX16" fmla="*/ 1689100 w 1689100"/>
                  <a:gd name="connsiteY16" fmla="*/ 3393254 h 3456754"/>
                  <a:gd name="connsiteX17" fmla="*/ 1536700 w 1689100"/>
                  <a:gd name="connsiteY17" fmla="*/ 3355154 h 3456754"/>
                  <a:gd name="connsiteX18" fmla="*/ 1473200 w 1689100"/>
                  <a:gd name="connsiteY18" fmla="*/ 3444054 h 3456754"/>
                  <a:gd name="connsiteX19" fmla="*/ 1295400 w 1689100"/>
                  <a:gd name="connsiteY19" fmla="*/ 3253554 h 3456754"/>
                  <a:gd name="connsiteX20" fmla="*/ 1143000 w 1689100"/>
                  <a:gd name="connsiteY20" fmla="*/ 3367854 h 3456754"/>
                  <a:gd name="connsiteX21" fmla="*/ 698500 w 1689100"/>
                  <a:gd name="connsiteY21" fmla="*/ 3342454 h 3456754"/>
                  <a:gd name="connsiteX22" fmla="*/ 457200 w 1689100"/>
                  <a:gd name="connsiteY22" fmla="*/ 3266254 h 3456754"/>
                  <a:gd name="connsiteX23" fmla="*/ 203200 w 1689100"/>
                  <a:gd name="connsiteY23" fmla="*/ 3456754 h 3456754"/>
                  <a:gd name="connsiteX24" fmla="*/ 177800 w 1689100"/>
                  <a:gd name="connsiteY24" fmla="*/ 3355154 h 3456754"/>
                  <a:gd name="connsiteX25" fmla="*/ 0 w 1689100"/>
                  <a:gd name="connsiteY25" fmla="*/ 3405954 h 3456754"/>
                  <a:gd name="connsiteX0" fmla="*/ 0 w 1689100"/>
                  <a:gd name="connsiteY0" fmla="*/ 3642946 h 3693746"/>
                  <a:gd name="connsiteX1" fmla="*/ 228600 w 1689100"/>
                  <a:gd name="connsiteY1" fmla="*/ 3414346 h 3693746"/>
                  <a:gd name="connsiteX2" fmla="*/ 368300 w 1689100"/>
                  <a:gd name="connsiteY2" fmla="*/ 3147646 h 3693746"/>
                  <a:gd name="connsiteX3" fmla="*/ 571500 w 1689100"/>
                  <a:gd name="connsiteY3" fmla="*/ 2588846 h 3693746"/>
                  <a:gd name="connsiteX4" fmla="*/ 749300 w 1689100"/>
                  <a:gd name="connsiteY4" fmla="*/ 2258646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181100 w 1689100"/>
                  <a:gd name="connsiteY13" fmla="*/ 2652346 h 3693746"/>
                  <a:gd name="connsiteX14" fmla="*/ 1257300 w 1689100"/>
                  <a:gd name="connsiteY14" fmla="*/ 2842846 h 3693746"/>
                  <a:gd name="connsiteX15" fmla="*/ 1371600 w 1689100"/>
                  <a:gd name="connsiteY15" fmla="*/ 3198446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368300 w 1689100"/>
                  <a:gd name="connsiteY2" fmla="*/ 3147646 h 3693746"/>
                  <a:gd name="connsiteX3" fmla="*/ 669924 w 1689100"/>
                  <a:gd name="connsiteY3" fmla="*/ 2706248 h 3693746"/>
                  <a:gd name="connsiteX4" fmla="*/ 749300 w 1689100"/>
                  <a:gd name="connsiteY4" fmla="*/ 2258646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181100 w 1689100"/>
                  <a:gd name="connsiteY13" fmla="*/ 2652346 h 3693746"/>
                  <a:gd name="connsiteX14" fmla="*/ 1257300 w 1689100"/>
                  <a:gd name="connsiteY14" fmla="*/ 2842846 h 3693746"/>
                  <a:gd name="connsiteX15" fmla="*/ 1371600 w 1689100"/>
                  <a:gd name="connsiteY15" fmla="*/ 3198446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693097 w 1689100"/>
                  <a:gd name="connsiteY2" fmla="*/ 3041986 h 3693746"/>
                  <a:gd name="connsiteX3" fmla="*/ 669924 w 1689100"/>
                  <a:gd name="connsiteY3" fmla="*/ 2706248 h 3693746"/>
                  <a:gd name="connsiteX4" fmla="*/ 749300 w 1689100"/>
                  <a:gd name="connsiteY4" fmla="*/ 2258646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181100 w 1689100"/>
                  <a:gd name="connsiteY13" fmla="*/ 2652346 h 3693746"/>
                  <a:gd name="connsiteX14" fmla="*/ 1257300 w 1689100"/>
                  <a:gd name="connsiteY14" fmla="*/ 2842846 h 3693746"/>
                  <a:gd name="connsiteX15" fmla="*/ 1371600 w 1689100"/>
                  <a:gd name="connsiteY15" fmla="*/ 3198446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614359 w 1689100"/>
                  <a:gd name="connsiteY2" fmla="*/ 3053724 h 3693746"/>
                  <a:gd name="connsiteX3" fmla="*/ 669924 w 1689100"/>
                  <a:gd name="connsiteY3" fmla="*/ 2706248 h 3693746"/>
                  <a:gd name="connsiteX4" fmla="*/ 749300 w 1689100"/>
                  <a:gd name="connsiteY4" fmla="*/ 2258646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181100 w 1689100"/>
                  <a:gd name="connsiteY13" fmla="*/ 2652346 h 3693746"/>
                  <a:gd name="connsiteX14" fmla="*/ 1257300 w 1689100"/>
                  <a:gd name="connsiteY14" fmla="*/ 2842846 h 3693746"/>
                  <a:gd name="connsiteX15" fmla="*/ 1371600 w 1689100"/>
                  <a:gd name="connsiteY15" fmla="*/ 3198446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614359 w 1689100"/>
                  <a:gd name="connsiteY2" fmla="*/ 3053724 h 3693746"/>
                  <a:gd name="connsiteX3" fmla="*/ 669924 w 1689100"/>
                  <a:gd name="connsiteY3" fmla="*/ 2706248 h 3693746"/>
                  <a:gd name="connsiteX4" fmla="*/ 749300 w 1689100"/>
                  <a:gd name="connsiteY4" fmla="*/ 2258646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062994 w 1689100"/>
                  <a:gd name="connsiteY13" fmla="*/ 2828445 h 3693746"/>
                  <a:gd name="connsiteX14" fmla="*/ 1257300 w 1689100"/>
                  <a:gd name="connsiteY14" fmla="*/ 2842846 h 3693746"/>
                  <a:gd name="connsiteX15" fmla="*/ 1371600 w 1689100"/>
                  <a:gd name="connsiteY15" fmla="*/ 3198446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614359 w 1689100"/>
                  <a:gd name="connsiteY2" fmla="*/ 3053724 h 3693746"/>
                  <a:gd name="connsiteX3" fmla="*/ 669924 w 1689100"/>
                  <a:gd name="connsiteY3" fmla="*/ 2706248 h 3693746"/>
                  <a:gd name="connsiteX4" fmla="*/ 749300 w 1689100"/>
                  <a:gd name="connsiteY4" fmla="*/ 2258646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062994 w 1689100"/>
                  <a:gd name="connsiteY13" fmla="*/ 2828445 h 3693746"/>
                  <a:gd name="connsiteX14" fmla="*/ 1188403 w 1689100"/>
                  <a:gd name="connsiteY14" fmla="*/ 3030687 h 3693746"/>
                  <a:gd name="connsiteX15" fmla="*/ 1371600 w 1689100"/>
                  <a:gd name="connsiteY15" fmla="*/ 3198446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614359 w 1689100"/>
                  <a:gd name="connsiteY2" fmla="*/ 3053724 h 3693746"/>
                  <a:gd name="connsiteX3" fmla="*/ 669924 w 1689100"/>
                  <a:gd name="connsiteY3" fmla="*/ 2706248 h 3693746"/>
                  <a:gd name="connsiteX4" fmla="*/ 749300 w 1689100"/>
                  <a:gd name="connsiteY4" fmla="*/ 2258646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062994 w 1689100"/>
                  <a:gd name="connsiteY13" fmla="*/ 2828445 h 3693746"/>
                  <a:gd name="connsiteX14" fmla="*/ 1188403 w 1689100"/>
                  <a:gd name="connsiteY14" fmla="*/ 3030687 h 3693746"/>
                  <a:gd name="connsiteX15" fmla="*/ 1263332 w 1689100"/>
                  <a:gd name="connsiteY15" fmla="*/ 3233667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614359 w 1689100"/>
                  <a:gd name="connsiteY2" fmla="*/ 3053724 h 3693746"/>
                  <a:gd name="connsiteX3" fmla="*/ 797873 w 1689100"/>
                  <a:gd name="connsiteY3" fmla="*/ 2729727 h 3693746"/>
                  <a:gd name="connsiteX4" fmla="*/ 749300 w 1689100"/>
                  <a:gd name="connsiteY4" fmla="*/ 2258646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062994 w 1689100"/>
                  <a:gd name="connsiteY13" fmla="*/ 2828445 h 3693746"/>
                  <a:gd name="connsiteX14" fmla="*/ 1188403 w 1689100"/>
                  <a:gd name="connsiteY14" fmla="*/ 3030687 h 3693746"/>
                  <a:gd name="connsiteX15" fmla="*/ 1263332 w 1689100"/>
                  <a:gd name="connsiteY15" fmla="*/ 3233667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614359 w 1689100"/>
                  <a:gd name="connsiteY2" fmla="*/ 3053724 h 3693746"/>
                  <a:gd name="connsiteX3" fmla="*/ 797873 w 1689100"/>
                  <a:gd name="connsiteY3" fmla="*/ 2729727 h 3693746"/>
                  <a:gd name="connsiteX4" fmla="*/ 887092 w 1689100"/>
                  <a:gd name="connsiteY4" fmla="*/ 2469968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062994 w 1689100"/>
                  <a:gd name="connsiteY13" fmla="*/ 2828445 h 3693746"/>
                  <a:gd name="connsiteX14" fmla="*/ 1188403 w 1689100"/>
                  <a:gd name="connsiteY14" fmla="*/ 3030687 h 3693746"/>
                  <a:gd name="connsiteX15" fmla="*/ 1263332 w 1689100"/>
                  <a:gd name="connsiteY15" fmla="*/ 3233667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614359 w 1689100"/>
                  <a:gd name="connsiteY2" fmla="*/ 3053724 h 3693746"/>
                  <a:gd name="connsiteX3" fmla="*/ 797873 w 1689100"/>
                  <a:gd name="connsiteY3" fmla="*/ 2729727 h 3693746"/>
                  <a:gd name="connsiteX4" fmla="*/ 887092 w 1689100"/>
                  <a:gd name="connsiteY4" fmla="*/ 2469968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033467 w 1689100"/>
                  <a:gd name="connsiteY13" fmla="*/ 2863666 h 3693746"/>
                  <a:gd name="connsiteX14" fmla="*/ 1188403 w 1689100"/>
                  <a:gd name="connsiteY14" fmla="*/ 3030687 h 3693746"/>
                  <a:gd name="connsiteX15" fmla="*/ 1263332 w 1689100"/>
                  <a:gd name="connsiteY15" fmla="*/ 3233667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614359 w 1689100"/>
                  <a:gd name="connsiteY2" fmla="*/ 3053724 h 3693746"/>
                  <a:gd name="connsiteX3" fmla="*/ 797873 w 1689100"/>
                  <a:gd name="connsiteY3" fmla="*/ 2729727 h 3693746"/>
                  <a:gd name="connsiteX4" fmla="*/ 887092 w 1689100"/>
                  <a:gd name="connsiteY4" fmla="*/ 2469968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033467 w 1689100"/>
                  <a:gd name="connsiteY13" fmla="*/ 2863666 h 3693746"/>
                  <a:gd name="connsiteX14" fmla="*/ 1158876 w 1689100"/>
                  <a:gd name="connsiteY14" fmla="*/ 3089387 h 3693746"/>
                  <a:gd name="connsiteX15" fmla="*/ 1263332 w 1689100"/>
                  <a:gd name="connsiteY15" fmla="*/ 3233667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614359 w 1689100"/>
                  <a:gd name="connsiteY2" fmla="*/ 3053724 h 3693746"/>
                  <a:gd name="connsiteX3" fmla="*/ 797873 w 1689100"/>
                  <a:gd name="connsiteY3" fmla="*/ 2729727 h 3693746"/>
                  <a:gd name="connsiteX4" fmla="*/ 887092 w 1689100"/>
                  <a:gd name="connsiteY4" fmla="*/ 2469968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033467 w 1689100"/>
                  <a:gd name="connsiteY13" fmla="*/ 2863666 h 3693746"/>
                  <a:gd name="connsiteX14" fmla="*/ 1158876 w 1689100"/>
                  <a:gd name="connsiteY14" fmla="*/ 3089387 h 3693746"/>
                  <a:gd name="connsiteX15" fmla="*/ 1253491 w 1689100"/>
                  <a:gd name="connsiteY15" fmla="*/ 3304106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614359 w 1689100"/>
                  <a:gd name="connsiteY2" fmla="*/ 3053724 h 3693746"/>
                  <a:gd name="connsiteX3" fmla="*/ 797873 w 1689100"/>
                  <a:gd name="connsiteY3" fmla="*/ 2729727 h 3693746"/>
                  <a:gd name="connsiteX4" fmla="*/ 887092 w 1689100"/>
                  <a:gd name="connsiteY4" fmla="*/ 2469968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033467 w 1689100"/>
                  <a:gd name="connsiteY13" fmla="*/ 2863666 h 3693746"/>
                  <a:gd name="connsiteX14" fmla="*/ 1158876 w 1689100"/>
                  <a:gd name="connsiteY14" fmla="*/ 3089387 h 3693746"/>
                  <a:gd name="connsiteX15" fmla="*/ 1253491 w 1689100"/>
                  <a:gd name="connsiteY15" fmla="*/ 3304106 h 3693746"/>
                  <a:gd name="connsiteX16" fmla="*/ 1477647 w 1689100"/>
                  <a:gd name="connsiteY16" fmla="*/ 3312525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30046"/>
                  <a:gd name="connsiteY0" fmla="*/ 3642946 h 3693746"/>
                  <a:gd name="connsiteX1" fmla="*/ 228600 w 1630046"/>
                  <a:gd name="connsiteY1" fmla="*/ 3414346 h 3693746"/>
                  <a:gd name="connsiteX2" fmla="*/ 614359 w 1630046"/>
                  <a:gd name="connsiteY2" fmla="*/ 3053724 h 3693746"/>
                  <a:gd name="connsiteX3" fmla="*/ 797873 w 1630046"/>
                  <a:gd name="connsiteY3" fmla="*/ 2729727 h 3693746"/>
                  <a:gd name="connsiteX4" fmla="*/ 887092 w 1630046"/>
                  <a:gd name="connsiteY4" fmla="*/ 2469968 h 3693746"/>
                  <a:gd name="connsiteX5" fmla="*/ 800100 w 1630046"/>
                  <a:gd name="connsiteY5" fmla="*/ 1750646 h 3693746"/>
                  <a:gd name="connsiteX6" fmla="*/ 597856 w 1630046"/>
                  <a:gd name="connsiteY6" fmla="*/ 339692 h 3693746"/>
                  <a:gd name="connsiteX7" fmla="*/ 868734 w 1630046"/>
                  <a:gd name="connsiteY7" fmla="*/ 1035324 h 3693746"/>
                  <a:gd name="connsiteX8" fmla="*/ 1055739 w 1630046"/>
                  <a:gd name="connsiteY8" fmla="*/ 236993 h 3693746"/>
                  <a:gd name="connsiteX9" fmla="*/ 1065580 w 1630046"/>
                  <a:gd name="connsiteY9" fmla="*/ 13933 h 3693746"/>
                  <a:gd name="connsiteX10" fmla="*/ 1104950 w 1630046"/>
                  <a:gd name="connsiteY10" fmla="*/ 636160 h 3693746"/>
                  <a:gd name="connsiteX11" fmla="*/ 939800 w 1630046"/>
                  <a:gd name="connsiteY11" fmla="*/ 1725246 h 3693746"/>
                  <a:gd name="connsiteX12" fmla="*/ 990600 w 1630046"/>
                  <a:gd name="connsiteY12" fmla="*/ 2271346 h 3693746"/>
                  <a:gd name="connsiteX13" fmla="*/ 1033467 w 1630046"/>
                  <a:gd name="connsiteY13" fmla="*/ 2863666 h 3693746"/>
                  <a:gd name="connsiteX14" fmla="*/ 1158876 w 1630046"/>
                  <a:gd name="connsiteY14" fmla="*/ 3089387 h 3693746"/>
                  <a:gd name="connsiteX15" fmla="*/ 1253491 w 1630046"/>
                  <a:gd name="connsiteY15" fmla="*/ 3304106 h 3693746"/>
                  <a:gd name="connsiteX16" fmla="*/ 1477647 w 1630046"/>
                  <a:gd name="connsiteY16" fmla="*/ 3312525 h 3693746"/>
                  <a:gd name="connsiteX17" fmla="*/ 1630046 w 1630046"/>
                  <a:gd name="connsiteY17" fmla="*/ 3242824 h 3693746"/>
                  <a:gd name="connsiteX18" fmla="*/ 1536700 w 1630046"/>
                  <a:gd name="connsiteY18" fmla="*/ 3592146 h 3693746"/>
                  <a:gd name="connsiteX19" fmla="*/ 1473200 w 1630046"/>
                  <a:gd name="connsiteY19" fmla="*/ 3681046 h 3693746"/>
                  <a:gd name="connsiteX20" fmla="*/ 1295400 w 1630046"/>
                  <a:gd name="connsiteY20" fmla="*/ 3490546 h 3693746"/>
                  <a:gd name="connsiteX21" fmla="*/ 1143000 w 1630046"/>
                  <a:gd name="connsiteY21" fmla="*/ 3604846 h 3693746"/>
                  <a:gd name="connsiteX22" fmla="*/ 698500 w 1630046"/>
                  <a:gd name="connsiteY22" fmla="*/ 3579446 h 3693746"/>
                  <a:gd name="connsiteX23" fmla="*/ 457200 w 1630046"/>
                  <a:gd name="connsiteY23" fmla="*/ 3503246 h 3693746"/>
                  <a:gd name="connsiteX24" fmla="*/ 203200 w 1630046"/>
                  <a:gd name="connsiteY24" fmla="*/ 3693746 h 3693746"/>
                  <a:gd name="connsiteX25" fmla="*/ 177800 w 1630046"/>
                  <a:gd name="connsiteY25" fmla="*/ 3592146 h 3693746"/>
                  <a:gd name="connsiteX26" fmla="*/ 0 w 1630046"/>
                  <a:gd name="connsiteY26" fmla="*/ 3642946 h 3693746"/>
                  <a:gd name="connsiteX0" fmla="*/ 0 w 1630046"/>
                  <a:gd name="connsiteY0" fmla="*/ 3642946 h 3693746"/>
                  <a:gd name="connsiteX1" fmla="*/ 228600 w 1630046"/>
                  <a:gd name="connsiteY1" fmla="*/ 3414346 h 3693746"/>
                  <a:gd name="connsiteX2" fmla="*/ 614359 w 1630046"/>
                  <a:gd name="connsiteY2" fmla="*/ 3053724 h 3693746"/>
                  <a:gd name="connsiteX3" fmla="*/ 797873 w 1630046"/>
                  <a:gd name="connsiteY3" fmla="*/ 2729727 h 3693746"/>
                  <a:gd name="connsiteX4" fmla="*/ 887092 w 1630046"/>
                  <a:gd name="connsiteY4" fmla="*/ 2469968 h 3693746"/>
                  <a:gd name="connsiteX5" fmla="*/ 800100 w 1630046"/>
                  <a:gd name="connsiteY5" fmla="*/ 1750646 h 3693746"/>
                  <a:gd name="connsiteX6" fmla="*/ 597856 w 1630046"/>
                  <a:gd name="connsiteY6" fmla="*/ 339692 h 3693746"/>
                  <a:gd name="connsiteX7" fmla="*/ 868734 w 1630046"/>
                  <a:gd name="connsiteY7" fmla="*/ 1035324 h 3693746"/>
                  <a:gd name="connsiteX8" fmla="*/ 1055739 w 1630046"/>
                  <a:gd name="connsiteY8" fmla="*/ 236993 h 3693746"/>
                  <a:gd name="connsiteX9" fmla="*/ 1065580 w 1630046"/>
                  <a:gd name="connsiteY9" fmla="*/ 13933 h 3693746"/>
                  <a:gd name="connsiteX10" fmla="*/ 1104950 w 1630046"/>
                  <a:gd name="connsiteY10" fmla="*/ 636160 h 3693746"/>
                  <a:gd name="connsiteX11" fmla="*/ 939800 w 1630046"/>
                  <a:gd name="connsiteY11" fmla="*/ 1725246 h 3693746"/>
                  <a:gd name="connsiteX12" fmla="*/ 990600 w 1630046"/>
                  <a:gd name="connsiteY12" fmla="*/ 2271346 h 3693746"/>
                  <a:gd name="connsiteX13" fmla="*/ 1033467 w 1630046"/>
                  <a:gd name="connsiteY13" fmla="*/ 2863666 h 3693746"/>
                  <a:gd name="connsiteX14" fmla="*/ 1158876 w 1630046"/>
                  <a:gd name="connsiteY14" fmla="*/ 3089387 h 3693746"/>
                  <a:gd name="connsiteX15" fmla="*/ 1253491 w 1630046"/>
                  <a:gd name="connsiteY15" fmla="*/ 3304106 h 3693746"/>
                  <a:gd name="connsiteX16" fmla="*/ 1477647 w 1630046"/>
                  <a:gd name="connsiteY16" fmla="*/ 3312525 h 3693746"/>
                  <a:gd name="connsiteX17" fmla="*/ 1630046 w 1630046"/>
                  <a:gd name="connsiteY17" fmla="*/ 3242824 h 3693746"/>
                  <a:gd name="connsiteX18" fmla="*/ 1507174 w 1630046"/>
                  <a:gd name="connsiteY18" fmla="*/ 3380824 h 3693746"/>
                  <a:gd name="connsiteX19" fmla="*/ 1473200 w 1630046"/>
                  <a:gd name="connsiteY19" fmla="*/ 3681046 h 3693746"/>
                  <a:gd name="connsiteX20" fmla="*/ 1295400 w 1630046"/>
                  <a:gd name="connsiteY20" fmla="*/ 3490546 h 3693746"/>
                  <a:gd name="connsiteX21" fmla="*/ 1143000 w 1630046"/>
                  <a:gd name="connsiteY21" fmla="*/ 3604846 h 3693746"/>
                  <a:gd name="connsiteX22" fmla="*/ 698500 w 1630046"/>
                  <a:gd name="connsiteY22" fmla="*/ 3579446 h 3693746"/>
                  <a:gd name="connsiteX23" fmla="*/ 457200 w 1630046"/>
                  <a:gd name="connsiteY23" fmla="*/ 3503246 h 3693746"/>
                  <a:gd name="connsiteX24" fmla="*/ 203200 w 1630046"/>
                  <a:gd name="connsiteY24" fmla="*/ 3693746 h 3693746"/>
                  <a:gd name="connsiteX25" fmla="*/ 177800 w 1630046"/>
                  <a:gd name="connsiteY25" fmla="*/ 3592146 h 3693746"/>
                  <a:gd name="connsiteX26" fmla="*/ 0 w 1630046"/>
                  <a:gd name="connsiteY26" fmla="*/ 3642946 h 3693746"/>
                  <a:gd name="connsiteX0" fmla="*/ 0 w 1630046"/>
                  <a:gd name="connsiteY0" fmla="*/ 3642946 h 3693746"/>
                  <a:gd name="connsiteX1" fmla="*/ 228600 w 1630046"/>
                  <a:gd name="connsiteY1" fmla="*/ 3414346 h 3693746"/>
                  <a:gd name="connsiteX2" fmla="*/ 614359 w 1630046"/>
                  <a:gd name="connsiteY2" fmla="*/ 3053724 h 3693746"/>
                  <a:gd name="connsiteX3" fmla="*/ 797873 w 1630046"/>
                  <a:gd name="connsiteY3" fmla="*/ 2729727 h 3693746"/>
                  <a:gd name="connsiteX4" fmla="*/ 887092 w 1630046"/>
                  <a:gd name="connsiteY4" fmla="*/ 2469968 h 3693746"/>
                  <a:gd name="connsiteX5" fmla="*/ 800100 w 1630046"/>
                  <a:gd name="connsiteY5" fmla="*/ 1750646 h 3693746"/>
                  <a:gd name="connsiteX6" fmla="*/ 597856 w 1630046"/>
                  <a:gd name="connsiteY6" fmla="*/ 339692 h 3693746"/>
                  <a:gd name="connsiteX7" fmla="*/ 868734 w 1630046"/>
                  <a:gd name="connsiteY7" fmla="*/ 1035324 h 3693746"/>
                  <a:gd name="connsiteX8" fmla="*/ 1055739 w 1630046"/>
                  <a:gd name="connsiteY8" fmla="*/ 236993 h 3693746"/>
                  <a:gd name="connsiteX9" fmla="*/ 1065580 w 1630046"/>
                  <a:gd name="connsiteY9" fmla="*/ 13933 h 3693746"/>
                  <a:gd name="connsiteX10" fmla="*/ 1104950 w 1630046"/>
                  <a:gd name="connsiteY10" fmla="*/ 636160 h 3693746"/>
                  <a:gd name="connsiteX11" fmla="*/ 939800 w 1630046"/>
                  <a:gd name="connsiteY11" fmla="*/ 1725246 h 3693746"/>
                  <a:gd name="connsiteX12" fmla="*/ 990600 w 1630046"/>
                  <a:gd name="connsiteY12" fmla="*/ 2271346 h 3693746"/>
                  <a:gd name="connsiteX13" fmla="*/ 1033467 w 1630046"/>
                  <a:gd name="connsiteY13" fmla="*/ 2863666 h 3693746"/>
                  <a:gd name="connsiteX14" fmla="*/ 1158876 w 1630046"/>
                  <a:gd name="connsiteY14" fmla="*/ 3089387 h 3693746"/>
                  <a:gd name="connsiteX15" fmla="*/ 1253491 w 1630046"/>
                  <a:gd name="connsiteY15" fmla="*/ 3304106 h 3693746"/>
                  <a:gd name="connsiteX16" fmla="*/ 1477647 w 1630046"/>
                  <a:gd name="connsiteY16" fmla="*/ 3312525 h 3693746"/>
                  <a:gd name="connsiteX17" fmla="*/ 1630046 w 1630046"/>
                  <a:gd name="connsiteY17" fmla="*/ 3242824 h 3693746"/>
                  <a:gd name="connsiteX18" fmla="*/ 1507174 w 1630046"/>
                  <a:gd name="connsiteY18" fmla="*/ 3380824 h 3693746"/>
                  <a:gd name="connsiteX19" fmla="*/ 1374777 w 1630046"/>
                  <a:gd name="connsiteY19" fmla="*/ 3375803 h 3693746"/>
                  <a:gd name="connsiteX20" fmla="*/ 1295400 w 1630046"/>
                  <a:gd name="connsiteY20" fmla="*/ 3490546 h 3693746"/>
                  <a:gd name="connsiteX21" fmla="*/ 1143000 w 1630046"/>
                  <a:gd name="connsiteY21" fmla="*/ 3604846 h 3693746"/>
                  <a:gd name="connsiteX22" fmla="*/ 698500 w 1630046"/>
                  <a:gd name="connsiteY22" fmla="*/ 3579446 h 3693746"/>
                  <a:gd name="connsiteX23" fmla="*/ 457200 w 1630046"/>
                  <a:gd name="connsiteY23" fmla="*/ 3503246 h 3693746"/>
                  <a:gd name="connsiteX24" fmla="*/ 203200 w 1630046"/>
                  <a:gd name="connsiteY24" fmla="*/ 3693746 h 3693746"/>
                  <a:gd name="connsiteX25" fmla="*/ 177800 w 1630046"/>
                  <a:gd name="connsiteY25" fmla="*/ 3592146 h 3693746"/>
                  <a:gd name="connsiteX26" fmla="*/ 0 w 1630046"/>
                  <a:gd name="connsiteY26" fmla="*/ 3642946 h 3693746"/>
                  <a:gd name="connsiteX0" fmla="*/ 0 w 1630046"/>
                  <a:gd name="connsiteY0" fmla="*/ 3642946 h 3693746"/>
                  <a:gd name="connsiteX1" fmla="*/ 228600 w 1630046"/>
                  <a:gd name="connsiteY1" fmla="*/ 3414346 h 3693746"/>
                  <a:gd name="connsiteX2" fmla="*/ 614359 w 1630046"/>
                  <a:gd name="connsiteY2" fmla="*/ 3053724 h 3693746"/>
                  <a:gd name="connsiteX3" fmla="*/ 797873 w 1630046"/>
                  <a:gd name="connsiteY3" fmla="*/ 2729727 h 3693746"/>
                  <a:gd name="connsiteX4" fmla="*/ 887092 w 1630046"/>
                  <a:gd name="connsiteY4" fmla="*/ 2469968 h 3693746"/>
                  <a:gd name="connsiteX5" fmla="*/ 800100 w 1630046"/>
                  <a:gd name="connsiteY5" fmla="*/ 1750646 h 3693746"/>
                  <a:gd name="connsiteX6" fmla="*/ 597856 w 1630046"/>
                  <a:gd name="connsiteY6" fmla="*/ 339692 h 3693746"/>
                  <a:gd name="connsiteX7" fmla="*/ 868734 w 1630046"/>
                  <a:gd name="connsiteY7" fmla="*/ 1035324 h 3693746"/>
                  <a:gd name="connsiteX8" fmla="*/ 1055739 w 1630046"/>
                  <a:gd name="connsiteY8" fmla="*/ 236993 h 3693746"/>
                  <a:gd name="connsiteX9" fmla="*/ 1065580 w 1630046"/>
                  <a:gd name="connsiteY9" fmla="*/ 13933 h 3693746"/>
                  <a:gd name="connsiteX10" fmla="*/ 1104950 w 1630046"/>
                  <a:gd name="connsiteY10" fmla="*/ 636160 h 3693746"/>
                  <a:gd name="connsiteX11" fmla="*/ 939800 w 1630046"/>
                  <a:gd name="connsiteY11" fmla="*/ 1725246 h 3693746"/>
                  <a:gd name="connsiteX12" fmla="*/ 990600 w 1630046"/>
                  <a:gd name="connsiteY12" fmla="*/ 2271346 h 3693746"/>
                  <a:gd name="connsiteX13" fmla="*/ 1033467 w 1630046"/>
                  <a:gd name="connsiteY13" fmla="*/ 2863666 h 3693746"/>
                  <a:gd name="connsiteX14" fmla="*/ 1158876 w 1630046"/>
                  <a:gd name="connsiteY14" fmla="*/ 3089387 h 3693746"/>
                  <a:gd name="connsiteX15" fmla="*/ 1253491 w 1630046"/>
                  <a:gd name="connsiteY15" fmla="*/ 3304106 h 3693746"/>
                  <a:gd name="connsiteX16" fmla="*/ 1477647 w 1630046"/>
                  <a:gd name="connsiteY16" fmla="*/ 3312525 h 3693746"/>
                  <a:gd name="connsiteX17" fmla="*/ 1630046 w 1630046"/>
                  <a:gd name="connsiteY17" fmla="*/ 3242824 h 3693746"/>
                  <a:gd name="connsiteX18" fmla="*/ 1507174 w 1630046"/>
                  <a:gd name="connsiteY18" fmla="*/ 3380824 h 3693746"/>
                  <a:gd name="connsiteX19" fmla="*/ 1374777 w 1630046"/>
                  <a:gd name="connsiteY19" fmla="*/ 3375803 h 3693746"/>
                  <a:gd name="connsiteX20" fmla="*/ 1196977 w 1630046"/>
                  <a:gd name="connsiteY20" fmla="*/ 3420106 h 3693746"/>
                  <a:gd name="connsiteX21" fmla="*/ 1143000 w 1630046"/>
                  <a:gd name="connsiteY21" fmla="*/ 3604846 h 3693746"/>
                  <a:gd name="connsiteX22" fmla="*/ 698500 w 1630046"/>
                  <a:gd name="connsiteY22" fmla="*/ 3579446 h 3693746"/>
                  <a:gd name="connsiteX23" fmla="*/ 457200 w 1630046"/>
                  <a:gd name="connsiteY23" fmla="*/ 3503246 h 3693746"/>
                  <a:gd name="connsiteX24" fmla="*/ 203200 w 1630046"/>
                  <a:gd name="connsiteY24" fmla="*/ 3693746 h 3693746"/>
                  <a:gd name="connsiteX25" fmla="*/ 177800 w 1630046"/>
                  <a:gd name="connsiteY25" fmla="*/ 3592146 h 3693746"/>
                  <a:gd name="connsiteX26" fmla="*/ 0 w 1630046"/>
                  <a:gd name="connsiteY26" fmla="*/ 3642946 h 3693746"/>
                  <a:gd name="connsiteX0" fmla="*/ 0 w 1630046"/>
                  <a:gd name="connsiteY0" fmla="*/ 3642946 h 3693746"/>
                  <a:gd name="connsiteX1" fmla="*/ 228600 w 1630046"/>
                  <a:gd name="connsiteY1" fmla="*/ 3414346 h 3693746"/>
                  <a:gd name="connsiteX2" fmla="*/ 614359 w 1630046"/>
                  <a:gd name="connsiteY2" fmla="*/ 3053724 h 3693746"/>
                  <a:gd name="connsiteX3" fmla="*/ 797873 w 1630046"/>
                  <a:gd name="connsiteY3" fmla="*/ 2729727 h 3693746"/>
                  <a:gd name="connsiteX4" fmla="*/ 887092 w 1630046"/>
                  <a:gd name="connsiteY4" fmla="*/ 2469968 h 3693746"/>
                  <a:gd name="connsiteX5" fmla="*/ 800100 w 1630046"/>
                  <a:gd name="connsiteY5" fmla="*/ 1750646 h 3693746"/>
                  <a:gd name="connsiteX6" fmla="*/ 597856 w 1630046"/>
                  <a:gd name="connsiteY6" fmla="*/ 339692 h 3693746"/>
                  <a:gd name="connsiteX7" fmla="*/ 868734 w 1630046"/>
                  <a:gd name="connsiteY7" fmla="*/ 1035324 h 3693746"/>
                  <a:gd name="connsiteX8" fmla="*/ 1055739 w 1630046"/>
                  <a:gd name="connsiteY8" fmla="*/ 236993 h 3693746"/>
                  <a:gd name="connsiteX9" fmla="*/ 1065580 w 1630046"/>
                  <a:gd name="connsiteY9" fmla="*/ 13933 h 3693746"/>
                  <a:gd name="connsiteX10" fmla="*/ 1104950 w 1630046"/>
                  <a:gd name="connsiteY10" fmla="*/ 636160 h 3693746"/>
                  <a:gd name="connsiteX11" fmla="*/ 939800 w 1630046"/>
                  <a:gd name="connsiteY11" fmla="*/ 1725246 h 3693746"/>
                  <a:gd name="connsiteX12" fmla="*/ 990600 w 1630046"/>
                  <a:gd name="connsiteY12" fmla="*/ 2271346 h 3693746"/>
                  <a:gd name="connsiteX13" fmla="*/ 1033467 w 1630046"/>
                  <a:gd name="connsiteY13" fmla="*/ 2863666 h 3693746"/>
                  <a:gd name="connsiteX14" fmla="*/ 1158876 w 1630046"/>
                  <a:gd name="connsiteY14" fmla="*/ 3089387 h 3693746"/>
                  <a:gd name="connsiteX15" fmla="*/ 1253491 w 1630046"/>
                  <a:gd name="connsiteY15" fmla="*/ 3304106 h 3693746"/>
                  <a:gd name="connsiteX16" fmla="*/ 1477647 w 1630046"/>
                  <a:gd name="connsiteY16" fmla="*/ 3312525 h 3693746"/>
                  <a:gd name="connsiteX17" fmla="*/ 1630046 w 1630046"/>
                  <a:gd name="connsiteY17" fmla="*/ 3242824 h 3693746"/>
                  <a:gd name="connsiteX18" fmla="*/ 1507174 w 1630046"/>
                  <a:gd name="connsiteY18" fmla="*/ 3380824 h 3693746"/>
                  <a:gd name="connsiteX19" fmla="*/ 1374777 w 1630046"/>
                  <a:gd name="connsiteY19" fmla="*/ 3375803 h 3693746"/>
                  <a:gd name="connsiteX20" fmla="*/ 1196977 w 1630046"/>
                  <a:gd name="connsiteY20" fmla="*/ 3420106 h 3693746"/>
                  <a:gd name="connsiteX21" fmla="*/ 1034735 w 1630046"/>
                  <a:gd name="connsiteY21" fmla="*/ 3452226 h 3693746"/>
                  <a:gd name="connsiteX22" fmla="*/ 698500 w 1630046"/>
                  <a:gd name="connsiteY22" fmla="*/ 3579446 h 3693746"/>
                  <a:gd name="connsiteX23" fmla="*/ 457200 w 1630046"/>
                  <a:gd name="connsiteY23" fmla="*/ 3503246 h 3693746"/>
                  <a:gd name="connsiteX24" fmla="*/ 203200 w 1630046"/>
                  <a:gd name="connsiteY24" fmla="*/ 3693746 h 3693746"/>
                  <a:gd name="connsiteX25" fmla="*/ 177800 w 1630046"/>
                  <a:gd name="connsiteY25" fmla="*/ 3592146 h 3693746"/>
                  <a:gd name="connsiteX26" fmla="*/ 0 w 1630046"/>
                  <a:gd name="connsiteY26" fmla="*/ 3642946 h 3693746"/>
                  <a:gd name="connsiteX0" fmla="*/ 0 w 1630046"/>
                  <a:gd name="connsiteY0" fmla="*/ 3642946 h 3693746"/>
                  <a:gd name="connsiteX1" fmla="*/ 228600 w 1630046"/>
                  <a:gd name="connsiteY1" fmla="*/ 3414346 h 3693746"/>
                  <a:gd name="connsiteX2" fmla="*/ 614359 w 1630046"/>
                  <a:gd name="connsiteY2" fmla="*/ 3053724 h 3693746"/>
                  <a:gd name="connsiteX3" fmla="*/ 797873 w 1630046"/>
                  <a:gd name="connsiteY3" fmla="*/ 2729727 h 3693746"/>
                  <a:gd name="connsiteX4" fmla="*/ 887092 w 1630046"/>
                  <a:gd name="connsiteY4" fmla="*/ 2469968 h 3693746"/>
                  <a:gd name="connsiteX5" fmla="*/ 800100 w 1630046"/>
                  <a:gd name="connsiteY5" fmla="*/ 1750646 h 3693746"/>
                  <a:gd name="connsiteX6" fmla="*/ 597856 w 1630046"/>
                  <a:gd name="connsiteY6" fmla="*/ 339692 h 3693746"/>
                  <a:gd name="connsiteX7" fmla="*/ 868734 w 1630046"/>
                  <a:gd name="connsiteY7" fmla="*/ 1035324 h 3693746"/>
                  <a:gd name="connsiteX8" fmla="*/ 1055739 w 1630046"/>
                  <a:gd name="connsiteY8" fmla="*/ 236993 h 3693746"/>
                  <a:gd name="connsiteX9" fmla="*/ 1065580 w 1630046"/>
                  <a:gd name="connsiteY9" fmla="*/ 13933 h 3693746"/>
                  <a:gd name="connsiteX10" fmla="*/ 1104950 w 1630046"/>
                  <a:gd name="connsiteY10" fmla="*/ 636160 h 3693746"/>
                  <a:gd name="connsiteX11" fmla="*/ 939800 w 1630046"/>
                  <a:gd name="connsiteY11" fmla="*/ 1725246 h 3693746"/>
                  <a:gd name="connsiteX12" fmla="*/ 990600 w 1630046"/>
                  <a:gd name="connsiteY12" fmla="*/ 2271346 h 3693746"/>
                  <a:gd name="connsiteX13" fmla="*/ 1033467 w 1630046"/>
                  <a:gd name="connsiteY13" fmla="*/ 2863666 h 3693746"/>
                  <a:gd name="connsiteX14" fmla="*/ 1158876 w 1630046"/>
                  <a:gd name="connsiteY14" fmla="*/ 3089387 h 3693746"/>
                  <a:gd name="connsiteX15" fmla="*/ 1253491 w 1630046"/>
                  <a:gd name="connsiteY15" fmla="*/ 3304106 h 3693746"/>
                  <a:gd name="connsiteX16" fmla="*/ 1477647 w 1630046"/>
                  <a:gd name="connsiteY16" fmla="*/ 3312525 h 3693746"/>
                  <a:gd name="connsiteX17" fmla="*/ 1630046 w 1630046"/>
                  <a:gd name="connsiteY17" fmla="*/ 3242824 h 3693746"/>
                  <a:gd name="connsiteX18" fmla="*/ 1507174 w 1630046"/>
                  <a:gd name="connsiteY18" fmla="*/ 3380824 h 3693746"/>
                  <a:gd name="connsiteX19" fmla="*/ 1374777 w 1630046"/>
                  <a:gd name="connsiteY19" fmla="*/ 3375803 h 3693746"/>
                  <a:gd name="connsiteX20" fmla="*/ 1196977 w 1630046"/>
                  <a:gd name="connsiteY20" fmla="*/ 3420106 h 3693746"/>
                  <a:gd name="connsiteX21" fmla="*/ 1034735 w 1630046"/>
                  <a:gd name="connsiteY21" fmla="*/ 3452226 h 3693746"/>
                  <a:gd name="connsiteX22" fmla="*/ 777239 w 1630046"/>
                  <a:gd name="connsiteY22" fmla="*/ 3462044 h 3693746"/>
                  <a:gd name="connsiteX23" fmla="*/ 457200 w 1630046"/>
                  <a:gd name="connsiteY23" fmla="*/ 3503246 h 3693746"/>
                  <a:gd name="connsiteX24" fmla="*/ 203200 w 1630046"/>
                  <a:gd name="connsiteY24" fmla="*/ 3693746 h 3693746"/>
                  <a:gd name="connsiteX25" fmla="*/ 177800 w 1630046"/>
                  <a:gd name="connsiteY25" fmla="*/ 3592146 h 3693746"/>
                  <a:gd name="connsiteX26" fmla="*/ 0 w 1630046"/>
                  <a:gd name="connsiteY26" fmla="*/ 3642946 h 3693746"/>
                  <a:gd name="connsiteX0" fmla="*/ 0 w 1630046"/>
                  <a:gd name="connsiteY0" fmla="*/ 3642946 h 3693746"/>
                  <a:gd name="connsiteX1" fmla="*/ 228600 w 1630046"/>
                  <a:gd name="connsiteY1" fmla="*/ 3414346 h 3693746"/>
                  <a:gd name="connsiteX2" fmla="*/ 614359 w 1630046"/>
                  <a:gd name="connsiteY2" fmla="*/ 3053724 h 3693746"/>
                  <a:gd name="connsiteX3" fmla="*/ 797873 w 1630046"/>
                  <a:gd name="connsiteY3" fmla="*/ 2729727 h 3693746"/>
                  <a:gd name="connsiteX4" fmla="*/ 887092 w 1630046"/>
                  <a:gd name="connsiteY4" fmla="*/ 2469968 h 3693746"/>
                  <a:gd name="connsiteX5" fmla="*/ 800100 w 1630046"/>
                  <a:gd name="connsiteY5" fmla="*/ 1750646 h 3693746"/>
                  <a:gd name="connsiteX6" fmla="*/ 597856 w 1630046"/>
                  <a:gd name="connsiteY6" fmla="*/ 339692 h 3693746"/>
                  <a:gd name="connsiteX7" fmla="*/ 868734 w 1630046"/>
                  <a:gd name="connsiteY7" fmla="*/ 1035324 h 3693746"/>
                  <a:gd name="connsiteX8" fmla="*/ 1055739 w 1630046"/>
                  <a:gd name="connsiteY8" fmla="*/ 236993 h 3693746"/>
                  <a:gd name="connsiteX9" fmla="*/ 1065580 w 1630046"/>
                  <a:gd name="connsiteY9" fmla="*/ 13933 h 3693746"/>
                  <a:gd name="connsiteX10" fmla="*/ 1104950 w 1630046"/>
                  <a:gd name="connsiteY10" fmla="*/ 636160 h 3693746"/>
                  <a:gd name="connsiteX11" fmla="*/ 939800 w 1630046"/>
                  <a:gd name="connsiteY11" fmla="*/ 1725246 h 3693746"/>
                  <a:gd name="connsiteX12" fmla="*/ 990600 w 1630046"/>
                  <a:gd name="connsiteY12" fmla="*/ 2271346 h 3693746"/>
                  <a:gd name="connsiteX13" fmla="*/ 1033467 w 1630046"/>
                  <a:gd name="connsiteY13" fmla="*/ 2863666 h 3693746"/>
                  <a:gd name="connsiteX14" fmla="*/ 1158876 w 1630046"/>
                  <a:gd name="connsiteY14" fmla="*/ 3089387 h 3693746"/>
                  <a:gd name="connsiteX15" fmla="*/ 1253491 w 1630046"/>
                  <a:gd name="connsiteY15" fmla="*/ 3304106 h 3693746"/>
                  <a:gd name="connsiteX16" fmla="*/ 1477647 w 1630046"/>
                  <a:gd name="connsiteY16" fmla="*/ 3312525 h 3693746"/>
                  <a:gd name="connsiteX17" fmla="*/ 1630046 w 1630046"/>
                  <a:gd name="connsiteY17" fmla="*/ 3242824 h 3693746"/>
                  <a:gd name="connsiteX18" fmla="*/ 1507174 w 1630046"/>
                  <a:gd name="connsiteY18" fmla="*/ 3380824 h 3693746"/>
                  <a:gd name="connsiteX19" fmla="*/ 1374777 w 1630046"/>
                  <a:gd name="connsiteY19" fmla="*/ 3375803 h 3693746"/>
                  <a:gd name="connsiteX20" fmla="*/ 1196977 w 1630046"/>
                  <a:gd name="connsiteY20" fmla="*/ 3420106 h 3693746"/>
                  <a:gd name="connsiteX21" fmla="*/ 1034735 w 1630046"/>
                  <a:gd name="connsiteY21" fmla="*/ 3452226 h 3693746"/>
                  <a:gd name="connsiteX22" fmla="*/ 777239 w 1630046"/>
                  <a:gd name="connsiteY22" fmla="*/ 3462044 h 3693746"/>
                  <a:gd name="connsiteX23" fmla="*/ 555621 w 1630046"/>
                  <a:gd name="connsiteY23" fmla="*/ 3409327 h 3693746"/>
                  <a:gd name="connsiteX24" fmla="*/ 203200 w 1630046"/>
                  <a:gd name="connsiteY24" fmla="*/ 3693746 h 3693746"/>
                  <a:gd name="connsiteX25" fmla="*/ 177800 w 1630046"/>
                  <a:gd name="connsiteY25" fmla="*/ 3592146 h 3693746"/>
                  <a:gd name="connsiteX26" fmla="*/ 0 w 1630046"/>
                  <a:gd name="connsiteY26" fmla="*/ 3642946 h 3693746"/>
                  <a:gd name="connsiteX0" fmla="*/ 0 w 1630046"/>
                  <a:gd name="connsiteY0" fmla="*/ 3642946 h 3642946"/>
                  <a:gd name="connsiteX1" fmla="*/ 228600 w 1630046"/>
                  <a:gd name="connsiteY1" fmla="*/ 3414346 h 3642946"/>
                  <a:gd name="connsiteX2" fmla="*/ 614359 w 1630046"/>
                  <a:gd name="connsiteY2" fmla="*/ 3053724 h 3642946"/>
                  <a:gd name="connsiteX3" fmla="*/ 797873 w 1630046"/>
                  <a:gd name="connsiteY3" fmla="*/ 2729727 h 3642946"/>
                  <a:gd name="connsiteX4" fmla="*/ 887092 w 1630046"/>
                  <a:gd name="connsiteY4" fmla="*/ 2469968 h 3642946"/>
                  <a:gd name="connsiteX5" fmla="*/ 800100 w 1630046"/>
                  <a:gd name="connsiteY5" fmla="*/ 1750646 h 3642946"/>
                  <a:gd name="connsiteX6" fmla="*/ 597856 w 1630046"/>
                  <a:gd name="connsiteY6" fmla="*/ 339692 h 3642946"/>
                  <a:gd name="connsiteX7" fmla="*/ 868734 w 1630046"/>
                  <a:gd name="connsiteY7" fmla="*/ 1035324 h 3642946"/>
                  <a:gd name="connsiteX8" fmla="*/ 1055739 w 1630046"/>
                  <a:gd name="connsiteY8" fmla="*/ 236993 h 3642946"/>
                  <a:gd name="connsiteX9" fmla="*/ 1065580 w 1630046"/>
                  <a:gd name="connsiteY9" fmla="*/ 13933 h 3642946"/>
                  <a:gd name="connsiteX10" fmla="*/ 1104950 w 1630046"/>
                  <a:gd name="connsiteY10" fmla="*/ 636160 h 3642946"/>
                  <a:gd name="connsiteX11" fmla="*/ 939800 w 1630046"/>
                  <a:gd name="connsiteY11" fmla="*/ 1725246 h 3642946"/>
                  <a:gd name="connsiteX12" fmla="*/ 990600 w 1630046"/>
                  <a:gd name="connsiteY12" fmla="*/ 2271346 h 3642946"/>
                  <a:gd name="connsiteX13" fmla="*/ 1033467 w 1630046"/>
                  <a:gd name="connsiteY13" fmla="*/ 2863666 h 3642946"/>
                  <a:gd name="connsiteX14" fmla="*/ 1158876 w 1630046"/>
                  <a:gd name="connsiteY14" fmla="*/ 3089387 h 3642946"/>
                  <a:gd name="connsiteX15" fmla="*/ 1253491 w 1630046"/>
                  <a:gd name="connsiteY15" fmla="*/ 3304106 h 3642946"/>
                  <a:gd name="connsiteX16" fmla="*/ 1477647 w 1630046"/>
                  <a:gd name="connsiteY16" fmla="*/ 3312525 h 3642946"/>
                  <a:gd name="connsiteX17" fmla="*/ 1630046 w 1630046"/>
                  <a:gd name="connsiteY17" fmla="*/ 3242824 h 3642946"/>
                  <a:gd name="connsiteX18" fmla="*/ 1507174 w 1630046"/>
                  <a:gd name="connsiteY18" fmla="*/ 3380824 h 3642946"/>
                  <a:gd name="connsiteX19" fmla="*/ 1374777 w 1630046"/>
                  <a:gd name="connsiteY19" fmla="*/ 3375803 h 3642946"/>
                  <a:gd name="connsiteX20" fmla="*/ 1196977 w 1630046"/>
                  <a:gd name="connsiteY20" fmla="*/ 3420106 h 3642946"/>
                  <a:gd name="connsiteX21" fmla="*/ 1034735 w 1630046"/>
                  <a:gd name="connsiteY21" fmla="*/ 3452226 h 3642946"/>
                  <a:gd name="connsiteX22" fmla="*/ 777239 w 1630046"/>
                  <a:gd name="connsiteY22" fmla="*/ 3462044 h 3642946"/>
                  <a:gd name="connsiteX23" fmla="*/ 555621 w 1630046"/>
                  <a:gd name="connsiteY23" fmla="*/ 3409327 h 3642946"/>
                  <a:gd name="connsiteX24" fmla="*/ 360678 w 1630046"/>
                  <a:gd name="connsiteY24" fmla="*/ 3505905 h 3642946"/>
                  <a:gd name="connsiteX25" fmla="*/ 177800 w 1630046"/>
                  <a:gd name="connsiteY25" fmla="*/ 3592146 h 3642946"/>
                  <a:gd name="connsiteX26" fmla="*/ 0 w 1630046"/>
                  <a:gd name="connsiteY26" fmla="*/ 3642946 h 3642946"/>
                  <a:gd name="connsiteX0" fmla="*/ 0 w 1630046"/>
                  <a:gd name="connsiteY0" fmla="*/ 3642946 h 3642946"/>
                  <a:gd name="connsiteX1" fmla="*/ 346708 w 1630046"/>
                  <a:gd name="connsiteY1" fmla="*/ 3484786 h 3642946"/>
                  <a:gd name="connsiteX2" fmla="*/ 614359 w 1630046"/>
                  <a:gd name="connsiteY2" fmla="*/ 3053724 h 3642946"/>
                  <a:gd name="connsiteX3" fmla="*/ 797873 w 1630046"/>
                  <a:gd name="connsiteY3" fmla="*/ 2729727 h 3642946"/>
                  <a:gd name="connsiteX4" fmla="*/ 887092 w 1630046"/>
                  <a:gd name="connsiteY4" fmla="*/ 2469968 h 3642946"/>
                  <a:gd name="connsiteX5" fmla="*/ 800100 w 1630046"/>
                  <a:gd name="connsiteY5" fmla="*/ 1750646 h 3642946"/>
                  <a:gd name="connsiteX6" fmla="*/ 597856 w 1630046"/>
                  <a:gd name="connsiteY6" fmla="*/ 339692 h 3642946"/>
                  <a:gd name="connsiteX7" fmla="*/ 868734 w 1630046"/>
                  <a:gd name="connsiteY7" fmla="*/ 1035324 h 3642946"/>
                  <a:gd name="connsiteX8" fmla="*/ 1055739 w 1630046"/>
                  <a:gd name="connsiteY8" fmla="*/ 236993 h 3642946"/>
                  <a:gd name="connsiteX9" fmla="*/ 1065580 w 1630046"/>
                  <a:gd name="connsiteY9" fmla="*/ 13933 h 3642946"/>
                  <a:gd name="connsiteX10" fmla="*/ 1104950 w 1630046"/>
                  <a:gd name="connsiteY10" fmla="*/ 636160 h 3642946"/>
                  <a:gd name="connsiteX11" fmla="*/ 939800 w 1630046"/>
                  <a:gd name="connsiteY11" fmla="*/ 1725246 h 3642946"/>
                  <a:gd name="connsiteX12" fmla="*/ 990600 w 1630046"/>
                  <a:gd name="connsiteY12" fmla="*/ 2271346 h 3642946"/>
                  <a:gd name="connsiteX13" fmla="*/ 1033467 w 1630046"/>
                  <a:gd name="connsiteY13" fmla="*/ 2863666 h 3642946"/>
                  <a:gd name="connsiteX14" fmla="*/ 1158876 w 1630046"/>
                  <a:gd name="connsiteY14" fmla="*/ 3089387 h 3642946"/>
                  <a:gd name="connsiteX15" fmla="*/ 1253491 w 1630046"/>
                  <a:gd name="connsiteY15" fmla="*/ 3304106 h 3642946"/>
                  <a:gd name="connsiteX16" fmla="*/ 1477647 w 1630046"/>
                  <a:gd name="connsiteY16" fmla="*/ 3312525 h 3642946"/>
                  <a:gd name="connsiteX17" fmla="*/ 1630046 w 1630046"/>
                  <a:gd name="connsiteY17" fmla="*/ 3242824 h 3642946"/>
                  <a:gd name="connsiteX18" fmla="*/ 1507174 w 1630046"/>
                  <a:gd name="connsiteY18" fmla="*/ 3380824 h 3642946"/>
                  <a:gd name="connsiteX19" fmla="*/ 1374777 w 1630046"/>
                  <a:gd name="connsiteY19" fmla="*/ 3375803 h 3642946"/>
                  <a:gd name="connsiteX20" fmla="*/ 1196977 w 1630046"/>
                  <a:gd name="connsiteY20" fmla="*/ 3420106 h 3642946"/>
                  <a:gd name="connsiteX21" fmla="*/ 1034735 w 1630046"/>
                  <a:gd name="connsiteY21" fmla="*/ 3452226 h 3642946"/>
                  <a:gd name="connsiteX22" fmla="*/ 777239 w 1630046"/>
                  <a:gd name="connsiteY22" fmla="*/ 3462044 h 3642946"/>
                  <a:gd name="connsiteX23" fmla="*/ 555621 w 1630046"/>
                  <a:gd name="connsiteY23" fmla="*/ 3409327 h 3642946"/>
                  <a:gd name="connsiteX24" fmla="*/ 360678 w 1630046"/>
                  <a:gd name="connsiteY24" fmla="*/ 3505905 h 3642946"/>
                  <a:gd name="connsiteX25" fmla="*/ 177800 w 1630046"/>
                  <a:gd name="connsiteY25" fmla="*/ 3592146 h 3642946"/>
                  <a:gd name="connsiteX26" fmla="*/ 0 w 1630046"/>
                  <a:gd name="connsiteY26" fmla="*/ 3642946 h 3642946"/>
                  <a:gd name="connsiteX0" fmla="*/ 0 w 1452246"/>
                  <a:gd name="connsiteY0" fmla="*/ 3592146 h 3592146"/>
                  <a:gd name="connsiteX1" fmla="*/ 168908 w 1452246"/>
                  <a:gd name="connsiteY1" fmla="*/ 3484786 h 3592146"/>
                  <a:gd name="connsiteX2" fmla="*/ 436559 w 1452246"/>
                  <a:gd name="connsiteY2" fmla="*/ 3053724 h 3592146"/>
                  <a:gd name="connsiteX3" fmla="*/ 620073 w 1452246"/>
                  <a:gd name="connsiteY3" fmla="*/ 2729727 h 3592146"/>
                  <a:gd name="connsiteX4" fmla="*/ 709292 w 1452246"/>
                  <a:gd name="connsiteY4" fmla="*/ 2469968 h 3592146"/>
                  <a:gd name="connsiteX5" fmla="*/ 622300 w 1452246"/>
                  <a:gd name="connsiteY5" fmla="*/ 1750646 h 3592146"/>
                  <a:gd name="connsiteX6" fmla="*/ 420056 w 1452246"/>
                  <a:gd name="connsiteY6" fmla="*/ 339692 h 3592146"/>
                  <a:gd name="connsiteX7" fmla="*/ 690934 w 1452246"/>
                  <a:gd name="connsiteY7" fmla="*/ 1035324 h 3592146"/>
                  <a:gd name="connsiteX8" fmla="*/ 877939 w 1452246"/>
                  <a:gd name="connsiteY8" fmla="*/ 236993 h 3592146"/>
                  <a:gd name="connsiteX9" fmla="*/ 887780 w 1452246"/>
                  <a:gd name="connsiteY9" fmla="*/ 13933 h 3592146"/>
                  <a:gd name="connsiteX10" fmla="*/ 927150 w 1452246"/>
                  <a:gd name="connsiteY10" fmla="*/ 636160 h 3592146"/>
                  <a:gd name="connsiteX11" fmla="*/ 762000 w 1452246"/>
                  <a:gd name="connsiteY11" fmla="*/ 1725246 h 3592146"/>
                  <a:gd name="connsiteX12" fmla="*/ 812800 w 1452246"/>
                  <a:gd name="connsiteY12" fmla="*/ 2271346 h 3592146"/>
                  <a:gd name="connsiteX13" fmla="*/ 855667 w 1452246"/>
                  <a:gd name="connsiteY13" fmla="*/ 2863666 h 3592146"/>
                  <a:gd name="connsiteX14" fmla="*/ 981076 w 1452246"/>
                  <a:gd name="connsiteY14" fmla="*/ 3089387 h 3592146"/>
                  <a:gd name="connsiteX15" fmla="*/ 1075691 w 1452246"/>
                  <a:gd name="connsiteY15" fmla="*/ 3304106 h 3592146"/>
                  <a:gd name="connsiteX16" fmla="*/ 1299847 w 1452246"/>
                  <a:gd name="connsiteY16" fmla="*/ 3312525 h 3592146"/>
                  <a:gd name="connsiteX17" fmla="*/ 1452246 w 1452246"/>
                  <a:gd name="connsiteY17" fmla="*/ 3242824 h 3592146"/>
                  <a:gd name="connsiteX18" fmla="*/ 1329374 w 1452246"/>
                  <a:gd name="connsiteY18" fmla="*/ 3380824 h 3592146"/>
                  <a:gd name="connsiteX19" fmla="*/ 1196977 w 1452246"/>
                  <a:gd name="connsiteY19" fmla="*/ 3375803 h 3592146"/>
                  <a:gd name="connsiteX20" fmla="*/ 1019177 w 1452246"/>
                  <a:gd name="connsiteY20" fmla="*/ 3420106 h 3592146"/>
                  <a:gd name="connsiteX21" fmla="*/ 856935 w 1452246"/>
                  <a:gd name="connsiteY21" fmla="*/ 3452226 h 3592146"/>
                  <a:gd name="connsiteX22" fmla="*/ 599439 w 1452246"/>
                  <a:gd name="connsiteY22" fmla="*/ 3462044 h 3592146"/>
                  <a:gd name="connsiteX23" fmla="*/ 377821 w 1452246"/>
                  <a:gd name="connsiteY23" fmla="*/ 3409327 h 3592146"/>
                  <a:gd name="connsiteX24" fmla="*/ 182878 w 1452246"/>
                  <a:gd name="connsiteY24" fmla="*/ 3505905 h 3592146"/>
                  <a:gd name="connsiteX25" fmla="*/ 0 w 1452246"/>
                  <a:gd name="connsiteY25" fmla="*/ 3592146 h 3592146"/>
                  <a:gd name="connsiteX0" fmla="*/ 13971 w 1283339"/>
                  <a:gd name="connsiteY0" fmla="*/ 3505905 h 3505905"/>
                  <a:gd name="connsiteX1" fmla="*/ 1 w 1283339"/>
                  <a:gd name="connsiteY1" fmla="*/ 3484786 h 3505905"/>
                  <a:gd name="connsiteX2" fmla="*/ 267652 w 1283339"/>
                  <a:gd name="connsiteY2" fmla="*/ 3053724 h 3505905"/>
                  <a:gd name="connsiteX3" fmla="*/ 451166 w 1283339"/>
                  <a:gd name="connsiteY3" fmla="*/ 2729727 h 3505905"/>
                  <a:gd name="connsiteX4" fmla="*/ 540385 w 1283339"/>
                  <a:gd name="connsiteY4" fmla="*/ 2469968 h 3505905"/>
                  <a:gd name="connsiteX5" fmla="*/ 453393 w 1283339"/>
                  <a:gd name="connsiteY5" fmla="*/ 1750646 h 3505905"/>
                  <a:gd name="connsiteX6" fmla="*/ 251149 w 1283339"/>
                  <a:gd name="connsiteY6" fmla="*/ 339692 h 3505905"/>
                  <a:gd name="connsiteX7" fmla="*/ 522027 w 1283339"/>
                  <a:gd name="connsiteY7" fmla="*/ 1035324 h 3505905"/>
                  <a:gd name="connsiteX8" fmla="*/ 709032 w 1283339"/>
                  <a:gd name="connsiteY8" fmla="*/ 236993 h 3505905"/>
                  <a:gd name="connsiteX9" fmla="*/ 718873 w 1283339"/>
                  <a:gd name="connsiteY9" fmla="*/ 13933 h 3505905"/>
                  <a:gd name="connsiteX10" fmla="*/ 758243 w 1283339"/>
                  <a:gd name="connsiteY10" fmla="*/ 636160 h 3505905"/>
                  <a:gd name="connsiteX11" fmla="*/ 593093 w 1283339"/>
                  <a:gd name="connsiteY11" fmla="*/ 1725246 h 3505905"/>
                  <a:gd name="connsiteX12" fmla="*/ 643893 w 1283339"/>
                  <a:gd name="connsiteY12" fmla="*/ 2271346 h 3505905"/>
                  <a:gd name="connsiteX13" fmla="*/ 686760 w 1283339"/>
                  <a:gd name="connsiteY13" fmla="*/ 2863666 h 3505905"/>
                  <a:gd name="connsiteX14" fmla="*/ 812169 w 1283339"/>
                  <a:gd name="connsiteY14" fmla="*/ 3089387 h 3505905"/>
                  <a:gd name="connsiteX15" fmla="*/ 906784 w 1283339"/>
                  <a:gd name="connsiteY15" fmla="*/ 3304106 h 3505905"/>
                  <a:gd name="connsiteX16" fmla="*/ 1130940 w 1283339"/>
                  <a:gd name="connsiteY16" fmla="*/ 3312525 h 3505905"/>
                  <a:gd name="connsiteX17" fmla="*/ 1283339 w 1283339"/>
                  <a:gd name="connsiteY17" fmla="*/ 3242824 h 3505905"/>
                  <a:gd name="connsiteX18" fmla="*/ 1160467 w 1283339"/>
                  <a:gd name="connsiteY18" fmla="*/ 3380824 h 3505905"/>
                  <a:gd name="connsiteX19" fmla="*/ 1028070 w 1283339"/>
                  <a:gd name="connsiteY19" fmla="*/ 3375803 h 3505905"/>
                  <a:gd name="connsiteX20" fmla="*/ 850270 w 1283339"/>
                  <a:gd name="connsiteY20" fmla="*/ 3420106 h 3505905"/>
                  <a:gd name="connsiteX21" fmla="*/ 688028 w 1283339"/>
                  <a:gd name="connsiteY21" fmla="*/ 3452226 h 3505905"/>
                  <a:gd name="connsiteX22" fmla="*/ 430532 w 1283339"/>
                  <a:gd name="connsiteY22" fmla="*/ 3462044 h 3505905"/>
                  <a:gd name="connsiteX23" fmla="*/ 208914 w 1283339"/>
                  <a:gd name="connsiteY23" fmla="*/ 3409327 h 3505905"/>
                  <a:gd name="connsiteX24" fmla="*/ 13971 w 1283339"/>
                  <a:gd name="connsiteY24" fmla="*/ 3505905 h 3505905"/>
                  <a:gd name="connsiteX0" fmla="*/ 13969 w 1283337"/>
                  <a:gd name="connsiteY0" fmla="*/ 3505905 h 3505905"/>
                  <a:gd name="connsiteX1" fmla="*/ -1 w 1283337"/>
                  <a:gd name="connsiteY1" fmla="*/ 3484786 h 3505905"/>
                  <a:gd name="connsiteX2" fmla="*/ 267650 w 1283337"/>
                  <a:gd name="connsiteY2" fmla="*/ 3053724 h 3505905"/>
                  <a:gd name="connsiteX3" fmla="*/ 451164 w 1283337"/>
                  <a:gd name="connsiteY3" fmla="*/ 2729727 h 3505905"/>
                  <a:gd name="connsiteX4" fmla="*/ 540383 w 1283337"/>
                  <a:gd name="connsiteY4" fmla="*/ 2469968 h 3505905"/>
                  <a:gd name="connsiteX5" fmla="*/ 453391 w 1283337"/>
                  <a:gd name="connsiteY5" fmla="*/ 1750646 h 3505905"/>
                  <a:gd name="connsiteX6" fmla="*/ 251147 w 1283337"/>
                  <a:gd name="connsiteY6" fmla="*/ 339692 h 3505905"/>
                  <a:gd name="connsiteX7" fmla="*/ 522025 w 1283337"/>
                  <a:gd name="connsiteY7" fmla="*/ 1035324 h 3505905"/>
                  <a:gd name="connsiteX8" fmla="*/ 709030 w 1283337"/>
                  <a:gd name="connsiteY8" fmla="*/ 236993 h 3505905"/>
                  <a:gd name="connsiteX9" fmla="*/ 718871 w 1283337"/>
                  <a:gd name="connsiteY9" fmla="*/ 13933 h 3505905"/>
                  <a:gd name="connsiteX10" fmla="*/ 758241 w 1283337"/>
                  <a:gd name="connsiteY10" fmla="*/ 636160 h 3505905"/>
                  <a:gd name="connsiteX11" fmla="*/ 593091 w 1283337"/>
                  <a:gd name="connsiteY11" fmla="*/ 1725246 h 3505905"/>
                  <a:gd name="connsiteX12" fmla="*/ 643891 w 1283337"/>
                  <a:gd name="connsiteY12" fmla="*/ 2271346 h 3505905"/>
                  <a:gd name="connsiteX13" fmla="*/ 686758 w 1283337"/>
                  <a:gd name="connsiteY13" fmla="*/ 2863666 h 3505905"/>
                  <a:gd name="connsiteX14" fmla="*/ 812167 w 1283337"/>
                  <a:gd name="connsiteY14" fmla="*/ 3089387 h 3505905"/>
                  <a:gd name="connsiteX15" fmla="*/ 906782 w 1283337"/>
                  <a:gd name="connsiteY15" fmla="*/ 3304106 h 3505905"/>
                  <a:gd name="connsiteX16" fmla="*/ 1130938 w 1283337"/>
                  <a:gd name="connsiteY16" fmla="*/ 3312525 h 3505905"/>
                  <a:gd name="connsiteX17" fmla="*/ 1283337 w 1283337"/>
                  <a:gd name="connsiteY17" fmla="*/ 3242824 h 3505905"/>
                  <a:gd name="connsiteX18" fmla="*/ 1160465 w 1283337"/>
                  <a:gd name="connsiteY18" fmla="*/ 3380824 h 3505905"/>
                  <a:gd name="connsiteX19" fmla="*/ 1028068 w 1283337"/>
                  <a:gd name="connsiteY19" fmla="*/ 3375803 h 3505905"/>
                  <a:gd name="connsiteX20" fmla="*/ 850268 w 1283337"/>
                  <a:gd name="connsiteY20" fmla="*/ 3420106 h 3505905"/>
                  <a:gd name="connsiteX21" fmla="*/ 688026 w 1283337"/>
                  <a:gd name="connsiteY21" fmla="*/ 3452226 h 3505905"/>
                  <a:gd name="connsiteX22" fmla="*/ 430530 w 1283337"/>
                  <a:gd name="connsiteY22" fmla="*/ 3411943 h 3505905"/>
                  <a:gd name="connsiteX23" fmla="*/ 208912 w 1283337"/>
                  <a:gd name="connsiteY23" fmla="*/ 3409327 h 3505905"/>
                  <a:gd name="connsiteX24" fmla="*/ 13969 w 1283337"/>
                  <a:gd name="connsiteY24" fmla="*/ 3505905 h 3505905"/>
                  <a:gd name="connsiteX0" fmla="*/ 13971 w 1283339"/>
                  <a:gd name="connsiteY0" fmla="*/ 3505905 h 3505905"/>
                  <a:gd name="connsiteX1" fmla="*/ 1 w 1283339"/>
                  <a:gd name="connsiteY1" fmla="*/ 3484786 h 3505905"/>
                  <a:gd name="connsiteX2" fmla="*/ 267652 w 1283339"/>
                  <a:gd name="connsiteY2" fmla="*/ 3053724 h 3505905"/>
                  <a:gd name="connsiteX3" fmla="*/ 451166 w 1283339"/>
                  <a:gd name="connsiteY3" fmla="*/ 2729727 h 3505905"/>
                  <a:gd name="connsiteX4" fmla="*/ 540385 w 1283339"/>
                  <a:gd name="connsiteY4" fmla="*/ 2469968 h 3505905"/>
                  <a:gd name="connsiteX5" fmla="*/ 453393 w 1283339"/>
                  <a:gd name="connsiteY5" fmla="*/ 1750646 h 3505905"/>
                  <a:gd name="connsiteX6" fmla="*/ 251149 w 1283339"/>
                  <a:gd name="connsiteY6" fmla="*/ 339692 h 3505905"/>
                  <a:gd name="connsiteX7" fmla="*/ 522027 w 1283339"/>
                  <a:gd name="connsiteY7" fmla="*/ 1035324 h 3505905"/>
                  <a:gd name="connsiteX8" fmla="*/ 709032 w 1283339"/>
                  <a:gd name="connsiteY8" fmla="*/ 236993 h 3505905"/>
                  <a:gd name="connsiteX9" fmla="*/ 718873 w 1283339"/>
                  <a:gd name="connsiteY9" fmla="*/ 13933 h 3505905"/>
                  <a:gd name="connsiteX10" fmla="*/ 758243 w 1283339"/>
                  <a:gd name="connsiteY10" fmla="*/ 636160 h 3505905"/>
                  <a:gd name="connsiteX11" fmla="*/ 593093 w 1283339"/>
                  <a:gd name="connsiteY11" fmla="*/ 1725246 h 3505905"/>
                  <a:gd name="connsiteX12" fmla="*/ 643893 w 1283339"/>
                  <a:gd name="connsiteY12" fmla="*/ 2271346 h 3505905"/>
                  <a:gd name="connsiteX13" fmla="*/ 686760 w 1283339"/>
                  <a:gd name="connsiteY13" fmla="*/ 2863666 h 3505905"/>
                  <a:gd name="connsiteX14" fmla="*/ 812169 w 1283339"/>
                  <a:gd name="connsiteY14" fmla="*/ 3089387 h 3505905"/>
                  <a:gd name="connsiteX15" fmla="*/ 906784 w 1283339"/>
                  <a:gd name="connsiteY15" fmla="*/ 3304106 h 3505905"/>
                  <a:gd name="connsiteX16" fmla="*/ 1130940 w 1283339"/>
                  <a:gd name="connsiteY16" fmla="*/ 3312525 h 3505905"/>
                  <a:gd name="connsiteX17" fmla="*/ 1283339 w 1283339"/>
                  <a:gd name="connsiteY17" fmla="*/ 3242824 h 3505905"/>
                  <a:gd name="connsiteX18" fmla="*/ 1160467 w 1283339"/>
                  <a:gd name="connsiteY18" fmla="*/ 3380824 h 3505905"/>
                  <a:gd name="connsiteX19" fmla="*/ 1028070 w 1283339"/>
                  <a:gd name="connsiteY19" fmla="*/ 3375803 h 3505905"/>
                  <a:gd name="connsiteX20" fmla="*/ 850270 w 1283339"/>
                  <a:gd name="connsiteY20" fmla="*/ 3420106 h 3505905"/>
                  <a:gd name="connsiteX21" fmla="*/ 696430 w 1283339"/>
                  <a:gd name="connsiteY21" fmla="*/ 3392103 h 3505905"/>
                  <a:gd name="connsiteX22" fmla="*/ 430532 w 1283339"/>
                  <a:gd name="connsiteY22" fmla="*/ 3411943 h 3505905"/>
                  <a:gd name="connsiteX23" fmla="*/ 208914 w 1283339"/>
                  <a:gd name="connsiteY23" fmla="*/ 3409327 h 3505905"/>
                  <a:gd name="connsiteX24" fmla="*/ 13971 w 1283339"/>
                  <a:gd name="connsiteY24" fmla="*/ 3505905 h 3505905"/>
                  <a:gd name="connsiteX0" fmla="*/ 13969 w 1283337"/>
                  <a:gd name="connsiteY0" fmla="*/ 3505905 h 3505905"/>
                  <a:gd name="connsiteX1" fmla="*/ -1 w 1283337"/>
                  <a:gd name="connsiteY1" fmla="*/ 3484786 h 3505905"/>
                  <a:gd name="connsiteX2" fmla="*/ 185995 w 1283337"/>
                  <a:gd name="connsiteY2" fmla="*/ 3303509 h 3505905"/>
                  <a:gd name="connsiteX3" fmla="*/ 267650 w 1283337"/>
                  <a:gd name="connsiteY3" fmla="*/ 3053724 h 3505905"/>
                  <a:gd name="connsiteX4" fmla="*/ 451164 w 1283337"/>
                  <a:gd name="connsiteY4" fmla="*/ 2729727 h 3505905"/>
                  <a:gd name="connsiteX5" fmla="*/ 540383 w 1283337"/>
                  <a:gd name="connsiteY5" fmla="*/ 2469968 h 3505905"/>
                  <a:gd name="connsiteX6" fmla="*/ 453391 w 1283337"/>
                  <a:gd name="connsiteY6" fmla="*/ 1750646 h 3505905"/>
                  <a:gd name="connsiteX7" fmla="*/ 251147 w 1283337"/>
                  <a:gd name="connsiteY7" fmla="*/ 339692 h 3505905"/>
                  <a:gd name="connsiteX8" fmla="*/ 522025 w 1283337"/>
                  <a:gd name="connsiteY8" fmla="*/ 1035324 h 3505905"/>
                  <a:gd name="connsiteX9" fmla="*/ 709030 w 1283337"/>
                  <a:gd name="connsiteY9" fmla="*/ 236993 h 3505905"/>
                  <a:gd name="connsiteX10" fmla="*/ 718871 w 1283337"/>
                  <a:gd name="connsiteY10" fmla="*/ 13933 h 3505905"/>
                  <a:gd name="connsiteX11" fmla="*/ 758241 w 1283337"/>
                  <a:gd name="connsiteY11" fmla="*/ 636160 h 3505905"/>
                  <a:gd name="connsiteX12" fmla="*/ 593091 w 1283337"/>
                  <a:gd name="connsiteY12" fmla="*/ 1725246 h 3505905"/>
                  <a:gd name="connsiteX13" fmla="*/ 643891 w 1283337"/>
                  <a:gd name="connsiteY13" fmla="*/ 2271346 h 3505905"/>
                  <a:gd name="connsiteX14" fmla="*/ 686758 w 1283337"/>
                  <a:gd name="connsiteY14" fmla="*/ 2863666 h 3505905"/>
                  <a:gd name="connsiteX15" fmla="*/ 812167 w 1283337"/>
                  <a:gd name="connsiteY15" fmla="*/ 3089387 h 3505905"/>
                  <a:gd name="connsiteX16" fmla="*/ 906782 w 1283337"/>
                  <a:gd name="connsiteY16" fmla="*/ 3304106 h 3505905"/>
                  <a:gd name="connsiteX17" fmla="*/ 1130938 w 1283337"/>
                  <a:gd name="connsiteY17" fmla="*/ 3312525 h 3505905"/>
                  <a:gd name="connsiteX18" fmla="*/ 1283337 w 1283337"/>
                  <a:gd name="connsiteY18" fmla="*/ 3242824 h 3505905"/>
                  <a:gd name="connsiteX19" fmla="*/ 1160465 w 1283337"/>
                  <a:gd name="connsiteY19" fmla="*/ 3380824 h 3505905"/>
                  <a:gd name="connsiteX20" fmla="*/ 1028068 w 1283337"/>
                  <a:gd name="connsiteY20" fmla="*/ 3375803 h 3505905"/>
                  <a:gd name="connsiteX21" fmla="*/ 850268 w 1283337"/>
                  <a:gd name="connsiteY21" fmla="*/ 3420106 h 3505905"/>
                  <a:gd name="connsiteX22" fmla="*/ 696428 w 1283337"/>
                  <a:gd name="connsiteY22" fmla="*/ 3392103 h 3505905"/>
                  <a:gd name="connsiteX23" fmla="*/ 430530 w 1283337"/>
                  <a:gd name="connsiteY23" fmla="*/ 3411943 h 3505905"/>
                  <a:gd name="connsiteX24" fmla="*/ 208912 w 1283337"/>
                  <a:gd name="connsiteY24" fmla="*/ 3409327 h 3505905"/>
                  <a:gd name="connsiteX25" fmla="*/ 13969 w 1283337"/>
                  <a:gd name="connsiteY25" fmla="*/ 3505905 h 3505905"/>
                  <a:gd name="connsiteX0" fmla="*/ 13971 w 1283339"/>
                  <a:gd name="connsiteY0" fmla="*/ 3505905 h 3505905"/>
                  <a:gd name="connsiteX1" fmla="*/ 1 w 1283339"/>
                  <a:gd name="connsiteY1" fmla="*/ 3484786 h 3505905"/>
                  <a:gd name="connsiteX2" fmla="*/ 185997 w 1283339"/>
                  <a:gd name="connsiteY2" fmla="*/ 3303509 h 3505905"/>
                  <a:gd name="connsiteX3" fmla="*/ 267652 w 1283339"/>
                  <a:gd name="connsiteY3" fmla="*/ 3053724 h 3505905"/>
                  <a:gd name="connsiteX4" fmla="*/ 451166 w 1283339"/>
                  <a:gd name="connsiteY4" fmla="*/ 2729727 h 3505905"/>
                  <a:gd name="connsiteX5" fmla="*/ 540385 w 1283339"/>
                  <a:gd name="connsiteY5" fmla="*/ 2469968 h 3505905"/>
                  <a:gd name="connsiteX6" fmla="*/ 453393 w 1283339"/>
                  <a:gd name="connsiteY6" fmla="*/ 1750646 h 3505905"/>
                  <a:gd name="connsiteX7" fmla="*/ 251149 w 1283339"/>
                  <a:gd name="connsiteY7" fmla="*/ 339692 h 3505905"/>
                  <a:gd name="connsiteX8" fmla="*/ 522027 w 1283339"/>
                  <a:gd name="connsiteY8" fmla="*/ 1035324 h 3505905"/>
                  <a:gd name="connsiteX9" fmla="*/ 709032 w 1283339"/>
                  <a:gd name="connsiteY9" fmla="*/ 236993 h 3505905"/>
                  <a:gd name="connsiteX10" fmla="*/ 718873 w 1283339"/>
                  <a:gd name="connsiteY10" fmla="*/ 13933 h 3505905"/>
                  <a:gd name="connsiteX11" fmla="*/ 758243 w 1283339"/>
                  <a:gd name="connsiteY11" fmla="*/ 636160 h 3505905"/>
                  <a:gd name="connsiteX12" fmla="*/ 593093 w 1283339"/>
                  <a:gd name="connsiteY12" fmla="*/ 1725246 h 3505905"/>
                  <a:gd name="connsiteX13" fmla="*/ 643893 w 1283339"/>
                  <a:gd name="connsiteY13" fmla="*/ 2271346 h 3505905"/>
                  <a:gd name="connsiteX14" fmla="*/ 686760 w 1283339"/>
                  <a:gd name="connsiteY14" fmla="*/ 2863666 h 3505905"/>
                  <a:gd name="connsiteX15" fmla="*/ 812169 w 1283339"/>
                  <a:gd name="connsiteY15" fmla="*/ 3089387 h 3505905"/>
                  <a:gd name="connsiteX16" fmla="*/ 906784 w 1283339"/>
                  <a:gd name="connsiteY16" fmla="*/ 3304106 h 3505905"/>
                  <a:gd name="connsiteX17" fmla="*/ 1130940 w 1283339"/>
                  <a:gd name="connsiteY17" fmla="*/ 3312525 h 3505905"/>
                  <a:gd name="connsiteX18" fmla="*/ 1283339 w 1283339"/>
                  <a:gd name="connsiteY18" fmla="*/ 3242824 h 3505905"/>
                  <a:gd name="connsiteX19" fmla="*/ 1160467 w 1283339"/>
                  <a:gd name="connsiteY19" fmla="*/ 3380824 h 3505905"/>
                  <a:gd name="connsiteX20" fmla="*/ 1028070 w 1283339"/>
                  <a:gd name="connsiteY20" fmla="*/ 3375803 h 3505905"/>
                  <a:gd name="connsiteX21" fmla="*/ 850270 w 1283339"/>
                  <a:gd name="connsiteY21" fmla="*/ 3400066 h 3505905"/>
                  <a:gd name="connsiteX22" fmla="*/ 696430 w 1283339"/>
                  <a:gd name="connsiteY22" fmla="*/ 3392103 h 3505905"/>
                  <a:gd name="connsiteX23" fmla="*/ 430532 w 1283339"/>
                  <a:gd name="connsiteY23" fmla="*/ 3411943 h 3505905"/>
                  <a:gd name="connsiteX24" fmla="*/ 208914 w 1283339"/>
                  <a:gd name="connsiteY24" fmla="*/ 3409327 h 3505905"/>
                  <a:gd name="connsiteX25" fmla="*/ 13971 w 1283339"/>
                  <a:gd name="connsiteY25" fmla="*/ 3505905 h 3505905"/>
                  <a:gd name="connsiteX0" fmla="*/ 13969 w 1283337"/>
                  <a:gd name="connsiteY0" fmla="*/ 3505905 h 3505905"/>
                  <a:gd name="connsiteX1" fmla="*/ -1 w 1283337"/>
                  <a:gd name="connsiteY1" fmla="*/ 3484786 h 3505905"/>
                  <a:gd name="connsiteX2" fmla="*/ 185995 w 1283337"/>
                  <a:gd name="connsiteY2" fmla="*/ 3303509 h 3505905"/>
                  <a:gd name="connsiteX3" fmla="*/ 267650 w 1283337"/>
                  <a:gd name="connsiteY3" fmla="*/ 3053724 h 3505905"/>
                  <a:gd name="connsiteX4" fmla="*/ 451164 w 1283337"/>
                  <a:gd name="connsiteY4" fmla="*/ 2729727 h 3505905"/>
                  <a:gd name="connsiteX5" fmla="*/ 540383 w 1283337"/>
                  <a:gd name="connsiteY5" fmla="*/ 2469968 h 3505905"/>
                  <a:gd name="connsiteX6" fmla="*/ 537400 w 1283337"/>
                  <a:gd name="connsiteY6" fmla="*/ 1770686 h 3505905"/>
                  <a:gd name="connsiteX7" fmla="*/ 251147 w 1283337"/>
                  <a:gd name="connsiteY7" fmla="*/ 339692 h 3505905"/>
                  <a:gd name="connsiteX8" fmla="*/ 522025 w 1283337"/>
                  <a:gd name="connsiteY8" fmla="*/ 1035324 h 3505905"/>
                  <a:gd name="connsiteX9" fmla="*/ 709030 w 1283337"/>
                  <a:gd name="connsiteY9" fmla="*/ 236993 h 3505905"/>
                  <a:gd name="connsiteX10" fmla="*/ 718871 w 1283337"/>
                  <a:gd name="connsiteY10" fmla="*/ 13933 h 3505905"/>
                  <a:gd name="connsiteX11" fmla="*/ 758241 w 1283337"/>
                  <a:gd name="connsiteY11" fmla="*/ 636160 h 3505905"/>
                  <a:gd name="connsiteX12" fmla="*/ 593091 w 1283337"/>
                  <a:gd name="connsiteY12" fmla="*/ 1725246 h 3505905"/>
                  <a:gd name="connsiteX13" fmla="*/ 643891 w 1283337"/>
                  <a:gd name="connsiteY13" fmla="*/ 2271346 h 3505905"/>
                  <a:gd name="connsiteX14" fmla="*/ 686758 w 1283337"/>
                  <a:gd name="connsiteY14" fmla="*/ 2863666 h 3505905"/>
                  <a:gd name="connsiteX15" fmla="*/ 812167 w 1283337"/>
                  <a:gd name="connsiteY15" fmla="*/ 3089387 h 3505905"/>
                  <a:gd name="connsiteX16" fmla="*/ 906782 w 1283337"/>
                  <a:gd name="connsiteY16" fmla="*/ 3304106 h 3505905"/>
                  <a:gd name="connsiteX17" fmla="*/ 1130938 w 1283337"/>
                  <a:gd name="connsiteY17" fmla="*/ 3312525 h 3505905"/>
                  <a:gd name="connsiteX18" fmla="*/ 1283337 w 1283337"/>
                  <a:gd name="connsiteY18" fmla="*/ 3242824 h 3505905"/>
                  <a:gd name="connsiteX19" fmla="*/ 1160465 w 1283337"/>
                  <a:gd name="connsiteY19" fmla="*/ 3380824 h 3505905"/>
                  <a:gd name="connsiteX20" fmla="*/ 1028068 w 1283337"/>
                  <a:gd name="connsiteY20" fmla="*/ 3375803 h 3505905"/>
                  <a:gd name="connsiteX21" fmla="*/ 850268 w 1283337"/>
                  <a:gd name="connsiteY21" fmla="*/ 3400066 h 3505905"/>
                  <a:gd name="connsiteX22" fmla="*/ 696428 w 1283337"/>
                  <a:gd name="connsiteY22" fmla="*/ 3392103 h 3505905"/>
                  <a:gd name="connsiteX23" fmla="*/ 430530 w 1283337"/>
                  <a:gd name="connsiteY23" fmla="*/ 3411943 h 3505905"/>
                  <a:gd name="connsiteX24" fmla="*/ 208912 w 1283337"/>
                  <a:gd name="connsiteY24" fmla="*/ 3409327 h 3505905"/>
                  <a:gd name="connsiteX25" fmla="*/ 13969 w 1283337"/>
                  <a:gd name="connsiteY25" fmla="*/ 3505905 h 3505905"/>
                  <a:gd name="connsiteX0" fmla="*/ 13971 w 1283339"/>
                  <a:gd name="connsiteY0" fmla="*/ 3505905 h 3505905"/>
                  <a:gd name="connsiteX1" fmla="*/ 1 w 1283339"/>
                  <a:gd name="connsiteY1" fmla="*/ 3484786 h 3505905"/>
                  <a:gd name="connsiteX2" fmla="*/ 185997 w 1283339"/>
                  <a:gd name="connsiteY2" fmla="*/ 3303509 h 3505905"/>
                  <a:gd name="connsiteX3" fmla="*/ 267652 w 1283339"/>
                  <a:gd name="connsiteY3" fmla="*/ 3053724 h 3505905"/>
                  <a:gd name="connsiteX4" fmla="*/ 451166 w 1283339"/>
                  <a:gd name="connsiteY4" fmla="*/ 2729727 h 3505905"/>
                  <a:gd name="connsiteX5" fmla="*/ 540385 w 1283339"/>
                  <a:gd name="connsiteY5" fmla="*/ 2469968 h 3505905"/>
                  <a:gd name="connsiteX6" fmla="*/ 537402 w 1283339"/>
                  <a:gd name="connsiteY6" fmla="*/ 1770686 h 3505905"/>
                  <a:gd name="connsiteX7" fmla="*/ 522027 w 1283339"/>
                  <a:gd name="connsiteY7" fmla="*/ 1035324 h 3505905"/>
                  <a:gd name="connsiteX8" fmla="*/ 709032 w 1283339"/>
                  <a:gd name="connsiteY8" fmla="*/ 236993 h 3505905"/>
                  <a:gd name="connsiteX9" fmla="*/ 718873 w 1283339"/>
                  <a:gd name="connsiteY9" fmla="*/ 13933 h 3505905"/>
                  <a:gd name="connsiteX10" fmla="*/ 758243 w 1283339"/>
                  <a:gd name="connsiteY10" fmla="*/ 636160 h 3505905"/>
                  <a:gd name="connsiteX11" fmla="*/ 593093 w 1283339"/>
                  <a:gd name="connsiteY11" fmla="*/ 1725246 h 3505905"/>
                  <a:gd name="connsiteX12" fmla="*/ 643893 w 1283339"/>
                  <a:gd name="connsiteY12" fmla="*/ 2271346 h 3505905"/>
                  <a:gd name="connsiteX13" fmla="*/ 686760 w 1283339"/>
                  <a:gd name="connsiteY13" fmla="*/ 2863666 h 3505905"/>
                  <a:gd name="connsiteX14" fmla="*/ 812169 w 1283339"/>
                  <a:gd name="connsiteY14" fmla="*/ 3089387 h 3505905"/>
                  <a:gd name="connsiteX15" fmla="*/ 906784 w 1283339"/>
                  <a:gd name="connsiteY15" fmla="*/ 3304106 h 3505905"/>
                  <a:gd name="connsiteX16" fmla="*/ 1130940 w 1283339"/>
                  <a:gd name="connsiteY16" fmla="*/ 3312525 h 3505905"/>
                  <a:gd name="connsiteX17" fmla="*/ 1283339 w 1283339"/>
                  <a:gd name="connsiteY17" fmla="*/ 3242824 h 3505905"/>
                  <a:gd name="connsiteX18" fmla="*/ 1160467 w 1283339"/>
                  <a:gd name="connsiteY18" fmla="*/ 3380824 h 3505905"/>
                  <a:gd name="connsiteX19" fmla="*/ 1028070 w 1283339"/>
                  <a:gd name="connsiteY19" fmla="*/ 3375803 h 3505905"/>
                  <a:gd name="connsiteX20" fmla="*/ 850270 w 1283339"/>
                  <a:gd name="connsiteY20" fmla="*/ 3400066 h 3505905"/>
                  <a:gd name="connsiteX21" fmla="*/ 696430 w 1283339"/>
                  <a:gd name="connsiteY21" fmla="*/ 3392103 h 3505905"/>
                  <a:gd name="connsiteX22" fmla="*/ 430532 w 1283339"/>
                  <a:gd name="connsiteY22" fmla="*/ 3411943 h 3505905"/>
                  <a:gd name="connsiteX23" fmla="*/ 208914 w 1283339"/>
                  <a:gd name="connsiteY23" fmla="*/ 3409327 h 3505905"/>
                  <a:gd name="connsiteX24" fmla="*/ 13971 w 1283339"/>
                  <a:gd name="connsiteY24" fmla="*/ 3505905 h 3505905"/>
                  <a:gd name="connsiteX0" fmla="*/ 13969 w 1283337"/>
                  <a:gd name="connsiteY0" fmla="*/ 3491973 h 3491973"/>
                  <a:gd name="connsiteX1" fmla="*/ -1 w 1283337"/>
                  <a:gd name="connsiteY1" fmla="*/ 3470854 h 3491973"/>
                  <a:gd name="connsiteX2" fmla="*/ 185995 w 1283337"/>
                  <a:gd name="connsiteY2" fmla="*/ 3289577 h 3491973"/>
                  <a:gd name="connsiteX3" fmla="*/ 267650 w 1283337"/>
                  <a:gd name="connsiteY3" fmla="*/ 3039792 h 3491973"/>
                  <a:gd name="connsiteX4" fmla="*/ 451164 w 1283337"/>
                  <a:gd name="connsiteY4" fmla="*/ 2715795 h 3491973"/>
                  <a:gd name="connsiteX5" fmla="*/ 540383 w 1283337"/>
                  <a:gd name="connsiteY5" fmla="*/ 2456036 h 3491973"/>
                  <a:gd name="connsiteX6" fmla="*/ 537400 w 1283337"/>
                  <a:gd name="connsiteY6" fmla="*/ 1756754 h 3491973"/>
                  <a:gd name="connsiteX7" fmla="*/ 522025 w 1283337"/>
                  <a:gd name="connsiteY7" fmla="*/ 1021392 h 3491973"/>
                  <a:gd name="connsiteX8" fmla="*/ 718871 w 1283337"/>
                  <a:gd name="connsiteY8" fmla="*/ 1 h 3491973"/>
                  <a:gd name="connsiteX9" fmla="*/ 758241 w 1283337"/>
                  <a:gd name="connsiteY9" fmla="*/ 622228 h 3491973"/>
                  <a:gd name="connsiteX10" fmla="*/ 593091 w 1283337"/>
                  <a:gd name="connsiteY10" fmla="*/ 1711314 h 3491973"/>
                  <a:gd name="connsiteX11" fmla="*/ 643891 w 1283337"/>
                  <a:gd name="connsiteY11" fmla="*/ 2257414 h 3491973"/>
                  <a:gd name="connsiteX12" fmla="*/ 686758 w 1283337"/>
                  <a:gd name="connsiteY12" fmla="*/ 2849734 h 3491973"/>
                  <a:gd name="connsiteX13" fmla="*/ 812167 w 1283337"/>
                  <a:gd name="connsiteY13" fmla="*/ 3075455 h 3491973"/>
                  <a:gd name="connsiteX14" fmla="*/ 906782 w 1283337"/>
                  <a:gd name="connsiteY14" fmla="*/ 3290174 h 3491973"/>
                  <a:gd name="connsiteX15" fmla="*/ 1130938 w 1283337"/>
                  <a:gd name="connsiteY15" fmla="*/ 3298593 h 3491973"/>
                  <a:gd name="connsiteX16" fmla="*/ 1283337 w 1283337"/>
                  <a:gd name="connsiteY16" fmla="*/ 3228892 h 3491973"/>
                  <a:gd name="connsiteX17" fmla="*/ 1160465 w 1283337"/>
                  <a:gd name="connsiteY17" fmla="*/ 3366892 h 3491973"/>
                  <a:gd name="connsiteX18" fmla="*/ 1028068 w 1283337"/>
                  <a:gd name="connsiteY18" fmla="*/ 3361871 h 3491973"/>
                  <a:gd name="connsiteX19" fmla="*/ 850268 w 1283337"/>
                  <a:gd name="connsiteY19" fmla="*/ 3386134 h 3491973"/>
                  <a:gd name="connsiteX20" fmla="*/ 696428 w 1283337"/>
                  <a:gd name="connsiteY20" fmla="*/ 3378171 h 3491973"/>
                  <a:gd name="connsiteX21" fmla="*/ 430530 w 1283337"/>
                  <a:gd name="connsiteY21" fmla="*/ 3398011 h 3491973"/>
                  <a:gd name="connsiteX22" fmla="*/ 208912 w 1283337"/>
                  <a:gd name="connsiteY22" fmla="*/ 3395395 h 3491973"/>
                  <a:gd name="connsiteX23" fmla="*/ 13969 w 1283337"/>
                  <a:gd name="connsiteY23" fmla="*/ 3491973 h 3491973"/>
                  <a:gd name="connsiteX0" fmla="*/ 13971 w 1283339"/>
                  <a:gd name="connsiteY0" fmla="*/ 2893766 h 2893766"/>
                  <a:gd name="connsiteX1" fmla="*/ 1 w 1283339"/>
                  <a:gd name="connsiteY1" fmla="*/ 2872647 h 2893766"/>
                  <a:gd name="connsiteX2" fmla="*/ 185997 w 1283339"/>
                  <a:gd name="connsiteY2" fmla="*/ 2691370 h 2893766"/>
                  <a:gd name="connsiteX3" fmla="*/ 267652 w 1283339"/>
                  <a:gd name="connsiteY3" fmla="*/ 2441585 h 2893766"/>
                  <a:gd name="connsiteX4" fmla="*/ 451166 w 1283339"/>
                  <a:gd name="connsiteY4" fmla="*/ 2117588 h 2893766"/>
                  <a:gd name="connsiteX5" fmla="*/ 540385 w 1283339"/>
                  <a:gd name="connsiteY5" fmla="*/ 1857829 h 2893766"/>
                  <a:gd name="connsiteX6" fmla="*/ 537402 w 1283339"/>
                  <a:gd name="connsiteY6" fmla="*/ 1158547 h 2893766"/>
                  <a:gd name="connsiteX7" fmla="*/ 522027 w 1283339"/>
                  <a:gd name="connsiteY7" fmla="*/ 423185 h 2893766"/>
                  <a:gd name="connsiteX8" fmla="*/ 758243 w 1283339"/>
                  <a:gd name="connsiteY8" fmla="*/ 24021 h 2893766"/>
                  <a:gd name="connsiteX9" fmla="*/ 593093 w 1283339"/>
                  <a:gd name="connsiteY9" fmla="*/ 1113107 h 2893766"/>
                  <a:gd name="connsiteX10" fmla="*/ 643893 w 1283339"/>
                  <a:gd name="connsiteY10" fmla="*/ 1659207 h 2893766"/>
                  <a:gd name="connsiteX11" fmla="*/ 686760 w 1283339"/>
                  <a:gd name="connsiteY11" fmla="*/ 2251527 h 2893766"/>
                  <a:gd name="connsiteX12" fmla="*/ 812169 w 1283339"/>
                  <a:gd name="connsiteY12" fmla="*/ 2477248 h 2893766"/>
                  <a:gd name="connsiteX13" fmla="*/ 906784 w 1283339"/>
                  <a:gd name="connsiteY13" fmla="*/ 2691967 h 2893766"/>
                  <a:gd name="connsiteX14" fmla="*/ 1130940 w 1283339"/>
                  <a:gd name="connsiteY14" fmla="*/ 2700386 h 2893766"/>
                  <a:gd name="connsiteX15" fmla="*/ 1283339 w 1283339"/>
                  <a:gd name="connsiteY15" fmla="*/ 2630685 h 2893766"/>
                  <a:gd name="connsiteX16" fmla="*/ 1160467 w 1283339"/>
                  <a:gd name="connsiteY16" fmla="*/ 2768685 h 2893766"/>
                  <a:gd name="connsiteX17" fmla="*/ 1028070 w 1283339"/>
                  <a:gd name="connsiteY17" fmla="*/ 2763664 h 2893766"/>
                  <a:gd name="connsiteX18" fmla="*/ 850270 w 1283339"/>
                  <a:gd name="connsiteY18" fmla="*/ 2787927 h 2893766"/>
                  <a:gd name="connsiteX19" fmla="*/ 696430 w 1283339"/>
                  <a:gd name="connsiteY19" fmla="*/ 2779964 h 2893766"/>
                  <a:gd name="connsiteX20" fmla="*/ 430532 w 1283339"/>
                  <a:gd name="connsiteY20" fmla="*/ 2799804 h 2893766"/>
                  <a:gd name="connsiteX21" fmla="*/ 208914 w 1283339"/>
                  <a:gd name="connsiteY21" fmla="*/ 2797188 h 2893766"/>
                  <a:gd name="connsiteX22" fmla="*/ 13971 w 1283339"/>
                  <a:gd name="connsiteY22" fmla="*/ 2893766 h 2893766"/>
                  <a:gd name="connsiteX0" fmla="*/ 13969 w 1283337"/>
                  <a:gd name="connsiteY0" fmla="*/ 2574222 h 2574222"/>
                  <a:gd name="connsiteX1" fmla="*/ -1 w 1283337"/>
                  <a:gd name="connsiteY1" fmla="*/ 2553103 h 2574222"/>
                  <a:gd name="connsiteX2" fmla="*/ 185995 w 1283337"/>
                  <a:gd name="connsiteY2" fmla="*/ 2371826 h 2574222"/>
                  <a:gd name="connsiteX3" fmla="*/ 267650 w 1283337"/>
                  <a:gd name="connsiteY3" fmla="*/ 2122041 h 2574222"/>
                  <a:gd name="connsiteX4" fmla="*/ 451164 w 1283337"/>
                  <a:gd name="connsiteY4" fmla="*/ 1798044 h 2574222"/>
                  <a:gd name="connsiteX5" fmla="*/ 540383 w 1283337"/>
                  <a:gd name="connsiteY5" fmla="*/ 1538285 h 2574222"/>
                  <a:gd name="connsiteX6" fmla="*/ 537400 w 1283337"/>
                  <a:gd name="connsiteY6" fmla="*/ 839003 h 2574222"/>
                  <a:gd name="connsiteX7" fmla="*/ 522025 w 1283337"/>
                  <a:gd name="connsiteY7" fmla="*/ 103641 h 2574222"/>
                  <a:gd name="connsiteX8" fmla="*/ 581825 w 1283337"/>
                  <a:gd name="connsiteY8" fmla="*/ 135364 h 2574222"/>
                  <a:gd name="connsiteX9" fmla="*/ 593091 w 1283337"/>
                  <a:gd name="connsiteY9" fmla="*/ 793563 h 2574222"/>
                  <a:gd name="connsiteX10" fmla="*/ 643891 w 1283337"/>
                  <a:gd name="connsiteY10" fmla="*/ 1339663 h 2574222"/>
                  <a:gd name="connsiteX11" fmla="*/ 686758 w 1283337"/>
                  <a:gd name="connsiteY11" fmla="*/ 1931983 h 2574222"/>
                  <a:gd name="connsiteX12" fmla="*/ 812167 w 1283337"/>
                  <a:gd name="connsiteY12" fmla="*/ 2157704 h 2574222"/>
                  <a:gd name="connsiteX13" fmla="*/ 906782 w 1283337"/>
                  <a:gd name="connsiteY13" fmla="*/ 2372423 h 2574222"/>
                  <a:gd name="connsiteX14" fmla="*/ 1130938 w 1283337"/>
                  <a:gd name="connsiteY14" fmla="*/ 2380842 h 2574222"/>
                  <a:gd name="connsiteX15" fmla="*/ 1283337 w 1283337"/>
                  <a:gd name="connsiteY15" fmla="*/ 2311141 h 2574222"/>
                  <a:gd name="connsiteX16" fmla="*/ 1160465 w 1283337"/>
                  <a:gd name="connsiteY16" fmla="*/ 2449141 h 2574222"/>
                  <a:gd name="connsiteX17" fmla="*/ 1028068 w 1283337"/>
                  <a:gd name="connsiteY17" fmla="*/ 2444120 h 2574222"/>
                  <a:gd name="connsiteX18" fmla="*/ 850268 w 1283337"/>
                  <a:gd name="connsiteY18" fmla="*/ 2468383 h 2574222"/>
                  <a:gd name="connsiteX19" fmla="*/ 696428 w 1283337"/>
                  <a:gd name="connsiteY19" fmla="*/ 2460420 h 2574222"/>
                  <a:gd name="connsiteX20" fmla="*/ 430530 w 1283337"/>
                  <a:gd name="connsiteY20" fmla="*/ 2480260 h 2574222"/>
                  <a:gd name="connsiteX21" fmla="*/ 208912 w 1283337"/>
                  <a:gd name="connsiteY21" fmla="*/ 2477644 h 2574222"/>
                  <a:gd name="connsiteX22" fmla="*/ 13969 w 1283337"/>
                  <a:gd name="connsiteY22" fmla="*/ 2574222 h 2574222"/>
                  <a:gd name="connsiteX0" fmla="*/ 13971 w 1283339"/>
                  <a:gd name="connsiteY0" fmla="*/ 2567782 h 2567782"/>
                  <a:gd name="connsiteX1" fmla="*/ 1 w 1283339"/>
                  <a:gd name="connsiteY1" fmla="*/ 2546663 h 2567782"/>
                  <a:gd name="connsiteX2" fmla="*/ 185997 w 1283339"/>
                  <a:gd name="connsiteY2" fmla="*/ 2365386 h 2567782"/>
                  <a:gd name="connsiteX3" fmla="*/ 267652 w 1283339"/>
                  <a:gd name="connsiteY3" fmla="*/ 2115601 h 2567782"/>
                  <a:gd name="connsiteX4" fmla="*/ 451166 w 1283339"/>
                  <a:gd name="connsiteY4" fmla="*/ 1791604 h 2567782"/>
                  <a:gd name="connsiteX5" fmla="*/ 540385 w 1283339"/>
                  <a:gd name="connsiteY5" fmla="*/ 1531845 h 2567782"/>
                  <a:gd name="connsiteX6" fmla="*/ 537402 w 1283339"/>
                  <a:gd name="connsiteY6" fmla="*/ 832563 h 2567782"/>
                  <a:gd name="connsiteX7" fmla="*/ 488424 w 1283339"/>
                  <a:gd name="connsiteY7" fmla="*/ 107221 h 2567782"/>
                  <a:gd name="connsiteX8" fmla="*/ 581827 w 1283339"/>
                  <a:gd name="connsiteY8" fmla="*/ 128924 h 2567782"/>
                  <a:gd name="connsiteX9" fmla="*/ 593093 w 1283339"/>
                  <a:gd name="connsiteY9" fmla="*/ 787123 h 2567782"/>
                  <a:gd name="connsiteX10" fmla="*/ 643893 w 1283339"/>
                  <a:gd name="connsiteY10" fmla="*/ 1333223 h 2567782"/>
                  <a:gd name="connsiteX11" fmla="*/ 686760 w 1283339"/>
                  <a:gd name="connsiteY11" fmla="*/ 1925543 h 2567782"/>
                  <a:gd name="connsiteX12" fmla="*/ 812169 w 1283339"/>
                  <a:gd name="connsiteY12" fmla="*/ 2151264 h 2567782"/>
                  <a:gd name="connsiteX13" fmla="*/ 906784 w 1283339"/>
                  <a:gd name="connsiteY13" fmla="*/ 2365983 h 2567782"/>
                  <a:gd name="connsiteX14" fmla="*/ 1130940 w 1283339"/>
                  <a:gd name="connsiteY14" fmla="*/ 2374402 h 2567782"/>
                  <a:gd name="connsiteX15" fmla="*/ 1283339 w 1283339"/>
                  <a:gd name="connsiteY15" fmla="*/ 2304701 h 2567782"/>
                  <a:gd name="connsiteX16" fmla="*/ 1160467 w 1283339"/>
                  <a:gd name="connsiteY16" fmla="*/ 2442701 h 2567782"/>
                  <a:gd name="connsiteX17" fmla="*/ 1028070 w 1283339"/>
                  <a:gd name="connsiteY17" fmla="*/ 2437680 h 2567782"/>
                  <a:gd name="connsiteX18" fmla="*/ 850270 w 1283339"/>
                  <a:gd name="connsiteY18" fmla="*/ 2461943 h 2567782"/>
                  <a:gd name="connsiteX19" fmla="*/ 696430 w 1283339"/>
                  <a:gd name="connsiteY19" fmla="*/ 2453980 h 2567782"/>
                  <a:gd name="connsiteX20" fmla="*/ 430532 w 1283339"/>
                  <a:gd name="connsiteY20" fmla="*/ 2473820 h 2567782"/>
                  <a:gd name="connsiteX21" fmla="*/ 208914 w 1283339"/>
                  <a:gd name="connsiteY21" fmla="*/ 2471204 h 2567782"/>
                  <a:gd name="connsiteX22" fmla="*/ 13971 w 1283339"/>
                  <a:gd name="connsiteY22" fmla="*/ 2567782 h 2567782"/>
                  <a:gd name="connsiteX0" fmla="*/ 13969 w 1283337"/>
                  <a:gd name="connsiteY0" fmla="*/ 2737679 h 2737679"/>
                  <a:gd name="connsiteX1" fmla="*/ -1 w 1283337"/>
                  <a:gd name="connsiteY1" fmla="*/ 2716560 h 2737679"/>
                  <a:gd name="connsiteX2" fmla="*/ 185995 w 1283337"/>
                  <a:gd name="connsiteY2" fmla="*/ 2535283 h 2737679"/>
                  <a:gd name="connsiteX3" fmla="*/ 267650 w 1283337"/>
                  <a:gd name="connsiteY3" fmla="*/ 2285498 h 2737679"/>
                  <a:gd name="connsiteX4" fmla="*/ 451164 w 1283337"/>
                  <a:gd name="connsiteY4" fmla="*/ 1961501 h 2737679"/>
                  <a:gd name="connsiteX5" fmla="*/ 540383 w 1283337"/>
                  <a:gd name="connsiteY5" fmla="*/ 1701742 h 2737679"/>
                  <a:gd name="connsiteX6" fmla="*/ 537400 w 1283337"/>
                  <a:gd name="connsiteY6" fmla="*/ 1002460 h 2737679"/>
                  <a:gd name="connsiteX7" fmla="*/ 488422 w 1283337"/>
                  <a:gd name="connsiteY7" fmla="*/ 277118 h 2737679"/>
                  <a:gd name="connsiteX8" fmla="*/ 547228 w 1283337"/>
                  <a:gd name="connsiteY8" fmla="*/ 68 h 2737679"/>
                  <a:gd name="connsiteX9" fmla="*/ 581825 w 1283337"/>
                  <a:gd name="connsiteY9" fmla="*/ 298821 h 2737679"/>
                  <a:gd name="connsiteX10" fmla="*/ 593091 w 1283337"/>
                  <a:gd name="connsiteY10" fmla="*/ 957020 h 2737679"/>
                  <a:gd name="connsiteX11" fmla="*/ 643891 w 1283337"/>
                  <a:gd name="connsiteY11" fmla="*/ 1503120 h 2737679"/>
                  <a:gd name="connsiteX12" fmla="*/ 686758 w 1283337"/>
                  <a:gd name="connsiteY12" fmla="*/ 2095440 h 2737679"/>
                  <a:gd name="connsiteX13" fmla="*/ 812167 w 1283337"/>
                  <a:gd name="connsiteY13" fmla="*/ 2321161 h 2737679"/>
                  <a:gd name="connsiteX14" fmla="*/ 906782 w 1283337"/>
                  <a:gd name="connsiteY14" fmla="*/ 2535880 h 2737679"/>
                  <a:gd name="connsiteX15" fmla="*/ 1130938 w 1283337"/>
                  <a:gd name="connsiteY15" fmla="*/ 2544299 h 2737679"/>
                  <a:gd name="connsiteX16" fmla="*/ 1283337 w 1283337"/>
                  <a:gd name="connsiteY16" fmla="*/ 2474598 h 2737679"/>
                  <a:gd name="connsiteX17" fmla="*/ 1160465 w 1283337"/>
                  <a:gd name="connsiteY17" fmla="*/ 2612598 h 2737679"/>
                  <a:gd name="connsiteX18" fmla="*/ 1028068 w 1283337"/>
                  <a:gd name="connsiteY18" fmla="*/ 2607577 h 2737679"/>
                  <a:gd name="connsiteX19" fmla="*/ 850268 w 1283337"/>
                  <a:gd name="connsiteY19" fmla="*/ 2631840 h 2737679"/>
                  <a:gd name="connsiteX20" fmla="*/ 696428 w 1283337"/>
                  <a:gd name="connsiteY20" fmla="*/ 2623877 h 2737679"/>
                  <a:gd name="connsiteX21" fmla="*/ 430530 w 1283337"/>
                  <a:gd name="connsiteY21" fmla="*/ 2643717 h 2737679"/>
                  <a:gd name="connsiteX22" fmla="*/ 208912 w 1283337"/>
                  <a:gd name="connsiteY22" fmla="*/ 2641101 h 2737679"/>
                  <a:gd name="connsiteX23" fmla="*/ 13969 w 1283337"/>
                  <a:gd name="connsiteY23" fmla="*/ 2737679 h 2737679"/>
                  <a:gd name="connsiteX0" fmla="*/ 13971 w 1283339"/>
                  <a:gd name="connsiteY0" fmla="*/ 2795661 h 2795661"/>
                  <a:gd name="connsiteX1" fmla="*/ 1 w 1283339"/>
                  <a:gd name="connsiteY1" fmla="*/ 2774542 h 2795661"/>
                  <a:gd name="connsiteX2" fmla="*/ 185997 w 1283339"/>
                  <a:gd name="connsiteY2" fmla="*/ 2593265 h 2795661"/>
                  <a:gd name="connsiteX3" fmla="*/ 267652 w 1283339"/>
                  <a:gd name="connsiteY3" fmla="*/ 2343480 h 2795661"/>
                  <a:gd name="connsiteX4" fmla="*/ 451166 w 1283339"/>
                  <a:gd name="connsiteY4" fmla="*/ 2019483 h 2795661"/>
                  <a:gd name="connsiteX5" fmla="*/ 540385 w 1283339"/>
                  <a:gd name="connsiteY5" fmla="*/ 1759724 h 2795661"/>
                  <a:gd name="connsiteX6" fmla="*/ 537402 w 1283339"/>
                  <a:gd name="connsiteY6" fmla="*/ 1060442 h 2795661"/>
                  <a:gd name="connsiteX7" fmla="*/ 488424 w 1283339"/>
                  <a:gd name="connsiteY7" fmla="*/ 335100 h 2795661"/>
                  <a:gd name="connsiteX8" fmla="*/ 547230 w 1283339"/>
                  <a:gd name="connsiteY8" fmla="*/ 58050 h 2795661"/>
                  <a:gd name="connsiteX9" fmla="*/ 656438 w 1283339"/>
                  <a:gd name="connsiteY9" fmla="*/ 17968 h 2795661"/>
                  <a:gd name="connsiteX10" fmla="*/ 581827 w 1283339"/>
                  <a:gd name="connsiteY10" fmla="*/ 356803 h 2795661"/>
                  <a:gd name="connsiteX11" fmla="*/ 593093 w 1283339"/>
                  <a:gd name="connsiteY11" fmla="*/ 1015002 h 2795661"/>
                  <a:gd name="connsiteX12" fmla="*/ 643893 w 1283339"/>
                  <a:gd name="connsiteY12" fmla="*/ 1561102 h 2795661"/>
                  <a:gd name="connsiteX13" fmla="*/ 686760 w 1283339"/>
                  <a:gd name="connsiteY13" fmla="*/ 2153422 h 2795661"/>
                  <a:gd name="connsiteX14" fmla="*/ 812169 w 1283339"/>
                  <a:gd name="connsiteY14" fmla="*/ 2379143 h 2795661"/>
                  <a:gd name="connsiteX15" fmla="*/ 906784 w 1283339"/>
                  <a:gd name="connsiteY15" fmla="*/ 2593862 h 2795661"/>
                  <a:gd name="connsiteX16" fmla="*/ 1130940 w 1283339"/>
                  <a:gd name="connsiteY16" fmla="*/ 2602281 h 2795661"/>
                  <a:gd name="connsiteX17" fmla="*/ 1283339 w 1283339"/>
                  <a:gd name="connsiteY17" fmla="*/ 2532580 h 2795661"/>
                  <a:gd name="connsiteX18" fmla="*/ 1160467 w 1283339"/>
                  <a:gd name="connsiteY18" fmla="*/ 2670580 h 2795661"/>
                  <a:gd name="connsiteX19" fmla="*/ 1028070 w 1283339"/>
                  <a:gd name="connsiteY19" fmla="*/ 2665559 h 2795661"/>
                  <a:gd name="connsiteX20" fmla="*/ 850270 w 1283339"/>
                  <a:gd name="connsiteY20" fmla="*/ 2689822 h 2795661"/>
                  <a:gd name="connsiteX21" fmla="*/ 696430 w 1283339"/>
                  <a:gd name="connsiteY21" fmla="*/ 2681859 h 2795661"/>
                  <a:gd name="connsiteX22" fmla="*/ 430532 w 1283339"/>
                  <a:gd name="connsiteY22" fmla="*/ 2701699 h 2795661"/>
                  <a:gd name="connsiteX23" fmla="*/ 208914 w 1283339"/>
                  <a:gd name="connsiteY23" fmla="*/ 2699083 h 2795661"/>
                  <a:gd name="connsiteX24" fmla="*/ 13971 w 1283339"/>
                  <a:gd name="connsiteY24" fmla="*/ 2795661 h 2795661"/>
                  <a:gd name="connsiteX0" fmla="*/ 13969 w 1283337"/>
                  <a:gd name="connsiteY0" fmla="*/ 3328891 h 3328891"/>
                  <a:gd name="connsiteX1" fmla="*/ -1 w 1283337"/>
                  <a:gd name="connsiteY1" fmla="*/ 3307772 h 3328891"/>
                  <a:gd name="connsiteX2" fmla="*/ 185995 w 1283337"/>
                  <a:gd name="connsiteY2" fmla="*/ 3126495 h 3328891"/>
                  <a:gd name="connsiteX3" fmla="*/ 267650 w 1283337"/>
                  <a:gd name="connsiteY3" fmla="*/ 2876710 h 3328891"/>
                  <a:gd name="connsiteX4" fmla="*/ 451164 w 1283337"/>
                  <a:gd name="connsiteY4" fmla="*/ 2552713 h 3328891"/>
                  <a:gd name="connsiteX5" fmla="*/ 540383 w 1283337"/>
                  <a:gd name="connsiteY5" fmla="*/ 2292954 h 3328891"/>
                  <a:gd name="connsiteX6" fmla="*/ 537400 w 1283337"/>
                  <a:gd name="connsiteY6" fmla="*/ 1593672 h 3328891"/>
                  <a:gd name="connsiteX7" fmla="*/ 488422 w 1283337"/>
                  <a:gd name="connsiteY7" fmla="*/ 868330 h 3328891"/>
                  <a:gd name="connsiteX8" fmla="*/ 547228 w 1283337"/>
                  <a:gd name="connsiteY8" fmla="*/ 591280 h 3328891"/>
                  <a:gd name="connsiteX9" fmla="*/ 555629 w 1283337"/>
                  <a:gd name="connsiteY9" fmla="*/ 65 h 3328891"/>
                  <a:gd name="connsiteX10" fmla="*/ 656436 w 1283337"/>
                  <a:gd name="connsiteY10" fmla="*/ 551198 h 3328891"/>
                  <a:gd name="connsiteX11" fmla="*/ 581825 w 1283337"/>
                  <a:gd name="connsiteY11" fmla="*/ 890033 h 3328891"/>
                  <a:gd name="connsiteX12" fmla="*/ 593091 w 1283337"/>
                  <a:gd name="connsiteY12" fmla="*/ 1548232 h 3328891"/>
                  <a:gd name="connsiteX13" fmla="*/ 643891 w 1283337"/>
                  <a:gd name="connsiteY13" fmla="*/ 2094332 h 3328891"/>
                  <a:gd name="connsiteX14" fmla="*/ 686758 w 1283337"/>
                  <a:gd name="connsiteY14" fmla="*/ 2686652 h 3328891"/>
                  <a:gd name="connsiteX15" fmla="*/ 812167 w 1283337"/>
                  <a:gd name="connsiteY15" fmla="*/ 2912373 h 3328891"/>
                  <a:gd name="connsiteX16" fmla="*/ 906782 w 1283337"/>
                  <a:gd name="connsiteY16" fmla="*/ 3127092 h 3328891"/>
                  <a:gd name="connsiteX17" fmla="*/ 1130938 w 1283337"/>
                  <a:gd name="connsiteY17" fmla="*/ 3135511 h 3328891"/>
                  <a:gd name="connsiteX18" fmla="*/ 1283337 w 1283337"/>
                  <a:gd name="connsiteY18" fmla="*/ 3065810 h 3328891"/>
                  <a:gd name="connsiteX19" fmla="*/ 1160465 w 1283337"/>
                  <a:gd name="connsiteY19" fmla="*/ 3203810 h 3328891"/>
                  <a:gd name="connsiteX20" fmla="*/ 1028068 w 1283337"/>
                  <a:gd name="connsiteY20" fmla="*/ 3198789 h 3328891"/>
                  <a:gd name="connsiteX21" fmla="*/ 850268 w 1283337"/>
                  <a:gd name="connsiteY21" fmla="*/ 3223052 h 3328891"/>
                  <a:gd name="connsiteX22" fmla="*/ 696428 w 1283337"/>
                  <a:gd name="connsiteY22" fmla="*/ 3215089 h 3328891"/>
                  <a:gd name="connsiteX23" fmla="*/ 430530 w 1283337"/>
                  <a:gd name="connsiteY23" fmla="*/ 3234929 h 3328891"/>
                  <a:gd name="connsiteX24" fmla="*/ 208912 w 1283337"/>
                  <a:gd name="connsiteY24" fmla="*/ 3232313 h 3328891"/>
                  <a:gd name="connsiteX25" fmla="*/ 13969 w 1283337"/>
                  <a:gd name="connsiteY25" fmla="*/ 3328891 h 3328891"/>
                  <a:gd name="connsiteX0" fmla="*/ 13971 w 1283339"/>
                  <a:gd name="connsiteY0" fmla="*/ 3450952 h 3450952"/>
                  <a:gd name="connsiteX1" fmla="*/ 1 w 1283339"/>
                  <a:gd name="connsiteY1" fmla="*/ 3429833 h 3450952"/>
                  <a:gd name="connsiteX2" fmla="*/ 185997 w 1283339"/>
                  <a:gd name="connsiteY2" fmla="*/ 3248556 h 3450952"/>
                  <a:gd name="connsiteX3" fmla="*/ 267652 w 1283339"/>
                  <a:gd name="connsiteY3" fmla="*/ 2998771 h 3450952"/>
                  <a:gd name="connsiteX4" fmla="*/ 451166 w 1283339"/>
                  <a:gd name="connsiteY4" fmla="*/ 2674774 h 3450952"/>
                  <a:gd name="connsiteX5" fmla="*/ 540385 w 1283339"/>
                  <a:gd name="connsiteY5" fmla="*/ 2415015 h 3450952"/>
                  <a:gd name="connsiteX6" fmla="*/ 537402 w 1283339"/>
                  <a:gd name="connsiteY6" fmla="*/ 1715733 h 3450952"/>
                  <a:gd name="connsiteX7" fmla="*/ 488424 w 1283339"/>
                  <a:gd name="connsiteY7" fmla="*/ 990391 h 3450952"/>
                  <a:gd name="connsiteX8" fmla="*/ 547230 w 1283339"/>
                  <a:gd name="connsiteY8" fmla="*/ 713341 h 3450952"/>
                  <a:gd name="connsiteX9" fmla="*/ 555631 w 1283339"/>
                  <a:gd name="connsiteY9" fmla="*/ 122126 h 3450952"/>
                  <a:gd name="connsiteX10" fmla="*/ 622834 w 1283339"/>
                  <a:gd name="connsiteY10" fmla="*/ 31942 h 3450952"/>
                  <a:gd name="connsiteX11" fmla="*/ 656438 w 1283339"/>
                  <a:gd name="connsiteY11" fmla="*/ 673259 h 3450952"/>
                  <a:gd name="connsiteX12" fmla="*/ 581827 w 1283339"/>
                  <a:gd name="connsiteY12" fmla="*/ 1012094 h 3450952"/>
                  <a:gd name="connsiteX13" fmla="*/ 593093 w 1283339"/>
                  <a:gd name="connsiteY13" fmla="*/ 1670293 h 3450952"/>
                  <a:gd name="connsiteX14" fmla="*/ 643893 w 1283339"/>
                  <a:gd name="connsiteY14" fmla="*/ 2216393 h 3450952"/>
                  <a:gd name="connsiteX15" fmla="*/ 686760 w 1283339"/>
                  <a:gd name="connsiteY15" fmla="*/ 2808713 h 3450952"/>
                  <a:gd name="connsiteX16" fmla="*/ 812169 w 1283339"/>
                  <a:gd name="connsiteY16" fmla="*/ 3034434 h 3450952"/>
                  <a:gd name="connsiteX17" fmla="*/ 906784 w 1283339"/>
                  <a:gd name="connsiteY17" fmla="*/ 3249153 h 3450952"/>
                  <a:gd name="connsiteX18" fmla="*/ 1130940 w 1283339"/>
                  <a:gd name="connsiteY18" fmla="*/ 3257572 h 3450952"/>
                  <a:gd name="connsiteX19" fmla="*/ 1283339 w 1283339"/>
                  <a:gd name="connsiteY19" fmla="*/ 3187871 h 3450952"/>
                  <a:gd name="connsiteX20" fmla="*/ 1160467 w 1283339"/>
                  <a:gd name="connsiteY20" fmla="*/ 3325871 h 3450952"/>
                  <a:gd name="connsiteX21" fmla="*/ 1028070 w 1283339"/>
                  <a:gd name="connsiteY21" fmla="*/ 3320850 h 3450952"/>
                  <a:gd name="connsiteX22" fmla="*/ 850270 w 1283339"/>
                  <a:gd name="connsiteY22" fmla="*/ 3345113 h 3450952"/>
                  <a:gd name="connsiteX23" fmla="*/ 696430 w 1283339"/>
                  <a:gd name="connsiteY23" fmla="*/ 3337150 h 3450952"/>
                  <a:gd name="connsiteX24" fmla="*/ 430532 w 1283339"/>
                  <a:gd name="connsiteY24" fmla="*/ 3356990 h 3450952"/>
                  <a:gd name="connsiteX25" fmla="*/ 208914 w 1283339"/>
                  <a:gd name="connsiteY25" fmla="*/ 3354374 h 3450952"/>
                  <a:gd name="connsiteX26" fmla="*/ 13971 w 1283339"/>
                  <a:gd name="connsiteY26" fmla="*/ 3450952 h 3450952"/>
                  <a:gd name="connsiteX0" fmla="*/ 13969 w 1442836"/>
                  <a:gd name="connsiteY0" fmla="*/ 3450952 h 3450952"/>
                  <a:gd name="connsiteX1" fmla="*/ -1 w 1442836"/>
                  <a:gd name="connsiteY1" fmla="*/ 3429833 h 3450952"/>
                  <a:gd name="connsiteX2" fmla="*/ 185995 w 1442836"/>
                  <a:gd name="connsiteY2" fmla="*/ 3248556 h 3450952"/>
                  <a:gd name="connsiteX3" fmla="*/ 267650 w 1442836"/>
                  <a:gd name="connsiteY3" fmla="*/ 2998771 h 3450952"/>
                  <a:gd name="connsiteX4" fmla="*/ 451164 w 1442836"/>
                  <a:gd name="connsiteY4" fmla="*/ 2674774 h 3450952"/>
                  <a:gd name="connsiteX5" fmla="*/ 540383 w 1442836"/>
                  <a:gd name="connsiteY5" fmla="*/ 2415015 h 3450952"/>
                  <a:gd name="connsiteX6" fmla="*/ 537400 w 1442836"/>
                  <a:gd name="connsiteY6" fmla="*/ 1715733 h 3450952"/>
                  <a:gd name="connsiteX7" fmla="*/ 488422 w 1442836"/>
                  <a:gd name="connsiteY7" fmla="*/ 990391 h 3450952"/>
                  <a:gd name="connsiteX8" fmla="*/ 547228 w 1442836"/>
                  <a:gd name="connsiteY8" fmla="*/ 713341 h 3450952"/>
                  <a:gd name="connsiteX9" fmla="*/ 555629 w 1442836"/>
                  <a:gd name="connsiteY9" fmla="*/ 122126 h 3450952"/>
                  <a:gd name="connsiteX10" fmla="*/ 622832 w 1442836"/>
                  <a:gd name="connsiteY10" fmla="*/ 31942 h 3450952"/>
                  <a:gd name="connsiteX11" fmla="*/ 656436 w 1442836"/>
                  <a:gd name="connsiteY11" fmla="*/ 673259 h 3450952"/>
                  <a:gd name="connsiteX12" fmla="*/ 581825 w 1442836"/>
                  <a:gd name="connsiteY12" fmla="*/ 1012094 h 3450952"/>
                  <a:gd name="connsiteX13" fmla="*/ 593091 w 1442836"/>
                  <a:gd name="connsiteY13" fmla="*/ 1670293 h 3450952"/>
                  <a:gd name="connsiteX14" fmla="*/ 643891 w 1442836"/>
                  <a:gd name="connsiteY14" fmla="*/ 2216393 h 3450952"/>
                  <a:gd name="connsiteX15" fmla="*/ 686758 w 1442836"/>
                  <a:gd name="connsiteY15" fmla="*/ 2808713 h 3450952"/>
                  <a:gd name="connsiteX16" fmla="*/ 812167 w 1442836"/>
                  <a:gd name="connsiteY16" fmla="*/ 3034434 h 3450952"/>
                  <a:gd name="connsiteX17" fmla="*/ 906782 w 1442836"/>
                  <a:gd name="connsiteY17" fmla="*/ 3249153 h 3450952"/>
                  <a:gd name="connsiteX18" fmla="*/ 1130938 w 1442836"/>
                  <a:gd name="connsiteY18" fmla="*/ 3257572 h 3450952"/>
                  <a:gd name="connsiteX19" fmla="*/ 1442836 w 1442836"/>
                  <a:gd name="connsiteY19" fmla="*/ 3269408 h 3450952"/>
                  <a:gd name="connsiteX20" fmla="*/ 1160465 w 1442836"/>
                  <a:gd name="connsiteY20" fmla="*/ 3325871 h 3450952"/>
                  <a:gd name="connsiteX21" fmla="*/ 1028068 w 1442836"/>
                  <a:gd name="connsiteY21" fmla="*/ 3320850 h 3450952"/>
                  <a:gd name="connsiteX22" fmla="*/ 850268 w 1442836"/>
                  <a:gd name="connsiteY22" fmla="*/ 3345113 h 3450952"/>
                  <a:gd name="connsiteX23" fmla="*/ 696428 w 1442836"/>
                  <a:gd name="connsiteY23" fmla="*/ 3337150 h 3450952"/>
                  <a:gd name="connsiteX24" fmla="*/ 430530 w 1442836"/>
                  <a:gd name="connsiteY24" fmla="*/ 3356990 h 3450952"/>
                  <a:gd name="connsiteX25" fmla="*/ 208912 w 1442836"/>
                  <a:gd name="connsiteY25" fmla="*/ 3354374 h 3450952"/>
                  <a:gd name="connsiteX26" fmla="*/ 13969 w 1442836"/>
                  <a:gd name="connsiteY26" fmla="*/ 3450952 h 3450952"/>
                  <a:gd name="connsiteX0" fmla="*/ 0 w 1479272"/>
                  <a:gd name="connsiteY0" fmla="*/ 3502485 h 3502485"/>
                  <a:gd name="connsiteX1" fmla="*/ 36435 w 1479272"/>
                  <a:gd name="connsiteY1" fmla="*/ 3429833 h 3502485"/>
                  <a:gd name="connsiteX2" fmla="*/ 222431 w 1479272"/>
                  <a:gd name="connsiteY2" fmla="*/ 3248556 h 3502485"/>
                  <a:gd name="connsiteX3" fmla="*/ 304086 w 1479272"/>
                  <a:gd name="connsiteY3" fmla="*/ 2998771 h 3502485"/>
                  <a:gd name="connsiteX4" fmla="*/ 487600 w 1479272"/>
                  <a:gd name="connsiteY4" fmla="*/ 2674774 h 3502485"/>
                  <a:gd name="connsiteX5" fmla="*/ 576819 w 1479272"/>
                  <a:gd name="connsiteY5" fmla="*/ 2415015 h 3502485"/>
                  <a:gd name="connsiteX6" fmla="*/ 573836 w 1479272"/>
                  <a:gd name="connsiteY6" fmla="*/ 1715733 h 3502485"/>
                  <a:gd name="connsiteX7" fmla="*/ 524858 w 1479272"/>
                  <a:gd name="connsiteY7" fmla="*/ 990391 h 3502485"/>
                  <a:gd name="connsiteX8" fmla="*/ 583664 w 1479272"/>
                  <a:gd name="connsiteY8" fmla="*/ 713341 h 3502485"/>
                  <a:gd name="connsiteX9" fmla="*/ 592065 w 1479272"/>
                  <a:gd name="connsiteY9" fmla="*/ 122126 h 3502485"/>
                  <a:gd name="connsiteX10" fmla="*/ 659268 w 1479272"/>
                  <a:gd name="connsiteY10" fmla="*/ 31942 h 3502485"/>
                  <a:gd name="connsiteX11" fmla="*/ 692872 w 1479272"/>
                  <a:gd name="connsiteY11" fmla="*/ 673259 h 3502485"/>
                  <a:gd name="connsiteX12" fmla="*/ 618261 w 1479272"/>
                  <a:gd name="connsiteY12" fmla="*/ 1012094 h 3502485"/>
                  <a:gd name="connsiteX13" fmla="*/ 629527 w 1479272"/>
                  <a:gd name="connsiteY13" fmla="*/ 1670293 h 3502485"/>
                  <a:gd name="connsiteX14" fmla="*/ 680327 w 1479272"/>
                  <a:gd name="connsiteY14" fmla="*/ 2216393 h 3502485"/>
                  <a:gd name="connsiteX15" fmla="*/ 723194 w 1479272"/>
                  <a:gd name="connsiteY15" fmla="*/ 2808713 h 3502485"/>
                  <a:gd name="connsiteX16" fmla="*/ 848603 w 1479272"/>
                  <a:gd name="connsiteY16" fmla="*/ 3034434 h 3502485"/>
                  <a:gd name="connsiteX17" fmla="*/ 943218 w 1479272"/>
                  <a:gd name="connsiteY17" fmla="*/ 3249153 h 3502485"/>
                  <a:gd name="connsiteX18" fmla="*/ 1167374 w 1479272"/>
                  <a:gd name="connsiteY18" fmla="*/ 3257572 h 3502485"/>
                  <a:gd name="connsiteX19" fmla="*/ 1479272 w 1479272"/>
                  <a:gd name="connsiteY19" fmla="*/ 3269408 h 3502485"/>
                  <a:gd name="connsiteX20" fmla="*/ 1196901 w 1479272"/>
                  <a:gd name="connsiteY20" fmla="*/ 3325871 h 3502485"/>
                  <a:gd name="connsiteX21" fmla="*/ 1064504 w 1479272"/>
                  <a:gd name="connsiteY21" fmla="*/ 3320850 h 3502485"/>
                  <a:gd name="connsiteX22" fmla="*/ 886704 w 1479272"/>
                  <a:gd name="connsiteY22" fmla="*/ 3345113 h 3502485"/>
                  <a:gd name="connsiteX23" fmla="*/ 732864 w 1479272"/>
                  <a:gd name="connsiteY23" fmla="*/ 3337150 h 3502485"/>
                  <a:gd name="connsiteX24" fmla="*/ 466966 w 1479272"/>
                  <a:gd name="connsiteY24" fmla="*/ 3356990 h 3502485"/>
                  <a:gd name="connsiteX25" fmla="*/ 245348 w 1479272"/>
                  <a:gd name="connsiteY25" fmla="*/ 3354374 h 3502485"/>
                  <a:gd name="connsiteX26" fmla="*/ 0 w 1479272"/>
                  <a:gd name="connsiteY26" fmla="*/ 3502485 h 3502485"/>
                  <a:gd name="connsiteX0" fmla="*/ 0 w 1479272"/>
                  <a:gd name="connsiteY0" fmla="*/ 3502485 h 3502485"/>
                  <a:gd name="connsiteX1" fmla="*/ 36435 w 1479272"/>
                  <a:gd name="connsiteY1" fmla="*/ 3429833 h 3502485"/>
                  <a:gd name="connsiteX2" fmla="*/ 222431 w 1479272"/>
                  <a:gd name="connsiteY2" fmla="*/ 3248556 h 3502485"/>
                  <a:gd name="connsiteX3" fmla="*/ 304086 w 1479272"/>
                  <a:gd name="connsiteY3" fmla="*/ 2998771 h 3502485"/>
                  <a:gd name="connsiteX4" fmla="*/ 487600 w 1479272"/>
                  <a:gd name="connsiteY4" fmla="*/ 2674774 h 3502485"/>
                  <a:gd name="connsiteX5" fmla="*/ 576819 w 1479272"/>
                  <a:gd name="connsiteY5" fmla="*/ 2415015 h 3502485"/>
                  <a:gd name="connsiteX6" fmla="*/ 573836 w 1479272"/>
                  <a:gd name="connsiteY6" fmla="*/ 1715733 h 3502485"/>
                  <a:gd name="connsiteX7" fmla="*/ 524858 w 1479272"/>
                  <a:gd name="connsiteY7" fmla="*/ 990391 h 3502485"/>
                  <a:gd name="connsiteX8" fmla="*/ 583664 w 1479272"/>
                  <a:gd name="connsiteY8" fmla="*/ 713341 h 3502485"/>
                  <a:gd name="connsiteX9" fmla="*/ 592065 w 1479272"/>
                  <a:gd name="connsiteY9" fmla="*/ 122126 h 3502485"/>
                  <a:gd name="connsiteX10" fmla="*/ 659268 w 1479272"/>
                  <a:gd name="connsiteY10" fmla="*/ 31942 h 3502485"/>
                  <a:gd name="connsiteX11" fmla="*/ 642467 w 1479272"/>
                  <a:gd name="connsiteY11" fmla="*/ 673259 h 3502485"/>
                  <a:gd name="connsiteX12" fmla="*/ 618261 w 1479272"/>
                  <a:gd name="connsiteY12" fmla="*/ 1012094 h 3502485"/>
                  <a:gd name="connsiteX13" fmla="*/ 629527 w 1479272"/>
                  <a:gd name="connsiteY13" fmla="*/ 1670293 h 3502485"/>
                  <a:gd name="connsiteX14" fmla="*/ 680327 w 1479272"/>
                  <a:gd name="connsiteY14" fmla="*/ 2216393 h 3502485"/>
                  <a:gd name="connsiteX15" fmla="*/ 723194 w 1479272"/>
                  <a:gd name="connsiteY15" fmla="*/ 2808713 h 3502485"/>
                  <a:gd name="connsiteX16" fmla="*/ 848603 w 1479272"/>
                  <a:gd name="connsiteY16" fmla="*/ 3034434 h 3502485"/>
                  <a:gd name="connsiteX17" fmla="*/ 943218 w 1479272"/>
                  <a:gd name="connsiteY17" fmla="*/ 3249153 h 3502485"/>
                  <a:gd name="connsiteX18" fmla="*/ 1167374 w 1479272"/>
                  <a:gd name="connsiteY18" fmla="*/ 3257572 h 3502485"/>
                  <a:gd name="connsiteX19" fmla="*/ 1479272 w 1479272"/>
                  <a:gd name="connsiteY19" fmla="*/ 3269408 h 3502485"/>
                  <a:gd name="connsiteX20" fmla="*/ 1196901 w 1479272"/>
                  <a:gd name="connsiteY20" fmla="*/ 3325871 h 3502485"/>
                  <a:gd name="connsiteX21" fmla="*/ 1064504 w 1479272"/>
                  <a:gd name="connsiteY21" fmla="*/ 3320850 h 3502485"/>
                  <a:gd name="connsiteX22" fmla="*/ 886704 w 1479272"/>
                  <a:gd name="connsiteY22" fmla="*/ 3345113 h 3502485"/>
                  <a:gd name="connsiteX23" fmla="*/ 732864 w 1479272"/>
                  <a:gd name="connsiteY23" fmla="*/ 3337150 h 3502485"/>
                  <a:gd name="connsiteX24" fmla="*/ 466966 w 1479272"/>
                  <a:gd name="connsiteY24" fmla="*/ 3356990 h 3502485"/>
                  <a:gd name="connsiteX25" fmla="*/ 245348 w 1479272"/>
                  <a:gd name="connsiteY25" fmla="*/ 3354374 h 3502485"/>
                  <a:gd name="connsiteX26" fmla="*/ 0 w 1479272"/>
                  <a:gd name="connsiteY26" fmla="*/ 3502485 h 3502485"/>
                  <a:gd name="connsiteX0" fmla="*/ 0 w 1479272"/>
                  <a:gd name="connsiteY0" fmla="*/ 3502485 h 3502485"/>
                  <a:gd name="connsiteX1" fmla="*/ 36435 w 1479272"/>
                  <a:gd name="connsiteY1" fmla="*/ 3429833 h 3502485"/>
                  <a:gd name="connsiteX2" fmla="*/ 222431 w 1479272"/>
                  <a:gd name="connsiteY2" fmla="*/ 3248556 h 3502485"/>
                  <a:gd name="connsiteX3" fmla="*/ 304086 w 1479272"/>
                  <a:gd name="connsiteY3" fmla="*/ 2998771 h 3502485"/>
                  <a:gd name="connsiteX4" fmla="*/ 487600 w 1479272"/>
                  <a:gd name="connsiteY4" fmla="*/ 2674774 h 3502485"/>
                  <a:gd name="connsiteX5" fmla="*/ 576819 w 1479272"/>
                  <a:gd name="connsiteY5" fmla="*/ 2415015 h 3502485"/>
                  <a:gd name="connsiteX6" fmla="*/ 573836 w 1479272"/>
                  <a:gd name="connsiteY6" fmla="*/ 1715733 h 3502485"/>
                  <a:gd name="connsiteX7" fmla="*/ 575262 w 1479272"/>
                  <a:gd name="connsiteY7" fmla="*/ 1007569 h 3502485"/>
                  <a:gd name="connsiteX8" fmla="*/ 583664 w 1479272"/>
                  <a:gd name="connsiteY8" fmla="*/ 713341 h 3502485"/>
                  <a:gd name="connsiteX9" fmla="*/ 592065 w 1479272"/>
                  <a:gd name="connsiteY9" fmla="*/ 122126 h 3502485"/>
                  <a:gd name="connsiteX10" fmla="*/ 659268 w 1479272"/>
                  <a:gd name="connsiteY10" fmla="*/ 31942 h 3502485"/>
                  <a:gd name="connsiteX11" fmla="*/ 642467 w 1479272"/>
                  <a:gd name="connsiteY11" fmla="*/ 673259 h 3502485"/>
                  <a:gd name="connsiteX12" fmla="*/ 618261 w 1479272"/>
                  <a:gd name="connsiteY12" fmla="*/ 1012094 h 3502485"/>
                  <a:gd name="connsiteX13" fmla="*/ 629527 w 1479272"/>
                  <a:gd name="connsiteY13" fmla="*/ 1670293 h 3502485"/>
                  <a:gd name="connsiteX14" fmla="*/ 680327 w 1479272"/>
                  <a:gd name="connsiteY14" fmla="*/ 2216393 h 3502485"/>
                  <a:gd name="connsiteX15" fmla="*/ 723194 w 1479272"/>
                  <a:gd name="connsiteY15" fmla="*/ 2808713 h 3502485"/>
                  <a:gd name="connsiteX16" fmla="*/ 848603 w 1479272"/>
                  <a:gd name="connsiteY16" fmla="*/ 3034434 h 3502485"/>
                  <a:gd name="connsiteX17" fmla="*/ 943218 w 1479272"/>
                  <a:gd name="connsiteY17" fmla="*/ 3249153 h 3502485"/>
                  <a:gd name="connsiteX18" fmla="*/ 1167374 w 1479272"/>
                  <a:gd name="connsiteY18" fmla="*/ 3257572 h 3502485"/>
                  <a:gd name="connsiteX19" fmla="*/ 1479272 w 1479272"/>
                  <a:gd name="connsiteY19" fmla="*/ 3269408 h 3502485"/>
                  <a:gd name="connsiteX20" fmla="*/ 1196901 w 1479272"/>
                  <a:gd name="connsiteY20" fmla="*/ 3325871 h 3502485"/>
                  <a:gd name="connsiteX21" fmla="*/ 1064504 w 1479272"/>
                  <a:gd name="connsiteY21" fmla="*/ 3320850 h 3502485"/>
                  <a:gd name="connsiteX22" fmla="*/ 886704 w 1479272"/>
                  <a:gd name="connsiteY22" fmla="*/ 3345113 h 3502485"/>
                  <a:gd name="connsiteX23" fmla="*/ 732864 w 1479272"/>
                  <a:gd name="connsiteY23" fmla="*/ 3337150 h 3502485"/>
                  <a:gd name="connsiteX24" fmla="*/ 466966 w 1479272"/>
                  <a:gd name="connsiteY24" fmla="*/ 3356990 h 3502485"/>
                  <a:gd name="connsiteX25" fmla="*/ 245348 w 1479272"/>
                  <a:gd name="connsiteY25" fmla="*/ 3354374 h 3502485"/>
                  <a:gd name="connsiteX26" fmla="*/ 0 w 1479272"/>
                  <a:gd name="connsiteY26" fmla="*/ 3502485 h 3502485"/>
                  <a:gd name="connsiteX0" fmla="*/ 187793 w 1442836"/>
                  <a:gd name="connsiteY0" fmla="*/ 3269655 h 3429833"/>
                  <a:gd name="connsiteX1" fmla="*/ -1 w 1442836"/>
                  <a:gd name="connsiteY1" fmla="*/ 3429833 h 3429833"/>
                  <a:gd name="connsiteX2" fmla="*/ 185995 w 1442836"/>
                  <a:gd name="connsiteY2" fmla="*/ 3248556 h 3429833"/>
                  <a:gd name="connsiteX3" fmla="*/ 267650 w 1442836"/>
                  <a:gd name="connsiteY3" fmla="*/ 2998771 h 3429833"/>
                  <a:gd name="connsiteX4" fmla="*/ 451164 w 1442836"/>
                  <a:gd name="connsiteY4" fmla="*/ 2674774 h 3429833"/>
                  <a:gd name="connsiteX5" fmla="*/ 540383 w 1442836"/>
                  <a:gd name="connsiteY5" fmla="*/ 2415015 h 3429833"/>
                  <a:gd name="connsiteX6" fmla="*/ 537400 w 1442836"/>
                  <a:gd name="connsiteY6" fmla="*/ 1715733 h 3429833"/>
                  <a:gd name="connsiteX7" fmla="*/ 538826 w 1442836"/>
                  <a:gd name="connsiteY7" fmla="*/ 1007569 h 3429833"/>
                  <a:gd name="connsiteX8" fmla="*/ 547228 w 1442836"/>
                  <a:gd name="connsiteY8" fmla="*/ 713341 h 3429833"/>
                  <a:gd name="connsiteX9" fmla="*/ 555629 w 1442836"/>
                  <a:gd name="connsiteY9" fmla="*/ 122126 h 3429833"/>
                  <a:gd name="connsiteX10" fmla="*/ 622832 w 1442836"/>
                  <a:gd name="connsiteY10" fmla="*/ 31942 h 3429833"/>
                  <a:gd name="connsiteX11" fmla="*/ 606031 w 1442836"/>
                  <a:gd name="connsiteY11" fmla="*/ 673259 h 3429833"/>
                  <a:gd name="connsiteX12" fmla="*/ 581825 w 1442836"/>
                  <a:gd name="connsiteY12" fmla="*/ 1012094 h 3429833"/>
                  <a:gd name="connsiteX13" fmla="*/ 593091 w 1442836"/>
                  <a:gd name="connsiteY13" fmla="*/ 1670293 h 3429833"/>
                  <a:gd name="connsiteX14" fmla="*/ 643891 w 1442836"/>
                  <a:gd name="connsiteY14" fmla="*/ 2216393 h 3429833"/>
                  <a:gd name="connsiteX15" fmla="*/ 686758 w 1442836"/>
                  <a:gd name="connsiteY15" fmla="*/ 2808713 h 3429833"/>
                  <a:gd name="connsiteX16" fmla="*/ 812167 w 1442836"/>
                  <a:gd name="connsiteY16" fmla="*/ 3034434 h 3429833"/>
                  <a:gd name="connsiteX17" fmla="*/ 906782 w 1442836"/>
                  <a:gd name="connsiteY17" fmla="*/ 3249153 h 3429833"/>
                  <a:gd name="connsiteX18" fmla="*/ 1130938 w 1442836"/>
                  <a:gd name="connsiteY18" fmla="*/ 3257572 h 3429833"/>
                  <a:gd name="connsiteX19" fmla="*/ 1442836 w 1442836"/>
                  <a:gd name="connsiteY19" fmla="*/ 3269408 h 3429833"/>
                  <a:gd name="connsiteX20" fmla="*/ 1160465 w 1442836"/>
                  <a:gd name="connsiteY20" fmla="*/ 3325871 h 3429833"/>
                  <a:gd name="connsiteX21" fmla="*/ 1028068 w 1442836"/>
                  <a:gd name="connsiteY21" fmla="*/ 3320850 h 3429833"/>
                  <a:gd name="connsiteX22" fmla="*/ 850268 w 1442836"/>
                  <a:gd name="connsiteY22" fmla="*/ 3345113 h 3429833"/>
                  <a:gd name="connsiteX23" fmla="*/ 696428 w 1442836"/>
                  <a:gd name="connsiteY23" fmla="*/ 3337150 h 3429833"/>
                  <a:gd name="connsiteX24" fmla="*/ 430530 w 1442836"/>
                  <a:gd name="connsiteY24" fmla="*/ 3356990 h 3429833"/>
                  <a:gd name="connsiteX25" fmla="*/ 208912 w 1442836"/>
                  <a:gd name="connsiteY25" fmla="*/ 3354374 h 3429833"/>
                  <a:gd name="connsiteX26" fmla="*/ 187793 w 1442836"/>
                  <a:gd name="connsiteY26" fmla="*/ 3269655 h 3429833"/>
                  <a:gd name="connsiteX0" fmla="*/ 1797 w 1256840"/>
                  <a:gd name="connsiteY0" fmla="*/ 3269655 h 3356992"/>
                  <a:gd name="connsiteX1" fmla="*/ -1 w 1256840"/>
                  <a:gd name="connsiteY1" fmla="*/ 3248556 h 3356992"/>
                  <a:gd name="connsiteX2" fmla="*/ 81654 w 1256840"/>
                  <a:gd name="connsiteY2" fmla="*/ 2998771 h 3356992"/>
                  <a:gd name="connsiteX3" fmla="*/ 265168 w 1256840"/>
                  <a:gd name="connsiteY3" fmla="*/ 2674774 h 3356992"/>
                  <a:gd name="connsiteX4" fmla="*/ 354387 w 1256840"/>
                  <a:gd name="connsiteY4" fmla="*/ 2415015 h 3356992"/>
                  <a:gd name="connsiteX5" fmla="*/ 351404 w 1256840"/>
                  <a:gd name="connsiteY5" fmla="*/ 1715733 h 3356992"/>
                  <a:gd name="connsiteX6" fmla="*/ 352830 w 1256840"/>
                  <a:gd name="connsiteY6" fmla="*/ 1007569 h 3356992"/>
                  <a:gd name="connsiteX7" fmla="*/ 361232 w 1256840"/>
                  <a:gd name="connsiteY7" fmla="*/ 713341 h 3356992"/>
                  <a:gd name="connsiteX8" fmla="*/ 369633 w 1256840"/>
                  <a:gd name="connsiteY8" fmla="*/ 122126 h 3356992"/>
                  <a:gd name="connsiteX9" fmla="*/ 436836 w 1256840"/>
                  <a:gd name="connsiteY9" fmla="*/ 31942 h 3356992"/>
                  <a:gd name="connsiteX10" fmla="*/ 420035 w 1256840"/>
                  <a:gd name="connsiteY10" fmla="*/ 673259 h 3356992"/>
                  <a:gd name="connsiteX11" fmla="*/ 395829 w 1256840"/>
                  <a:gd name="connsiteY11" fmla="*/ 1012094 h 3356992"/>
                  <a:gd name="connsiteX12" fmla="*/ 407095 w 1256840"/>
                  <a:gd name="connsiteY12" fmla="*/ 1670293 h 3356992"/>
                  <a:gd name="connsiteX13" fmla="*/ 457895 w 1256840"/>
                  <a:gd name="connsiteY13" fmla="*/ 2216393 h 3356992"/>
                  <a:gd name="connsiteX14" fmla="*/ 500762 w 1256840"/>
                  <a:gd name="connsiteY14" fmla="*/ 2808713 h 3356992"/>
                  <a:gd name="connsiteX15" fmla="*/ 626171 w 1256840"/>
                  <a:gd name="connsiteY15" fmla="*/ 3034434 h 3356992"/>
                  <a:gd name="connsiteX16" fmla="*/ 720786 w 1256840"/>
                  <a:gd name="connsiteY16" fmla="*/ 3249153 h 3356992"/>
                  <a:gd name="connsiteX17" fmla="*/ 944942 w 1256840"/>
                  <a:gd name="connsiteY17" fmla="*/ 3257572 h 3356992"/>
                  <a:gd name="connsiteX18" fmla="*/ 1256840 w 1256840"/>
                  <a:gd name="connsiteY18" fmla="*/ 3269408 h 3356992"/>
                  <a:gd name="connsiteX19" fmla="*/ 974469 w 1256840"/>
                  <a:gd name="connsiteY19" fmla="*/ 3325871 h 3356992"/>
                  <a:gd name="connsiteX20" fmla="*/ 842072 w 1256840"/>
                  <a:gd name="connsiteY20" fmla="*/ 3320850 h 3356992"/>
                  <a:gd name="connsiteX21" fmla="*/ 664272 w 1256840"/>
                  <a:gd name="connsiteY21" fmla="*/ 3345113 h 3356992"/>
                  <a:gd name="connsiteX22" fmla="*/ 510432 w 1256840"/>
                  <a:gd name="connsiteY22" fmla="*/ 3337150 h 3356992"/>
                  <a:gd name="connsiteX23" fmla="*/ 244534 w 1256840"/>
                  <a:gd name="connsiteY23" fmla="*/ 3356990 h 3356992"/>
                  <a:gd name="connsiteX24" fmla="*/ 22916 w 1256840"/>
                  <a:gd name="connsiteY24" fmla="*/ 3354374 h 3356992"/>
                  <a:gd name="connsiteX25" fmla="*/ 1797 w 1256840"/>
                  <a:gd name="connsiteY25" fmla="*/ 3269655 h 3356992"/>
                  <a:gd name="connsiteX0" fmla="*/ 1797 w 1288653"/>
                  <a:gd name="connsiteY0" fmla="*/ 3269655 h 3356988"/>
                  <a:gd name="connsiteX1" fmla="*/ -1 w 1288653"/>
                  <a:gd name="connsiteY1" fmla="*/ 3248556 h 3356988"/>
                  <a:gd name="connsiteX2" fmla="*/ 81654 w 1288653"/>
                  <a:gd name="connsiteY2" fmla="*/ 2998771 h 3356988"/>
                  <a:gd name="connsiteX3" fmla="*/ 265168 w 1288653"/>
                  <a:gd name="connsiteY3" fmla="*/ 2674774 h 3356988"/>
                  <a:gd name="connsiteX4" fmla="*/ 354387 w 1288653"/>
                  <a:gd name="connsiteY4" fmla="*/ 2415015 h 3356988"/>
                  <a:gd name="connsiteX5" fmla="*/ 351404 w 1288653"/>
                  <a:gd name="connsiteY5" fmla="*/ 1715733 h 3356988"/>
                  <a:gd name="connsiteX6" fmla="*/ 352830 w 1288653"/>
                  <a:gd name="connsiteY6" fmla="*/ 1007569 h 3356988"/>
                  <a:gd name="connsiteX7" fmla="*/ 361232 w 1288653"/>
                  <a:gd name="connsiteY7" fmla="*/ 713341 h 3356988"/>
                  <a:gd name="connsiteX8" fmla="*/ 369633 w 1288653"/>
                  <a:gd name="connsiteY8" fmla="*/ 122126 h 3356988"/>
                  <a:gd name="connsiteX9" fmla="*/ 436836 w 1288653"/>
                  <a:gd name="connsiteY9" fmla="*/ 31942 h 3356988"/>
                  <a:gd name="connsiteX10" fmla="*/ 420035 w 1288653"/>
                  <a:gd name="connsiteY10" fmla="*/ 673259 h 3356988"/>
                  <a:gd name="connsiteX11" fmla="*/ 395829 w 1288653"/>
                  <a:gd name="connsiteY11" fmla="*/ 1012094 h 3356988"/>
                  <a:gd name="connsiteX12" fmla="*/ 407095 w 1288653"/>
                  <a:gd name="connsiteY12" fmla="*/ 1670293 h 3356988"/>
                  <a:gd name="connsiteX13" fmla="*/ 457895 w 1288653"/>
                  <a:gd name="connsiteY13" fmla="*/ 2216393 h 3356988"/>
                  <a:gd name="connsiteX14" fmla="*/ 500762 w 1288653"/>
                  <a:gd name="connsiteY14" fmla="*/ 2808713 h 3356988"/>
                  <a:gd name="connsiteX15" fmla="*/ 626171 w 1288653"/>
                  <a:gd name="connsiteY15" fmla="*/ 3034434 h 3356988"/>
                  <a:gd name="connsiteX16" fmla="*/ 720786 w 1288653"/>
                  <a:gd name="connsiteY16" fmla="*/ 3249153 h 3356988"/>
                  <a:gd name="connsiteX17" fmla="*/ 944942 w 1288653"/>
                  <a:gd name="connsiteY17" fmla="*/ 3257572 h 3356988"/>
                  <a:gd name="connsiteX18" fmla="*/ 1256840 w 1288653"/>
                  <a:gd name="connsiteY18" fmla="*/ 3269408 h 3356988"/>
                  <a:gd name="connsiteX19" fmla="*/ 1288653 w 1288653"/>
                  <a:gd name="connsiteY19" fmla="*/ 3151969 h 3356988"/>
                  <a:gd name="connsiteX20" fmla="*/ 842072 w 1288653"/>
                  <a:gd name="connsiteY20" fmla="*/ 3320850 h 3356988"/>
                  <a:gd name="connsiteX21" fmla="*/ 664272 w 1288653"/>
                  <a:gd name="connsiteY21" fmla="*/ 3345113 h 3356988"/>
                  <a:gd name="connsiteX22" fmla="*/ 510432 w 1288653"/>
                  <a:gd name="connsiteY22" fmla="*/ 3337150 h 3356988"/>
                  <a:gd name="connsiteX23" fmla="*/ 244534 w 1288653"/>
                  <a:gd name="connsiteY23" fmla="*/ 3356990 h 3356988"/>
                  <a:gd name="connsiteX24" fmla="*/ 22916 w 1288653"/>
                  <a:gd name="connsiteY24" fmla="*/ 3354374 h 3356988"/>
                  <a:gd name="connsiteX25" fmla="*/ 1797 w 1288653"/>
                  <a:gd name="connsiteY25" fmla="*/ 3269655 h 335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88653" h="3356988">
                    <a:moveTo>
                      <a:pt x="1797" y="3269655"/>
                    </a:moveTo>
                    <a:lnTo>
                      <a:pt x="-1" y="3248556"/>
                    </a:lnTo>
                    <a:lnTo>
                      <a:pt x="81654" y="2998771"/>
                    </a:lnTo>
                    <a:lnTo>
                      <a:pt x="265168" y="2674774"/>
                    </a:lnTo>
                    <a:lnTo>
                      <a:pt x="354387" y="2415015"/>
                    </a:lnTo>
                    <a:cubicBezTo>
                      <a:pt x="353393" y="2181921"/>
                      <a:pt x="352398" y="1948827"/>
                      <a:pt x="351404" y="1715733"/>
                    </a:cubicBezTo>
                    <a:cubicBezTo>
                      <a:pt x="351879" y="1479678"/>
                      <a:pt x="352355" y="1243624"/>
                      <a:pt x="352830" y="1007569"/>
                    </a:cubicBezTo>
                    <a:cubicBezTo>
                      <a:pt x="353068" y="868895"/>
                      <a:pt x="345665" y="709724"/>
                      <a:pt x="361232" y="713341"/>
                    </a:cubicBezTo>
                    <a:cubicBezTo>
                      <a:pt x="379434" y="657145"/>
                      <a:pt x="351432" y="128806"/>
                      <a:pt x="369633" y="122126"/>
                    </a:cubicBezTo>
                    <a:cubicBezTo>
                      <a:pt x="379433" y="70353"/>
                      <a:pt x="420035" y="-59913"/>
                      <a:pt x="436836" y="31942"/>
                    </a:cubicBezTo>
                    <a:cubicBezTo>
                      <a:pt x="453637" y="123797"/>
                      <a:pt x="424069" y="571694"/>
                      <a:pt x="420035" y="673259"/>
                    </a:cubicBezTo>
                    <a:cubicBezTo>
                      <a:pt x="416001" y="774824"/>
                      <a:pt x="390985" y="875984"/>
                      <a:pt x="395829" y="1012094"/>
                    </a:cubicBezTo>
                    <a:lnTo>
                      <a:pt x="407095" y="1670293"/>
                    </a:lnTo>
                    <a:lnTo>
                      <a:pt x="457895" y="2216393"/>
                    </a:lnTo>
                    <a:lnTo>
                      <a:pt x="500762" y="2808713"/>
                    </a:lnTo>
                    <a:lnTo>
                      <a:pt x="626171" y="3034434"/>
                    </a:lnTo>
                    <a:lnTo>
                      <a:pt x="720786" y="3249153"/>
                    </a:lnTo>
                    <a:lnTo>
                      <a:pt x="944942" y="3257572"/>
                    </a:lnTo>
                    <a:lnTo>
                      <a:pt x="1256840" y="3269408"/>
                    </a:lnTo>
                    <a:lnTo>
                      <a:pt x="1288653" y="3151969"/>
                    </a:lnTo>
                    <a:lnTo>
                      <a:pt x="842072" y="3320850"/>
                    </a:lnTo>
                    <a:lnTo>
                      <a:pt x="664272" y="3345113"/>
                    </a:lnTo>
                    <a:lnTo>
                      <a:pt x="510432" y="3337150"/>
                    </a:lnTo>
                    <a:lnTo>
                      <a:pt x="244534" y="3356990"/>
                    </a:lnTo>
                    <a:lnTo>
                      <a:pt x="22916" y="3354374"/>
                    </a:lnTo>
                    <a:lnTo>
                      <a:pt x="1797" y="3269655"/>
                    </a:lnTo>
                    <a:close/>
                  </a:path>
                </a:pathLst>
              </a:custGeom>
              <a:solidFill>
                <a:schemeClr val="bg1">
                  <a:lumMod val="65000"/>
                </a:schemeClr>
              </a:solidFill>
              <a:ln>
                <a:solidFill>
                  <a:schemeClr val="bg1">
                    <a:lumMod val="65000"/>
                  </a:schemeClr>
                </a:solidFill>
              </a:ln>
              <a:scene3d>
                <a:camera prst="orthographicFront"/>
                <a:lightRig rig="threePt" dir="t"/>
              </a:scene3d>
              <a:sp3d prstMaterial="dkEdge"/>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159" name="Freeform 158"/>
              <p:cNvSpPr/>
              <p:nvPr/>
            </p:nvSpPr>
            <p:spPr>
              <a:xfrm rot="20700000">
                <a:off x="10343378" y="1817670"/>
                <a:ext cx="455656" cy="520288"/>
              </a:xfrm>
              <a:custGeom>
                <a:avLst/>
                <a:gdLst>
                  <a:gd name="connsiteX0" fmla="*/ 0 w 651164"/>
                  <a:gd name="connsiteY0" fmla="*/ 743527 h 743527"/>
                  <a:gd name="connsiteX1" fmla="*/ 23091 w 651164"/>
                  <a:gd name="connsiteY1" fmla="*/ 655781 h 743527"/>
                  <a:gd name="connsiteX2" fmla="*/ 41564 w 651164"/>
                  <a:gd name="connsiteY2" fmla="*/ 623454 h 743527"/>
                  <a:gd name="connsiteX3" fmla="*/ 64655 w 651164"/>
                  <a:gd name="connsiteY3" fmla="*/ 600363 h 743527"/>
                  <a:gd name="connsiteX4" fmla="*/ 83127 w 651164"/>
                  <a:gd name="connsiteY4" fmla="*/ 577272 h 743527"/>
                  <a:gd name="connsiteX5" fmla="*/ 110836 w 651164"/>
                  <a:gd name="connsiteY5" fmla="*/ 558800 h 743527"/>
                  <a:gd name="connsiteX6" fmla="*/ 120073 w 651164"/>
                  <a:gd name="connsiteY6" fmla="*/ 544945 h 743527"/>
                  <a:gd name="connsiteX7" fmla="*/ 133927 w 651164"/>
                  <a:gd name="connsiteY7" fmla="*/ 531091 h 743527"/>
                  <a:gd name="connsiteX8" fmla="*/ 143164 w 651164"/>
                  <a:gd name="connsiteY8" fmla="*/ 508000 h 743527"/>
                  <a:gd name="connsiteX9" fmla="*/ 157018 w 651164"/>
                  <a:gd name="connsiteY9" fmla="*/ 494145 h 743527"/>
                  <a:gd name="connsiteX10" fmla="*/ 180109 w 651164"/>
                  <a:gd name="connsiteY10" fmla="*/ 452581 h 743527"/>
                  <a:gd name="connsiteX11" fmla="*/ 198582 w 651164"/>
                  <a:gd name="connsiteY11" fmla="*/ 424872 h 743527"/>
                  <a:gd name="connsiteX12" fmla="*/ 207818 w 651164"/>
                  <a:gd name="connsiteY12" fmla="*/ 406400 h 743527"/>
                  <a:gd name="connsiteX13" fmla="*/ 217055 w 651164"/>
                  <a:gd name="connsiteY13" fmla="*/ 378691 h 743527"/>
                  <a:gd name="connsiteX14" fmla="*/ 235527 w 651164"/>
                  <a:gd name="connsiteY14" fmla="*/ 350981 h 743527"/>
                  <a:gd name="connsiteX15" fmla="*/ 244764 w 651164"/>
                  <a:gd name="connsiteY15" fmla="*/ 332509 h 743527"/>
                  <a:gd name="connsiteX16" fmla="*/ 263236 w 651164"/>
                  <a:gd name="connsiteY16" fmla="*/ 304800 h 743527"/>
                  <a:gd name="connsiteX17" fmla="*/ 286327 w 651164"/>
                  <a:gd name="connsiteY17" fmla="*/ 272472 h 743527"/>
                  <a:gd name="connsiteX18" fmla="*/ 300182 w 651164"/>
                  <a:gd name="connsiteY18" fmla="*/ 240145 h 743527"/>
                  <a:gd name="connsiteX19" fmla="*/ 314036 w 651164"/>
                  <a:gd name="connsiteY19" fmla="*/ 221672 h 743527"/>
                  <a:gd name="connsiteX20" fmla="*/ 318655 w 651164"/>
                  <a:gd name="connsiteY20" fmla="*/ 207818 h 743527"/>
                  <a:gd name="connsiteX21" fmla="*/ 327891 w 651164"/>
                  <a:gd name="connsiteY21" fmla="*/ 198581 h 743527"/>
                  <a:gd name="connsiteX22" fmla="*/ 337127 w 651164"/>
                  <a:gd name="connsiteY22" fmla="*/ 184727 h 743527"/>
                  <a:gd name="connsiteX23" fmla="*/ 350982 w 651164"/>
                  <a:gd name="connsiteY23" fmla="*/ 170872 h 743527"/>
                  <a:gd name="connsiteX24" fmla="*/ 360218 w 651164"/>
                  <a:gd name="connsiteY24" fmla="*/ 157018 h 743527"/>
                  <a:gd name="connsiteX25" fmla="*/ 392546 w 651164"/>
                  <a:gd name="connsiteY25" fmla="*/ 124691 h 743527"/>
                  <a:gd name="connsiteX26" fmla="*/ 401782 w 651164"/>
                  <a:gd name="connsiteY26" fmla="*/ 115454 h 743527"/>
                  <a:gd name="connsiteX27" fmla="*/ 434109 w 651164"/>
                  <a:gd name="connsiteY27" fmla="*/ 78509 h 743527"/>
                  <a:gd name="connsiteX28" fmla="*/ 443346 w 651164"/>
                  <a:gd name="connsiteY28" fmla="*/ 69272 h 743527"/>
                  <a:gd name="connsiteX29" fmla="*/ 461818 w 651164"/>
                  <a:gd name="connsiteY29" fmla="*/ 60036 h 743527"/>
                  <a:gd name="connsiteX30" fmla="*/ 471055 w 651164"/>
                  <a:gd name="connsiteY30" fmla="*/ 50800 h 743527"/>
                  <a:gd name="connsiteX31" fmla="*/ 484909 w 651164"/>
                  <a:gd name="connsiteY31" fmla="*/ 46181 h 743527"/>
                  <a:gd name="connsiteX32" fmla="*/ 503382 w 651164"/>
                  <a:gd name="connsiteY32" fmla="*/ 36945 h 743527"/>
                  <a:gd name="connsiteX33" fmla="*/ 563418 w 651164"/>
                  <a:gd name="connsiteY33" fmla="*/ 23091 h 743527"/>
                  <a:gd name="connsiteX34" fmla="*/ 591127 w 651164"/>
                  <a:gd name="connsiteY34" fmla="*/ 13854 h 743527"/>
                  <a:gd name="connsiteX35" fmla="*/ 641927 w 651164"/>
                  <a:gd name="connsiteY35" fmla="*/ 4618 h 743527"/>
                  <a:gd name="connsiteX36" fmla="*/ 651164 w 651164"/>
                  <a:gd name="connsiteY36" fmla="*/ 0 h 74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51164" h="743527">
                    <a:moveTo>
                      <a:pt x="0" y="743527"/>
                    </a:moveTo>
                    <a:cubicBezTo>
                      <a:pt x="8729" y="699880"/>
                      <a:pt x="7407" y="696558"/>
                      <a:pt x="23091" y="655781"/>
                    </a:cubicBezTo>
                    <a:cubicBezTo>
                      <a:pt x="26016" y="648176"/>
                      <a:pt x="35598" y="630272"/>
                      <a:pt x="41564" y="623454"/>
                    </a:cubicBezTo>
                    <a:cubicBezTo>
                      <a:pt x="48732" y="615262"/>
                      <a:pt x="58617" y="609420"/>
                      <a:pt x="64655" y="600363"/>
                    </a:cubicBezTo>
                    <a:cubicBezTo>
                      <a:pt x="70712" y="591277"/>
                      <a:pt x="74355" y="583851"/>
                      <a:pt x="83127" y="577272"/>
                    </a:cubicBezTo>
                    <a:cubicBezTo>
                      <a:pt x="92007" y="570612"/>
                      <a:pt x="110836" y="558800"/>
                      <a:pt x="110836" y="558800"/>
                    </a:cubicBezTo>
                    <a:cubicBezTo>
                      <a:pt x="113915" y="554182"/>
                      <a:pt x="116520" y="549209"/>
                      <a:pt x="120073" y="544945"/>
                    </a:cubicBezTo>
                    <a:cubicBezTo>
                      <a:pt x="124254" y="539928"/>
                      <a:pt x="130466" y="536629"/>
                      <a:pt x="133927" y="531091"/>
                    </a:cubicBezTo>
                    <a:cubicBezTo>
                      <a:pt x="138321" y="524061"/>
                      <a:pt x="138770" y="515030"/>
                      <a:pt x="143164" y="508000"/>
                    </a:cubicBezTo>
                    <a:cubicBezTo>
                      <a:pt x="146625" y="502462"/>
                      <a:pt x="153099" y="499370"/>
                      <a:pt x="157018" y="494145"/>
                    </a:cubicBezTo>
                    <a:cubicBezTo>
                      <a:pt x="174303" y="471098"/>
                      <a:pt x="166945" y="474521"/>
                      <a:pt x="180109" y="452581"/>
                    </a:cubicBezTo>
                    <a:cubicBezTo>
                      <a:pt x="185820" y="443062"/>
                      <a:pt x="193618" y="434801"/>
                      <a:pt x="198582" y="424872"/>
                    </a:cubicBezTo>
                    <a:cubicBezTo>
                      <a:pt x="201661" y="418715"/>
                      <a:pt x="205261" y="412792"/>
                      <a:pt x="207818" y="406400"/>
                    </a:cubicBezTo>
                    <a:cubicBezTo>
                      <a:pt x="211434" y="397360"/>
                      <a:pt x="211655" y="386792"/>
                      <a:pt x="217055" y="378691"/>
                    </a:cubicBezTo>
                    <a:cubicBezTo>
                      <a:pt x="223212" y="369454"/>
                      <a:pt x="230562" y="360910"/>
                      <a:pt x="235527" y="350981"/>
                    </a:cubicBezTo>
                    <a:cubicBezTo>
                      <a:pt x="238606" y="344824"/>
                      <a:pt x="241222" y="338412"/>
                      <a:pt x="244764" y="332509"/>
                    </a:cubicBezTo>
                    <a:cubicBezTo>
                      <a:pt x="250475" y="322990"/>
                      <a:pt x="257079" y="314036"/>
                      <a:pt x="263236" y="304800"/>
                    </a:cubicBezTo>
                    <a:cubicBezTo>
                      <a:pt x="276737" y="284549"/>
                      <a:pt x="269151" y="295375"/>
                      <a:pt x="286327" y="272472"/>
                    </a:cubicBezTo>
                    <a:cubicBezTo>
                      <a:pt x="290816" y="259007"/>
                      <a:pt x="292032" y="253186"/>
                      <a:pt x="300182" y="240145"/>
                    </a:cubicBezTo>
                    <a:cubicBezTo>
                      <a:pt x="304261" y="233618"/>
                      <a:pt x="309418" y="227830"/>
                      <a:pt x="314036" y="221672"/>
                    </a:cubicBezTo>
                    <a:cubicBezTo>
                      <a:pt x="315576" y="217054"/>
                      <a:pt x="316150" y="211992"/>
                      <a:pt x="318655" y="207818"/>
                    </a:cubicBezTo>
                    <a:cubicBezTo>
                      <a:pt x="320895" y="204084"/>
                      <a:pt x="325171" y="201981"/>
                      <a:pt x="327891" y="198581"/>
                    </a:cubicBezTo>
                    <a:cubicBezTo>
                      <a:pt x="331358" y="194247"/>
                      <a:pt x="333574" y="188991"/>
                      <a:pt x="337127" y="184727"/>
                    </a:cubicBezTo>
                    <a:cubicBezTo>
                      <a:pt x="341308" y="179710"/>
                      <a:pt x="346801" y="175889"/>
                      <a:pt x="350982" y="170872"/>
                    </a:cubicBezTo>
                    <a:cubicBezTo>
                      <a:pt x="354535" y="166608"/>
                      <a:pt x="356505" y="161143"/>
                      <a:pt x="360218" y="157018"/>
                    </a:cubicBezTo>
                    <a:cubicBezTo>
                      <a:pt x="370413" y="145691"/>
                      <a:pt x="381770" y="135467"/>
                      <a:pt x="392546" y="124691"/>
                    </a:cubicBezTo>
                    <a:cubicBezTo>
                      <a:pt x="395625" y="121612"/>
                      <a:pt x="399367" y="119077"/>
                      <a:pt x="401782" y="115454"/>
                    </a:cubicBezTo>
                    <a:cubicBezTo>
                      <a:pt x="417056" y="92543"/>
                      <a:pt x="407093" y="105525"/>
                      <a:pt x="434109" y="78509"/>
                    </a:cubicBezTo>
                    <a:cubicBezTo>
                      <a:pt x="437188" y="75430"/>
                      <a:pt x="439451" y="71219"/>
                      <a:pt x="443346" y="69272"/>
                    </a:cubicBezTo>
                    <a:cubicBezTo>
                      <a:pt x="449503" y="66193"/>
                      <a:pt x="456090" y="63855"/>
                      <a:pt x="461818" y="60036"/>
                    </a:cubicBezTo>
                    <a:cubicBezTo>
                      <a:pt x="465441" y="57621"/>
                      <a:pt x="467321" y="53040"/>
                      <a:pt x="471055" y="50800"/>
                    </a:cubicBezTo>
                    <a:cubicBezTo>
                      <a:pt x="475229" y="48295"/>
                      <a:pt x="480435" y="48099"/>
                      <a:pt x="484909" y="46181"/>
                    </a:cubicBezTo>
                    <a:cubicBezTo>
                      <a:pt x="491237" y="43469"/>
                      <a:pt x="496851" y="39122"/>
                      <a:pt x="503382" y="36945"/>
                    </a:cubicBezTo>
                    <a:cubicBezTo>
                      <a:pt x="555662" y="19519"/>
                      <a:pt x="523106" y="34086"/>
                      <a:pt x="563418" y="23091"/>
                    </a:cubicBezTo>
                    <a:cubicBezTo>
                      <a:pt x="572811" y="20529"/>
                      <a:pt x="581734" y="16416"/>
                      <a:pt x="591127" y="13854"/>
                    </a:cubicBezTo>
                    <a:cubicBezTo>
                      <a:pt x="629053" y="3510"/>
                      <a:pt x="599731" y="15166"/>
                      <a:pt x="641927" y="4618"/>
                    </a:cubicBezTo>
                    <a:cubicBezTo>
                      <a:pt x="645267" y="3783"/>
                      <a:pt x="648085" y="1539"/>
                      <a:pt x="651164" y="0"/>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0" name="Freeform 159"/>
              <p:cNvSpPr/>
              <p:nvPr/>
            </p:nvSpPr>
            <p:spPr>
              <a:xfrm rot="20700000">
                <a:off x="10375473" y="1930954"/>
                <a:ext cx="384734" cy="442730"/>
              </a:xfrm>
              <a:custGeom>
                <a:avLst/>
                <a:gdLst>
                  <a:gd name="connsiteX0" fmla="*/ 0 w 549812"/>
                  <a:gd name="connsiteY0" fmla="*/ 632691 h 632691"/>
                  <a:gd name="connsiteX1" fmla="*/ 9236 w 549812"/>
                  <a:gd name="connsiteY1" fmla="*/ 586509 h 632691"/>
                  <a:gd name="connsiteX2" fmla="*/ 23091 w 549812"/>
                  <a:gd name="connsiteY2" fmla="*/ 572654 h 632691"/>
                  <a:gd name="connsiteX3" fmla="*/ 46182 w 549812"/>
                  <a:gd name="connsiteY3" fmla="*/ 540327 h 632691"/>
                  <a:gd name="connsiteX4" fmla="*/ 50800 w 549812"/>
                  <a:gd name="connsiteY4" fmla="*/ 526473 h 632691"/>
                  <a:gd name="connsiteX5" fmla="*/ 69273 w 549812"/>
                  <a:gd name="connsiteY5" fmla="*/ 503382 h 632691"/>
                  <a:gd name="connsiteX6" fmla="*/ 83127 w 549812"/>
                  <a:gd name="connsiteY6" fmla="*/ 494145 h 632691"/>
                  <a:gd name="connsiteX7" fmla="*/ 106218 w 549812"/>
                  <a:gd name="connsiteY7" fmla="*/ 489527 h 632691"/>
                  <a:gd name="connsiteX8" fmla="*/ 120073 w 549812"/>
                  <a:gd name="connsiteY8" fmla="*/ 480291 h 632691"/>
                  <a:gd name="connsiteX9" fmla="*/ 138545 w 549812"/>
                  <a:gd name="connsiteY9" fmla="*/ 475673 h 632691"/>
                  <a:gd name="connsiteX10" fmla="*/ 152400 w 549812"/>
                  <a:gd name="connsiteY10" fmla="*/ 471054 h 632691"/>
                  <a:gd name="connsiteX11" fmla="*/ 175491 w 549812"/>
                  <a:gd name="connsiteY11" fmla="*/ 466436 h 632691"/>
                  <a:gd name="connsiteX12" fmla="*/ 203200 w 549812"/>
                  <a:gd name="connsiteY12" fmla="*/ 457200 h 632691"/>
                  <a:gd name="connsiteX13" fmla="*/ 230909 w 549812"/>
                  <a:gd name="connsiteY13" fmla="*/ 443345 h 632691"/>
                  <a:gd name="connsiteX14" fmla="*/ 249382 w 549812"/>
                  <a:gd name="connsiteY14" fmla="*/ 434109 h 632691"/>
                  <a:gd name="connsiteX15" fmla="*/ 295563 w 549812"/>
                  <a:gd name="connsiteY15" fmla="*/ 420254 h 632691"/>
                  <a:gd name="connsiteX16" fmla="*/ 309418 w 549812"/>
                  <a:gd name="connsiteY16" fmla="*/ 411018 h 632691"/>
                  <a:gd name="connsiteX17" fmla="*/ 318654 w 549812"/>
                  <a:gd name="connsiteY17" fmla="*/ 397163 h 632691"/>
                  <a:gd name="connsiteX18" fmla="*/ 346363 w 549812"/>
                  <a:gd name="connsiteY18" fmla="*/ 360218 h 632691"/>
                  <a:gd name="connsiteX19" fmla="*/ 350982 w 549812"/>
                  <a:gd name="connsiteY19" fmla="*/ 346363 h 632691"/>
                  <a:gd name="connsiteX20" fmla="*/ 369454 w 549812"/>
                  <a:gd name="connsiteY20" fmla="*/ 318654 h 632691"/>
                  <a:gd name="connsiteX21" fmla="*/ 378691 w 549812"/>
                  <a:gd name="connsiteY21" fmla="*/ 290945 h 632691"/>
                  <a:gd name="connsiteX22" fmla="*/ 383309 w 549812"/>
                  <a:gd name="connsiteY22" fmla="*/ 217054 h 632691"/>
                  <a:gd name="connsiteX23" fmla="*/ 387927 w 549812"/>
                  <a:gd name="connsiteY23" fmla="*/ 198582 h 632691"/>
                  <a:gd name="connsiteX24" fmla="*/ 392545 w 549812"/>
                  <a:gd name="connsiteY24" fmla="*/ 166254 h 632691"/>
                  <a:gd name="connsiteX25" fmla="*/ 406400 w 549812"/>
                  <a:gd name="connsiteY25" fmla="*/ 152400 h 632691"/>
                  <a:gd name="connsiteX26" fmla="*/ 415636 w 549812"/>
                  <a:gd name="connsiteY26" fmla="*/ 138545 h 632691"/>
                  <a:gd name="connsiteX27" fmla="*/ 434109 w 549812"/>
                  <a:gd name="connsiteY27" fmla="*/ 129309 h 632691"/>
                  <a:gd name="connsiteX28" fmla="*/ 447963 w 549812"/>
                  <a:gd name="connsiteY28" fmla="*/ 120073 h 632691"/>
                  <a:gd name="connsiteX29" fmla="*/ 466436 w 549812"/>
                  <a:gd name="connsiteY29" fmla="*/ 106218 h 632691"/>
                  <a:gd name="connsiteX30" fmla="*/ 494145 w 549812"/>
                  <a:gd name="connsiteY30" fmla="*/ 96982 h 632691"/>
                  <a:gd name="connsiteX31" fmla="*/ 508000 w 549812"/>
                  <a:gd name="connsiteY31" fmla="*/ 92363 h 632691"/>
                  <a:gd name="connsiteX32" fmla="*/ 521854 w 549812"/>
                  <a:gd name="connsiteY32" fmla="*/ 83127 h 632691"/>
                  <a:gd name="connsiteX33" fmla="*/ 531091 w 549812"/>
                  <a:gd name="connsiteY33" fmla="*/ 69273 h 632691"/>
                  <a:gd name="connsiteX34" fmla="*/ 544945 w 549812"/>
                  <a:gd name="connsiteY34" fmla="*/ 41563 h 632691"/>
                  <a:gd name="connsiteX35" fmla="*/ 549563 w 549812"/>
                  <a:gd name="connsiteY35" fmla="*/ 0 h 63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49812" h="632691">
                    <a:moveTo>
                      <a:pt x="0" y="632691"/>
                    </a:moveTo>
                    <a:cubicBezTo>
                      <a:pt x="3079" y="617297"/>
                      <a:pt x="3600" y="601161"/>
                      <a:pt x="9236" y="586509"/>
                    </a:cubicBezTo>
                    <a:cubicBezTo>
                      <a:pt x="11581" y="580413"/>
                      <a:pt x="18840" y="577613"/>
                      <a:pt x="23091" y="572654"/>
                    </a:cubicBezTo>
                    <a:cubicBezTo>
                      <a:pt x="31682" y="562632"/>
                      <a:pt x="38873" y="551290"/>
                      <a:pt x="46182" y="540327"/>
                    </a:cubicBezTo>
                    <a:cubicBezTo>
                      <a:pt x="47721" y="535709"/>
                      <a:pt x="48623" y="530827"/>
                      <a:pt x="50800" y="526473"/>
                    </a:cubicBezTo>
                    <a:cubicBezTo>
                      <a:pt x="54803" y="518468"/>
                      <a:pt x="62111" y="509112"/>
                      <a:pt x="69273" y="503382"/>
                    </a:cubicBezTo>
                    <a:cubicBezTo>
                      <a:pt x="73607" y="499915"/>
                      <a:pt x="77930" y="496094"/>
                      <a:pt x="83127" y="494145"/>
                    </a:cubicBezTo>
                    <a:cubicBezTo>
                      <a:pt x="90477" y="491389"/>
                      <a:pt x="98521" y="491066"/>
                      <a:pt x="106218" y="489527"/>
                    </a:cubicBezTo>
                    <a:cubicBezTo>
                      <a:pt x="110836" y="486448"/>
                      <a:pt x="114971" y="482477"/>
                      <a:pt x="120073" y="480291"/>
                    </a:cubicBezTo>
                    <a:cubicBezTo>
                      <a:pt x="125907" y="477791"/>
                      <a:pt x="132442" y="477417"/>
                      <a:pt x="138545" y="475673"/>
                    </a:cubicBezTo>
                    <a:cubicBezTo>
                      <a:pt x="143226" y="474336"/>
                      <a:pt x="147677" y="472235"/>
                      <a:pt x="152400" y="471054"/>
                    </a:cubicBezTo>
                    <a:cubicBezTo>
                      <a:pt x="160015" y="469150"/>
                      <a:pt x="167918" y="468501"/>
                      <a:pt x="175491" y="466436"/>
                    </a:cubicBezTo>
                    <a:cubicBezTo>
                      <a:pt x="184884" y="463874"/>
                      <a:pt x="203200" y="457200"/>
                      <a:pt x="203200" y="457200"/>
                    </a:cubicBezTo>
                    <a:cubicBezTo>
                      <a:pt x="229821" y="439451"/>
                      <a:pt x="204144" y="454815"/>
                      <a:pt x="230909" y="443345"/>
                    </a:cubicBezTo>
                    <a:cubicBezTo>
                      <a:pt x="237237" y="440633"/>
                      <a:pt x="242990" y="436666"/>
                      <a:pt x="249382" y="434109"/>
                    </a:cubicBezTo>
                    <a:cubicBezTo>
                      <a:pt x="268115" y="426616"/>
                      <a:pt x="277423" y="424790"/>
                      <a:pt x="295563" y="420254"/>
                    </a:cubicBezTo>
                    <a:cubicBezTo>
                      <a:pt x="300181" y="417175"/>
                      <a:pt x="305493" y="414943"/>
                      <a:pt x="309418" y="411018"/>
                    </a:cubicBezTo>
                    <a:cubicBezTo>
                      <a:pt x="313343" y="407093"/>
                      <a:pt x="315187" y="401497"/>
                      <a:pt x="318654" y="397163"/>
                    </a:cubicBezTo>
                    <a:cubicBezTo>
                      <a:pt x="331161" y="381529"/>
                      <a:pt x="337151" y="387851"/>
                      <a:pt x="346363" y="360218"/>
                    </a:cubicBezTo>
                    <a:cubicBezTo>
                      <a:pt x="347903" y="355600"/>
                      <a:pt x="348618" y="350619"/>
                      <a:pt x="350982" y="346363"/>
                    </a:cubicBezTo>
                    <a:cubicBezTo>
                      <a:pt x="356373" y="336659"/>
                      <a:pt x="365943" y="329185"/>
                      <a:pt x="369454" y="318654"/>
                    </a:cubicBezTo>
                    <a:lnTo>
                      <a:pt x="378691" y="290945"/>
                    </a:lnTo>
                    <a:cubicBezTo>
                      <a:pt x="380230" y="266315"/>
                      <a:pt x="380853" y="241610"/>
                      <a:pt x="383309" y="217054"/>
                    </a:cubicBezTo>
                    <a:cubicBezTo>
                      <a:pt x="383941" y="210739"/>
                      <a:pt x="386792" y="204826"/>
                      <a:pt x="387927" y="198582"/>
                    </a:cubicBezTo>
                    <a:cubicBezTo>
                      <a:pt x="389874" y="187872"/>
                      <a:pt x="388502" y="176361"/>
                      <a:pt x="392545" y="166254"/>
                    </a:cubicBezTo>
                    <a:cubicBezTo>
                      <a:pt x="394971" y="160190"/>
                      <a:pt x="402219" y="157417"/>
                      <a:pt x="406400" y="152400"/>
                    </a:cubicBezTo>
                    <a:cubicBezTo>
                      <a:pt x="409953" y="148136"/>
                      <a:pt x="411372" y="142098"/>
                      <a:pt x="415636" y="138545"/>
                    </a:cubicBezTo>
                    <a:cubicBezTo>
                      <a:pt x="420925" y="134138"/>
                      <a:pt x="428132" y="132725"/>
                      <a:pt x="434109" y="129309"/>
                    </a:cubicBezTo>
                    <a:cubicBezTo>
                      <a:pt x="438928" y="126555"/>
                      <a:pt x="443447" y="123299"/>
                      <a:pt x="447963" y="120073"/>
                    </a:cubicBezTo>
                    <a:cubicBezTo>
                      <a:pt x="454226" y="115599"/>
                      <a:pt x="459551" y="109660"/>
                      <a:pt x="466436" y="106218"/>
                    </a:cubicBezTo>
                    <a:cubicBezTo>
                      <a:pt x="475144" y="101864"/>
                      <a:pt x="484909" y="100061"/>
                      <a:pt x="494145" y="96982"/>
                    </a:cubicBezTo>
                    <a:cubicBezTo>
                      <a:pt x="498763" y="95442"/>
                      <a:pt x="503949" y="95063"/>
                      <a:pt x="508000" y="92363"/>
                    </a:cubicBezTo>
                    <a:lnTo>
                      <a:pt x="521854" y="83127"/>
                    </a:lnTo>
                    <a:cubicBezTo>
                      <a:pt x="524933" y="78509"/>
                      <a:pt x="528905" y="74375"/>
                      <a:pt x="531091" y="69273"/>
                    </a:cubicBezTo>
                    <a:cubicBezTo>
                      <a:pt x="543860" y="39480"/>
                      <a:pt x="526354" y="60156"/>
                      <a:pt x="544945" y="41563"/>
                    </a:cubicBezTo>
                    <a:cubicBezTo>
                      <a:pt x="551430" y="15624"/>
                      <a:pt x="549563" y="29438"/>
                      <a:pt x="549563" y="0"/>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1" name="Freeform 160"/>
              <p:cNvSpPr/>
              <p:nvPr/>
            </p:nvSpPr>
            <p:spPr>
              <a:xfrm rot="20700000">
                <a:off x="9988981" y="2033323"/>
                <a:ext cx="501221" cy="444346"/>
              </a:xfrm>
              <a:custGeom>
                <a:avLst/>
                <a:gdLst>
                  <a:gd name="connsiteX0" fmla="*/ 548640 w 716280"/>
                  <a:gd name="connsiteY0" fmla="*/ 635000 h 635000"/>
                  <a:gd name="connsiteX1" fmla="*/ 553720 w 716280"/>
                  <a:gd name="connsiteY1" fmla="*/ 609600 h 635000"/>
                  <a:gd name="connsiteX2" fmla="*/ 568960 w 716280"/>
                  <a:gd name="connsiteY2" fmla="*/ 589280 h 635000"/>
                  <a:gd name="connsiteX3" fmla="*/ 579120 w 716280"/>
                  <a:gd name="connsiteY3" fmla="*/ 568960 h 635000"/>
                  <a:gd name="connsiteX4" fmla="*/ 609600 w 716280"/>
                  <a:gd name="connsiteY4" fmla="*/ 528320 h 635000"/>
                  <a:gd name="connsiteX5" fmla="*/ 635000 w 716280"/>
                  <a:gd name="connsiteY5" fmla="*/ 487680 h 635000"/>
                  <a:gd name="connsiteX6" fmla="*/ 655320 w 716280"/>
                  <a:gd name="connsiteY6" fmla="*/ 457200 h 635000"/>
                  <a:gd name="connsiteX7" fmla="*/ 670560 w 716280"/>
                  <a:gd name="connsiteY7" fmla="*/ 421640 h 635000"/>
                  <a:gd name="connsiteX8" fmla="*/ 680720 w 716280"/>
                  <a:gd name="connsiteY8" fmla="*/ 406400 h 635000"/>
                  <a:gd name="connsiteX9" fmla="*/ 685800 w 716280"/>
                  <a:gd name="connsiteY9" fmla="*/ 391160 h 635000"/>
                  <a:gd name="connsiteX10" fmla="*/ 695960 w 716280"/>
                  <a:gd name="connsiteY10" fmla="*/ 375920 h 635000"/>
                  <a:gd name="connsiteX11" fmla="*/ 706120 w 716280"/>
                  <a:gd name="connsiteY11" fmla="*/ 345440 h 635000"/>
                  <a:gd name="connsiteX12" fmla="*/ 716280 w 716280"/>
                  <a:gd name="connsiteY12" fmla="*/ 309880 h 635000"/>
                  <a:gd name="connsiteX13" fmla="*/ 711200 w 716280"/>
                  <a:gd name="connsiteY13" fmla="*/ 172720 h 635000"/>
                  <a:gd name="connsiteX14" fmla="*/ 701040 w 716280"/>
                  <a:gd name="connsiteY14" fmla="*/ 152400 h 635000"/>
                  <a:gd name="connsiteX15" fmla="*/ 640080 w 716280"/>
                  <a:gd name="connsiteY15" fmla="*/ 121920 h 635000"/>
                  <a:gd name="connsiteX16" fmla="*/ 599440 w 716280"/>
                  <a:gd name="connsiteY16" fmla="*/ 106680 h 635000"/>
                  <a:gd name="connsiteX17" fmla="*/ 472440 w 716280"/>
                  <a:gd name="connsiteY17" fmla="*/ 111760 h 635000"/>
                  <a:gd name="connsiteX18" fmla="*/ 457200 w 716280"/>
                  <a:gd name="connsiteY18" fmla="*/ 121920 h 635000"/>
                  <a:gd name="connsiteX19" fmla="*/ 436880 w 716280"/>
                  <a:gd name="connsiteY19" fmla="*/ 127000 h 635000"/>
                  <a:gd name="connsiteX20" fmla="*/ 381000 w 716280"/>
                  <a:gd name="connsiteY20" fmla="*/ 142240 h 635000"/>
                  <a:gd name="connsiteX21" fmla="*/ 355600 w 716280"/>
                  <a:gd name="connsiteY21" fmla="*/ 152400 h 635000"/>
                  <a:gd name="connsiteX22" fmla="*/ 325120 w 716280"/>
                  <a:gd name="connsiteY22" fmla="*/ 167640 h 635000"/>
                  <a:gd name="connsiteX23" fmla="*/ 294640 w 716280"/>
                  <a:gd name="connsiteY23" fmla="*/ 172720 h 635000"/>
                  <a:gd name="connsiteX24" fmla="*/ 279400 w 716280"/>
                  <a:gd name="connsiteY24" fmla="*/ 177800 h 635000"/>
                  <a:gd name="connsiteX25" fmla="*/ 254000 w 716280"/>
                  <a:gd name="connsiteY25" fmla="*/ 182880 h 635000"/>
                  <a:gd name="connsiteX26" fmla="*/ 233680 w 716280"/>
                  <a:gd name="connsiteY26" fmla="*/ 187960 h 635000"/>
                  <a:gd name="connsiteX27" fmla="*/ 142240 w 716280"/>
                  <a:gd name="connsiteY27" fmla="*/ 182880 h 635000"/>
                  <a:gd name="connsiteX28" fmla="*/ 116840 w 716280"/>
                  <a:gd name="connsiteY28" fmla="*/ 177800 h 635000"/>
                  <a:gd name="connsiteX29" fmla="*/ 86360 w 716280"/>
                  <a:gd name="connsiteY29" fmla="*/ 167640 h 635000"/>
                  <a:gd name="connsiteX30" fmla="*/ 71120 w 716280"/>
                  <a:gd name="connsiteY30" fmla="*/ 152400 h 635000"/>
                  <a:gd name="connsiteX31" fmla="*/ 60960 w 716280"/>
                  <a:gd name="connsiteY31" fmla="*/ 106680 h 635000"/>
                  <a:gd name="connsiteX32" fmla="*/ 45720 w 716280"/>
                  <a:gd name="connsiteY32" fmla="*/ 50800 h 635000"/>
                  <a:gd name="connsiteX33" fmla="*/ 35560 w 716280"/>
                  <a:gd name="connsiteY33" fmla="*/ 35560 h 635000"/>
                  <a:gd name="connsiteX34" fmla="*/ 20320 w 716280"/>
                  <a:gd name="connsiteY34" fmla="*/ 30480 h 635000"/>
                  <a:gd name="connsiteX35" fmla="*/ 0 w 716280"/>
                  <a:gd name="connsiteY35" fmla="*/ 0 h 6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16280" h="635000">
                    <a:moveTo>
                      <a:pt x="548640" y="635000"/>
                    </a:moveTo>
                    <a:cubicBezTo>
                      <a:pt x="550333" y="626533"/>
                      <a:pt x="550213" y="617490"/>
                      <a:pt x="553720" y="609600"/>
                    </a:cubicBezTo>
                    <a:cubicBezTo>
                      <a:pt x="557159" y="601863"/>
                      <a:pt x="564473" y="596460"/>
                      <a:pt x="568960" y="589280"/>
                    </a:cubicBezTo>
                    <a:cubicBezTo>
                      <a:pt x="572974" y="582858"/>
                      <a:pt x="574919" y="575261"/>
                      <a:pt x="579120" y="568960"/>
                    </a:cubicBezTo>
                    <a:cubicBezTo>
                      <a:pt x="588513" y="554871"/>
                      <a:pt x="602027" y="543466"/>
                      <a:pt x="609600" y="528320"/>
                    </a:cubicBezTo>
                    <a:cubicBezTo>
                      <a:pt x="626496" y="494529"/>
                      <a:pt x="611919" y="520653"/>
                      <a:pt x="635000" y="487680"/>
                    </a:cubicBezTo>
                    <a:cubicBezTo>
                      <a:pt x="642002" y="477677"/>
                      <a:pt x="651459" y="468784"/>
                      <a:pt x="655320" y="457200"/>
                    </a:cubicBezTo>
                    <a:cubicBezTo>
                      <a:pt x="661019" y="440102"/>
                      <a:pt x="660516" y="439217"/>
                      <a:pt x="670560" y="421640"/>
                    </a:cubicBezTo>
                    <a:cubicBezTo>
                      <a:pt x="673589" y="416339"/>
                      <a:pt x="677990" y="411861"/>
                      <a:pt x="680720" y="406400"/>
                    </a:cubicBezTo>
                    <a:cubicBezTo>
                      <a:pt x="683115" y="401611"/>
                      <a:pt x="683405" y="395949"/>
                      <a:pt x="685800" y="391160"/>
                    </a:cubicBezTo>
                    <a:cubicBezTo>
                      <a:pt x="688530" y="385699"/>
                      <a:pt x="693480" y="381499"/>
                      <a:pt x="695960" y="375920"/>
                    </a:cubicBezTo>
                    <a:cubicBezTo>
                      <a:pt x="700310" y="366133"/>
                      <a:pt x="702733" y="355600"/>
                      <a:pt x="706120" y="345440"/>
                    </a:cubicBezTo>
                    <a:cubicBezTo>
                      <a:pt x="713408" y="323576"/>
                      <a:pt x="709901" y="335395"/>
                      <a:pt x="716280" y="309880"/>
                    </a:cubicBezTo>
                    <a:cubicBezTo>
                      <a:pt x="714587" y="264160"/>
                      <a:pt x="715607" y="218259"/>
                      <a:pt x="711200" y="172720"/>
                    </a:cubicBezTo>
                    <a:cubicBezTo>
                      <a:pt x="710471" y="165182"/>
                      <a:pt x="706395" y="157755"/>
                      <a:pt x="701040" y="152400"/>
                    </a:cubicBezTo>
                    <a:cubicBezTo>
                      <a:pt x="671923" y="123283"/>
                      <a:pt x="673134" y="138447"/>
                      <a:pt x="640080" y="121920"/>
                    </a:cubicBezTo>
                    <a:cubicBezTo>
                      <a:pt x="613515" y="108638"/>
                      <a:pt x="627107" y="113597"/>
                      <a:pt x="599440" y="106680"/>
                    </a:cubicBezTo>
                    <a:cubicBezTo>
                      <a:pt x="557107" y="108373"/>
                      <a:pt x="514566" y="107246"/>
                      <a:pt x="472440" y="111760"/>
                    </a:cubicBezTo>
                    <a:cubicBezTo>
                      <a:pt x="466369" y="112410"/>
                      <a:pt x="462812" y="119515"/>
                      <a:pt x="457200" y="121920"/>
                    </a:cubicBezTo>
                    <a:cubicBezTo>
                      <a:pt x="450783" y="124670"/>
                      <a:pt x="443417" y="124549"/>
                      <a:pt x="436880" y="127000"/>
                    </a:cubicBezTo>
                    <a:cubicBezTo>
                      <a:pt x="389142" y="144902"/>
                      <a:pt x="450475" y="132315"/>
                      <a:pt x="381000" y="142240"/>
                    </a:cubicBezTo>
                    <a:cubicBezTo>
                      <a:pt x="372533" y="145627"/>
                      <a:pt x="363756" y="148322"/>
                      <a:pt x="355600" y="152400"/>
                    </a:cubicBezTo>
                    <a:cubicBezTo>
                      <a:pt x="333679" y="163360"/>
                      <a:pt x="348104" y="162533"/>
                      <a:pt x="325120" y="167640"/>
                    </a:cubicBezTo>
                    <a:cubicBezTo>
                      <a:pt x="315065" y="169874"/>
                      <a:pt x="304695" y="170486"/>
                      <a:pt x="294640" y="172720"/>
                    </a:cubicBezTo>
                    <a:cubicBezTo>
                      <a:pt x="289413" y="173882"/>
                      <a:pt x="284595" y="176501"/>
                      <a:pt x="279400" y="177800"/>
                    </a:cubicBezTo>
                    <a:cubicBezTo>
                      <a:pt x="271023" y="179894"/>
                      <a:pt x="262429" y="181007"/>
                      <a:pt x="254000" y="182880"/>
                    </a:cubicBezTo>
                    <a:cubicBezTo>
                      <a:pt x="247184" y="184395"/>
                      <a:pt x="240453" y="186267"/>
                      <a:pt x="233680" y="187960"/>
                    </a:cubicBezTo>
                    <a:cubicBezTo>
                      <a:pt x="203200" y="186267"/>
                      <a:pt x="172652" y="185525"/>
                      <a:pt x="142240" y="182880"/>
                    </a:cubicBezTo>
                    <a:cubicBezTo>
                      <a:pt x="133638" y="182132"/>
                      <a:pt x="125170" y="180072"/>
                      <a:pt x="116840" y="177800"/>
                    </a:cubicBezTo>
                    <a:cubicBezTo>
                      <a:pt x="106508" y="174982"/>
                      <a:pt x="86360" y="167640"/>
                      <a:pt x="86360" y="167640"/>
                    </a:cubicBezTo>
                    <a:cubicBezTo>
                      <a:pt x="81280" y="162560"/>
                      <a:pt x="75105" y="158378"/>
                      <a:pt x="71120" y="152400"/>
                    </a:cubicBezTo>
                    <a:cubicBezTo>
                      <a:pt x="65522" y="144003"/>
                      <a:pt x="61652" y="110483"/>
                      <a:pt x="60960" y="106680"/>
                    </a:cubicBezTo>
                    <a:cubicBezTo>
                      <a:pt x="58574" y="93559"/>
                      <a:pt x="52663" y="61215"/>
                      <a:pt x="45720" y="50800"/>
                    </a:cubicBezTo>
                    <a:cubicBezTo>
                      <a:pt x="42333" y="45720"/>
                      <a:pt x="40328" y="39374"/>
                      <a:pt x="35560" y="35560"/>
                    </a:cubicBezTo>
                    <a:cubicBezTo>
                      <a:pt x="31379" y="32215"/>
                      <a:pt x="25400" y="32173"/>
                      <a:pt x="20320" y="30480"/>
                    </a:cubicBezTo>
                    <a:lnTo>
                      <a:pt x="0" y="0"/>
                    </a:ln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2" name="Freeform 161"/>
              <p:cNvSpPr/>
              <p:nvPr/>
            </p:nvSpPr>
            <p:spPr>
              <a:xfrm rot="20700000">
                <a:off x="10215434" y="1958801"/>
                <a:ext cx="170661" cy="487003"/>
              </a:xfrm>
              <a:custGeom>
                <a:avLst/>
                <a:gdLst>
                  <a:gd name="connsiteX0" fmla="*/ 223567 w 243887"/>
                  <a:gd name="connsiteY0" fmla="*/ 695960 h 695960"/>
                  <a:gd name="connsiteX1" fmla="*/ 228647 w 243887"/>
                  <a:gd name="connsiteY1" fmla="*/ 619760 h 695960"/>
                  <a:gd name="connsiteX2" fmla="*/ 233727 w 243887"/>
                  <a:gd name="connsiteY2" fmla="*/ 497840 h 695960"/>
                  <a:gd name="connsiteX3" fmla="*/ 238807 w 243887"/>
                  <a:gd name="connsiteY3" fmla="*/ 472440 h 695960"/>
                  <a:gd name="connsiteX4" fmla="*/ 243887 w 243887"/>
                  <a:gd name="connsiteY4" fmla="*/ 436880 h 695960"/>
                  <a:gd name="connsiteX5" fmla="*/ 238807 w 243887"/>
                  <a:gd name="connsiteY5" fmla="*/ 279400 h 695960"/>
                  <a:gd name="connsiteX6" fmla="*/ 218487 w 243887"/>
                  <a:gd name="connsiteY6" fmla="*/ 243840 h 695960"/>
                  <a:gd name="connsiteX7" fmla="*/ 203247 w 243887"/>
                  <a:gd name="connsiteY7" fmla="*/ 233680 h 695960"/>
                  <a:gd name="connsiteX8" fmla="*/ 188007 w 243887"/>
                  <a:gd name="connsiteY8" fmla="*/ 218440 h 695960"/>
                  <a:gd name="connsiteX9" fmla="*/ 172767 w 243887"/>
                  <a:gd name="connsiteY9" fmla="*/ 213360 h 695960"/>
                  <a:gd name="connsiteX10" fmla="*/ 137207 w 243887"/>
                  <a:gd name="connsiteY10" fmla="*/ 193040 h 695960"/>
                  <a:gd name="connsiteX11" fmla="*/ 121967 w 243887"/>
                  <a:gd name="connsiteY11" fmla="*/ 187960 h 695960"/>
                  <a:gd name="connsiteX12" fmla="*/ 71167 w 243887"/>
                  <a:gd name="connsiteY12" fmla="*/ 177800 h 695960"/>
                  <a:gd name="connsiteX13" fmla="*/ 50847 w 243887"/>
                  <a:gd name="connsiteY13" fmla="*/ 172720 h 695960"/>
                  <a:gd name="connsiteX14" fmla="*/ 35607 w 243887"/>
                  <a:gd name="connsiteY14" fmla="*/ 162560 h 695960"/>
                  <a:gd name="connsiteX15" fmla="*/ 15287 w 243887"/>
                  <a:gd name="connsiteY15" fmla="*/ 132080 h 695960"/>
                  <a:gd name="connsiteX16" fmla="*/ 47 w 243887"/>
                  <a:gd name="connsiteY16" fmla="*/ 5080 h 695960"/>
                  <a:gd name="connsiteX17" fmla="*/ 47 w 243887"/>
                  <a:gd name="connsiteY17" fmla="*/ 0 h 69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3887" h="695960">
                    <a:moveTo>
                      <a:pt x="223567" y="695960"/>
                    </a:moveTo>
                    <a:cubicBezTo>
                      <a:pt x="225260" y="670560"/>
                      <a:pt x="227343" y="645183"/>
                      <a:pt x="228647" y="619760"/>
                    </a:cubicBezTo>
                    <a:cubicBezTo>
                      <a:pt x="230730" y="579138"/>
                      <a:pt x="230928" y="538419"/>
                      <a:pt x="233727" y="497840"/>
                    </a:cubicBezTo>
                    <a:cubicBezTo>
                      <a:pt x="234321" y="489226"/>
                      <a:pt x="237388" y="480957"/>
                      <a:pt x="238807" y="472440"/>
                    </a:cubicBezTo>
                    <a:cubicBezTo>
                      <a:pt x="240775" y="460629"/>
                      <a:pt x="242194" y="448733"/>
                      <a:pt x="243887" y="436880"/>
                    </a:cubicBezTo>
                    <a:cubicBezTo>
                      <a:pt x="242194" y="384387"/>
                      <a:pt x="241891" y="331830"/>
                      <a:pt x="238807" y="279400"/>
                    </a:cubicBezTo>
                    <a:cubicBezTo>
                      <a:pt x="238080" y="267049"/>
                      <a:pt x="225823" y="251176"/>
                      <a:pt x="218487" y="243840"/>
                    </a:cubicBezTo>
                    <a:cubicBezTo>
                      <a:pt x="214170" y="239523"/>
                      <a:pt x="207937" y="237589"/>
                      <a:pt x="203247" y="233680"/>
                    </a:cubicBezTo>
                    <a:cubicBezTo>
                      <a:pt x="197728" y="229081"/>
                      <a:pt x="193985" y="222425"/>
                      <a:pt x="188007" y="218440"/>
                    </a:cubicBezTo>
                    <a:cubicBezTo>
                      <a:pt x="183552" y="215470"/>
                      <a:pt x="177689" y="215469"/>
                      <a:pt x="172767" y="213360"/>
                    </a:cubicBezTo>
                    <a:cubicBezTo>
                      <a:pt x="110424" y="186642"/>
                      <a:pt x="188225" y="218549"/>
                      <a:pt x="137207" y="193040"/>
                    </a:cubicBezTo>
                    <a:cubicBezTo>
                      <a:pt x="132418" y="190645"/>
                      <a:pt x="127185" y="189164"/>
                      <a:pt x="121967" y="187960"/>
                    </a:cubicBezTo>
                    <a:cubicBezTo>
                      <a:pt x="105141" y="184077"/>
                      <a:pt x="87920" y="181988"/>
                      <a:pt x="71167" y="177800"/>
                    </a:cubicBezTo>
                    <a:lnTo>
                      <a:pt x="50847" y="172720"/>
                    </a:lnTo>
                    <a:cubicBezTo>
                      <a:pt x="45767" y="169333"/>
                      <a:pt x="39627" y="167155"/>
                      <a:pt x="35607" y="162560"/>
                    </a:cubicBezTo>
                    <a:cubicBezTo>
                      <a:pt x="27566" y="153370"/>
                      <a:pt x="15287" y="132080"/>
                      <a:pt x="15287" y="132080"/>
                    </a:cubicBezTo>
                    <a:cubicBezTo>
                      <a:pt x="519" y="58239"/>
                      <a:pt x="5709" y="95679"/>
                      <a:pt x="47" y="5080"/>
                    </a:cubicBezTo>
                    <a:cubicBezTo>
                      <a:pt x="-59" y="3390"/>
                      <a:pt x="47" y="1693"/>
                      <a:pt x="47" y="0"/>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3" name="Freeform 162"/>
              <p:cNvSpPr/>
              <p:nvPr/>
            </p:nvSpPr>
            <p:spPr>
              <a:xfrm rot="20700000">
                <a:off x="9962718" y="2218362"/>
                <a:ext cx="444924" cy="302155"/>
              </a:xfrm>
              <a:custGeom>
                <a:avLst/>
                <a:gdLst>
                  <a:gd name="connsiteX0" fmla="*/ 635827 w 635827"/>
                  <a:gd name="connsiteY0" fmla="*/ 431800 h 431800"/>
                  <a:gd name="connsiteX1" fmla="*/ 630747 w 635827"/>
                  <a:gd name="connsiteY1" fmla="*/ 365760 h 431800"/>
                  <a:gd name="connsiteX2" fmla="*/ 615507 w 635827"/>
                  <a:gd name="connsiteY2" fmla="*/ 335280 h 431800"/>
                  <a:gd name="connsiteX3" fmla="*/ 610427 w 635827"/>
                  <a:gd name="connsiteY3" fmla="*/ 320040 h 431800"/>
                  <a:gd name="connsiteX4" fmla="*/ 600267 w 635827"/>
                  <a:gd name="connsiteY4" fmla="*/ 299720 h 431800"/>
                  <a:gd name="connsiteX5" fmla="*/ 595187 w 635827"/>
                  <a:gd name="connsiteY5" fmla="*/ 284480 h 431800"/>
                  <a:gd name="connsiteX6" fmla="*/ 590107 w 635827"/>
                  <a:gd name="connsiteY6" fmla="*/ 264160 h 431800"/>
                  <a:gd name="connsiteX7" fmla="*/ 564707 w 635827"/>
                  <a:gd name="connsiteY7" fmla="*/ 213360 h 431800"/>
                  <a:gd name="connsiteX8" fmla="*/ 544387 w 635827"/>
                  <a:gd name="connsiteY8" fmla="*/ 203200 h 431800"/>
                  <a:gd name="connsiteX9" fmla="*/ 524067 w 635827"/>
                  <a:gd name="connsiteY9" fmla="*/ 182880 h 431800"/>
                  <a:gd name="connsiteX10" fmla="*/ 493587 w 635827"/>
                  <a:gd name="connsiteY10" fmla="*/ 172720 h 431800"/>
                  <a:gd name="connsiteX11" fmla="*/ 468187 w 635827"/>
                  <a:gd name="connsiteY11" fmla="*/ 162560 h 431800"/>
                  <a:gd name="connsiteX12" fmla="*/ 422467 w 635827"/>
                  <a:gd name="connsiteY12" fmla="*/ 152400 h 431800"/>
                  <a:gd name="connsiteX13" fmla="*/ 407227 w 635827"/>
                  <a:gd name="connsiteY13" fmla="*/ 147320 h 431800"/>
                  <a:gd name="connsiteX14" fmla="*/ 381827 w 635827"/>
                  <a:gd name="connsiteY14" fmla="*/ 142240 h 431800"/>
                  <a:gd name="connsiteX15" fmla="*/ 325947 w 635827"/>
                  <a:gd name="connsiteY15" fmla="*/ 127000 h 431800"/>
                  <a:gd name="connsiteX16" fmla="*/ 290387 w 635827"/>
                  <a:gd name="connsiteY16" fmla="*/ 116840 h 431800"/>
                  <a:gd name="connsiteX17" fmla="*/ 270067 w 635827"/>
                  <a:gd name="connsiteY17" fmla="*/ 106680 h 431800"/>
                  <a:gd name="connsiteX18" fmla="*/ 229427 w 635827"/>
                  <a:gd name="connsiteY18" fmla="*/ 96520 h 431800"/>
                  <a:gd name="connsiteX19" fmla="*/ 209107 w 635827"/>
                  <a:gd name="connsiteY19" fmla="*/ 91440 h 431800"/>
                  <a:gd name="connsiteX20" fmla="*/ 188787 w 635827"/>
                  <a:gd name="connsiteY20" fmla="*/ 86360 h 431800"/>
                  <a:gd name="connsiteX21" fmla="*/ 163387 w 635827"/>
                  <a:gd name="connsiteY21" fmla="*/ 81280 h 431800"/>
                  <a:gd name="connsiteX22" fmla="*/ 143067 w 635827"/>
                  <a:gd name="connsiteY22" fmla="*/ 76200 h 431800"/>
                  <a:gd name="connsiteX23" fmla="*/ 36387 w 635827"/>
                  <a:gd name="connsiteY23" fmla="*/ 71120 h 431800"/>
                  <a:gd name="connsiteX24" fmla="*/ 26227 w 635827"/>
                  <a:gd name="connsiteY24" fmla="*/ 50800 h 431800"/>
                  <a:gd name="connsiteX25" fmla="*/ 827 w 635827"/>
                  <a:gd name="connsiteY25" fmla="*/ 20320 h 431800"/>
                  <a:gd name="connsiteX26" fmla="*/ 827 w 635827"/>
                  <a:gd name="connsiteY26" fmla="*/ 0 h 43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5827" h="431800">
                    <a:moveTo>
                      <a:pt x="635827" y="431800"/>
                    </a:moveTo>
                    <a:cubicBezTo>
                      <a:pt x="634134" y="409787"/>
                      <a:pt x="633485" y="387668"/>
                      <a:pt x="630747" y="365760"/>
                    </a:cubicBezTo>
                    <a:cubicBezTo>
                      <a:pt x="628619" y="348735"/>
                      <a:pt x="623070" y="350407"/>
                      <a:pt x="615507" y="335280"/>
                    </a:cubicBezTo>
                    <a:cubicBezTo>
                      <a:pt x="613112" y="330491"/>
                      <a:pt x="612536" y="324962"/>
                      <a:pt x="610427" y="320040"/>
                    </a:cubicBezTo>
                    <a:cubicBezTo>
                      <a:pt x="607444" y="313079"/>
                      <a:pt x="603250" y="306681"/>
                      <a:pt x="600267" y="299720"/>
                    </a:cubicBezTo>
                    <a:cubicBezTo>
                      <a:pt x="598158" y="294798"/>
                      <a:pt x="596658" y="289629"/>
                      <a:pt x="595187" y="284480"/>
                    </a:cubicBezTo>
                    <a:cubicBezTo>
                      <a:pt x="593269" y="277767"/>
                      <a:pt x="592857" y="270577"/>
                      <a:pt x="590107" y="264160"/>
                    </a:cubicBezTo>
                    <a:cubicBezTo>
                      <a:pt x="582649" y="246759"/>
                      <a:pt x="576066" y="228506"/>
                      <a:pt x="564707" y="213360"/>
                    </a:cubicBezTo>
                    <a:cubicBezTo>
                      <a:pt x="560163" y="207302"/>
                      <a:pt x="550445" y="207744"/>
                      <a:pt x="544387" y="203200"/>
                    </a:cubicBezTo>
                    <a:cubicBezTo>
                      <a:pt x="536724" y="197453"/>
                      <a:pt x="532281" y="187808"/>
                      <a:pt x="524067" y="182880"/>
                    </a:cubicBezTo>
                    <a:cubicBezTo>
                      <a:pt x="514884" y="177370"/>
                      <a:pt x="503652" y="176380"/>
                      <a:pt x="493587" y="172720"/>
                    </a:cubicBezTo>
                    <a:cubicBezTo>
                      <a:pt x="485017" y="169604"/>
                      <a:pt x="476838" y="165444"/>
                      <a:pt x="468187" y="162560"/>
                    </a:cubicBezTo>
                    <a:cubicBezTo>
                      <a:pt x="452542" y="157345"/>
                      <a:pt x="438572" y="156426"/>
                      <a:pt x="422467" y="152400"/>
                    </a:cubicBezTo>
                    <a:cubicBezTo>
                      <a:pt x="417272" y="151101"/>
                      <a:pt x="412422" y="148619"/>
                      <a:pt x="407227" y="147320"/>
                    </a:cubicBezTo>
                    <a:cubicBezTo>
                      <a:pt x="398850" y="145226"/>
                      <a:pt x="390240" y="144182"/>
                      <a:pt x="381827" y="142240"/>
                    </a:cubicBezTo>
                    <a:cubicBezTo>
                      <a:pt x="287654" y="120508"/>
                      <a:pt x="372971" y="140435"/>
                      <a:pt x="325947" y="127000"/>
                    </a:cubicBezTo>
                    <a:cubicBezTo>
                      <a:pt x="313058" y="123317"/>
                      <a:pt x="302567" y="122060"/>
                      <a:pt x="290387" y="116840"/>
                    </a:cubicBezTo>
                    <a:cubicBezTo>
                      <a:pt x="283426" y="113857"/>
                      <a:pt x="277251" y="109075"/>
                      <a:pt x="270067" y="106680"/>
                    </a:cubicBezTo>
                    <a:cubicBezTo>
                      <a:pt x="256820" y="102264"/>
                      <a:pt x="242974" y="99907"/>
                      <a:pt x="229427" y="96520"/>
                    </a:cubicBezTo>
                    <a:lnTo>
                      <a:pt x="209107" y="91440"/>
                    </a:lnTo>
                    <a:cubicBezTo>
                      <a:pt x="202334" y="89747"/>
                      <a:pt x="195633" y="87729"/>
                      <a:pt x="188787" y="86360"/>
                    </a:cubicBezTo>
                    <a:cubicBezTo>
                      <a:pt x="180320" y="84667"/>
                      <a:pt x="171816" y="83153"/>
                      <a:pt x="163387" y="81280"/>
                    </a:cubicBezTo>
                    <a:cubicBezTo>
                      <a:pt x="156571" y="79765"/>
                      <a:pt x="150027" y="76757"/>
                      <a:pt x="143067" y="76200"/>
                    </a:cubicBezTo>
                    <a:cubicBezTo>
                      <a:pt x="107580" y="73361"/>
                      <a:pt x="71947" y="72813"/>
                      <a:pt x="36387" y="71120"/>
                    </a:cubicBezTo>
                    <a:cubicBezTo>
                      <a:pt x="33000" y="64347"/>
                      <a:pt x="30629" y="56962"/>
                      <a:pt x="26227" y="50800"/>
                    </a:cubicBezTo>
                    <a:cubicBezTo>
                      <a:pt x="18797" y="40397"/>
                      <a:pt x="4666" y="33758"/>
                      <a:pt x="827" y="20320"/>
                    </a:cubicBezTo>
                    <a:cubicBezTo>
                      <a:pt x="-1034" y="13807"/>
                      <a:pt x="827" y="6773"/>
                      <a:pt x="827" y="0"/>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4" name="Freeform 163"/>
              <p:cNvSpPr/>
              <p:nvPr/>
            </p:nvSpPr>
            <p:spPr>
              <a:xfrm rot="20700000">
                <a:off x="10515001" y="2675636"/>
                <a:ext cx="252388" cy="116978"/>
              </a:xfrm>
              <a:custGeom>
                <a:avLst/>
                <a:gdLst>
                  <a:gd name="connsiteX0" fmla="*/ 0 w 360680"/>
                  <a:gd name="connsiteY0" fmla="*/ 528320 h 528320"/>
                  <a:gd name="connsiteX1" fmla="*/ 35560 w 360680"/>
                  <a:gd name="connsiteY1" fmla="*/ 426720 h 528320"/>
                  <a:gd name="connsiteX2" fmla="*/ 45720 w 360680"/>
                  <a:gd name="connsiteY2" fmla="*/ 401320 h 528320"/>
                  <a:gd name="connsiteX3" fmla="*/ 60960 w 360680"/>
                  <a:gd name="connsiteY3" fmla="*/ 386080 h 528320"/>
                  <a:gd name="connsiteX4" fmla="*/ 81280 w 360680"/>
                  <a:gd name="connsiteY4" fmla="*/ 355600 h 528320"/>
                  <a:gd name="connsiteX5" fmla="*/ 152400 w 360680"/>
                  <a:gd name="connsiteY5" fmla="*/ 284480 h 528320"/>
                  <a:gd name="connsiteX6" fmla="*/ 172720 w 360680"/>
                  <a:gd name="connsiteY6" fmla="*/ 264160 h 528320"/>
                  <a:gd name="connsiteX7" fmla="*/ 187960 w 360680"/>
                  <a:gd name="connsiteY7" fmla="*/ 248920 h 528320"/>
                  <a:gd name="connsiteX8" fmla="*/ 218440 w 360680"/>
                  <a:gd name="connsiteY8" fmla="*/ 213360 h 528320"/>
                  <a:gd name="connsiteX9" fmla="*/ 233680 w 360680"/>
                  <a:gd name="connsiteY9" fmla="*/ 208280 h 528320"/>
                  <a:gd name="connsiteX10" fmla="*/ 269240 w 360680"/>
                  <a:gd name="connsiteY10" fmla="*/ 198120 h 528320"/>
                  <a:gd name="connsiteX11" fmla="*/ 304800 w 360680"/>
                  <a:gd name="connsiteY11" fmla="*/ 172720 h 528320"/>
                  <a:gd name="connsiteX12" fmla="*/ 314960 w 360680"/>
                  <a:gd name="connsiteY12" fmla="*/ 157480 h 528320"/>
                  <a:gd name="connsiteX13" fmla="*/ 325120 w 360680"/>
                  <a:gd name="connsiteY13" fmla="*/ 96520 h 528320"/>
                  <a:gd name="connsiteX14" fmla="*/ 345440 w 360680"/>
                  <a:gd name="connsiteY14" fmla="*/ 35560 h 528320"/>
                  <a:gd name="connsiteX15" fmla="*/ 350520 w 360680"/>
                  <a:gd name="connsiteY15" fmla="*/ 20320 h 528320"/>
                  <a:gd name="connsiteX16" fmla="*/ 355600 w 360680"/>
                  <a:gd name="connsiteY16" fmla="*/ 5080 h 528320"/>
                  <a:gd name="connsiteX17" fmla="*/ 360680 w 360680"/>
                  <a:gd name="connsiteY17" fmla="*/ 0 h 52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680" h="528320">
                    <a:moveTo>
                      <a:pt x="0" y="528320"/>
                    </a:moveTo>
                    <a:cubicBezTo>
                      <a:pt x="32598" y="397926"/>
                      <a:pt x="-4023" y="525677"/>
                      <a:pt x="35560" y="426720"/>
                    </a:cubicBezTo>
                    <a:cubicBezTo>
                      <a:pt x="38947" y="418253"/>
                      <a:pt x="40887" y="409053"/>
                      <a:pt x="45720" y="401320"/>
                    </a:cubicBezTo>
                    <a:cubicBezTo>
                      <a:pt x="49528" y="395228"/>
                      <a:pt x="56549" y="391751"/>
                      <a:pt x="60960" y="386080"/>
                    </a:cubicBezTo>
                    <a:cubicBezTo>
                      <a:pt x="68457" y="376441"/>
                      <a:pt x="72646" y="364234"/>
                      <a:pt x="81280" y="355600"/>
                    </a:cubicBezTo>
                    <a:lnTo>
                      <a:pt x="152400" y="284480"/>
                    </a:lnTo>
                    <a:lnTo>
                      <a:pt x="172720" y="264160"/>
                    </a:lnTo>
                    <a:cubicBezTo>
                      <a:pt x="177800" y="259080"/>
                      <a:pt x="183649" y="254667"/>
                      <a:pt x="187960" y="248920"/>
                    </a:cubicBezTo>
                    <a:cubicBezTo>
                      <a:pt x="195002" y="239530"/>
                      <a:pt x="207827" y="220436"/>
                      <a:pt x="218440" y="213360"/>
                    </a:cubicBezTo>
                    <a:cubicBezTo>
                      <a:pt x="222895" y="210390"/>
                      <a:pt x="228531" y="209751"/>
                      <a:pt x="233680" y="208280"/>
                    </a:cubicBezTo>
                    <a:cubicBezTo>
                      <a:pt x="241276" y="206110"/>
                      <a:pt x="261120" y="202180"/>
                      <a:pt x="269240" y="198120"/>
                    </a:cubicBezTo>
                    <a:cubicBezTo>
                      <a:pt x="275009" y="195236"/>
                      <a:pt x="302499" y="175021"/>
                      <a:pt x="304800" y="172720"/>
                    </a:cubicBezTo>
                    <a:cubicBezTo>
                      <a:pt x="309117" y="168403"/>
                      <a:pt x="311573" y="162560"/>
                      <a:pt x="314960" y="157480"/>
                    </a:cubicBezTo>
                    <a:cubicBezTo>
                      <a:pt x="318347" y="137160"/>
                      <a:pt x="318606" y="116063"/>
                      <a:pt x="325120" y="96520"/>
                    </a:cubicBezTo>
                    <a:lnTo>
                      <a:pt x="345440" y="35560"/>
                    </a:lnTo>
                    <a:lnTo>
                      <a:pt x="350520" y="20320"/>
                    </a:lnTo>
                    <a:cubicBezTo>
                      <a:pt x="352213" y="15240"/>
                      <a:pt x="351814" y="8866"/>
                      <a:pt x="355600" y="5080"/>
                    </a:cubicBezTo>
                    <a:lnTo>
                      <a:pt x="360680" y="0"/>
                    </a:ln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5" name="Freeform 164"/>
              <p:cNvSpPr/>
              <p:nvPr/>
            </p:nvSpPr>
            <p:spPr>
              <a:xfrm rot="20700000">
                <a:off x="10159505" y="2638043"/>
                <a:ext cx="327038" cy="83503"/>
              </a:xfrm>
              <a:custGeom>
                <a:avLst/>
                <a:gdLst>
                  <a:gd name="connsiteX0" fmla="*/ 467360 w 467360"/>
                  <a:gd name="connsiteY0" fmla="*/ 112409 h 119331"/>
                  <a:gd name="connsiteX1" fmla="*/ 447040 w 467360"/>
                  <a:gd name="connsiteY1" fmla="*/ 117489 h 119331"/>
                  <a:gd name="connsiteX2" fmla="*/ 254000 w 467360"/>
                  <a:gd name="connsiteY2" fmla="*/ 107329 h 119331"/>
                  <a:gd name="connsiteX3" fmla="*/ 223520 w 467360"/>
                  <a:gd name="connsiteY3" fmla="*/ 87009 h 119331"/>
                  <a:gd name="connsiteX4" fmla="*/ 193040 w 467360"/>
                  <a:gd name="connsiteY4" fmla="*/ 51449 h 119331"/>
                  <a:gd name="connsiteX5" fmla="*/ 142240 w 467360"/>
                  <a:gd name="connsiteY5" fmla="*/ 20969 h 119331"/>
                  <a:gd name="connsiteX6" fmla="*/ 127000 w 467360"/>
                  <a:gd name="connsiteY6" fmla="*/ 15889 h 119331"/>
                  <a:gd name="connsiteX7" fmla="*/ 96520 w 467360"/>
                  <a:gd name="connsiteY7" fmla="*/ 649 h 119331"/>
                  <a:gd name="connsiteX8" fmla="*/ 0 w 467360"/>
                  <a:gd name="connsiteY8" fmla="*/ 649 h 11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360" h="119331">
                    <a:moveTo>
                      <a:pt x="467360" y="112409"/>
                    </a:moveTo>
                    <a:cubicBezTo>
                      <a:pt x="460587" y="114102"/>
                      <a:pt x="454022" y="117489"/>
                      <a:pt x="447040" y="117489"/>
                    </a:cubicBezTo>
                    <a:cubicBezTo>
                      <a:pt x="288482" y="117489"/>
                      <a:pt x="327636" y="125738"/>
                      <a:pt x="254000" y="107329"/>
                    </a:cubicBezTo>
                    <a:cubicBezTo>
                      <a:pt x="243840" y="100556"/>
                      <a:pt x="230846" y="96778"/>
                      <a:pt x="223520" y="87009"/>
                    </a:cubicBezTo>
                    <a:cubicBezTo>
                      <a:pt x="213976" y="74284"/>
                      <a:pt x="205776" y="61355"/>
                      <a:pt x="193040" y="51449"/>
                    </a:cubicBezTo>
                    <a:cubicBezTo>
                      <a:pt x="178266" y="39958"/>
                      <a:pt x="159833" y="28509"/>
                      <a:pt x="142240" y="20969"/>
                    </a:cubicBezTo>
                    <a:cubicBezTo>
                      <a:pt x="137318" y="18860"/>
                      <a:pt x="131789" y="18284"/>
                      <a:pt x="127000" y="15889"/>
                    </a:cubicBezTo>
                    <a:cubicBezTo>
                      <a:pt x="115270" y="10024"/>
                      <a:pt x="110566" y="1287"/>
                      <a:pt x="96520" y="649"/>
                    </a:cubicBezTo>
                    <a:cubicBezTo>
                      <a:pt x="64380" y="-812"/>
                      <a:pt x="32173" y="649"/>
                      <a:pt x="0" y="649"/>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6" name="Freeform 165"/>
              <p:cNvSpPr/>
              <p:nvPr/>
            </p:nvSpPr>
            <p:spPr>
              <a:xfrm rot="20700000">
                <a:off x="10333522" y="3090432"/>
                <a:ext cx="231060" cy="78205"/>
              </a:xfrm>
              <a:custGeom>
                <a:avLst/>
                <a:gdLst>
                  <a:gd name="connsiteX0" fmla="*/ 330200 w 330200"/>
                  <a:gd name="connsiteY0" fmla="*/ 106680 h 111760"/>
                  <a:gd name="connsiteX1" fmla="*/ 304800 w 330200"/>
                  <a:gd name="connsiteY1" fmla="*/ 111760 h 111760"/>
                  <a:gd name="connsiteX2" fmla="*/ 284480 w 330200"/>
                  <a:gd name="connsiteY2" fmla="*/ 106680 h 111760"/>
                  <a:gd name="connsiteX3" fmla="*/ 248920 w 330200"/>
                  <a:gd name="connsiteY3" fmla="*/ 86360 h 111760"/>
                  <a:gd name="connsiteX4" fmla="*/ 228600 w 330200"/>
                  <a:gd name="connsiteY4" fmla="*/ 66040 h 111760"/>
                  <a:gd name="connsiteX5" fmla="*/ 208280 w 330200"/>
                  <a:gd name="connsiteY5" fmla="*/ 60960 h 111760"/>
                  <a:gd name="connsiteX6" fmla="*/ 177800 w 330200"/>
                  <a:gd name="connsiteY6" fmla="*/ 40640 h 111760"/>
                  <a:gd name="connsiteX7" fmla="*/ 127000 w 330200"/>
                  <a:gd name="connsiteY7" fmla="*/ 0 h 111760"/>
                  <a:gd name="connsiteX8" fmla="*/ 81280 w 330200"/>
                  <a:gd name="connsiteY8" fmla="*/ 5080 h 111760"/>
                  <a:gd name="connsiteX9" fmla="*/ 50800 w 330200"/>
                  <a:gd name="connsiteY9" fmla="*/ 15240 h 111760"/>
                  <a:gd name="connsiteX10" fmla="*/ 35560 w 330200"/>
                  <a:gd name="connsiteY10" fmla="*/ 20320 h 111760"/>
                  <a:gd name="connsiteX11" fmla="*/ 15240 w 330200"/>
                  <a:gd name="connsiteY11" fmla="*/ 50800 h 111760"/>
                  <a:gd name="connsiteX12" fmla="*/ 0 w 330200"/>
                  <a:gd name="connsiteY12" fmla="*/ 50800 h 11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0200" h="111760">
                    <a:moveTo>
                      <a:pt x="330200" y="106680"/>
                    </a:moveTo>
                    <a:cubicBezTo>
                      <a:pt x="321733" y="108373"/>
                      <a:pt x="313434" y="111760"/>
                      <a:pt x="304800" y="111760"/>
                    </a:cubicBezTo>
                    <a:cubicBezTo>
                      <a:pt x="297818" y="111760"/>
                      <a:pt x="291017" y="109131"/>
                      <a:pt x="284480" y="106680"/>
                    </a:cubicBezTo>
                    <a:cubicBezTo>
                      <a:pt x="275938" y="103477"/>
                      <a:pt x="256562" y="92910"/>
                      <a:pt x="248920" y="86360"/>
                    </a:cubicBezTo>
                    <a:cubicBezTo>
                      <a:pt x="241647" y="80126"/>
                      <a:pt x="236723" y="71117"/>
                      <a:pt x="228600" y="66040"/>
                    </a:cubicBezTo>
                    <a:cubicBezTo>
                      <a:pt x="222679" y="62340"/>
                      <a:pt x="215053" y="62653"/>
                      <a:pt x="208280" y="60960"/>
                    </a:cubicBezTo>
                    <a:cubicBezTo>
                      <a:pt x="198120" y="54187"/>
                      <a:pt x="186434" y="49274"/>
                      <a:pt x="177800" y="40640"/>
                    </a:cubicBezTo>
                    <a:cubicBezTo>
                      <a:pt x="141965" y="4805"/>
                      <a:pt x="160171" y="16586"/>
                      <a:pt x="127000" y="0"/>
                    </a:cubicBezTo>
                    <a:cubicBezTo>
                      <a:pt x="111760" y="1693"/>
                      <a:pt x="96316" y="2073"/>
                      <a:pt x="81280" y="5080"/>
                    </a:cubicBezTo>
                    <a:cubicBezTo>
                      <a:pt x="70778" y="7180"/>
                      <a:pt x="60960" y="11853"/>
                      <a:pt x="50800" y="15240"/>
                    </a:cubicBezTo>
                    <a:lnTo>
                      <a:pt x="35560" y="20320"/>
                    </a:lnTo>
                    <a:cubicBezTo>
                      <a:pt x="31044" y="33867"/>
                      <a:pt x="30461" y="43189"/>
                      <a:pt x="15240" y="50800"/>
                    </a:cubicBezTo>
                    <a:cubicBezTo>
                      <a:pt x="10696" y="53072"/>
                      <a:pt x="5080" y="50800"/>
                      <a:pt x="0" y="50800"/>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7" name="Freeform 166"/>
              <p:cNvSpPr/>
              <p:nvPr/>
            </p:nvSpPr>
            <p:spPr>
              <a:xfrm rot="20700000">
                <a:off x="10605488" y="2939302"/>
                <a:ext cx="291490" cy="67615"/>
              </a:xfrm>
              <a:custGeom>
                <a:avLst/>
                <a:gdLst>
                  <a:gd name="connsiteX0" fmla="*/ 0 w 416560"/>
                  <a:gd name="connsiteY0" fmla="*/ 91511 h 96627"/>
                  <a:gd name="connsiteX1" fmla="*/ 25400 w 416560"/>
                  <a:gd name="connsiteY1" fmla="*/ 96591 h 96627"/>
                  <a:gd name="connsiteX2" fmla="*/ 111760 w 416560"/>
                  <a:gd name="connsiteY2" fmla="*/ 86431 h 96627"/>
                  <a:gd name="connsiteX3" fmla="*/ 137160 w 416560"/>
                  <a:gd name="connsiteY3" fmla="*/ 81351 h 96627"/>
                  <a:gd name="connsiteX4" fmla="*/ 193040 w 416560"/>
                  <a:gd name="connsiteY4" fmla="*/ 66111 h 96627"/>
                  <a:gd name="connsiteX5" fmla="*/ 213360 w 416560"/>
                  <a:gd name="connsiteY5" fmla="*/ 61031 h 96627"/>
                  <a:gd name="connsiteX6" fmla="*/ 325120 w 416560"/>
                  <a:gd name="connsiteY6" fmla="*/ 55951 h 96627"/>
                  <a:gd name="connsiteX7" fmla="*/ 345440 w 416560"/>
                  <a:gd name="connsiteY7" fmla="*/ 40711 h 96627"/>
                  <a:gd name="connsiteX8" fmla="*/ 360680 w 416560"/>
                  <a:gd name="connsiteY8" fmla="*/ 25471 h 96627"/>
                  <a:gd name="connsiteX9" fmla="*/ 375920 w 416560"/>
                  <a:gd name="connsiteY9" fmla="*/ 20391 h 96627"/>
                  <a:gd name="connsiteX10" fmla="*/ 391160 w 416560"/>
                  <a:gd name="connsiteY10" fmla="*/ 5151 h 96627"/>
                  <a:gd name="connsiteX11" fmla="*/ 416560 w 416560"/>
                  <a:gd name="connsiteY11" fmla="*/ 71 h 96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6560" h="96627">
                    <a:moveTo>
                      <a:pt x="0" y="91511"/>
                    </a:moveTo>
                    <a:cubicBezTo>
                      <a:pt x="8467" y="93204"/>
                      <a:pt x="16766" y="96591"/>
                      <a:pt x="25400" y="96591"/>
                    </a:cubicBezTo>
                    <a:cubicBezTo>
                      <a:pt x="135921" y="96591"/>
                      <a:pt x="66299" y="97796"/>
                      <a:pt x="111760" y="86431"/>
                    </a:cubicBezTo>
                    <a:cubicBezTo>
                      <a:pt x="120137" y="84337"/>
                      <a:pt x="128830" y="83623"/>
                      <a:pt x="137160" y="81351"/>
                    </a:cubicBezTo>
                    <a:cubicBezTo>
                      <a:pt x="241830" y="52805"/>
                      <a:pt x="103928" y="85914"/>
                      <a:pt x="193040" y="66111"/>
                    </a:cubicBezTo>
                    <a:cubicBezTo>
                      <a:pt x="199856" y="64596"/>
                      <a:pt x="206399" y="61566"/>
                      <a:pt x="213360" y="61031"/>
                    </a:cubicBezTo>
                    <a:cubicBezTo>
                      <a:pt x="250542" y="58171"/>
                      <a:pt x="287867" y="57644"/>
                      <a:pt x="325120" y="55951"/>
                    </a:cubicBezTo>
                    <a:cubicBezTo>
                      <a:pt x="331893" y="50871"/>
                      <a:pt x="339012" y="46221"/>
                      <a:pt x="345440" y="40711"/>
                    </a:cubicBezTo>
                    <a:cubicBezTo>
                      <a:pt x="350895" y="36036"/>
                      <a:pt x="354702" y="29456"/>
                      <a:pt x="360680" y="25471"/>
                    </a:cubicBezTo>
                    <a:cubicBezTo>
                      <a:pt x="365135" y="22501"/>
                      <a:pt x="370840" y="22084"/>
                      <a:pt x="375920" y="20391"/>
                    </a:cubicBezTo>
                    <a:cubicBezTo>
                      <a:pt x="381000" y="15311"/>
                      <a:pt x="385182" y="9136"/>
                      <a:pt x="391160" y="5151"/>
                    </a:cubicBezTo>
                    <a:cubicBezTo>
                      <a:pt x="400386" y="-1000"/>
                      <a:pt x="406881" y="71"/>
                      <a:pt x="416560" y="71"/>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8" name="Freeform 167"/>
              <p:cNvSpPr/>
              <p:nvPr/>
            </p:nvSpPr>
            <p:spPr>
              <a:xfrm rot="20700000">
                <a:off x="10672129" y="3244183"/>
                <a:ext cx="47504" cy="234614"/>
              </a:xfrm>
              <a:custGeom>
                <a:avLst/>
                <a:gdLst>
                  <a:gd name="connsiteX0" fmla="*/ 0 w 67886"/>
                  <a:gd name="connsiteY0" fmla="*/ 0 h 335280"/>
                  <a:gd name="connsiteX1" fmla="*/ 5080 w 67886"/>
                  <a:gd name="connsiteY1" fmla="*/ 152400 h 335280"/>
                  <a:gd name="connsiteX2" fmla="*/ 20320 w 67886"/>
                  <a:gd name="connsiteY2" fmla="*/ 218440 h 335280"/>
                  <a:gd name="connsiteX3" fmla="*/ 35560 w 67886"/>
                  <a:gd name="connsiteY3" fmla="*/ 223520 h 335280"/>
                  <a:gd name="connsiteX4" fmla="*/ 60960 w 67886"/>
                  <a:gd name="connsiteY4" fmla="*/ 233680 h 335280"/>
                  <a:gd name="connsiteX5" fmla="*/ 66040 w 67886"/>
                  <a:gd name="connsiteY5" fmla="*/ 335280 h 33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86" h="335280">
                    <a:moveTo>
                      <a:pt x="0" y="0"/>
                    </a:moveTo>
                    <a:cubicBezTo>
                      <a:pt x="1693" y="50800"/>
                      <a:pt x="2542" y="101635"/>
                      <a:pt x="5080" y="152400"/>
                    </a:cubicBezTo>
                    <a:cubicBezTo>
                      <a:pt x="5814" y="167070"/>
                      <a:pt x="2498" y="204182"/>
                      <a:pt x="20320" y="218440"/>
                    </a:cubicBezTo>
                    <a:cubicBezTo>
                      <a:pt x="24501" y="221785"/>
                      <a:pt x="30546" y="221640"/>
                      <a:pt x="35560" y="223520"/>
                    </a:cubicBezTo>
                    <a:cubicBezTo>
                      <a:pt x="44098" y="226722"/>
                      <a:pt x="52493" y="230293"/>
                      <a:pt x="60960" y="233680"/>
                    </a:cubicBezTo>
                    <a:cubicBezTo>
                      <a:pt x="72611" y="280284"/>
                      <a:pt x="66040" y="247018"/>
                      <a:pt x="66040" y="335280"/>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69" name="Group 168"/>
              <p:cNvGrpSpPr/>
              <p:nvPr/>
            </p:nvGrpSpPr>
            <p:grpSpPr>
              <a:xfrm>
                <a:off x="10101744" y="3266928"/>
                <a:ext cx="475902" cy="442653"/>
                <a:chOff x="9956176" y="3321684"/>
                <a:chExt cx="582920" cy="237330"/>
              </a:xfrm>
            </p:grpSpPr>
            <p:sp>
              <p:nvSpPr>
                <p:cNvPr id="177" name="Freeform 176"/>
                <p:cNvSpPr/>
                <p:nvPr/>
              </p:nvSpPr>
              <p:spPr>
                <a:xfrm rot="20700000">
                  <a:off x="10144517" y="3327954"/>
                  <a:ext cx="394579" cy="231060"/>
                </a:xfrm>
                <a:custGeom>
                  <a:avLst/>
                  <a:gdLst>
                    <a:gd name="connsiteX0" fmla="*/ 563880 w 563880"/>
                    <a:gd name="connsiteY0" fmla="*/ 0 h 330200"/>
                    <a:gd name="connsiteX1" fmla="*/ 543560 w 563880"/>
                    <a:gd name="connsiteY1" fmla="*/ 30480 h 330200"/>
                    <a:gd name="connsiteX2" fmla="*/ 513080 w 563880"/>
                    <a:gd name="connsiteY2" fmla="*/ 50800 h 330200"/>
                    <a:gd name="connsiteX3" fmla="*/ 477520 w 563880"/>
                    <a:gd name="connsiteY3" fmla="*/ 91440 h 330200"/>
                    <a:gd name="connsiteX4" fmla="*/ 462280 w 563880"/>
                    <a:gd name="connsiteY4" fmla="*/ 96520 h 330200"/>
                    <a:gd name="connsiteX5" fmla="*/ 447040 w 563880"/>
                    <a:gd name="connsiteY5" fmla="*/ 111760 h 330200"/>
                    <a:gd name="connsiteX6" fmla="*/ 320040 w 563880"/>
                    <a:gd name="connsiteY6" fmla="*/ 116840 h 330200"/>
                    <a:gd name="connsiteX7" fmla="*/ 254000 w 563880"/>
                    <a:gd name="connsiteY7" fmla="*/ 116840 h 330200"/>
                    <a:gd name="connsiteX8" fmla="*/ 243840 w 563880"/>
                    <a:gd name="connsiteY8" fmla="*/ 132080 h 330200"/>
                    <a:gd name="connsiteX9" fmla="*/ 223520 w 563880"/>
                    <a:gd name="connsiteY9" fmla="*/ 152400 h 330200"/>
                    <a:gd name="connsiteX10" fmla="*/ 193040 w 563880"/>
                    <a:gd name="connsiteY10" fmla="*/ 172720 h 330200"/>
                    <a:gd name="connsiteX11" fmla="*/ 157480 w 563880"/>
                    <a:gd name="connsiteY11" fmla="*/ 203200 h 330200"/>
                    <a:gd name="connsiteX12" fmla="*/ 121920 w 563880"/>
                    <a:gd name="connsiteY12" fmla="*/ 228600 h 330200"/>
                    <a:gd name="connsiteX13" fmla="*/ 86360 w 563880"/>
                    <a:gd name="connsiteY13" fmla="*/ 274320 h 330200"/>
                    <a:gd name="connsiteX14" fmla="*/ 60960 w 563880"/>
                    <a:gd name="connsiteY14" fmla="*/ 299720 h 330200"/>
                    <a:gd name="connsiteX15" fmla="*/ 45720 w 563880"/>
                    <a:gd name="connsiteY15" fmla="*/ 314960 h 330200"/>
                    <a:gd name="connsiteX16" fmla="*/ 15240 w 563880"/>
                    <a:gd name="connsiteY16" fmla="*/ 325120 h 330200"/>
                    <a:gd name="connsiteX17" fmla="*/ 0 w 563880"/>
                    <a:gd name="connsiteY17" fmla="*/ 33020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80" h="330200">
                      <a:moveTo>
                        <a:pt x="563880" y="0"/>
                      </a:moveTo>
                      <a:cubicBezTo>
                        <a:pt x="554645" y="36941"/>
                        <a:pt x="566948" y="7092"/>
                        <a:pt x="543560" y="30480"/>
                      </a:cubicBezTo>
                      <a:cubicBezTo>
                        <a:pt x="520172" y="53868"/>
                        <a:pt x="550021" y="41565"/>
                        <a:pt x="513080" y="50800"/>
                      </a:cubicBezTo>
                      <a:cubicBezTo>
                        <a:pt x="497840" y="73660"/>
                        <a:pt x="498687" y="80857"/>
                        <a:pt x="477520" y="91440"/>
                      </a:cubicBezTo>
                      <a:cubicBezTo>
                        <a:pt x="472731" y="93835"/>
                        <a:pt x="467360" y="94827"/>
                        <a:pt x="462280" y="96520"/>
                      </a:cubicBezTo>
                      <a:cubicBezTo>
                        <a:pt x="457200" y="101600"/>
                        <a:pt x="452886" y="107584"/>
                        <a:pt x="447040" y="111760"/>
                      </a:cubicBezTo>
                      <a:cubicBezTo>
                        <a:pt x="409549" y="138540"/>
                        <a:pt x="365317" y="118996"/>
                        <a:pt x="320040" y="116840"/>
                      </a:cubicBezTo>
                      <a:cubicBezTo>
                        <a:pt x="294837" y="108439"/>
                        <a:pt x="290483" y="104679"/>
                        <a:pt x="254000" y="116840"/>
                      </a:cubicBezTo>
                      <a:cubicBezTo>
                        <a:pt x="248208" y="118771"/>
                        <a:pt x="247813" y="127444"/>
                        <a:pt x="243840" y="132080"/>
                      </a:cubicBezTo>
                      <a:cubicBezTo>
                        <a:pt x="237606" y="139353"/>
                        <a:pt x="231000" y="146416"/>
                        <a:pt x="223520" y="152400"/>
                      </a:cubicBezTo>
                      <a:cubicBezTo>
                        <a:pt x="213985" y="160028"/>
                        <a:pt x="201674" y="164086"/>
                        <a:pt x="193040" y="172720"/>
                      </a:cubicBezTo>
                      <a:cubicBezTo>
                        <a:pt x="179186" y="186574"/>
                        <a:pt x="174858" y="192339"/>
                        <a:pt x="157480" y="203200"/>
                      </a:cubicBezTo>
                      <a:cubicBezTo>
                        <a:pt x="121819" y="225488"/>
                        <a:pt x="150973" y="199547"/>
                        <a:pt x="121920" y="228600"/>
                      </a:cubicBezTo>
                      <a:cubicBezTo>
                        <a:pt x="108040" y="270241"/>
                        <a:pt x="132049" y="205787"/>
                        <a:pt x="86360" y="274320"/>
                      </a:cubicBezTo>
                      <a:cubicBezTo>
                        <a:pt x="67733" y="302260"/>
                        <a:pt x="86360" y="278553"/>
                        <a:pt x="60960" y="299720"/>
                      </a:cubicBezTo>
                      <a:cubicBezTo>
                        <a:pt x="55441" y="304319"/>
                        <a:pt x="52000" y="311471"/>
                        <a:pt x="45720" y="314960"/>
                      </a:cubicBezTo>
                      <a:cubicBezTo>
                        <a:pt x="36358" y="320161"/>
                        <a:pt x="25400" y="321733"/>
                        <a:pt x="15240" y="325120"/>
                      </a:cubicBezTo>
                      <a:lnTo>
                        <a:pt x="0" y="330200"/>
                      </a:ln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8" name="Freeform 177"/>
                <p:cNvSpPr/>
                <p:nvPr/>
              </p:nvSpPr>
              <p:spPr>
                <a:xfrm rot="20700000">
                  <a:off x="10080353" y="3351557"/>
                  <a:ext cx="433681" cy="56876"/>
                </a:xfrm>
                <a:custGeom>
                  <a:avLst/>
                  <a:gdLst>
                    <a:gd name="connsiteX0" fmla="*/ 619760 w 619760"/>
                    <a:gd name="connsiteY0" fmla="*/ 0 h 81280"/>
                    <a:gd name="connsiteX1" fmla="*/ 304800 w 619760"/>
                    <a:gd name="connsiteY1" fmla="*/ 10160 h 81280"/>
                    <a:gd name="connsiteX2" fmla="*/ 269240 w 619760"/>
                    <a:gd name="connsiteY2" fmla="*/ 15240 h 81280"/>
                    <a:gd name="connsiteX3" fmla="*/ 238760 w 619760"/>
                    <a:gd name="connsiteY3" fmla="*/ 25400 h 81280"/>
                    <a:gd name="connsiteX4" fmla="*/ 213360 w 619760"/>
                    <a:gd name="connsiteY4" fmla="*/ 55880 h 81280"/>
                    <a:gd name="connsiteX5" fmla="*/ 182880 w 619760"/>
                    <a:gd name="connsiteY5" fmla="*/ 71120 h 81280"/>
                    <a:gd name="connsiteX6" fmla="*/ 167640 w 619760"/>
                    <a:gd name="connsiteY6" fmla="*/ 81280 h 81280"/>
                    <a:gd name="connsiteX7" fmla="*/ 0 w 619760"/>
                    <a:gd name="connsiteY7" fmla="*/ 7112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760" h="81280">
                      <a:moveTo>
                        <a:pt x="619760" y="0"/>
                      </a:moveTo>
                      <a:cubicBezTo>
                        <a:pt x="492433" y="21221"/>
                        <a:pt x="629923" y="-161"/>
                        <a:pt x="304800" y="10160"/>
                      </a:cubicBezTo>
                      <a:cubicBezTo>
                        <a:pt x="292832" y="10540"/>
                        <a:pt x="281093" y="13547"/>
                        <a:pt x="269240" y="15240"/>
                      </a:cubicBezTo>
                      <a:cubicBezTo>
                        <a:pt x="259080" y="18627"/>
                        <a:pt x="244701" y="16489"/>
                        <a:pt x="238760" y="25400"/>
                      </a:cubicBezTo>
                      <a:cubicBezTo>
                        <a:pt x="228770" y="40385"/>
                        <a:pt x="228028" y="43657"/>
                        <a:pt x="213360" y="55880"/>
                      </a:cubicBezTo>
                      <a:cubicBezTo>
                        <a:pt x="191522" y="74078"/>
                        <a:pt x="205791" y="59664"/>
                        <a:pt x="182880" y="71120"/>
                      </a:cubicBezTo>
                      <a:cubicBezTo>
                        <a:pt x="177419" y="73850"/>
                        <a:pt x="172720" y="77893"/>
                        <a:pt x="167640" y="81280"/>
                      </a:cubicBezTo>
                      <a:cubicBezTo>
                        <a:pt x="6780" y="70902"/>
                        <a:pt x="62762" y="71120"/>
                        <a:pt x="0" y="71120"/>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9" name="Freeform 178"/>
                <p:cNvSpPr/>
                <p:nvPr/>
              </p:nvSpPr>
              <p:spPr>
                <a:xfrm rot="20700000">
                  <a:off x="10080367" y="3521286"/>
                  <a:ext cx="152855" cy="35548"/>
                </a:xfrm>
                <a:custGeom>
                  <a:avLst/>
                  <a:gdLst>
                    <a:gd name="connsiteX0" fmla="*/ 218440 w 218440"/>
                    <a:gd name="connsiteY0" fmla="*/ 50800 h 50800"/>
                    <a:gd name="connsiteX1" fmla="*/ 187960 w 218440"/>
                    <a:gd name="connsiteY1" fmla="*/ 40640 h 50800"/>
                    <a:gd name="connsiteX2" fmla="*/ 167640 w 218440"/>
                    <a:gd name="connsiteY2" fmla="*/ 35560 h 50800"/>
                    <a:gd name="connsiteX3" fmla="*/ 147320 w 218440"/>
                    <a:gd name="connsiteY3" fmla="*/ 25400 h 50800"/>
                    <a:gd name="connsiteX4" fmla="*/ 116840 w 218440"/>
                    <a:gd name="connsiteY4" fmla="*/ 15240 h 50800"/>
                    <a:gd name="connsiteX5" fmla="*/ 86360 w 218440"/>
                    <a:gd name="connsiteY5" fmla="*/ 0 h 50800"/>
                    <a:gd name="connsiteX6" fmla="*/ 66040 w 218440"/>
                    <a:gd name="connsiteY6" fmla="*/ 5080 h 50800"/>
                    <a:gd name="connsiteX7" fmla="*/ 50800 w 218440"/>
                    <a:gd name="connsiteY7" fmla="*/ 15240 h 50800"/>
                    <a:gd name="connsiteX8" fmla="*/ 20320 w 218440"/>
                    <a:gd name="connsiteY8" fmla="*/ 25400 h 50800"/>
                    <a:gd name="connsiteX9" fmla="*/ 0 w 218440"/>
                    <a:gd name="connsiteY9" fmla="*/ 30480 h 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440" h="50800">
                      <a:moveTo>
                        <a:pt x="218440" y="50800"/>
                      </a:moveTo>
                      <a:cubicBezTo>
                        <a:pt x="208280" y="47413"/>
                        <a:pt x="198218" y="43717"/>
                        <a:pt x="187960" y="40640"/>
                      </a:cubicBezTo>
                      <a:cubicBezTo>
                        <a:pt x="181273" y="38634"/>
                        <a:pt x="174177" y="38011"/>
                        <a:pt x="167640" y="35560"/>
                      </a:cubicBezTo>
                      <a:cubicBezTo>
                        <a:pt x="160549" y="32901"/>
                        <a:pt x="154351" y="28212"/>
                        <a:pt x="147320" y="25400"/>
                      </a:cubicBezTo>
                      <a:cubicBezTo>
                        <a:pt x="137376" y="21423"/>
                        <a:pt x="126627" y="19590"/>
                        <a:pt x="116840" y="15240"/>
                      </a:cubicBezTo>
                      <a:cubicBezTo>
                        <a:pt x="57754" y="-11021"/>
                        <a:pt x="141940" y="18527"/>
                        <a:pt x="86360" y="0"/>
                      </a:cubicBezTo>
                      <a:cubicBezTo>
                        <a:pt x="79587" y="1693"/>
                        <a:pt x="72457" y="2330"/>
                        <a:pt x="66040" y="5080"/>
                      </a:cubicBezTo>
                      <a:cubicBezTo>
                        <a:pt x="60428" y="7485"/>
                        <a:pt x="56379" y="12760"/>
                        <a:pt x="50800" y="15240"/>
                      </a:cubicBezTo>
                      <a:cubicBezTo>
                        <a:pt x="41013" y="19590"/>
                        <a:pt x="30480" y="22013"/>
                        <a:pt x="20320" y="25400"/>
                      </a:cubicBezTo>
                      <a:cubicBezTo>
                        <a:pt x="3474" y="31015"/>
                        <a:pt x="10435" y="30480"/>
                        <a:pt x="0" y="30480"/>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0" name="Freeform 179"/>
                <p:cNvSpPr/>
                <p:nvPr/>
              </p:nvSpPr>
              <p:spPr>
                <a:xfrm rot="20700000">
                  <a:off x="9956176" y="3321684"/>
                  <a:ext cx="547433" cy="53793"/>
                </a:xfrm>
                <a:custGeom>
                  <a:avLst/>
                  <a:gdLst>
                    <a:gd name="connsiteX0" fmla="*/ 782320 w 782320"/>
                    <a:gd name="connsiteY0" fmla="*/ 66053 h 76874"/>
                    <a:gd name="connsiteX1" fmla="*/ 599440 w 782320"/>
                    <a:gd name="connsiteY1" fmla="*/ 66053 h 76874"/>
                    <a:gd name="connsiteX2" fmla="*/ 543560 w 782320"/>
                    <a:gd name="connsiteY2" fmla="*/ 50813 h 76874"/>
                    <a:gd name="connsiteX3" fmla="*/ 513080 w 782320"/>
                    <a:gd name="connsiteY3" fmla="*/ 45733 h 76874"/>
                    <a:gd name="connsiteX4" fmla="*/ 492760 w 782320"/>
                    <a:gd name="connsiteY4" fmla="*/ 40653 h 76874"/>
                    <a:gd name="connsiteX5" fmla="*/ 477520 w 782320"/>
                    <a:gd name="connsiteY5" fmla="*/ 35573 h 76874"/>
                    <a:gd name="connsiteX6" fmla="*/ 431800 w 782320"/>
                    <a:gd name="connsiteY6" fmla="*/ 30493 h 76874"/>
                    <a:gd name="connsiteX7" fmla="*/ 391160 w 782320"/>
                    <a:gd name="connsiteY7" fmla="*/ 25413 h 76874"/>
                    <a:gd name="connsiteX8" fmla="*/ 233680 w 782320"/>
                    <a:gd name="connsiteY8" fmla="*/ 30493 h 76874"/>
                    <a:gd name="connsiteX9" fmla="*/ 147320 w 782320"/>
                    <a:gd name="connsiteY9" fmla="*/ 40653 h 76874"/>
                    <a:gd name="connsiteX10" fmla="*/ 45720 w 782320"/>
                    <a:gd name="connsiteY10" fmla="*/ 35573 h 76874"/>
                    <a:gd name="connsiteX11" fmla="*/ 20320 w 782320"/>
                    <a:gd name="connsiteY11" fmla="*/ 5093 h 76874"/>
                    <a:gd name="connsiteX12" fmla="*/ 0 w 782320"/>
                    <a:gd name="connsiteY12" fmla="*/ 13 h 76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320" h="76874">
                      <a:moveTo>
                        <a:pt x="782320" y="66053"/>
                      </a:moveTo>
                      <a:cubicBezTo>
                        <a:pt x="712345" y="83547"/>
                        <a:pt x="746156" y="77057"/>
                        <a:pt x="599440" y="66053"/>
                      </a:cubicBezTo>
                      <a:cubicBezTo>
                        <a:pt x="552024" y="62497"/>
                        <a:pt x="572653" y="57278"/>
                        <a:pt x="543560" y="50813"/>
                      </a:cubicBezTo>
                      <a:cubicBezTo>
                        <a:pt x="533505" y="48579"/>
                        <a:pt x="523180" y="47753"/>
                        <a:pt x="513080" y="45733"/>
                      </a:cubicBezTo>
                      <a:cubicBezTo>
                        <a:pt x="506234" y="44364"/>
                        <a:pt x="499473" y="42571"/>
                        <a:pt x="492760" y="40653"/>
                      </a:cubicBezTo>
                      <a:cubicBezTo>
                        <a:pt x="487611" y="39182"/>
                        <a:pt x="482802" y="36453"/>
                        <a:pt x="477520" y="35573"/>
                      </a:cubicBezTo>
                      <a:cubicBezTo>
                        <a:pt x="462395" y="33052"/>
                        <a:pt x="447029" y="32285"/>
                        <a:pt x="431800" y="30493"/>
                      </a:cubicBezTo>
                      <a:lnTo>
                        <a:pt x="391160" y="25413"/>
                      </a:lnTo>
                      <a:lnTo>
                        <a:pt x="233680" y="30493"/>
                      </a:lnTo>
                      <a:cubicBezTo>
                        <a:pt x="205110" y="31887"/>
                        <a:pt x="175703" y="36598"/>
                        <a:pt x="147320" y="40653"/>
                      </a:cubicBezTo>
                      <a:cubicBezTo>
                        <a:pt x="113453" y="38960"/>
                        <a:pt x="79128" y="41383"/>
                        <a:pt x="45720" y="35573"/>
                      </a:cubicBezTo>
                      <a:cubicBezTo>
                        <a:pt x="33358" y="33423"/>
                        <a:pt x="28350" y="11517"/>
                        <a:pt x="20320" y="5093"/>
                      </a:cubicBezTo>
                      <a:cubicBezTo>
                        <a:pt x="13301" y="-522"/>
                        <a:pt x="7327" y="13"/>
                        <a:pt x="0" y="13"/>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70" name="Group 169"/>
              <p:cNvGrpSpPr/>
              <p:nvPr/>
            </p:nvGrpSpPr>
            <p:grpSpPr>
              <a:xfrm>
                <a:off x="10765203" y="3035885"/>
                <a:ext cx="546940" cy="358083"/>
                <a:chOff x="10773972" y="3002132"/>
                <a:chExt cx="724868" cy="358083"/>
              </a:xfrm>
            </p:grpSpPr>
            <p:sp>
              <p:nvSpPr>
                <p:cNvPr id="172" name="Freeform 171"/>
                <p:cNvSpPr/>
                <p:nvPr/>
              </p:nvSpPr>
              <p:spPr>
                <a:xfrm rot="20700000">
                  <a:off x="10838681" y="3159158"/>
                  <a:ext cx="277271" cy="106776"/>
                </a:xfrm>
                <a:custGeom>
                  <a:avLst/>
                  <a:gdLst>
                    <a:gd name="connsiteX0" fmla="*/ 0 w 396240"/>
                    <a:gd name="connsiteY0" fmla="*/ 10160 h 152590"/>
                    <a:gd name="connsiteX1" fmla="*/ 76200 w 396240"/>
                    <a:gd name="connsiteY1" fmla="*/ 10160 h 152590"/>
                    <a:gd name="connsiteX2" fmla="*/ 127000 w 396240"/>
                    <a:gd name="connsiteY2" fmla="*/ 0 h 152590"/>
                    <a:gd name="connsiteX3" fmla="*/ 208280 w 396240"/>
                    <a:gd name="connsiteY3" fmla="*/ 5080 h 152590"/>
                    <a:gd name="connsiteX4" fmla="*/ 218440 w 396240"/>
                    <a:gd name="connsiteY4" fmla="*/ 30480 h 152590"/>
                    <a:gd name="connsiteX5" fmla="*/ 238760 w 396240"/>
                    <a:gd name="connsiteY5" fmla="*/ 66040 h 152590"/>
                    <a:gd name="connsiteX6" fmla="*/ 269240 w 396240"/>
                    <a:gd name="connsiteY6" fmla="*/ 86360 h 152590"/>
                    <a:gd name="connsiteX7" fmla="*/ 284480 w 396240"/>
                    <a:gd name="connsiteY7" fmla="*/ 96520 h 152590"/>
                    <a:gd name="connsiteX8" fmla="*/ 299720 w 396240"/>
                    <a:gd name="connsiteY8" fmla="*/ 111760 h 152590"/>
                    <a:gd name="connsiteX9" fmla="*/ 314960 w 396240"/>
                    <a:gd name="connsiteY9" fmla="*/ 116840 h 152590"/>
                    <a:gd name="connsiteX10" fmla="*/ 330200 w 396240"/>
                    <a:gd name="connsiteY10" fmla="*/ 127000 h 152590"/>
                    <a:gd name="connsiteX11" fmla="*/ 360680 w 396240"/>
                    <a:gd name="connsiteY11" fmla="*/ 137160 h 152590"/>
                    <a:gd name="connsiteX12" fmla="*/ 396240 w 396240"/>
                    <a:gd name="connsiteY12" fmla="*/ 152400 h 15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6240" h="152590">
                      <a:moveTo>
                        <a:pt x="0" y="10160"/>
                      </a:moveTo>
                      <a:cubicBezTo>
                        <a:pt x="35364" y="19001"/>
                        <a:pt x="21675" y="17949"/>
                        <a:pt x="76200" y="10160"/>
                      </a:cubicBezTo>
                      <a:cubicBezTo>
                        <a:pt x="93295" y="7718"/>
                        <a:pt x="127000" y="0"/>
                        <a:pt x="127000" y="0"/>
                      </a:cubicBezTo>
                      <a:lnTo>
                        <a:pt x="208280" y="5080"/>
                      </a:lnTo>
                      <a:cubicBezTo>
                        <a:pt x="216931" y="7964"/>
                        <a:pt x="214736" y="22147"/>
                        <a:pt x="218440" y="30480"/>
                      </a:cubicBezTo>
                      <a:cubicBezTo>
                        <a:pt x="220890" y="35993"/>
                        <a:pt x="232816" y="60839"/>
                        <a:pt x="238760" y="66040"/>
                      </a:cubicBezTo>
                      <a:cubicBezTo>
                        <a:pt x="247950" y="74081"/>
                        <a:pt x="259080" y="79587"/>
                        <a:pt x="269240" y="86360"/>
                      </a:cubicBezTo>
                      <a:cubicBezTo>
                        <a:pt x="274320" y="89747"/>
                        <a:pt x="280163" y="92203"/>
                        <a:pt x="284480" y="96520"/>
                      </a:cubicBezTo>
                      <a:cubicBezTo>
                        <a:pt x="289560" y="101600"/>
                        <a:pt x="293742" y="107775"/>
                        <a:pt x="299720" y="111760"/>
                      </a:cubicBezTo>
                      <a:cubicBezTo>
                        <a:pt x="304175" y="114730"/>
                        <a:pt x="310171" y="114445"/>
                        <a:pt x="314960" y="116840"/>
                      </a:cubicBezTo>
                      <a:cubicBezTo>
                        <a:pt x="320421" y="119570"/>
                        <a:pt x="324621" y="124520"/>
                        <a:pt x="330200" y="127000"/>
                      </a:cubicBezTo>
                      <a:cubicBezTo>
                        <a:pt x="339987" y="131350"/>
                        <a:pt x="360680" y="137160"/>
                        <a:pt x="360680" y="137160"/>
                      </a:cubicBezTo>
                      <a:cubicBezTo>
                        <a:pt x="385064" y="155448"/>
                        <a:pt x="372533" y="152400"/>
                        <a:pt x="396240" y="152400"/>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3" name="Freeform 172"/>
                <p:cNvSpPr/>
                <p:nvPr/>
              </p:nvSpPr>
              <p:spPr>
                <a:xfrm rot="20700000">
                  <a:off x="10787887" y="3024375"/>
                  <a:ext cx="710953" cy="103094"/>
                </a:xfrm>
                <a:custGeom>
                  <a:avLst/>
                  <a:gdLst>
                    <a:gd name="connsiteX0" fmla="*/ 0 w 1016000"/>
                    <a:gd name="connsiteY0" fmla="*/ 142240 h 147328"/>
                    <a:gd name="connsiteX1" fmla="*/ 30480 w 1016000"/>
                    <a:gd name="connsiteY1" fmla="*/ 147320 h 147328"/>
                    <a:gd name="connsiteX2" fmla="*/ 254000 w 1016000"/>
                    <a:gd name="connsiteY2" fmla="*/ 137160 h 147328"/>
                    <a:gd name="connsiteX3" fmla="*/ 294640 w 1016000"/>
                    <a:gd name="connsiteY3" fmla="*/ 127000 h 147328"/>
                    <a:gd name="connsiteX4" fmla="*/ 335280 w 1016000"/>
                    <a:gd name="connsiteY4" fmla="*/ 116840 h 147328"/>
                    <a:gd name="connsiteX5" fmla="*/ 355600 w 1016000"/>
                    <a:gd name="connsiteY5" fmla="*/ 111760 h 147328"/>
                    <a:gd name="connsiteX6" fmla="*/ 375920 w 1016000"/>
                    <a:gd name="connsiteY6" fmla="*/ 106680 h 147328"/>
                    <a:gd name="connsiteX7" fmla="*/ 391160 w 1016000"/>
                    <a:gd name="connsiteY7" fmla="*/ 101600 h 147328"/>
                    <a:gd name="connsiteX8" fmla="*/ 421640 w 1016000"/>
                    <a:gd name="connsiteY8" fmla="*/ 81280 h 147328"/>
                    <a:gd name="connsiteX9" fmla="*/ 436880 w 1016000"/>
                    <a:gd name="connsiteY9" fmla="*/ 76200 h 147328"/>
                    <a:gd name="connsiteX10" fmla="*/ 472440 w 1016000"/>
                    <a:gd name="connsiteY10" fmla="*/ 66040 h 147328"/>
                    <a:gd name="connsiteX11" fmla="*/ 508000 w 1016000"/>
                    <a:gd name="connsiteY11" fmla="*/ 50800 h 147328"/>
                    <a:gd name="connsiteX12" fmla="*/ 548640 w 1016000"/>
                    <a:gd name="connsiteY12" fmla="*/ 45720 h 147328"/>
                    <a:gd name="connsiteX13" fmla="*/ 568960 w 1016000"/>
                    <a:gd name="connsiteY13" fmla="*/ 35560 h 147328"/>
                    <a:gd name="connsiteX14" fmla="*/ 609600 w 1016000"/>
                    <a:gd name="connsiteY14" fmla="*/ 25400 h 147328"/>
                    <a:gd name="connsiteX15" fmla="*/ 629920 w 1016000"/>
                    <a:gd name="connsiteY15" fmla="*/ 15240 h 147328"/>
                    <a:gd name="connsiteX16" fmla="*/ 716280 w 1016000"/>
                    <a:gd name="connsiteY16" fmla="*/ 0 h 147328"/>
                    <a:gd name="connsiteX17" fmla="*/ 873760 w 1016000"/>
                    <a:gd name="connsiteY17" fmla="*/ 5080 h 147328"/>
                    <a:gd name="connsiteX18" fmla="*/ 914400 w 1016000"/>
                    <a:gd name="connsiteY18" fmla="*/ 15240 h 147328"/>
                    <a:gd name="connsiteX19" fmla="*/ 980440 w 1016000"/>
                    <a:gd name="connsiteY19" fmla="*/ 35560 h 147328"/>
                    <a:gd name="connsiteX20" fmla="*/ 995680 w 1016000"/>
                    <a:gd name="connsiteY20" fmla="*/ 40640 h 147328"/>
                    <a:gd name="connsiteX21" fmla="*/ 1016000 w 1016000"/>
                    <a:gd name="connsiteY21" fmla="*/ 50800 h 14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16000" h="147328">
                      <a:moveTo>
                        <a:pt x="0" y="142240"/>
                      </a:moveTo>
                      <a:cubicBezTo>
                        <a:pt x="10160" y="143933"/>
                        <a:pt x="20182" y="147526"/>
                        <a:pt x="30480" y="147320"/>
                      </a:cubicBezTo>
                      <a:cubicBezTo>
                        <a:pt x="105049" y="145829"/>
                        <a:pt x="179556" y="141718"/>
                        <a:pt x="254000" y="137160"/>
                      </a:cubicBezTo>
                      <a:cubicBezTo>
                        <a:pt x="275366" y="135852"/>
                        <a:pt x="276967" y="131820"/>
                        <a:pt x="294640" y="127000"/>
                      </a:cubicBezTo>
                      <a:cubicBezTo>
                        <a:pt x="308112" y="123326"/>
                        <a:pt x="321733" y="120227"/>
                        <a:pt x="335280" y="116840"/>
                      </a:cubicBezTo>
                      <a:lnTo>
                        <a:pt x="355600" y="111760"/>
                      </a:lnTo>
                      <a:cubicBezTo>
                        <a:pt x="362373" y="110067"/>
                        <a:pt x="369296" y="108888"/>
                        <a:pt x="375920" y="106680"/>
                      </a:cubicBezTo>
                      <a:cubicBezTo>
                        <a:pt x="381000" y="104987"/>
                        <a:pt x="386479" y="104201"/>
                        <a:pt x="391160" y="101600"/>
                      </a:cubicBezTo>
                      <a:cubicBezTo>
                        <a:pt x="401834" y="95670"/>
                        <a:pt x="410056" y="85141"/>
                        <a:pt x="421640" y="81280"/>
                      </a:cubicBezTo>
                      <a:cubicBezTo>
                        <a:pt x="426720" y="79587"/>
                        <a:pt x="431731" y="77671"/>
                        <a:pt x="436880" y="76200"/>
                      </a:cubicBezTo>
                      <a:cubicBezTo>
                        <a:pt x="449769" y="72517"/>
                        <a:pt x="460260" y="71260"/>
                        <a:pt x="472440" y="66040"/>
                      </a:cubicBezTo>
                      <a:cubicBezTo>
                        <a:pt x="485345" y="60509"/>
                        <a:pt x="494205" y="53308"/>
                        <a:pt x="508000" y="50800"/>
                      </a:cubicBezTo>
                      <a:cubicBezTo>
                        <a:pt x="521432" y="48358"/>
                        <a:pt x="535093" y="47413"/>
                        <a:pt x="548640" y="45720"/>
                      </a:cubicBezTo>
                      <a:cubicBezTo>
                        <a:pt x="555413" y="42333"/>
                        <a:pt x="561776" y="37955"/>
                        <a:pt x="568960" y="35560"/>
                      </a:cubicBezTo>
                      <a:cubicBezTo>
                        <a:pt x="582207" y="31144"/>
                        <a:pt x="597111" y="31645"/>
                        <a:pt x="609600" y="25400"/>
                      </a:cubicBezTo>
                      <a:cubicBezTo>
                        <a:pt x="616373" y="22013"/>
                        <a:pt x="622736" y="17635"/>
                        <a:pt x="629920" y="15240"/>
                      </a:cubicBezTo>
                      <a:cubicBezTo>
                        <a:pt x="664617" y="3674"/>
                        <a:pt x="679543" y="4082"/>
                        <a:pt x="716280" y="0"/>
                      </a:cubicBezTo>
                      <a:cubicBezTo>
                        <a:pt x="768773" y="1693"/>
                        <a:pt x="821394" y="1052"/>
                        <a:pt x="873760" y="5080"/>
                      </a:cubicBezTo>
                      <a:cubicBezTo>
                        <a:pt x="887682" y="6151"/>
                        <a:pt x="901153" y="10824"/>
                        <a:pt x="914400" y="15240"/>
                      </a:cubicBezTo>
                      <a:cubicBezTo>
                        <a:pt x="1028703" y="53341"/>
                        <a:pt x="917607" y="17608"/>
                        <a:pt x="980440" y="35560"/>
                      </a:cubicBezTo>
                      <a:cubicBezTo>
                        <a:pt x="985589" y="37031"/>
                        <a:pt x="990891" y="38245"/>
                        <a:pt x="995680" y="40640"/>
                      </a:cubicBezTo>
                      <a:cubicBezTo>
                        <a:pt x="1017879" y="51739"/>
                        <a:pt x="1003275" y="50800"/>
                        <a:pt x="1016000" y="50800"/>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4" name="Freeform 173"/>
                <p:cNvSpPr/>
                <p:nvPr/>
              </p:nvSpPr>
              <p:spPr>
                <a:xfrm rot="20700000">
                  <a:off x="11019358" y="3002132"/>
                  <a:ext cx="458564" cy="124873"/>
                </a:xfrm>
                <a:custGeom>
                  <a:avLst/>
                  <a:gdLst>
                    <a:gd name="connsiteX0" fmla="*/ 0 w 655320"/>
                    <a:gd name="connsiteY0" fmla="*/ 101600 h 178452"/>
                    <a:gd name="connsiteX1" fmla="*/ 91440 w 655320"/>
                    <a:gd name="connsiteY1" fmla="*/ 96520 h 178452"/>
                    <a:gd name="connsiteX2" fmla="*/ 132080 w 655320"/>
                    <a:gd name="connsiteY2" fmla="*/ 76200 h 178452"/>
                    <a:gd name="connsiteX3" fmla="*/ 167640 w 655320"/>
                    <a:gd name="connsiteY3" fmla="*/ 60960 h 178452"/>
                    <a:gd name="connsiteX4" fmla="*/ 203200 w 655320"/>
                    <a:gd name="connsiteY4" fmla="*/ 50800 h 178452"/>
                    <a:gd name="connsiteX5" fmla="*/ 218440 w 655320"/>
                    <a:gd name="connsiteY5" fmla="*/ 40640 h 178452"/>
                    <a:gd name="connsiteX6" fmla="*/ 259080 w 655320"/>
                    <a:gd name="connsiteY6" fmla="*/ 20320 h 178452"/>
                    <a:gd name="connsiteX7" fmla="*/ 274320 w 655320"/>
                    <a:gd name="connsiteY7" fmla="*/ 10160 h 178452"/>
                    <a:gd name="connsiteX8" fmla="*/ 309880 w 655320"/>
                    <a:gd name="connsiteY8" fmla="*/ 0 h 178452"/>
                    <a:gd name="connsiteX9" fmla="*/ 426720 w 655320"/>
                    <a:gd name="connsiteY9" fmla="*/ 10160 h 178452"/>
                    <a:gd name="connsiteX10" fmla="*/ 457200 w 655320"/>
                    <a:gd name="connsiteY10" fmla="*/ 20320 h 178452"/>
                    <a:gd name="connsiteX11" fmla="*/ 472440 w 655320"/>
                    <a:gd name="connsiteY11" fmla="*/ 35560 h 178452"/>
                    <a:gd name="connsiteX12" fmla="*/ 482600 w 655320"/>
                    <a:gd name="connsiteY12" fmla="*/ 71120 h 178452"/>
                    <a:gd name="connsiteX13" fmla="*/ 492760 w 655320"/>
                    <a:gd name="connsiteY13" fmla="*/ 86360 h 178452"/>
                    <a:gd name="connsiteX14" fmla="*/ 502920 w 655320"/>
                    <a:gd name="connsiteY14" fmla="*/ 106680 h 178452"/>
                    <a:gd name="connsiteX15" fmla="*/ 523240 w 655320"/>
                    <a:gd name="connsiteY15" fmla="*/ 121920 h 178452"/>
                    <a:gd name="connsiteX16" fmla="*/ 533400 w 655320"/>
                    <a:gd name="connsiteY16" fmla="*/ 137160 h 178452"/>
                    <a:gd name="connsiteX17" fmla="*/ 563880 w 655320"/>
                    <a:gd name="connsiteY17" fmla="*/ 147320 h 178452"/>
                    <a:gd name="connsiteX18" fmla="*/ 579120 w 655320"/>
                    <a:gd name="connsiteY18" fmla="*/ 152400 h 178452"/>
                    <a:gd name="connsiteX19" fmla="*/ 609600 w 655320"/>
                    <a:gd name="connsiteY19" fmla="*/ 167640 h 178452"/>
                    <a:gd name="connsiteX20" fmla="*/ 635000 w 655320"/>
                    <a:gd name="connsiteY20" fmla="*/ 177800 h 178452"/>
                    <a:gd name="connsiteX21" fmla="*/ 655320 w 655320"/>
                    <a:gd name="connsiteY21" fmla="*/ 177800 h 178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55320" h="178452">
                      <a:moveTo>
                        <a:pt x="0" y="101600"/>
                      </a:moveTo>
                      <a:cubicBezTo>
                        <a:pt x="40640" y="108373"/>
                        <a:pt x="40640" y="111760"/>
                        <a:pt x="91440" y="96520"/>
                      </a:cubicBezTo>
                      <a:cubicBezTo>
                        <a:pt x="105947" y="92168"/>
                        <a:pt x="117712" y="80989"/>
                        <a:pt x="132080" y="76200"/>
                      </a:cubicBezTo>
                      <a:cubicBezTo>
                        <a:pt x="167821" y="64286"/>
                        <a:pt x="123698" y="79792"/>
                        <a:pt x="167640" y="60960"/>
                      </a:cubicBezTo>
                      <a:cubicBezTo>
                        <a:pt x="177843" y="56587"/>
                        <a:pt x="192889" y="53378"/>
                        <a:pt x="203200" y="50800"/>
                      </a:cubicBezTo>
                      <a:cubicBezTo>
                        <a:pt x="208280" y="47413"/>
                        <a:pt x="213080" y="43564"/>
                        <a:pt x="218440" y="40640"/>
                      </a:cubicBezTo>
                      <a:cubicBezTo>
                        <a:pt x="231736" y="33387"/>
                        <a:pt x="246478" y="28721"/>
                        <a:pt x="259080" y="20320"/>
                      </a:cubicBezTo>
                      <a:cubicBezTo>
                        <a:pt x="264160" y="16933"/>
                        <a:pt x="268859" y="12890"/>
                        <a:pt x="274320" y="10160"/>
                      </a:cubicBezTo>
                      <a:cubicBezTo>
                        <a:pt x="281608" y="6516"/>
                        <a:pt x="303369" y="1628"/>
                        <a:pt x="309880" y="0"/>
                      </a:cubicBezTo>
                      <a:cubicBezTo>
                        <a:pt x="348827" y="3387"/>
                        <a:pt x="387993" y="4818"/>
                        <a:pt x="426720" y="10160"/>
                      </a:cubicBezTo>
                      <a:cubicBezTo>
                        <a:pt x="437329" y="11623"/>
                        <a:pt x="457200" y="20320"/>
                        <a:pt x="457200" y="20320"/>
                      </a:cubicBezTo>
                      <a:cubicBezTo>
                        <a:pt x="462280" y="25400"/>
                        <a:pt x="468455" y="29582"/>
                        <a:pt x="472440" y="35560"/>
                      </a:cubicBezTo>
                      <a:cubicBezTo>
                        <a:pt x="476394" y="41491"/>
                        <a:pt x="480568" y="66378"/>
                        <a:pt x="482600" y="71120"/>
                      </a:cubicBezTo>
                      <a:cubicBezTo>
                        <a:pt x="485005" y="76732"/>
                        <a:pt x="489731" y="81059"/>
                        <a:pt x="492760" y="86360"/>
                      </a:cubicBezTo>
                      <a:cubicBezTo>
                        <a:pt x="496517" y="92935"/>
                        <a:pt x="497992" y="100930"/>
                        <a:pt x="502920" y="106680"/>
                      </a:cubicBezTo>
                      <a:cubicBezTo>
                        <a:pt x="508430" y="113108"/>
                        <a:pt x="517253" y="115933"/>
                        <a:pt x="523240" y="121920"/>
                      </a:cubicBezTo>
                      <a:cubicBezTo>
                        <a:pt x="527557" y="126237"/>
                        <a:pt x="528223" y="133924"/>
                        <a:pt x="533400" y="137160"/>
                      </a:cubicBezTo>
                      <a:cubicBezTo>
                        <a:pt x="542482" y="142836"/>
                        <a:pt x="553720" y="143933"/>
                        <a:pt x="563880" y="147320"/>
                      </a:cubicBezTo>
                      <a:cubicBezTo>
                        <a:pt x="568960" y="149013"/>
                        <a:pt x="574665" y="149430"/>
                        <a:pt x="579120" y="152400"/>
                      </a:cubicBezTo>
                      <a:cubicBezTo>
                        <a:pt x="602241" y="167814"/>
                        <a:pt x="585563" y="158626"/>
                        <a:pt x="609600" y="167640"/>
                      </a:cubicBezTo>
                      <a:cubicBezTo>
                        <a:pt x="618138" y="170842"/>
                        <a:pt x="626098" y="175822"/>
                        <a:pt x="635000" y="177800"/>
                      </a:cubicBezTo>
                      <a:cubicBezTo>
                        <a:pt x="641612" y="179269"/>
                        <a:pt x="648547" y="177800"/>
                        <a:pt x="655320" y="177800"/>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5" name="Freeform 174"/>
                <p:cNvSpPr/>
                <p:nvPr/>
              </p:nvSpPr>
              <p:spPr>
                <a:xfrm rot="20700000">
                  <a:off x="10860635" y="3097499"/>
                  <a:ext cx="536769" cy="167512"/>
                </a:xfrm>
                <a:custGeom>
                  <a:avLst/>
                  <a:gdLst>
                    <a:gd name="connsiteX0" fmla="*/ 0 w 767080"/>
                    <a:gd name="connsiteY0" fmla="*/ 30480 h 239386"/>
                    <a:gd name="connsiteX1" fmla="*/ 309880 w 767080"/>
                    <a:gd name="connsiteY1" fmla="*/ 25400 h 239386"/>
                    <a:gd name="connsiteX2" fmla="*/ 330200 w 767080"/>
                    <a:gd name="connsiteY2" fmla="*/ 20320 h 239386"/>
                    <a:gd name="connsiteX3" fmla="*/ 355600 w 767080"/>
                    <a:gd name="connsiteY3" fmla="*/ 15240 h 239386"/>
                    <a:gd name="connsiteX4" fmla="*/ 391160 w 767080"/>
                    <a:gd name="connsiteY4" fmla="*/ 5080 h 239386"/>
                    <a:gd name="connsiteX5" fmla="*/ 416560 w 767080"/>
                    <a:gd name="connsiteY5" fmla="*/ 0 h 239386"/>
                    <a:gd name="connsiteX6" fmla="*/ 477520 w 767080"/>
                    <a:gd name="connsiteY6" fmla="*/ 5080 h 239386"/>
                    <a:gd name="connsiteX7" fmla="*/ 492760 w 767080"/>
                    <a:gd name="connsiteY7" fmla="*/ 20320 h 239386"/>
                    <a:gd name="connsiteX8" fmla="*/ 523240 w 767080"/>
                    <a:gd name="connsiteY8" fmla="*/ 45720 h 239386"/>
                    <a:gd name="connsiteX9" fmla="*/ 533400 w 767080"/>
                    <a:gd name="connsiteY9" fmla="*/ 60960 h 239386"/>
                    <a:gd name="connsiteX10" fmla="*/ 568960 w 767080"/>
                    <a:gd name="connsiteY10" fmla="*/ 96520 h 239386"/>
                    <a:gd name="connsiteX11" fmla="*/ 584200 w 767080"/>
                    <a:gd name="connsiteY11" fmla="*/ 111760 h 239386"/>
                    <a:gd name="connsiteX12" fmla="*/ 604520 w 767080"/>
                    <a:gd name="connsiteY12" fmla="*/ 121920 h 239386"/>
                    <a:gd name="connsiteX13" fmla="*/ 619760 w 767080"/>
                    <a:gd name="connsiteY13" fmla="*/ 137160 h 239386"/>
                    <a:gd name="connsiteX14" fmla="*/ 640080 w 767080"/>
                    <a:gd name="connsiteY14" fmla="*/ 147320 h 239386"/>
                    <a:gd name="connsiteX15" fmla="*/ 695960 w 767080"/>
                    <a:gd name="connsiteY15" fmla="*/ 172720 h 239386"/>
                    <a:gd name="connsiteX16" fmla="*/ 711200 w 767080"/>
                    <a:gd name="connsiteY16" fmla="*/ 182880 h 239386"/>
                    <a:gd name="connsiteX17" fmla="*/ 731520 w 767080"/>
                    <a:gd name="connsiteY17" fmla="*/ 193040 h 239386"/>
                    <a:gd name="connsiteX18" fmla="*/ 746760 w 767080"/>
                    <a:gd name="connsiteY18" fmla="*/ 208280 h 239386"/>
                    <a:gd name="connsiteX19" fmla="*/ 762000 w 767080"/>
                    <a:gd name="connsiteY19" fmla="*/ 238760 h 239386"/>
                    <a:gd name="connsiteX20" fmla="*/ 767080 w 767080"/>
                    <a:gd name="connsiteY20" fmla="*/ 238760 h 239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7080" h="239386">
                      <a:moveTo>
                        <a:pt x="0" y="30480"/>
                      </a:moveTo>
                      <a:cubicBezTo>
                        <a:pt x="113006" y="58732"/>
                        <a:pt x="27311" y="39297"/>
                        <a:pt x="309880" y="25400"/>
                      </a:cubicBezTo>
                      <a:cubicBezTo>
                        <a:pt x="316853" y="25057"/>
                        <a:pt x="323384" y="21835"/>
                        <a:pt x="330200" y="20320"/>
                      </a:cubicBezTo>
                      <a:cubicBezTo>
                        <a:pt x="338629" y="18447"/>
                        <a:pt x="347171" y="17113"/>
                        <a:pt x="355600" y="15240"/>
                      </a:cubicBezTo>
                      <a:cubicBezTo>
                        <a:pt x="441120" y="-3764"/>
                        <a:pt x="323275" y="22051"/>
                        <a:pt x="391160" y="5080"/>
                      </a:cubicBezTo>
                      <a:cubicBezTo>
                        <a:pt x="399537" y="2986"/>
                        <a:pt x="408093" y="1693"/>
                        <a:pt x="416560" y="0"/>
                      </a:cubicBezTo>
                      <a:cubicBezTo>
                        <a:pt x="436880" y="1693"/>
                        <a:pt x="457818" y="-174"/>
                        <a:pt x="477520" y="5080"/>
                      </a:cubicBezTo>
                      <a:cubicBezTo>
                        <a:pt x="484462" y="6931"/>
                        <a:pt x="487241" y="15721"/>
                        <a:pt x="492760" y="20320"/>
                      </a:cubicBezTo>
                      <a:cubicBezTo>
                        <a:pt x="514556" y="38484"/>
                        <a:pt x="503002" y="21434"/>
                        <a:pt x="523240" y="45720"/>
                      </a:cubicBezTo>
                      <a:cubicBezTo>
                        <a:pt x="527149" y="50410"/>
                        <a:pt x="529316" y="56422"/>
                        <a:pt x="533400" y="60960"/>
                      </a:cubicBezTo>
                      <a:cubicBezTo>
                        <a:pt x="544614" y="73420"/>
                        <a:pt x="557107" y="84667"/>
                        <a:pt x="568960" y="96520"/>
                      </a:cubicBezTo>
                      <a:cubicBezTo>
                        <a:pt x="574040" y="101600"/>
                        <a:pt x="577774" y="108547"/>
                        <a:pt x="584200" y="111760"/>
                      </a:cubicBezTo>
                      <a:cubicBezTo>
                        <a:pt x="590973" y="115147"/>
                        <a:pt x="598358" y="117518"/>
                        <a:pt x="604520" y="121920"/>
                      </a:cubicBezTo>
                      <a:cubicBezTo>
                        <a:pt x="610366" y="126096"/>
                        <a:pt x="613914" y="132984"/>
                        <a:pt x="619760" y="137160"/>
                      </a:cubicBezTo>
                      <a:cubicBezTo>
                        <a:pt x="625922" y="141562"/>
                        <a:pt x="633586" y="143424"/>
                        <a:pt x="640080" y="147320"/>
                      </a:cubicBezTo>
                      <a:cubicBezTo>
                        <a:pt x="684022" y="173685"/>
                        <a:pt x="654148" y="164358"/>
                        <a:pt x="695960" y="172720"/>
                      </a:cubicBezTo>
                      <a:cubicBezTo>
                        <a:pt x="701040" y="176107"/>
                        <a:pt x="705899" y="179851"/>
                        <a:pt x="711200" y="182880"/>
                      </a:cubicBezTo>
                      <a:cubicBezTo>
                        <a:pt x="717775" y="186637"/>
                        <a:pt x="725358" y="188638"/>
                        <a:pt x="731520" y="193040"/>
                      </a:cubicBezTo>
                      <a:cubicBezTo>
                        <a:pt x="737366" y="197216"/>
                        <a:pt x="742161" y="202761"/>
                        <a:pt x="746760" y="208280"/>
                      </a:cubicBezTo>
                      <a:cubicBezTo>
                        <a:pt x="786727" y="256241"/>
                        <a:pt x="731452" y="192938"/>
                        <a:pt x="762000" y="238760"/>
                      </a:cubicBezTo>
                      <a:cubicBezTo>
                        <a:pt x="762939" y="240169"/>
                        <a:pt x="765387" y="238760"/>
                        <a:pt x="767080" y="238760"/>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175"/>
                <p:cNvSpPr/>
                <p:nvPr/>
              </p:nvSpPr>
              <p:spPr>
                <a:xfrm rot="20700000">
                  <a:off x="10773972" y="3140253"/>
                  <a:ext cx="547433" cy="219962"/>
                </a:xfrm>
                <a:custGeom>
                  <a:avLst/>
                  <a:gdLst>
                    <a:gd name="connsiteX0" fmla="*/ 0 w 782320"/>
                    <a:gd name="connsiteY0" fmla="*/ 19700 h 314340"/>
                    <a:gd name="connsiteX1" fmla="*/ 340360 w 782320"/>
                    <a:gd name="connsiteY1" fmla="*/ 19700 h 314340"/>
                    <a:gd name="connsiteX2" fmla="*/ 391160 w 782320"/>
                    <a:gd name="connsiteY2" fmla="*/ 9540 h 314340"/>
                    <a:gd name="connsiteX3" fmla="*/ 609600 w 782320"/>
                    <a:gd name="connsiteY3" fmla="*/ 29860 h 314340"/>
                    <a:gd name="connsiteX4" fmla="*/ 624840 w 782320"/>
                    <a:gd name="connsiteY4" fmla="*/ 45100 h 314340"/>
                    <a:gd name="connsiteX5" fmla="*/ 635000 w 782320"/>
                    <a:gd name="connsiteY5" fmla="*/ 75580 h 314340"/>
                    <a:gd name="connsiteX6" fmla="*/ 640080 w 782320"/>
                    <a:gd name="connsiteY6" fmla="*/ 95900 h 314340"/>
                    <a:gd name="connsiteX7" fmla="*/ 665480 w 782320"/>
                    <a:gd name="connsiteY7" fmla="*/ 167020 h 314340"/>
                    <a:gd name="connsiteX8" fmla="*/ 670560 w 782320"/>
                    <a:gd name="connsiteY8" fmla="*/ 253380 h 314340"/>
                    <a:gd name="connsiteX9" fmla="*/ 680720 w 782320"/>
                    <a:gd name="connsiteY9" fmla="*/ 283860 h 314340"/>
                    <a:gd name="connsiteX10" fmla="*/ 701040 w 782320"/>
                    <a:gd name="connsiteY10" fmla="*/ 299100 h 314340"/>
                    <a:gd name="connsiteX11" fmla="*/ 716280 w 782320"/>
                    <a:gd name="connsiteY11" fmla="*/ 309260 h 314340"/>
                    <a:gd name="connsiteX12" fmla="*/ 741680 w 782320"/>
                    <a:gd name="connsiteY12" fmla="*/ 314340 h 314340"/>
                    <a:gd name="connsiteX13" fmla="*/ 782320 w 782320"/>
                    <a:gd name="connsiteY13" fmla="*/ 299100 h 31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2320" h="314340">
                      <a:moveTo>
                        <a:pt x="0" y="19700"/>
                      </a:moveTo>
                      <a:cubicBezTo>
                        <a:pt x="121974" y="50193"/>
                        <a:pt x="41675" y="31975"/>
                        <a:pt x="340360" y="19700"/>
                      </a:cubicBezTo>
                      <a:cubicBezTo>
                        <a:pt x="357614" y="18991"/>
                        <a:pt x="391160" y="9540"/>
                        <a:pt x="391160" y="9540"/>
                      </a:cubicBezTo>
                      <a:cubicBezTo>
                        <a:pt x="524180" y="12951"/>
                        <a:pt x="545859" y="-24775"/>
                        <a:pt x="609600" y="29860"/>
                      </a:cubicBezTo>
                      <a:cubicBezTo>
                        <a:pt x="615055" y="34535"/>
                        <a:pt x="619760" y="40020"/>
                        <a:pt x="624840" y="45100"/>
                      </a:cubicBezTo>
                      <a:cubicBezTo>
                        <a:pt x="628227" y="55260"/>
                        <a:pt x="632403" y="65190"/>
                        <a:pt x="635000" y="75580"/>
                      </a:cubicBezTo>
                      <a:cubicBezTo>
                        <a:pt x="636693" y="82353"/>
                        <a:pt x="637732" y="89325"/>
                        <a:pt x="640080" y="95900"/>
                      </a:cubicBezTo>
                      <a:cubicBezTo>
                        <a:pt x="668721" y="176095"/>
                        <a:pt x="653784" y="120235"/>
                        <a:pt x="665480" y="167020"/>
                      </a:cubicBezTo>
                      <a:cubicBezTo>
                        <a:pt x="667173" y="195807"/>
                        <a:pt x="666830" y="224786"/>
                        <a:pt x="670560" y="253380"/>
                      </a:cubicBezTo>
                      <a:cubicBezTo>
                        <a:pt x="671945" y="264000"/>
                        <a:pt x="672152" y="277434"/>
                        <a:pt x="680720" y="283860"/>
                      </a:cubicBezTo>
                      <a:cubicBezTo>
                        <a:pt x="687493" y="288940"/>
                        <a:pt x="694150" y="294179"/>
                        <a:pt x="701040" y="299100"/>
                      </a:cubicBezTo>
                      <a:cubicBezTo>
                        <a:pt x="706008" y="302649"/>
                        <a:pt x="710563" y="307116"/>
                        <a:pt x="716280" y="309260"/>
                      </a:cubicBezTo>
                      <a:cubicBezTo>
                        <a:pt x="724365" y="312292"/>
                        <a:pt x="733213" y="312647"/>
                        <a:pt x="741680" y="314340"/>
                      </a:cubicBezTo>
                      <a:cubicBezTo>
                        <a:pt x="780988" y="308725"/>
                        <a:pt x="771885" y="319970"/>
                        <a:pt x="782320" y="299100"/>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71" name="Oval 170"/>
              <p:cNvSpPr/>
              <p:nvPr/>
            </p:nvSpPr>
            <p:spPr>
              <a:xfrm rot="12987224" flipH="1">
                <a:off x="10569878" y="3147331"/>
                <a:ext cx="86850" cy="95724"/>
              </a:xfrm>
              <a:prstGeom prst="ellipse">
                <a:avLst/>
              </a:prstGeom>
              <a:solidFill>
                <a:schemeClr val="bg1">
                  <a:lumMod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9" name="Group 88"/>
            <p:cNvGrpSpPr/>
            <p:nvPr/>
          </p:nvGrpSpPr>
          <p:grpSpPr>
            <a:xfrm>
              <a:off x="7967203" y="1501313"/>
              <a:ext cx="1833359" cy="2623868"/>
              <a:chOff x="6218320" y="1472396"/>
              <a:chExt cx="2077720" cy="2973593"/>
            </a:xfrm>
          </p:grpSpPr>
          <p:grpSp>
            <p:nvGrpSpPr>
              <p:cNvPr id="137" name="Group 136"/>
              <p:cNvGrpSpPr/>
              <p:nvPr/>
            </p:nvGrpSpPr>
            <p:grpSpPr>
              <a:xfrm>
                <a:off x="6218320" y="1472396"/>
                <a:ext cx="2077720" cy="2973593"/>
                <a:chOff x="6218320" y="1472396"/>
                <a:chExt cx="2077720" cy="2973593"/>
              </a:xfrm>
            </p:grpSpPr>
            <p:sp>
              <p:nvSpPr>
                <p:cNvPr id="140" name="Freeform 139"/>
                <p:cNvSpPr/>
                <p:nvPr/>
              </p:nvSpPr>
              <p:spPr>
                <a:xfrm>
                  <a:off x="7221389" y="1866273"/>
                  <a:ext cx="218824" cy="743527"/>
                </a:xfrm>
                <a:custGeom>
                  <a:avLst/>
                  <a:gdLst>
                    <a:gd name="connsiteX0" fmla="*/ 0 w 651164"/>
                    <a:gd name="connsiteY0" fmla="*/ 743527 h 743527"/>
                    <a:gd name="connsiteX1" fmla="*/ 23091 w 651164"/>
                    <a:gd name="connsiteY1" fmla="*/ 655781 h 743527"/>
                    <a:gd name="connsiteX2" fmla="*/ 41564 w 651164"/>
                    <a:gd name="connsiteY2" fmla="*/ 623454 h 743527"/>
                    <a:gd name="connsiteX3" fmla="*/ 64655 w 651164"/>
                    <a:gd name="connsiteY3" fmla="*/ 600363 h 743527"/>
                    <a:gd name="connsiteX4" fmla="*/ 83127 w 651164"/>
                    <a:gd name="connsiteY4" fmla="*/ 577272 h 743527"/>
                    <a:gd name="connsiteX5" fmla="*/ 110836 w 651164"/>
                    <a:gd name="connsiteY5" fmla="*/ 558800 h 743527"/>
                    <a:gd name="connsiteX6" fmla="*/ 120073 w 651164"/>
                    <a:gd name="connsiteY6" fmla="*/ 544945 h 743527"/>
                    <a:gd name="connsiteX7" fmla="*/ 133927 w 651164"/>
                    <a:gd name="connsiteY7" fmla="*/ 531091 h 743527"/>
                    <a:gd name="connsiteX8" fmla="*/ 143164 w 651164"/>
                    <a:gd name="connsiteY8" fmla="*/ 508000 h 743527"/>
                    <a:gd name="connsiteX9" fmla="*/ 157018 w 651164"/>
                    <a:gd name="connsiteY9" fmla="*/ 494145 h 743527"/>
                    <a:gd name="connsiteX10" fmla="*/ 180109 w 651164"/>
                    <a:gd name="connsiteY10" fmla="*/ 452581 h 743527"/>
                    <a:gd name="connsiteX11" fmla="*/ 198582 w 651164"/>
                    <a:gd name="connsiteY11" fmla="*/ 424872 h 743527"/>
                    <a:gd name="connsiteX12" fmla="*/ 207818 w 651164"/>
                    <a:gd name="connsiteY12" fmla="*/ 406400 h 743527"/>
                    <a:gd name="connsiteX13" fmla="*/ 217055 w 651164"/>
                    <a:gd name="connsiteY13" fmla="*/ 378691 h 743527"/>
                    <a:gd name="connsiteX14" fmla="*/ 235527 w 651164"/>
                    <a:gd name="connsiteY14" fmla="*/ 350981 h 743527"/>
                    <a:gd name="connsiteX15" fmla="*/ 244764 w 651164"/>
                    <a:gd name="connsiteY15" fmla="*/ 332509 h 743527"/>
                    <a:gd name="connsiteX16" fmla="*/ 263236 w 651164"/>
                    <a:gd name="connsiteY16" fmla="*/ 304800 h 743527"/>
                    <a:gd name="connsiteX17" fmla="*/ 286327 w 651164"/>
                    <a:gd name="connsiteY17" fmla="*/ 272472 h 743527"/>
                    <a:gd name="connsiteX18" fmla="*/ 300182 w 651164"/>
                    <a:gd name="connsiteY18" fmla="*/ 240145 h 743527"/>
                    <a:gd name="connsiteX19" fmla="*/ 314036 w 651164"/>
                    <a:gd name="connsiteY19" fmla="*/ 221672 h 743527"/>
                    <a:gd name="connsiteX20" fmla="*/ 318655 w 651164"/>
                    <a:gd name="connsiteY20" fmla="*/ 207818 h 743527"/>
                    <a:gd name="connsiteX21" fmla="*/ 327891 w 651164"/>
                    <a:gd name="connsiteY21" fmla="*/ 198581 h 743527"/>
                    <a:gd name="connsiteX22" fmla="*/ 337127 w 651164"/>
                    <a:gd name="connsiteY22" fmla="*/ 184727 h 743527"/>
                    <a:gd name="connsiteX23" fmla="*/ 350982 w 651164"/>
                    <a:gd name="connsiteY23" fmla="*/ 170872 h 743527"/>
                    <a:gd name="connsiteX24" fmla="*/ 360218 w 651164"/>
                    <a:gd name="connsiteY24" fmla="*/ 157018 h 743527"/>
                    <a:gd name="connsiteX25" fmla="*/ 392546 w 651164"/>
                    <a:gd name="connsiteY25" fmla="*/ 124691 h 743527"/>
                    <a:gd name="connsiteX26" fmla="*/ 401782 w 651164"/>
                    <a:gd name="connsiteY26" fmla="*/ 115454 h 743527"/>
                    <a:gd name="connsiteX27" fmla="*/ 434109 w 651164"/>
                    <a:gd name="connsiteY27" fmla="*/ 78509 h 743527"/>
                    <a:gd name="connsiteX28" fmla="*/ 443346 w 651164"/>
                    <a:gd name="connsiteY28" fmla="*/ 69272 h 743527"/>
                    <a:gd name="connsiteX29" fmla="*/ 461818 w 651164"/>
                    <a:gd name="connsiteY29" fmla="*/ 60036 h 743527"/>
                    <a:gd name="connsiteX30" fmla="*/ 471055 w 651164"/>
                    <a:gd name="connsiteY30" fmla="*/ 50800 h 743527"/>
                    <a:gd name="connsiteX31" fmla="*/ 484909 w 651164"/>
                    <a:gd name="connsiteY31" fmla="*/ 46181 h 743527"/>
                    <a:gd name="connsiteX32" fmla="*/ 503382 w 651164"/>
                    <a:gd name="connsiteY32" fmla="*/ 36945 h 743527"/>
                    <a:gd name="connsiteX33" fmla="*/ 563418 w 651164"/>
                    <a:gd name="connsiteY33" fmla="*/ 23091 h 743527"/>
                    <a:gd name="connsiteX34" fmla="*/ 591127 w 651164"/>
                    <a:gd name="connsiteY34" fmla="*/ 13854 h 743527"/>
                    <a:gd name="connsiteX35" fmla="*/ 641927 w 651164"/>
                    <a:gd name="connsiteY35" fmla="*/ 4618 h 743527"/>
                    <a:gd name="connsiteX36" fmla="*/ 651164 w 651164"/>
                    <a:gd name="connsiteY36" fmla="*/ 0 h 74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51164" h="743527">
                      <a:moveTo>
                        <a:pt x="0" y="743527"/>
                      </a:moveTo>
                      <a:cubicBezTo>
                        <a:pt x="8729" y="699880"/>
                        <a:pt x="7407" y="696558"/>
                        <a:pt x="23091" y="655781"/>
                      </a:cubicBezTo>
                      <a:cubicBezTo>
                        <a:pt x="26016" y="648176"/>
                        <a:pt x="35598" y="630272"/>
                        <a:pt x="41564" y="623454"/>
                      </a:cubicBezTo>
                      <a:cubicBezTo>
                        <a:pt x="48732" y="615262"/>
                        <a:pt x="58617" y="609420"/>
                        <a:pt x="64655" y="600363"/>
                      </a:cubicBezTo>
                      <a:cubicBezTo>
                        <a:pt x="70712" y="591277"/>
                        <a:pt x="74355" y="583851"/>
                        <a:pt x="83127" y="577272"/>
                      </a:cubicBezTo>
                      <a:cubicBezTo>
                        <a:pt x="92007" y="570612"/>
                        <a:pt x="110836" y="558800"/>
                        <a:pt x="110836" y="558800"/>
                      </a:cubicBezTo>
                      <a:cubicBezTo>
                        <a:pt x="113915" y="554182"/>
                        <a:pt x="116520" y="549209"/>
                        <a:pt x="120073" y="544945"/>
                      </a:cubicBezTo>
                      <a:cubicBezTo>
                        <a:pt x="124254" y="539928"/>
                        <a:pt x="130466" y="536629"/>
                        <a:pt x="133927" y="531091"/>
                      </a:cubicBezTo>
                      <a:cubicBezTo>
                        <a:pt x="138321" y="524061"/>
                        <a:pt x="138770" y="515030"/>
                        <a:pt x="143164" y="508000"/>
                      </a:cubicBezTo>
                      <a:cubicBezTo>
                        <a:pt x="146625" y="502462"/>
                        <a:pt x="153099" y="499370"/>
                        <a:pt x="157018" y="494145"/>
                      </a:cubicBezTo>
                      <a:cubicBezTo>
                        <a:pt x="174303" y="471098"/>
                        <a:pt x="166945" y="474521"/>
                        <a:pt x="180109" y="452581"/>
                      </a:cubicBezTo>
                      <a:cubicBezTo>
                        <a:pt x="185820" y="443062"/>
                        <a:pt x="193618" y="434801"/>
                        <a:pt x="198582" y="424872"/>
                      </a:cubicBezTo>
                      <a:cubicBezTo>
                        <a:pt x="201661" y="418715"/>
                        <a:pt x="205261" y="412792"/>
                        <a:pt x="207818" y="406400"/>
                      </a:cubicBezTo>
                      <a:cubicBezTo>
                        <a:pt x="211434" y="397360"/>
                        <a:pt x="211655" y="386792"/>
                        <a:pt x="217055" y="378691"/>
                      </a:cubicBezTo>
                      <a:cubicBezTo>
                        <a:pt x="223212" y="369454"/>
                        <a:pt x="230562" y="360910"/>
                        <a:pt x="235527" y="350981"/>
                      </a:cubicBezTo>
                      <a:cubicBezTo>
                        <a:pt x="238606" y="344824"/>
                        <a:pt x="241222" y="338412"/>
                        <a:pt x="244764" y="332509"/>
                      </a:cubicBezTo>
                      <a:cubicBezTo>
                        <a:pt x="250475" y="322990"/>
                        <a:pt x="257079" y="314036"/>
                        <a:pt x="263236" y="304800"/>
                      </a:cubicBezTo>
                      <a:cubicBezTo>
                        <a:pt x="276737" y="284549"/>
                        <a:pt x="269151" y="295375"/>
                        <a:pt x="286327" y="272472"/>
                      </a:cubicBezTo>
                      <a:cubicBezTo>
                        <a:pt x="290816" y="259007"/>
                        <a:pt x="292032" y="253186"/>
                        <a:pt x="300182" y="240145"/>
                      </a:cubicBezTo>
                      <a:cubicBezTo>
                        <a:pt x="304261" y="233618"/>
                        <a:pt x="309418" y="227830"/>
                        <a:pt x="314036" y="221672"/>
                      </a:cubicBezTo>
                      <a:cubicBezTo>
                        <a:pt x="315576" y="217054"/>
                        <a:pt x="316150" y="211992"/>
                        <a:pt x="318655" y="207818"/>
                      </a:cubicBezTo>
                      <a:cubicBezTo>
                        <a:pt x="320895" y="204084"/>
                        <a:pt x="325171" y="201981"/>
                        <a:pt x="327891" y="198581"/>
                      </a:cubicBezTo>
                      <a:cubicBezTo>
                        <a:pt x="331358" y="194247"/>
                        <a:pt x="333574" y="188991"/>
                        <a:pt x="337127" y="184727"/>
                      </a:cubicBezTo>
                      <a:cubicBezTo>
                        <a:pt x="341308" y="179710"/>
                        <a:pt x="346801" y="175889"/>
                        <a:pt x="350982" y="170872"/>
                      </a:cubicBezTo>
                      <a:cubicBezTo>
                        <a:pt x="354535" y="166608"/>
                        <a:pt x="356505" y="161143"/>
                        <a:pt x="360218" y="157018"/>
                      </a:cubicBezTo>
                      <a:cubicBezTo>
                        <a:pt x="370413" y="145691"/>
                        <a:pt x="381770" y="135467"/>
                        <a:pt x="392546" y="124691"/>
                      </a:cubicBezTo>
                      <a:cubicBezTo>
                        <a:pt x="395625" y="121612"/>
                        <a:pt x="399367" y="119077"/>
                        <a:pt x="401782" y="115454"/>
                      </a:cubicBezTo>
                      <a:cubicBezTo>
                        <a:pt x="417056" y="92543"/>
                        <a:pt x="407093" y="105525"/>
                        <a:pt x="434109" y="78509"/>
                      </a:cubicBezTo>
                      <a:cubicBezTo>
                        <a:pt x="437188" y="75430"/>
                        <a:pt x="439451" y="71219"/>
                        <a:pt x="443346" y="69272"/>
                      </a:cubicBezTo>
                      <a:cubicBezTo>
                        <a:pt x="449503" y="66193"/>
                        <a:pt x="456090" y="63855"/>
                        <a:pt x="461818" y="60036"/>
                      </a:cubicBezTo>
                      <a:cubicBezTo>
                        <a:pt x="465441" y="57621"/>
                        <a:pt x="467321" y="53040"/>
                        <a:pt x="471055" y="50800"/>
                      </a:cubicBezTo>
                      <a:cubicBezTo>
                        <a:pt x="475229" y="48295"/>
                        <a:pt x="480435" y="48099"/>
                        <a:pt x="484909" y="46181"/>
                      </a:cubicBezTo>
                      <a:cubicBezTo>
                        <a:pt x="491237" y="43469"/>
                        <a:pt x="496851" y="39122"/>
                        <a:pt x="503382" y="36945"/>
                      </a:cubicBezTo>
                      <a:cubicBezTo>
                        <a:pt x="555662" y="19519"/>
                        <a:pt x="523106" y="34086"/>
                        <a:pt x="563418" y="23091"/>
                      </a:cubicBezTo>
                      <a:cubicBezTo>
                        <a:pt x="572811" y="20529"/>
                        <a:pt x="581734" y="16416"/>
                        <a:pt x="591127" y="13854"/>
                      </a:cubicBezTo>
                      <a:cubicBezTo>
                        <a:pt x="629053" y="3510"/>
                        <a:pt x="599731" y="15166"/>
                        <a:pt x="641927" y="4618"/>
                      </a:cubicBezTo>
                      <a:cubicBezTo>
                        <a:pt x="645267" y="3783"/>
                        <a:pt x="648085" y="1539"/>
                        <a:pt x="651164" y="0"/>
                      </a:cubicBezTo>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Freeform 140"/>
                <p:cNvSpPr/>
                <p:nvPr/>
              </p:nvSpPr>
              <p:spPr>
                <a:xfrm>
                  <a:off x="7239862" y="1472396"/>
                  <a:ext cx="549813" cy="1183585"/>
                </a:xfrm>
                <a:custGeom>
                  <a:avLst/>
                  <a:gdLst>
                    <a:gd name="connsiteX0" fmla="*/ 0 w 549812"/>
                    <a:gd name="connsiteY0" fmla="*/ 632691 h 632691"/>
                    <a:gd name="connsiteX1" fmla="*/ 9236 w 549812"/>
                    <a:gd name="connsiteY1" fmla="*/ 586509 h 632691"/>
                    <a:gd name="connsiteX2" fmla="*/ 23091 w 549812"/>
                    <a:gd name="connsiteY2" fmla="*/ 572654 h 632691"/>
                    <a:gd name="connsiteX3" fmla="*/ 46182 w 549812"/>
                    <a:gd name="connsiteY3" fmla="*/ 540327 h 632691"/>
                    <a:gd name="connsiteX4" fmla="*/ 50800 w 549812"/>
                    <a:gd name="connsiteY4" fmla="*/ 526473 h 632691"/>
                    <a:gd name="connsiteX5" fmla="*/ 69273 w 549812"/>
                    <a:gd name="connsiteY5" fmla="*/ 503382 h 632691"/>
                    <a:gd name="connsiteX6" fmla="*/ 83127 w 549812"/>
                    <a:gd name="connsiteY6" fmla="*/ 494145 h 632691"/>
                    <a:gd name="connsiteX7" fmla="*/ 106218 w 549812"/>
                    <a:gd name="connsiteY7" fmla="*/ 489527 h 632691"/>
                    <a:gd name="connsiteX8" fmla="*/ 120073 w 549812"/>
                    <a:gd name="connsiteY8" fmla="*/ 480291 h 632691"/>
                    <a:gd name="connsiteX9" fmla="*/ 138545 w 549812"/>
                    <a:gd name="connsiteY9" fmla="*/ 475673 h 632691"/>
                    <a:gd name="connsiteX10" fmla="*/ 152400 w 549812"/>
                    <a:gd name="connsiteY10" fmla="*/ 471054 h 632691"/>
                    <a:gd name="connsiteX11" fmla="*/ 175491 w 549812"/>
                    <a:gd name="connsiteY11" fmla="*/ 466436 h 632691"/>
                    <a:gd name="connsiteX12" fmla="*/ 203200 w 549812"/>
                    <a:gd name="connsiteY12" fmla="*/ 457200 h 632691"/>
                    <a:gd name="connsiteX13" fmla="*/ 230909 w 549812"/>
                    <a:gd name="connsiteY13" fmla="*/ 443345 h 632691"/>
                    <a:gd name="connsiteX14" fmla="*/ 249382 w 549812"/>
                    <a:gd name="connsiteY14" fmla="*/ 434109 h 632691"/>
                    <a:gd name="connsiteX15" fmla="*/ 295563 w 549812"/>
                    <a:gd name="connsiteY15" fmla="*/ 420254 h 632691"/>
                    <a:gd name="connsiteX16" fmla="*/ 309418 w 549812"/>
                    <a:gd name="connsiteY16" fmla="*/ 411018 h 632691"/>
                    <a:gd name="connsiteX17" fmla="*/ 318654 w 549812"/>
                    <a:gd name="connsiteY17" fmla="*/ 397163 h 632691"/>
                    <a:gd name="connsiteX18" fmla="*/ 346363 w 549812"/>
                    <a:gd name="connsiteY18" fmla="*/ 360218 h 632691"/>
                    <a:gd name="connsiteX19" fmla="*/ 350982 w 549812"/>
                    <a:gd name="connsiteY19" fmla="*/ 346363 h 632691"/>
                    <a:gd name="connsiteX20" fmla="*/ 369454 w 549812"/>
                    <a:gd name="connsiteY20" fmla="*/ 318654 h 632691"/>
                    <a:gd name="connsiteX21" fmla="*/ 378691 w 549812"/>
                    <a:gd name="connsiteY21" fmla="*/ 290945 h 632691"/>
                    <a:gd name="connsiteX22" fmla="*/ 383309 w 549812"/>
                    <a:gd name="connsiteY22" fmla="*/ 217054 h 632691"/>
                    <a:gd name="connsiteX23" fmla="*/ 387927 w 549812"/>
                    <a:gd name="connsiteY23" fmla="*/ 198582 h 632691"/>
                    <a:gd name="connsiteX24" fmla="*/ 392545 w 549812"/>
                    <a:gd name="connsiteY24" fmla="*/ 166254 h 632691"/>
                    <a:gd name="connsiteX25" fmla="*/ 406400 w 549812"/>
                    <a:gd name="connsiteY25" fmla="*/ 152400 h 632691"/>
                    <a:gd name="connsiteX26" fmla="*/ 415636 w 549812"/>
                    <a:gd name="connsiteY26" fmla="*/ 138545 h 632691"/>
                    <a:gd name="connsiteX27" fmla="*/ 434109 w 549812"/>
                    <a:gd name="connsiteY27" fmla="*/ 129309 h 632691"/>
                    <a:gd name="connsiteX28" fmla="*/ 447963 w 549812"/>
                    <a:gd name="connsiteY28" fmla="*/ 120073 h 632691"/>
                    <a:gd name="connsiteX29" fmla="*/ 466436 w 549812"/>
                    <a:gd name="connsiteY29" fmla="*/ 106218 h 632691"/>
                    <a:gd name="connsiteX30" fmla="*/ 494145 w 549812"/>
                    <a:gd name="connsiteY30" fmla="*/ 96982 h 632691"/>
                    <a:gd name="connsiteX31" fmla="*/ 508000 w 549812"/>
                    <a:gd name="connsiteY31" fmla="*/ 92363 h 632691"/>
                    <a:gd name="connsiteX32" fmla="*/ 521854 w 549812"/>
                    <a:gd name="connsiteY32" fmla="*/ 83127 h 632691"/>
                    <a:gd name="connsiteX33" fmla="*/ 531091 w 549812"/>
                    <a:gd name="connsiteY33" fmla="*/ 69273 h 632691"/>
                    <a:gd name="connsiteX34" fmla="*/ 544945 w 549812"/>
                    <a:gd name="connsiteY34" fmla="*/ 41563 h 632691"/>
                    <a:gd name="connsiteX35" fmla="*/ 549563 w 549812"/>
                    <a:gd name="connsiteY35" fmla="*/ 0 h 63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49812" h="632691">
                      <a:moveTo>
                        <a:pt x="0" y="632691"/>
                      </a:moveTo>
                      <a:cubicBezTo>
                        <a:pt x="3079" y="617297"/>
                        <a:pt x="3600" y="601161"/>
                        <a:pt x="9236" y="586509"/>
                      </a:cubicBezTo>
                      <a:cubicBezTo>
                        <a:pt x="11581" y="580413"/>
                        <a:pt x="18840" y="577613"/>
                        <a:pt x="23091" y="572654"/>
                      </a:cubicBezTo>
                      <a:cubicBezTo>
                        <a:pt x="31682" y="562632"/>
                        <a:pt x="38873" y="551290"/>
                        <a:pt x="46182" y="540327"/>
                      </a:cubicBezTo>
                      <a:cubicBezTo>
                        <a:pt x="47721" y="535709"/>
                        <a:pt x="48623" y="530827"/>
                        <a:pt x="50800" y="526473"/>
                      </a:cubicBezTo>
                      <a:cubicBezTo>
                        <a:pt x="54803" y="518468"/>
                        <a:pt x="62111" y="509112"/>
                        <a:pt x="69273" y="503382"/>
                      </a:cubicBezTo>
                      <a:cubicBezTo>
                        <a:pt x="73607" y="499915"/>
                        <a:pt x="77930" y="496094"/>
                        <a:pt x="83127" y="494145"/>
                      </a:cubicBezTo>
                      <a:cubicBezTo>
                        <a:pt x="90477" y="491389"/>
                        <a:pt x="98521" y="491066"/>
                        <a:pt x="106218" y="489527"/>
                      </a:cubicBezTo>
                      <a:cubicBezTo>
                        <a:pt x="110836" y="486448"/>
                        <a:pt x="114971" y="482477"/>
                        <a:pt x="120073" y="480291"/>
                      </a:cubicBezTo>
                      <a:cubicBezTo>
                        <a:pt x="125907" y="477791"/>
                        <a:pt x="132442" y="477417"/>
                        <a:pt x="138545" y="475673"/>
                      </a:cubicBezTo>
                      <a:cubicBezTo>
                        <a:pt x="143226" y="474336"/>
                        <a:pt x="147677" y="472235"/>
                        <a:pt x="152400" y="471054"/>
                      </a:cubicBezTo>
                      <a:cubicBezTo>
                        <a:pt x="160015" y="469150"/>
                        <a:pt x="167918" y="468501"/>
                        <a:pt x="175491" y="466436"/>
                      </a:cubicBezTo>
                      <a:cubicBezTo>
                        <a:pt x="184884" y="463874"/>
                        <a:pt x="203200" y="457200"/>
                        <a:pt x="203200" y="457200"/>
                      </a:cubicBezTo>
                      <a:cubicBezTo>
                        <a:pt x="229821" y="439451"/>
                        <a:pt x="204144" y="454815"/>
                        <a:pt x="230909" y="443345"/>
                      </a:cubicBezTo>
                      <a:cubicBezTo>
                        <a:pt x="237237" y="440633"/>
                        <a:pt x="242990" y="436666"/>
                        <a:pt x="249382" y="434109"/>
                      </a:cubicBezTo>
                      <a:cubicBezTo>
                        <a:pt x="268115" y="426616"/>
                        <a:pt x="277423" y="424790"/>
                        <a:pt x="295563" y="420254"/>
                      </a:cubicBezTo>
                      <a:cubicBezTo>
                        <a:pt x="300181" y="417175"/>
                        <a:pt x="305493" y="414943"/>
                        <a:pt x="309418" y="411018"/>
                      </a:cubicBezTo>
                      <a:cubicBezTo>
                        <a:pt x="313343" y="407093"/>
                        <a:pt x="315187" y="401497"/>
                        <a:pt x="318654" y="397163"/>
                      </a:cubicBezTo>
                      <a:cubicBezTo>
                        <a:pt x="331161" y="381529"/>
                        <a:pt x="337151" y="387851"/>
                        <a:pt x="346363" y="360218"/>
                      </a:cubicBezTo>
                      <a:cubicBezTo>
                        <a:pt x="347903" y="355600"/>
                        <a:pt x="348618" y="350619"/>
                        <a:pt x="350982" y="346363"/>
                      </a:cubicBezTo>
                      <a:cubicBezTo>
                        <a:pt x="356373" y="336659"/>
                        <a:pt x="365943" y="329185"/>
                        <a:pt x="369454" y="318654"/>
                      </a:cubicBezTo>
                      <a:lnTo>
                        <a:pt x="378691" y="290945"/>
                      </a:lnTo>
                      <a:cubicBezTo>
                        <a:pt x="380230" y="266315"/>
                        <a:pt x="380853" y="241610"/>
                        <a:pt x="383309" y="217054"/>
                      </a:cubicBezTo>
                      <a:cubicBezTo>
                        <a:pt x="383941" y="210739"/>
                        <a:pt x="386792" y="204826"/>
                        <a:pt x="387927" y="198582"/>
                      </a:cubicBezTo>
                      <a:cubicBezTo>
                        <a:pt x="389874" y="187872"/>
                        <a:pt x="388502" y="176361"/>
                        <a:pt x="392545" y="166254"/>
                      </a:cubicBezTo>
                      <a:cubicBezTo>
                        <a:pt x="394971" y="160190"/>
                        <a:pt x="402219" y="157417"/>
                        <a:pt x="406400" y="152400"/>
                      </a:cubicBezTo>
                      <a:cubicBezTo>
                        <a:pt x="409953" y="148136"/>
                        <a:pt x="411372" y="142098"/>
                        <a:pt x="415636" y="138545"/>
                      </a:cubicBezTo>
                      <a:cubicBezTo>
                        <a:pt x="420925" y="134138"/>
                        <a:pt x="428132" y="132725"/>
                        <a:pt x="434109" y="129309"/>
                      </a:cubicBezTo>
                      <a:cubicBezTo>
                        <a:pt x="438928" y="126555"/>
                        <a:pt x="443447" y="123299"/>
                        <a:pt x="447963" y="120073"/>
                      </a:cubicBezTo>
                      <a:cubicBezTo>
                        <a:pt x="454226" y="115599"/>
                        <a:pt x="459551" y="109660"/>
                        <a:pt x="466436" y="106218"/>
                      </a:cubicBezTo>
                      <a:cubicBezTo>
                        <a:pt x="475144" y="101864"/>
                        <a:pt x="484909" y="100061"/>
                        <a:pt x="494145" y="96982"/>
                      </a:cubicBezTo>
                      <a:cubicBezTo>
                        <a:pt x="498763" y="95442"/>
                        <a:pt x="503949" y="95063"/>
                        <a:pt x="508000" y="92363"/>
                      </a:cubicBezTo>
                      <a:lnTo>
                        <a:pt x="521854" y="83127"/>
                      </a:lnTo>
                      <a:cubicBezTo>
                        <a:pt x="524933" y="78509"/>
                        <a:pt x="528905" y="74375"/>
                        <a:pt x="531091" y="69273"/>
                      </a:cubicBezTo>
                      <a:cubicBezTo>
                        <a:pt x="543860" y="39480"/>
                        <a:pt x="526354" y="60156"/>
                        <a:pt x="544945" y="41563"/>
                      </a:cubicBezTo>
                      <a:cubicBezTo>
                        <a:pt x="551430" y="15624"/>
                        <a:pt x="549563" y="29438"/>
                        <a:pt x="549563" y="0"/>
                      </a:cubicBezTo>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Freeform 141"/>
                <p:cNvSpPr/>
                <p:nvPr/>
              </p:nvSpPr>
              <p:spPr>
                <a:xfrm flipH="1">
                  <a:off x="7173003" y="2011244"/>
                  <a:ext cx="256529" cy="635001"/>
                </a:xfrm>
                <a:custGeom>
                  <a:avLst/>
                  <a:gdLst>
                    <a:gd name="connsiteX0" fmla="*/ 548640 w 716280"/>
                    <a:gd name="connsiteY0" fmla="*/ 635000 h 635000"/>
                    <a:gd name="connsiteX1" fmla="*/ 553720 w 716280"/>
                    <a:gd name="connsiteY1" fmla="*/ 609600 h 635000"/>
                    <a:gd name="connsiteX2" fmla="*/ 568960 w 716280"/>
                    <a:gd name="connsiteY2" fmla="*/ 589280 h 635000"/>
                    <a:gd name="connsiteX3" fmla="*/ 579120 w 716280"/>
                    <a:gd name="connsiteY3" fmla="*/ 568960 h 635000"/>
                    <a:gd name="connsiteX4" fmla="*/ 609600 w 716280"/>
                    <a:gd name="connsiteY4" fmla="*/ 528320 h 635000"/>
                    <a:gd name="connsiteX5" fmla="*/ 635000 w 716280"/>
                    <a:gd name="connsiteY5" fmla="*/ 487680 h 635000"/>
                    <a:gd name="connsiteX6" fmla="*/ 655320 w 716280"/>
                    <a:gd name="connsiteY6" fmla="*/ 457200 h 635000"/>
                    <a:gd name="connsiteX7" fmla="*/ 670560 w 716280"/>
                    <a:gd name="connsiteY7" fmla="*/ 421640 h 635000"/>
                    <a:gd name="connsiteX8" fmla="*/ 680720 w 716280"/>
                    <a:gd name="connsiteY8" fmla="*/ 406400 h 635000"/>
                    <a:gd name="connsiteX9" fmla="*/ 685800 w 716280"/>
                    <a:gd name="connsiteY9" fmla="*/ 391160 h 635000"/>
                    <a:gd name="connsiteX10" fmla="*/ 695960 w 716280"/>
                    <a:gd name="connsiteY10" fmla="*/ 375920 h 635000"/>
                    <a:gd name="connsiteX11" fmla="*/ 706120 w 716280"/>
                    <a:gd name="connsiteY11" fmla="*/ 345440 h 635000"/>
                    <a:gd name="connsiteX12" fmla="*/ 716280 w 716280"/>
                    <a:gd name="connsiteY12" fmla="*/ 309880 h 635000"/>
                    <a:gd name="connsiteX13" fmla="*/ 711200 w 716280"/>
                    <a:gd name="connsiteY13" fmla="*/ 172720 h 635000"/>
                    <a:gd name="connsiteX14" fmla="*/ 701040 w 716280"/>
                    <a:gd name="connsiteY14" fmla="*/ 152400 h 635000"/>
                    <a:gd name="connsiteX15" fmla="*/ 640080 w 716280"/>
                    <a:gd name="connsiteY15" fmla="*/ 121920 h 635000"/>
                    <a:gd name="connsiteX16" fmla="*/ 599440 w 716280"/>
                    <a:gd name="connsiteY16" fmla="*/ 106680 h 635000"/>
                    <a:gd name="connsiteX17" fmla="*/ 472440 w 716280"/>
                    <a:gd name="connsiteY17" fmla="*/ 111760 h 635000"/>
                    <a:gd name="connsiteX18" fmla="*/ 457200 w 716280"/>
                    <a:gd name="connsiteY18" fmla="*/ 121920 h 635000"/>
                    <a:gd name="connsiteX19" fmla="*/ 436880 w 716280"/>
                    <a:gd name="connsiteY19" fmla="*/ 127000 h 635000"/>
                    <a:gd name="connsiteX20" fmla="*/ 381000 w 716280"/>
                    <a:gd name="connsiteY20" fmla="*/ 142240 h 635000"/>
                    <a:gd name="connsiteX21" fmla="*/ 355600 w 716280"/>
                    <a:gd name="connsiteY21" fmla="*/ 152400 h 635000"/>
                    <a:gd name="connsiteX22" fmla="*/ 325120 w 716280"/>
                    <a:gd name="connsiteY22" fmla="*/ 167640 h 635000"/>
                    <a:gd name="connsiteX23" fmla="*/ 294640 w 716280"/>
                    <a:gd name="connsiteY23" fmla="*/ 172720 h 635000"/>
                    <a:gd name="connsiteX24" fmla="*/ 279400 w 716280"/>
                    <a:gd name="connsiteY24" fmla="*/ 177800 h 635000"/>
                    <a:gd name="connsiteX25" fmla="*/ 254000 w 716280"/>
                    <a:gd name="connsiteY25" fmla="*/ 182880 h 635000"/>
                    <a:gd name="connsiteX26" fmla="*/ 233680 w 716280"/>
                    <a:gd name="connsiteY26" fmla="*/ 187960 h 635000"/>
                    <a:gd name="connsiteX27" fmla="*/ 142240 w 716280"/>
                    <a:gd name="connsiteY27" fmla="*/ 182880 h 635000"/>
                    <a:gd name="connsiteX28" fmla="*/ 116840 w 716280"/>
                    <a:gd name="connsiteY28" fmla="*/ 177800 h 635000"/>
                    <a:gd name="connsiteX29" fmla="*/ 86360 w 716280"/>
                    <a:gd name="connsiteY29" fmla="*/ 167640 h 635000"/>
                    <a:gd name="connsiteX30" fmla="*/ 71120 w 716280"/>
                    <a:gd name="connsiteY30" fmla="*/ 152400 h 635000"/>
                    <a:gd name="connsiteX31" fmla="*/ 60960 w 716280"/>
                    <a:gd name="connsiteY31" fmla="*/ 106680 h 635000"/>
                    <a:gd name="connsiteX32" fmla="*/ 45720 w 716280"/>
                    <a:gd name="connsiteY32" fmla="*/ 50800 h 635000"/>
                    <a:gd name="connsiteX33" fmla="*/ 35560 w 716280"/>
                    <a:gd name="connsiteY33" fmla="*/ 35560 h 635000"/>
                    <a:gd name="connsiteX34" fmla="*/ 20320 w 716280"/>
                    <a:gd name="connsiteY34" fmla="*/ 30480 h 635000"/>
                    <a:gd name="connsiteX35" fmla="*/ 0 w 716280"/>
                    <a:gd name="connsiteY35" fmla="*/ 0 h 6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16280" h="635000">
                      <a:moveTo>
                        <a:pt x="548640" y="635000"/>
                      </a:moveTo>
                      <a:cubicBezTo>
                        <a:pt x="550333" y="626533"/>
                        <a:pt x="550213" y="617490"/>
                        <a:pt x="553720" y="609600"/>
                      </a:cubicBezTo>
                      <a:cubicBezTo>
                        <a:pt x="557159" y="601863"/>
                        <a:pt x="564473" y="596460"/>
                        <a:pt x="568960" y="589280"/>
                      </a:cubicBezTo>
                      <a:cubicBezTo>
                        <a:pt x="572974" y="582858"/>
                        <a:pt x="574919" y="575261"/>
                        <a:pt x="579120" y="568960"/>
                      </a:cubicBezTo>
                      <a:cubicBezTo>
                        <a:pt x="588513" y="554871"/>
                        <a:pt x="602027" y="543466"/>
                        <a:pt x="609600" y="528320"/>
                      </a:cubicBezTo>
                      <a:cubicBezTo>
                        <a:pt x="626496" y="494529"/>
                        <a:pt x="611919" y="520653"/>
                        <a:pt x="635000" y="487680"/>
                      </a:cubicBezTo>
                      <a:cubicBezTo>
                        <a:pt x="642002" y="477677"/>
                        <a:pt x="651459" y="468784"/>
                        <a:pt x="655320" y="457200"/>
                      </a:cubicBezTo>
                      <a:cubicBezTo>
                        <a:pt x="661019" y="440102"/>
                        <a:pt x="660516" y="439217"/>
                        <a:pt x="670560" y="421640"/>
                      </a:cubicBezTo>
                      <a:cubicBezTo>
                        <a:pt x="673589" y="416339"/>
                        <a:pt x="677990" y="411861"/>
                        <a:pt x="680720" y="406400"/>
                      </a:cubicBezTo>
                      <a:cubicBezTo>
                        <a:pt x="683115" y="401611"/>
                        <a:pt x="683405" y="395949"/>
                        <a:pt x="685800" y="391160"/>
                      </a:cubicBezTo>
                      <a:cubicBezTo>
                        <a:pt x="688530" y="385699"/>
                        <a:pt x="693480" y="381499"/>
                        <a:pt x="695960" y="375920"/>
                      </a:cubicBezTo>
                      <a:cubicBezTo>
                        <a:pt x="700310" y="366133"/>
                        <a:pt x="702733" y="355600"/>
                        <a:pt x="706120" y="345440"/>
                      </a:cubicBezTo>
                      <a:cubicBezTo>
                        <a:pt x="713408" y="323576"/>
                        <a:pt x="709901" y="335395"/>
                        <a:pt x="716280" y="309880"/>
                      </a:cubicBezTo>
                      <a:cubicBezTo>
                        <a:pt x="714587" y="264160"/>
                        <a:pt x="715607" y="218259"/>
                        <a:pt x="711200" y="172720"/>
                      </a:cubicBezTo>
                      <a:cubicBezTo>
                        <a:pt x="710471" y="165182"/>
                        <a:pt x="706395" y="157755"/>
                        <a:pt x="701040" y="152400"/>
                      </a:cubicBezTo>
                      <a:cubicBezTo>
                        <a:pt x="671923" y="123283"/>
                        <a:pt x="673134" y="138447"/>
                        <a:pt x="640080" y="121920"/>
                      </a:cubicBezTo>
                      <a:cubicBezTo>
                        <a:pt x="613515" y="108638"/>
                        <a:pt x="627107" y="113597"/>
                        <a:pt x="599440" y="106680"/>
                      </a:cubicBezTo>
                      <a:cubicBezTo>
                        <a:pt x="557107" y="108373"/>
                        <a:pt x="514566" y="107246"/>
                        <a:pt x="472440" y="111760"/>
                      </a:cubicBezTo>
                      <a:cubicBezTo>
                        <a:pt x="466369" y="112410"/>
                        <a:pt x="462812" y="119515"/>
                        <a:pt x="457200" y="121920"/>
                      </a:cubicBezTo>
                      <a:cubicBezTo>
                        <a:pt x="450783" y="124670"/>
                        <a:pt x="443417" y="124549"/>
                        <a:pt x="436880" y="127000"/>
                      </a:cubicBezTo>
                      <a:cubicBezTo>
                        <a:pt x="389142" y="144902"/>
                        <a:pt x="450475" y="132315"/>
                        <a:pt x="381000" y="142240"/>
                      </a:cubicBezTo>
                      <a:cubicBezTo>
                        <a:pt x="372533" y="145627"/>
                        <a:pt x="363756" y="148322"/>
                        <a:pt x="355600" y="152400"/>
                      </a:cubicBezTo>
                      <a:cubicBezTo>
                        <a:pt x="333679" y="163360"/>
                        <a:pt x="348104" y="162533"/>
                        <a:pt x="325120" y="167640"/>
                      </a:cubicBezTo>
                      <a:cubicBezTo>
                        <a:pt x="315065" y="169874"/>
                        <a:pt x="304695" y="170486"/>
                        <a:pt x="294640" y="172720"/>
                      </a:cubicBezTo>
                      <a:cubicBezTo>
                        <a:pt x="289413" y="173882"/>
                        <a:pt x="284595" y="176501"/>
                        <a:pt x="279400" y="177800"/>
                      </a:cubicBezTo>
                      <a:cubicBezTo>
                        <a:pt x="271023" y="179894"/>
                        <a:pt x="262429" y="181007"/>
                        <a:pt x="254000" y="182880"/>
                      </a:cubicBezTo>
                      <a:cubicBezTo>
                        <a:pt x="247184" y="184395"/>
                        <a:pt x="240453" y="186267"/>
                        <a:pt x="233680" y="187960"/>
                      </a:cubicBezTo>
                      <a:cubicBezTo>
                        <a:pt x="203200" y="186267"/>
                        <a:pt x="172652" y="185525"/>
                        <a:pt x="142240" y="182880"/>
                      </a:cubicBezTo>
                      <a:cubicBezTo>
                        <a:pt x="133638" y="182132"/>
                        <a:pt x="125170" y="180072"/>
                        <a:pt x="116840" y="177800"/>
                      </a:cubicBezTo>
                      <a:cubicBezTo>
                        <a:pt x="106508" y="174982"/>
                        <a:pt x="86360" y="167640"/>
                        <a:pt x="86360" y="167640"/>
                      </a:cubicBezTo>
                      <a:cubicBezTo>
                        <a:pt x="81280" y="162560"/>
                        <a:pt x="75105" y="158378"/>
                        <a:pt x="71120" y="152400"/>
                      </a:cubicBezTo>
                      <a:cubicBezTo>
                        <a:pt x="65522" y="144003"/>
                        <a:pt x="61652" y="110483"/>
                        <a:pt x="60960" y="106680"/>
                      </a:cubicBezTo>
                      <a:cubicBezTo>
                        <a:pt x="58574" y="93559"/>
                        <a:pt x="52663" y="61215"/>
                        <a:pt x="45720" y="50800"/>
                      </a:cubicBezTo>
                      <a:cubicBezTo>
                        <a:pt x="42333" y="45720"/>
                        <a:pt x="40328" y="39374"/>
                        <a:pt x="35560" y="35560"/>
                      </a:cubicBezTo>
                      <a:cubicBezTo>
                        <a:pt x="31379" y="32215"/>
                        <a:pt x="25400" y="32173"/>
                        <a:pt x="20320" y="30480"/>
                      </a:cubicBezTo>
                      <a:lnTo>
                        <a:pt x="0" y="0"/>
                      </a:lnTo>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3" name="Freeform 142"/>
                <p:cNvSpPr/>
                <p:nvPr/>
              </p:nvSpPr>
              <p:spPr>
                <a:xfrm>
                  <a:off x="7005673" y="1961869"/>
                  <a:ext cx="243887" cy="695960"/>
                </a:xfrm>
                <a:custGeom>
                  <a:avLst/>
                  <a:gdLst>
                    <a:gd name="connsiteX0" fmla="*/ 223567 w 243887"/>
                    <a:gd name="connsiteY0" fmla="*/ 695960 h 695960"/>
                    <a:gd name="connsiteX1" fmla="*/ 228647 w 243887"/>
                    <a:gd name="connsiteY1" fmla="*/ 619760 h 695960"/>
                    <a:gd name="connsiteX2" fmla="*/ 233727 w 243887"/>
                    <a:gd name="connsiteY2" fmla="*/ 497840 h 695960"/>
                    <a:gd name="connsiteX3" fmla="*/ 238807 w 243887"/>
                    <a:gd name="connsiteY3" fmla="*/ 472440 h 695960"/>
                    <a:gd name="connsiteX4" fmla="*/ 243887 w 243887"/>
                    <a:gd name="connsiteY4" fmla="*/ 436880 h 695960"/>
                    <a:gd name="connsiteX5" fmla="*/ 238807 w 243887"/>
                    <a:gd name="connsiteY5" fmla="*/ 279400 h 695960"/>
                    <a:gd name="connsiteX6" fmla="*/ 218487 w 243887"/>
                    <a:gd name="connsiteY6" fmla="*/ 243840 h 695960"/>
                    <a:gd name="connsiteX7" fmla="*/ 203247 w 243887"/>
                    <a:gd name="connsiteY7" fmla="*/ 233680 h 695960"/>
                    <a:gd name="connsiteX8" fmla="*/ 188007 w 243887"/>
                    <a:gd name="connsiteY8" fmla="*/ 218440 h 695960"/>
                    <a:gd name="connsiteX9" fmla="*/ 172767 w 243887"/>
                    <a:gd name="connsiteY9" fmla="*/ 213360 h 695960"/>
                    <a:gd name="connsiteX10" fmla="*/ 137207 w 243887"/>
                    <a:gd name="connsiteY10" fmla="*/ 193040 h 695960"/>
                    <a:gd name="connsiteX11" fmla="*/ 121967 w 243887"/>
                    <a:gd name="connsiteY11" fmla="*/ 187960 h 695960"/>
                    <a:gd name="connsiteX12" fmla="*/ 71167 w 243887"/>
                    <a:gd name="connsiteY12" fmla="*/ 177800 h 695960"/>
                    <a:gd name="connsiteX13" fmla="*/ 50847 w 243887"/>
                    <a:gd name="connsiteY13" fmla="*/ 172720 h 695960"/>
                    <a:gd name="connsiteX14" fmla="*/ 35607 w 243887"/>
                    <a:gd name="connsiteY14" fmla="*/ 162560 h 695960"/>
                    <a:gd name="connsiteX15" fmla="*/ 15287 w 243887"/>
                    <a:gd name="connsiteY15" fmla="*/ 132080 h 695960"/>
                    <a:gd name="connsiteX16" fmla="*/ 47 w 243887"/>
                    <a:gd name="connsiteY16" fmla="*/ 5080 h 695960"/>
                    <a:gd name="connsiteX17" fmla="*/ 47 w 243887"/>
                    <a:gd name="connsiteY17" fmla="*/ 0 h 69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3887" h="695960">
                      <a:moveTo>
                        <a:pt x="223567" y="695960"/>
                      </a:moveTo>
                      <a:cubicBezTo>
                        <a:pt x="225260" y="670560"/>
                        <a:pt x="227343" y="645183"/>
                        <a:pt x="228647" y="619760"/>
                      </a:cubicBezTo>
                      <a:cubicBezTo>
                        <a:pt x="230730" y="579138"/>
                        <a:pt x="230928" y="538419"/>
                        <a:pt x="233727" y="497840"/>
                      </a:cubicBezTo>
                      <a:cubicBezTo>
                        <a:pt x="234321" y="489226"/>
                        <a:pt x="237388" y="480957"/>
                        <a:pt x="238807" y="472440"/>
                      </a:cubicBezTo>
                      <a:cubicBezTo>
                        <a:pt x="240775" y="460629"/>
                        <a:pt x="242194" y="448733"/>
                        <a:pt x="243887" y="436880"/>
                      </a:cubicBezTo>
                      <a:cubicBezTo>
                        <a:pt x="242194" y="384387"/>
                        <a:pt x="241891" y="331830"/>
                        <a:pt x="238807" y="279400"/>
                      </a:cubicBezTo>
                      <a:cubicBezTo>
                        <a:pt x="238080" y="267049"/>
                        <a:pt x="225823" y="251176"/>
                        <a:pt x="218487" y="243840"/>
                      </a:cubicBezTo>
                      <a:cubicBezTo>
                        <a:pt x="214170" y="239523"/>
                        <a:pt x="207937" y="237589"/>
                        <a:pt x="203247" y="233680"/>
                      </a:cubicBezTo>
                      <a:cubicBezTo>
                        <a:pt x="197728" y="229081"/>
                        <a:pt x="193985" y="222425"/>
                        <a:pt x="188007" y="218440"/>
                      </a:cubicBezTo>
                      <a:cubicBezTo>
                        <a:pt x="183552" y="215470"/>
                        <a:pt x="177689" y="215469"/>
                        <a:pt x="172767" y="213360"/>
                      </a:cubicBezTo>
                      <a:cubicBezTo>
                        <a:pt x="110424" y="186642"/>
                        <a:pt x="188225" y="218549"/>
                        <a:pt x="137207" y="193040"/>
                      </a:cubicBezTo>
                      <a:cubicBezTo>
                        <a:pt x="132418" y="190645"/>
                        <a:pt x="127185" y="189164"/>
                        <a:pt x="121967" y="187960"/>
                      </a:cubicBezTo>
                      <a:cubicBezTo>
                        <a:pt x="105141" y="184077"/>
                        <a:pt x="87920" y="181988"/>
                        <a:pt x="71167" y="177800"/>
                      </a:cubicBezTo>
                      <a:lnTo>
                        <a:pt x="50847" y="172720"/>
                      </a:lnTo>
                      <a:cubicBezTo>
                        <a:pt x="45767" y="169333"/>
                        <a:pt x="39627" y="167155"/>
                        <a:pt x="35607" y="162560"/>
                      </a:cubicBezTo>
                      <a:cubicBezTo>
                        <a:pt x="27566" y="153370"/>
                        <a:pt x="15287" y="132080"/>
                        <a:pt x="15287" y="132080"/>
                      </a:cubicBezTo>
                      <a:cubicBezTo>
                        <a:pt x="519" y="58239"/>
                        <a:pt x="5709" y="95679"/>
                        <a:pt x="47" y="5080"/>
                      </a:cubicBezTo>
                      <a:cubicBezTo>
                        <a:pt x="-59" y="3390"/>
                        <a:pt x="47" y="1693"/>
                        <a:pt x="47" y="0"/>
                      </a:cubicBezTo>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Freeform 143"/>
                <p:cNvSpPr/>
                <p:nvPr/>
              </p:nvSpPr>
              <p:spPr>
                <a:xfrm>
                  <a:off x="6588333" y="2281909"/>
                  <a:ext cx="635827" cy="431800"/>
                </a:xfrm>
                <a:custGeom>
                  <a:avLst/>
                  <a:gdLst>
                    <a:gd name="connsiteX0" fmla="*/ 635827 w 635827"/>
                    <a:gd name="connsiteY0" fmla="*/ 431800 h 431800"/>
                    <a:gd name="connsiteX1" fmla="*/ 630747 w 635827"/>
                    <a:gd name="connsiteY1" fmla="*/ 365760 h 431800"/>
                    <a:gd name="connsiteX2" fmla="*/ 615507 w 635827"/>
                    <a:gd name="connsiteY2" fmla="*/ 335280 h 431800"/>
                    <a:gd name="connsiteX3" fmla="*/ 610427 w 635827"/>
                    <a:gd name="connsiteY3" fmla="*/ 320040 h 431800"/>
                    <a:gd name="connsiteX4" fmla="*/ 600267 w 635827"/>
                    <a:gd name="connsiteY4" fmla="*/ 299720 h 431800"/>
                    <a:gd name="connsiteX5" fmla="*/ 595187 w 635827"/>
                    <a:gd name="connsiteY5" fmla="*/ 284480 h 431800"/>
                    <a:gd name="connsiteX6" fmla="*/ 590107 w 635827"/>
                    <a:gd name="connsiteY6" fmla="*/ 264160 h 431800"/>
                    <a:gd name="connsiteX7" fmla="*/ 564707 w 635827"/>
                    <a:gd name="connsiteY7" fmla="*/ 213360 h 431800"/>
                    <a:gd name="connsiteX8" fmla="*/ 544387 w 635827"/>
                    <a:gd name="connsiteY8" fmla="*/ 203200 h 431800"/>
                    <a:gd name="connsiteX9" fmla="*/ 524067 w 635827"/>
                    <a:gd name="connsiteY9" fmla="*/ 182880 h 431800"/>
                    <a:gd name="connsiteX10" fmla="*/ 493587 w 635827"/>
                    <a:gd name="connsiteY10" fmla="*/ 172720 h 431800"/>
                    <a:gd name="connsiteX11" fmla="*/ 468187 w 635827"/>
                    <a:gd name="connsiteY11" fmla="*/ 162560 h 431800"/>
                    <a:gd name="connsiteX12" fmla="*/ 422467 w 635827"/>
                    <a:gd name="connsiteY12" fmla="*/ 152400 h 431800"/>
                    <a:gd name="connsiteX13" fmla="*/ 407227 w 635827"/>
                    <a:gd name="connsiteY13" fmla="*/ 147320 h 431800"/>
                    <a:gd name="connsiteX14" fmla="*/ 381827 w 635827"/>
                    <a:gd name="connsiteY14" fmla="*/ 142240 h 431800"/>
                    <a:gd name="connsiteX15" fmla="*/ 325947 w 635827"/>
                    <a:gd name="connsiteY15" fmla="*/ 127000 h 431800"/>
                    <a:gd name="connsiteX16" fmla="*/ 290387 w 635827"/>
                    <a:gd name="connsiteY16" fmla="*/ 116840 h 431800"/>
                    <a:gd name="connsiteX17" fmla="*/ 270067 w 635827"/>
                    <a:gd name="connsiteY17" fmla="*/ 106680 h 431800"/>
                    <a:gd name="connsiteX18" fmla="*/ 229427 w 635827"/>
                    <a:gd name="connsiteY18" fmla="*/ 96520 h 431800"/>
                    <a:gd name="connsiteX19" fmla="*/ 209107 w 635827"/>
                    <a:gd name="connsiteY19" fmla="*/ 91440 h 431800"/>
                    <a:gd name="connsiteX20" fmla="*/ 188787 w 635827"/>
                    <a:gd name="connsiteY20" fmla="*/ 86360 h 431800"/>
                    <a:gd name="connsiteX21" fmla="*/ 163387 w 635827"/>
                    <a:gd name="connsiteY21" fmla="*/ 81280 h 431800"/>
                    <a:gd name="connsiteX22" fmla="*/ 143067 w 635827"/>
                    <a:gd name="connsiteY22" fmla="*/ 76200 h 431800"/>
                    <a:gd name="connsiteX23" fmla="*/ 36387 w 635827"/>
                    <a:gd name="connsiteY23" fmla="*/ 71120 h 431800"/>
                    <a:gd name="connsiteX24" fmla="*/ 26227 w 635827"/>
                    <a:gd name="connsiteY24" fmla="*/ 50800 h 431800"/>
                    <a:gd name="connsiteX25" fmla="*/ 827 w 635827"/>
                    <a:gd name="connsiteY25" fmla="*/ 20320 h 431800"/>
                    <a:gd name="connsiteX26" fmla="*/ 827 w 635827"/>
                    <a:gd name="connsiteY26" fmla="*/ 0 h 43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5827" h="431800">
                      <a:moveTo>
                        <a:pt x="635827" y="431800"/>
                      </a:moveTo>
                      <a:cubicBezTo>
                        <a:pt x="634134" y="409787"/>
                        <a:pt x="633485" y="387668"/>
                        <a:pt x="630747" y="365760"/>
                      </a:cubicBezTo>
                      <a:cubicBezTo>
                        <a:pt x="628619" y="348735"/>
                        <a:pt x="623070" y="350407"/>
                        <a:pt x="615507" y="335280"/>
                      </a:cubicBezTo>
                      <a:cubicBezTo>
                        <a:pt x="613112" y="330491"/>
                        <a:pt x="612536" y="324962"/>
                        <a:pt x="610427" y="320040"/>
                      </a:cubicBezTo>
                      <a:cubicBezTo>
                        <a:pt x="607444" y="313079"/>
                        <a:pt x="603250" y="306681"/>
                        <a:pt x="600267" y="299720"/>
                      </a:cubicBezTo>
                      <a:cubicBezTo>
                        <a:pt x="598158" y="294798"/>
                        <a:pt x="596658" y="289629"/>
                        <a:pt x="595187" y="284480"/>
                      </a:cubicBezTo>
                      <a:cubicBezTo>
                        <a:pt x="593269" y="277767"/>
                        <a:pt x="592857" y="270577"/>
                        <a:pt x="590107" y="264160"/>
                      </a:cubicBezTo>
                      <a:cubicBezTo>
                        <a:pt x="582649" y="246759"/>
                        <a:pt x="576066" y="228506"/>
                        <a:pt x="564707" y="213360"/>
                      </a:cubicBezTo>
                      <a:cubicBezTo>
                        <a:pt x="560163" y="207302"/>
                        <a:pt x="550445" y="207744"/>
                        <a:pt x="544387" y="203200"/>
                      </a:cubicBezTo>
                      <a:cubicBezTo>
                        <a:pt x="536724" y="197453"/>
                        <a:pt x="532281" y="187808"/>
                        <a:pt x="524067" y="182880"/>
                      </a:cubicBezTo>
                      <a:cubicBezTo>
                        <a:pt x="514884" y="177370"/>
                        <a:pt x="503652" y="176380"/>
                        <a:pt x="493587" y="172720"/>
                      </a:cubicBezTo>
                      <a:cubicBezTo>
                        <a:pt x="485017" y="169604"/>
                        <a:pt x="476838" y="165444"/>
                        <a:pt x="468187" y="162560"/>
                      </a:cubicBezTo>
                      <a:cubicBezTo>
                        <a:pt x="452542" y="157345"/>
                        <a:pt x="438572" y="156426"/>
                        <a:pt x="422467" y="152400"/>
                      </a:cubicBezTo>
                      <a:cubicBezTo>
                        <a:pt x="417272" y="151101"/>
                        <a:pt x="412422" y="148619"/>
                        <a:pt x="407227" y="147320"/>
                      </a:cubicBezTo>
                      <a:cubicBezTo>
                        <a:pt x="398850" y="145226"/>
                        <a:pt x="390240" y="144182"/>
                        <a:pt x="381827" y="142240"/>
                      </a:cubicBezTo>
                      <a:cubicBezTo>
                        <a:pt x="287654" y="120508"/>
                        <a:pt x="372971" y="140435"/>
                        <a:pt x="325947" y="127000"/>
                      </a:cubicBezTo>
                      <a:cubicBezTo>
                        <a:pt x="313058" y="123317"/>
                        <a:pt x="302567" y="122060"/>
                        <a:pt x="290387" y="116840"/>
                      </a:cubicBezTo>
                      <a:cubicBezTo>
                        <a:pt x="283426" y="113857"/>
                        <a:pt x="277251" y="109075"/>
                        <a:pt x="270067" y="106680"/>
                      </a:cubicBezTo>
                      <a:cubicBezTo>
                        <a:pt x="256820" y="102264"/>
                        <a:pt x="242974" y="99907"/>
                        <a:pt x="229427" y="96520"/>
                      </a:cubicBezTo>
                      <a:lnTo>
                        <a:pt x="209107" y="91440"/>
                      </a:lnTo>
                      <a:cubicBezTo>
                        <a:pt x="202334" y="89747"/>
                        <a:pt x="195633" y="87729"/>
                        <a:pt x="188787" y="86360"/>
                      </a:cubicBezTo>
                      <a:cubicBezTo>
                        <a:pt x="180320" y="84667"/>
                        <a:pt x="171816" y="83153"/>
                        <a:pt x="163387" y="81280"/>
                      </a:cubicBezTo>
                      <a:cubicBezTo>
                        <a:pt x="156571" y="79765"/>
                        <a:pt x="150027" y="76757"/>
                        <a:pt x="143067" y="76200"/>
                      </a:cubicBezTo>
                      <a:cubicBezTo>
                        <a:pt x="107580" y="73361"/>
                        <a:pt x="71947" y="72813"/>
                        <a:pt x="36387" y="71120"/>
                      </a:cubicBezTo>
                      <a:cubicBezTo>
                        <a:pt x="33000" y="64347"/>
                        <a:pt x="30629" y="56962"/>
                        <a:pt x="26227" y="50800"/>
                      </a:cubicBezTo>
                      <a:cubicBezTo>
                        <a:pt x="18797" y="40397"/>
                        <a:pt x="4666" y="33758"/>
                        <a:pt x="827" y="20320"/>
                      </a:cubicBezTo>
                      <a:cubicBezTo>
                        <a:pt x="-1034" y="13807"/>
                        <a:pt x="827" y="6773"/>
                        <a:pt x="827" y="0"/>
                      </a:cubicBezTo>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Freeform 144"/>
                <p:cNvSpPr/>
                <p:nvPr/>
              </p:nvSpPr>
              <p:spPr>
                <a:xfrm>
                  <a:off x="7224160" y="2953323"/>
                  <a:ext cx="228249" cy="522386"/>
                </a:xfrm>
                <a:custGeom>
                  <a:avLst/>
                  <a:gdLst>
                    <a:gd name="connsiteX0" fmla="*/ 0 w 360680"/>
                    <a:gd name="connsiteY0" fmla="*/ 528320 h 528320"/>
                    <a:gd name="connsiteX1" fmla="*/ 35560 w 360680"/>
                    <a:gd name="connsiteY1" fmla="*/ 426720 h 528320"/>
                    <a:gd name="connsiteX2" fmla="*/ 45720 w 360680"/>
                    <a:gd name="connsiteY2" fmla="*/ 401320 h 528320"/>
                    <a:gd name="connsiteX3" fmla="*/ 60960 w 360680"/>
                    <a:gd name="connsiteY3" fmla="*/ 386080 h 528320"/>
                    <a:gd name="connsiteX4" fmla="*/ 81280 w 360680"/>
                    <a:gd name="connsiteY4" fmla="*/ 355600 h 528320"/>
                    <a:gd name="connsiteX5" fmla="*/ 152400 w 360680"/>
                    <a:gd name="connsiteY5" fmla="*/ 284480 h 528320"/>
                    <a:gd name="connsiteX6" fmla="*/ 172720 w 360680"/>
                    <a:gd name="connsiteY6" fmla="*/ 264160 h 528320"/>
                    <a:gd name="connsiteX7" fmla="*/ 187960 w 360680"/>
                    <a:gd name="connsiteY7" fmla="*/ 248920 h 528320"/>
                    <a:gd name="connsiteX8" fmla="*/ 218440 w 360680"/>
                    <a:gd name="connsiteY8" fmla="*/ 213360 h 528320"/>
                    <a:gd name="connsiteX9" fmla="*/ 233680 w 360680"/>
                    <a:gd name="connsiteY9" fmla="*/ 208280 h 528320"/>
                    <a:gd name="connsiteX10" fmla="*/ 269240 w 360680"/>
                    <a:gd name="connsiteY10" fmla="*/ 198120 h 528320"/>
                    <a:gd name="connsiteX11" fmla="*/ 304800 w 360680"/>
                    <a:gd name="connsiteY11" fmla="*/ 172720 h 528320"/>
                    <a:gd name="connsiteX12" fmla="*/ 314960 w 360680"/>
                    <a:gd name="connsiteY12" fmla="*/ 157480 h 528320"/>
                    <a:gd name="connsiteX13" fmla="*/ 325120 w 360680"/>
                    <a:gd name="connsiteY13" fmla="*/ 96520 h 528320"/>
                    <a:gd name="connsiteX14" fmla="*/ 345440 w 360680"/>
                    <a:gd name="connsiteY14" fmla="*/ 35560 h 528320"/>
                    <a:gd name="connsiteX15" fmla="*/ 350520 w 360680"/>
                    <a:gd name="connsiteY15" fmla="*/ 20320 h 528320"/>
                    <a:gd name="connsiteX16" fmla="*/ 355600 w 360680"/>
                    <a:gd name="connsiteY16" fmla="*/ 5080 h 528320"/>
                    <a:gd name="connsiteX17" fmla="*/ 360680 w 360680"/>
                    <a:gd name="connsiteY17" fmla="*/ 0 h 52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680" h="528320">
                      <a:moveTo>
                        <a:pt x="0" y="528320"/>
                      </a:moveTo>
                      <a:cubicBezTo>
                        <a:pt x="32598" y="397926"/>
                        <a:pt x="-4023" y="525677"/>
                        <a:pt x="35560" y="426720"/>
                      </a:cubicBezTo>
                      <a:cubicBezTo>
                        <a:pt x="38947" y="418253"/>
                        <a:pt x="40887" y="409053"/>
                        <a:pt x="45720" y="401320"/>
                      </a:cubicBezTo>
                      <a:cubicBezTo>
                        <a:pt x="49528" y="395228"/>
                        <a:pt x="56549" y="391751"/>
                        <a:pt x="60960" y="386080"/>
                      </a:cubicBezTo>
                      <a:cubicBezTo>
                        <a:pt x="68457" y="376441"/>
                        <a:pt x="72646" y="364234"/>
                        <a:pt x="81280" y="355600"/>
                      </a:cubicBezTo>
                      <a:lnTo>
                        <a:pt x="152400" y="284480"/>
                      </a:lnTo>
                      <a:lnTo>
                        <a:pt x="172720" y="264160"/>
                      </a:lnTo>
                      <a:cubicBezTo>
                        <a:pt x="177800" y="259080"/>
                        <a:pt x="183649" y="254667"/>
                        <a:pt x="187960" y="248920"/>
                      </a:cubicBezTo>
                      <a:cubicBezTo>
                        <a:pt x="195002" y="239530"/>
                        <a:pt x="207827" y="220436"/>
                        <a:pt x="218440" y="213360"/>
                      </a:cubicBezTo>
                      <a:cubicBezTo>
                        <a:pt x="222895" y="210390"/>
                        <a:pt x="228531" y="209751"/>
                        <a:pt x="233680" y="208280"/>
                      </a:cubicBezTo>
                      <a:cubicBezTo>
                        <a:pt x="241276" y="206110"/>
                        <a:pt x="261120" y="202180"/>
                        <a:pt x="269240" y="198120"/>
                      </a:cubicBezTo>
                      <a:cubicBezTo>
                        <a:pt x="275009" y="195236"/>
                        <a:pt x="302499" y="175021"/>
                        <a:pt x="304800" y="172720"/>
                      </a:cubicBezTo>
                      <a:cubicBezTo>
                        <a:pt x="309117" y="168403"/>
                        <a:pt x="311573" y="162560"/>
                        <a:pt x="314960" y="157480"/>
                      </a:cubicBezTo>
                      <a:cubicBezTo>
                        <a:pt x="318347" y="137160"/>
                        <a:pt x="318606" y="116063"/>
                        <a:pt x="325120" y="96520"/>
                      </a:cubicBezTo>
                      <a:lnTo>
                        <a:pt x="345440" y="35560"/>
                      </a:lnTo>
                      <a:lnTo>
                        <a:pt x="350520" y="20320"/>
                      </a:lnTo>
                      <a:cubicBezTo>
                        <a:pt x="352213" y="15240"/>
                        <a:pt x="351814" y="8866"/>
                        <a:pt x="355600" y="5080"/>
                      </a:cubicBezTo>
                      <a:lnTo>
                        <a:pt x="360680" y="0"/>
                      </a:lnTo>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Freeform 145"/>
                <p:cNvSpPr/>
                <p:nvPr/>
              </p:nvSpPr>
              <p:spPr>
                <a:xfrm>
                  <a:off x="6751720" y="3139780"/>
                  <a:ext cx="467360" cy="119331"/>
                </a:xfrm>
                <a:custGeom>
                  <a:avLst/>
                  <a:gdLst>
                    <a:gd name="connsiteX0" fmla="*/ 467360 w 467360"/>
                    <a:gd name="connsiteY0" fmla="*/ 112409 h 119331"/>
                    <a:gd name="connsiteX1" fmla="*/ 447040 w 467360"/>
                    <a:gd name="connsiteY1" fmla="*/ 117489 h 119331"/>
                    <a:gd name="connsiteX2" fmla="*/ 254000 w 467360"/>
                    <a:gd name="connsiteY2" fmla="*/ 107329 h 119331"/>
                    <a:gd name="connsiteX3" fmla="*/ 223520 w 467360"/>
                    <a:gd name="connsiteY3" fmla="*/ 87009 h 119331"/>
                    <a:gd name="connsiteX4" fmla="*/ 193040 w 467360"/>
                    <a:gd name="connsiteY4" fmla="*/ 51449 h 119331"/>
                    <a:gd name="connsiteX5" fmla="*/ 142240 w 467360"/>
                    <a:gd name="connsiteY5" fmla="*/ 20969 h 119331"/>
                    <a:gd name="connsiteX6" fmla="*/ 127000 w 467360"/>
                    <a:gd name="connsiteY6" fmla="*/ 15889 h 119331"/>
                    <a:gd name="connsiteX7" fmla="*/ 96520 w 467360"/>
                    <a:gd name="connsiteY7" fmla="*/ 649 h 119331"/>
                    <a:gd name="connsiteX8" fmla="*/ 0 w 467360"/>
                    <a:gd name="connsiteY8" fmla="*/ 649 h 11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360" h="119331">
                      <a:moveTo>
                        <a:pt x="467360" y="112409"/>
                      </a:moveTo>
                      <a:cubicBezTo>
                        <a:pt x="460587" y="114102"/>
                        <a:pt x="454022" y="117489"/>
                        <a:pt x="447040" y="117489"/>
                      </a:cubicBezTo>
                      <a:cubicBezTo>
                        <a:pt x="288482" y="117489"/>
                        <a:pt x="327636" y="125738"/>
                        <a:pt x="254000" y="107329"/>
                      </a:cubicBezTo>
                      <a:cubicBezTo>
                        <a:pt x="243840" y="100556"/>
                        <a:pt x="230846" y="96778"/>
                        <a:pt x="223520" y="87009"/>
                      </a:cubicBezTo>
                      <a:cubicBezTo>
                        <a:pt x="213976" y="74284"/>
                        <a:pt x="205776" y="61355"/>
                        <a:pt x="193040" y="51449"/>
                      </a:cubicBezTo>
                      <a:cubicBezTo>
                        <a:pt x="178266" y="39958"/>
                        <a:pt x="159833" y="28509"/>
                        <a:pt x="142240" y="20969"/>
                      </a:cubicBezTo>
                      <a:cubicBezTo>
                        <a:pt x="137318" y="18860"/>
                        <a:pt x="131789" y="18284"/>
                        <a:pt x="127000" y="15889"/>
                      </a:cubicBezTo>
                      <a:cubicBezTo>
                        <a:pt x="115270" y="10024"/>
                        <a:pt x="110566" y="1287"/>
                        <a:pt x="96520" y="649"/>
                      </a:cubicBezTo>
                      <a:cubicBezTo>
                        <a:pt x="64380" y="-812"/>
                        <a:pt x="32173" y="649"/>
                        <a:pt x="0" y="649"/>
                      </a:cubicBezTo>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Freeform 146"/>
                <p:cNvSpPr/>
                <p:nvPr/>
              </p:nvSpPr>
              <p:spPr>
                <a:xfrm>
                  <a:off x="6827920" y="3810989"/>
                  <a:ext cx="330200" cy="111760"/>
                </a:xfrm>
                <a:custGeom>
                  <a:avLst/>
                  <a:gdLst>
                    <a:gd name="connsiteX0" fmla="*/ 330200 w 330200"/>
                    <a:gd name="connsiteY0" fmla="*/ 106680 h 111760"/>
                    <a:gd name="connsiteX1" fmla="*/ 304800 w 330200"/>
                    <a:gd name="connsiteY1" fmla="*/ 111760 h 111760"/>
                    <a:gd name="connsiteX2" fmla="*/ 284480 w 330200"/>
                    <a:gd name="connsiteY2" fmla="*/ 106680 h 111760"/>
                    <a:gd name="connsiteX3" fmla="*/ 248920 w 330200"/>
                    <a:gd name="connsiteY3" fmla="*/ 86360 h 111760"/>
                    <a:gd name="connsiteX4" fmla="*/ 228600 w 330200"/>
                    <a:gd name="connsiteY4" fmla="*/ 66040 h 111760"/>
                    <a:gd name="connsiteX5" fmla="*/ 208280 w 330200"/>
                    <a:gd name="connsiteY5" fmla="*/ 60960 h 111760"/>
                    <a:gd name="connsiteX6" fmla="*/ 177800 w 330200"/>
                    <a:gd name="connsiteY6" fmla="*/ 40640 h 111760"/>
                    <a:gd name="connsiteX7" fmla="*/ 127000 w 330200"/>
                    <a:gd name="connsiteY7" fmla="*/ 0 h 111760"/>
                    <a:gd name="connsiteX8" fmla="*/ 81280 w 330200"/>
                    <a:gd name="connsiteY8" fmla="*/ 5080 h 111760"/>
                    <a:gd name="connsiteX9" fmla="*/ 50800 w 330200"/>
                    <a:gd name="connsiteY9" fmla="*/ 15240 h 111760"/>
                    <a:gd name="connsiteX10" fmla="*/ 35560 w 330200"/>
                    <a:gd name="connsiteY10" fmla="*/ 20320 h 111760"/>
                    <a:gd name="connsiteX11" fmla="*/ 15240 w 330200"/>
                    <a:gd name="connsiteY11" fmla="*/ 50800 h 111760"/>
                    <a:gd name="connsiteX12" fmla="*/ 0 w 330200"/>
                    <a:gd name="connsiteY12" fmla="*/ 50800 h 11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0200" h="111760">
                      <a:moveTo>
                        <a:pt x="330200" y="106680"/>
                      </a:moveTo>
                      <a:cubicBezTo>
                        <a:pt x="321733" y="108373"/>
                        <a:pt x="313434" y="111760"/>
                        <a:pt x="304800" y="111760"/>
                      </a:cubicBezTo>
                      <a:cubicBezTo>
                        <a:pt x="297818" y="111760"/>
                        <a:pt x="291017" y="109131"/>
                        <a:pt x="284480" y="106680"/>
                      </a:cubicBezTo>
                      <a:cubicBezTo>
                        <a:pt x="275938" y="103477"/>
                        <a:pt x="256562" y="92910"/>
                        <a:pt x="248920" y="86360"/>
                      </a:cubicBezTo>
                      <a:cubicBezTo>
                        <a:pt x="241647" y="80126"/>
                        <a:pt x="236723" y="71117"/>
                        <a:pt x="228600" y="66040"/>
                      </a:cubicBezTo>
                      <a:cubicBezTo>
                        <a:pt x="222679" y="62340"/>
                        <a:pt x="215053" y="62653"/>
                        <a:pt x="208280" y="60960"/>
                      </a:cubicBezTo>
                      <a:cubicBezTo>
                        <a:pt x="198120" y="54187"/>
                        <a:pt x="186434" y="49274"/>
                        <a:pt x="177800" y="40640"/>
                      </a:cubicBezTo>
                      <a:cubicBezTo>
                        <a:pt x="141965" y="4805"/>
                        <a:pt x="160171" y="16586"/>
                        <a:pt x="127000" y="0"/>
                      </a:cubicBezTo>
                      <a:cubicBezTo>
                        <a:pt x="111760" y="1693"/>
                        <a:pt x="96316" y="2073"/>
                        <a:pt x="81280" y="5080"/>
                      </a:cubicBezTo>
                      <a:cubicBezTo>
                        <a:pt x="70778" y="7180"/>
                        <a:pt x="60960" y="11853"/>
                        <a:pt x="50800" y="15240"/>
                      </a:cubicBezTo>
                      <a:lnTo>
                        <a:pt x="35560" y="20320"/>
                      </a:lnTo>
                      <a:cubicBezTo>
                        <a:pt x="31044" y="33867"/>
                        <a:pt x="30461" y="43189"/>
                        <a:pt x="15240" y="50800"/>
                      </a:cubicBezTo>
                      <a:cubicBezTo>
                        <a:pt x="10696" y="53072"/>
                        <a:pt x="5080" y="50800"/>
                        <a:pt x="0" y="50800"/>
                      </a:cubicBezTo>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8" name="Freeform 147"/>
                <p:cNvSpPr/>
                <p:nvPr/>
              </p:nvSpPr>
              <p:spPr>
                <a:xfrm>
                  <a:off x="7259720" y="3714398"/>
                  <a:ext cx="416560" cy="96627"/>
                </a:xfrm>
                <a:custGeom>
                  <a:avLst/>
                  <a:gdLst>
                    <a:gd name="connsiteX0" fmla="*/ 0 w 416560"/>
                    <a:gd name="connsiteY0" fmla="*/ 91511 h 96627"/>
                    <a:gd name="connsiteX1" fmla="*/ 25400 w 416560"/>
                    <a:gd name="connsiteY1" fmla="*/ 96591 h 96627"/>
                    <a:gd name="connsiteX2" fmla="*/ 111760 w 416560"/>
                    <a:gd name="connsiteY2" fmla="*/ 86431 h 96627"/>
                    <a:gd name="connsiteX3" fmla="*/ 137160 w 416560"/>
                    <a:gd name="connsiteY3" fmla="*/ 81351 h 96627"/>
                    <a:gd name="connsiteX4" fmla="*/ 193040 w 416560"/>
                    <a:gd name="connsiteY4" fmla="*/ 66111 h 96627"/>
                    <a:gd name="connsiteX5" fmla="*/ 213360 w 416560"/>
                    <a:gd name="connsiteY5" fmla="*/ 61031 h 96627"/>
                    <a:gd name="connsiteX6" fmla="*/ 325120 w 416560"/>
                    <a:gd name="connsiteY6" fmla="*/ 55951 h 96627"/>
                    <a:gd name="connsiteX7" fmla="*/ 345440 w 416560"/>
                    <a:gd name="connsiteY7" fmla="*/ 40711 h 96627"/>
                    <a:gd name="connsiteX8" fmla="*/ 360680 w 416560"/>
                    <a:gd name="connsiteY8" fmla="*/ 25471 h 96627"/>
                    <a:gd name="connsiteX9" fmla="*/ 375920 w 416560"/>
                    <a:gd name="connsiteY9" fmla="*/ 20391 h 96627"/>
                    <a:gd name="connsiteX10" fmla="*/ 391160 w 416560"/>
                    <a:gd name="connsiteY10" fmla="*/ 5151 h 96627"/>
                    <a:gd name="connsiteX11" fmla="*/ 416560 w 416560"/>
                    <a:gd name="connsiteY11" fmla="*/ 71 h 96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6560" h="96627">
                      <a:moveTo>
                        <a:pt x="0" y="91511"/>
                      </a:moveTo>
                      <a:cubicBezTo>
                        <a:pt x="8467" y="93204"/>
                        <a:pt x="16766" y="96591"/>
                        <a:pt x="25400" y="96591"/>
                      </a:cubicBezTo>
                      <a:cubicBezTo>
                        <a:pt x="135921" y="96591"/>
                        <a:pt x="66299" y="97796"/>
                        <a:pt x="111760" y="86431"/>
                      </a:cubicBezTo>
                      <a:cubicBezTo>
                        <a:pt x="120137" y="84337"/>
                        <a:pt x="128830" y="83623"/>
                        <a:pt x="137160" y="81351"/>
                      </a:cubicBezTo>
                      <a:cubicBezTo>
                        <a:pt x="241830" y="52805"/>
                        <a:pt x="103928" y="85914"/>
                        <a:pt x="193040" y="66111"/>
                      </a:cubicBezTo>
                      <a:cubicBezTo>
                        <a:pt x="199856" y="64596"/>
                        <a:pt x="206399" y="61566"/>
                        <a:pt x="213360" y="61031"/>
                      </a:cubicBezTo>
                      <a:cubicBezTo>
                        <a:pt x="250542" y="58171"/>
                        <a:pt x="287867" y="57644"/>
                        <a:pt x="325120" y="55951"/>
                      </a:cubicBezTo>
                      <a:cubicBezTo>
                        <a:pt x="331893" y="50871"/>
                        <a:pt x="339012" y="46221"/>
                        <a:pt x="345440" y="40711"/>
                      </a:cubicBezTo>
                      <a:cubicBezTo>
                        <a:pt x="350895" y="36036"/>
                        <a:pt x="354702" y="29456"/>
                        <a:pt x="360680" y="25471"/>
                      </a:cubicBezTo>
                      <a:cubicBezTo>
                        <a:pt x="365135" y="22501"/>
                        <a:pt x="370840" y="22084"/>
                        <a:pt x="375920" y="20391"/>
                      </a:cubicBezTo>
                      <a:cubicBezTo>
                        <a:pt x="381000" y="15311"/>
                        <a:pt x="385182" y="9136"/>
                        <a:pt x="391160" y="5151"/>
                      </a:cubicBezTo>
                      <a:cubicBezTo>
                        <a:pt x="400386" y="-1000"/>
                        <a:pt x="406881" y="71"/>
                        <a:pt x="416560" y="71"/>
                      </a:cubicBezTo>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9" name="Freeform 148"/>
                <p:cNvSpPr/>
                <p:nvPr/>
              </p:nvSpPr>
              <p:spPr>
                <a:xfrm>
                  <a:off x="6446920" y="4095469"/>
                  <a:ext cx="563880" cy="330200"/>
                </a:xfrm>
                <a:custGeom>
                  <a:avLst/>
                  <a:gdLst>
                    <a:gd name="connsiteX0" fmla="*/ 563880 w 563880"/>
                    <a:gd name="connsiteY0" fmla="*/ 0 h 330200"/>
                    <a:gd name="connsiteX1" fmla="*/ 543560 w 563880"/>
                    <a:gd name="connsiteY1" fmla="*/ 30480 h 330200"/>
                    <a:gd name="connsiteX2" fmla="*/ 513080 w 563880"/>
                    <a:gd name="connsiteY2" fmla="*/ 50800 h 330200"/>
                    <a:gd name="connsiteX3" fmla="*/ 477520 w 563880"/>
                    <a:gd name="connsiteY3" fmla="*/ 91440 h 330200"/>
                    <a:gd name="connsiteX4" fmla="*/ 462280 w 563880"/>
                    <a:gd name="connsiteY4" fmla="*/ 96520 h 330200"/>
                    <a:gd name="connsiteX5" fmla="*/ 447040 w 563880"/>
                    <a:gd name="connsiteY5" fmla="*/ 111760 h 330200"/>
                    <a:gd name="connsiteX6" fmla="*/ 320040 w 563880"/>
                    <a:gd name="connsiteY6" fmla="*/ 116840 h 330200"/>
                    <a:gd name="connsiteX7" fmla="*/ 254000 w 563880"/>
                    <a:gd name="connsiteY7" fmla="*/ 116840 h 330200"/>
                    <a:gd name="connsiteX8" fmla="*/ 243840 w 563880"/>
                    <a:gd name="connsiteY8" fmla="*/ 132080 h 330200"/>
                    <a:gd name="connsiteX9" fmla="*/ 223520 w 563880"/>
                    <a:gd name="connsiteY9" fmla="*/ 152400 h 330200"/>
                    <a:gd name="connsiteX10" fmla="*/ 193040 w 563880"/>
                    <a:gd name="connsiteY10" fmla="*/ 172720 h 330200"/>
                    <a:gd name="connsiteX11" fmla="*/ 157480 w 563880"/>
                    <a:gd name="connsiteY11" fmla="*/ 203200 h 330200"/>
                    <a:gd name="connsiteX12" fmla="*/ 121920 w 563880"/>
                    <a:gd name="connsiteY12" fmla="*/ 228600 h 330200"/>
                    <a:gd name="connsiteX13" fmla="*/ 86360 w 563880"/>
                    <a:gd name="connsiteY13" fmla="*/ 274320 h 330200"/>
                    <a:gd name="connsiteX14" fmla="*/ 60960 w 563880"/>
                    <a:gd name="connsiteY14" fmla="*/ 299720 h 330200"/>
                    <a:gd name="connsiteX15" fmla="*/ 45720 w 563880"/>
                    <a:gd name="connsiteY15" fmla="*/ 314960 h 330200"/>
                    <a:gd name="connsiteX16" fmla="*/ 15240 w 563880"/>
                    <a:gd name="connsiteY16" fmla="*/ 325120 h 330200"/>
                    <a:gd name="connsiteX17" fmla="*/ 0 w 563880"/>
                    <a:gd name="connsiteY17" fmla="*/ 33020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80" h="330200">
                      <a:moveTo>
                        <a:pt x="563880" y="0"/>
                      </a:moveTo>
                      <a:cubicBezTo>
                        <a:pt x="554645" y="36941"/>
                        <a:pt x="566948" y="7092"/>
                        <a:pt x="543560" y="30480"/>
                      </a:cubicBezTo>
                      <a:cubicBezTo>
                        <a:pt x="520172" y="53868"/>
                        <a:pt x="550021" y="41565"/>
                        <a:pt x="513080" y="50800"/>
                      </a:cubicBezTo>
                      <a:cubicBezTo>
                        <a:pt x="497840" y="73660"/>
                        <a:pt x="498687" y="80857"/>
                        <a:pt x="477520" y="91440"/>
                      </a:cubicBezTo>
                      <a:cubicBezTo>
                        <a:pt x="472731" y="93835"/>
                        <a:pt x="467360" y="94827"/>
                        <a:pt x="462280" y="96520"/>
                      </a:cubicBezTo>
                      <a:cubicBezTo>
                        <a:pt x="457200" y="101600"/>
                        <a:pt x="452886" y="107584"/>
                        <a:pt x="447040" y="111760"/>
                      </a:cubicBezTo>
                      <a:cubicBezTo>
                        <a:pt x="409549" y="138540"/>
                        <a:pt x="365317" y="118996"/>
                        <a:pt x="320040" y="116840"/>
                      </a:cubicBezTo>
                      <a:cubicBezTo>
                        <a:pt x="294837" y="108439"/>
                        <a:pt x="290483" y="104679"/>
                        <a:pt x="254000" y="116840"/>
                      </a:cubicBezTo>
                      <a:cubicBezTo>
                        <a:pt x="248208" y="118771"/>
                        <a:pt x="247813" y="127444"/>
                        <a:pt x="243840" y="132080"/>
                      </a:cubicBezTo>
                      <a:cubicBezTo>
                        <a:pt x="237606" y="139353"/>
                        <a:pt x="231000" y="146416"/>
                        <a:pt x="223520" y="152400"/>
                      </a:cubicBezTo>
                      <a:cubicBezTo>
                        <a:pt x="213985" y="160028"/>
                        <a:pt x="201674" y="164086"/>
                        <a:pt x="193040" y="172720"/>
                      </a:cubicBezTo>
                      <a:cubicBezTo>
                        <a:pt x="179186" y="186574"/>
                        <a:pt x="174858" y="192339"/>
                        <a:pt x="157480" y="203200"/>
                      </a:cubicBezTo>
                      <a:cubicBezTo>
                        <a:pt x="121819" y="225488"/>
                        <a:pt x="150973" y="199547"/>
                        <a:pt x="121920" y="228600"/>
                      </a:cubicBezTo>
                      <a:cubicBezTo>
                        <a:pt x="108040" y="270241"/>
                        <a:pt x="132049" y="205787"/>
                        <a:pt x="86360" y="274320"/>
                      </a:cubicBezTo>
                      <a:cubicBezTo>
                        <a:pt x="67733" y="302260"/>
                        <a:pt x="86360" y="278553"/>
                        <a:pt x="60960" y="299720"/>
                      </a:cubicBezTo>
                      <a:cubicBezTo>
                        <a:pt x="55441" y="304319"/>
                        <a:pt x="52000" y="311471"/>
                        <a:pt x="45720" y="314960"/>
                      </a:cubicBezTo>
                      <a:cubicBezTo>
                        <a:pt x="36358" y="320161"/>
                        <a:pt x="25400" y="321733"/>
                        <a:pt x="15240" y="325120"/>
                      </a:cubicBezTo>
                      <a:lnTo>
                        <a:pt x="0" y="330200"/>
                      </a:lnTo>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0" name="Freeform 149"/>
                <p:cNvSpPr/>
                <p:nvPr/>
              </p:nvSpPr>
              <p:spPr>
                <a:xfrm>
                  <a:off x="6380880" y="4115789"/>
                  <a:ext cx="619760" cy="81280"/>
                </a:xfrm>
                <a:custGeom>
                  <a:avLst/>
                  <a:gdLst>
                    <a:gd name="connsiteX0" fmla="*/ 619760 w 619760"/>
                    <a:gd name="connsiteY0" fmla="*/ 0 h 81280"/>
                    <a:gd name="connsiteX1" fmla="*/ 304800 w 619760"/>
                    <a:gd name="connsiteY1" fmla="*/ 10160 h 81280"/>
                    <a:gd name="connsiteX2" fmla="*/ 269240 w 619760"/>
                    <a:gd name="connsiteY2" fmla="*/ 15240 h 81280"/>
                    <a:gd name="connsiteX3" fmla="*/ 238760 w 619760"/>
                    <a:gd name="connsiteY3" fmla="*/ 25400 h 81280"/>
                    <a:gd name="connsiteX4" fmla="*/ 213360 w 619760"/>
                    <a:gd name="connsiteY4" fmla="*/ 55880 h 81280"/>
                    <a:gd name="connsiteX5" fmla="*/ 182880 w 619760"/>
                    <a:gd name="connsiteY5" fmla="*/ 71120 h 81280"/>
                    <a:gd name="connsiteX6" fmla="*/ 167640 w 619760"/>
                    <a:gd name="connsiteY6" fmla="*/ 81280 h 81280"/>
                    <a:gd name="connsiteX7" fmla="*/ 0 w 619760"/>
                    <a:gd name="connsiteY7" fmla="*/ 7112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760" h="81280">
                      <a:moveTo>
                        <a:pt x="619760" y="0"/>
                      </a:moveTo>
                      <a:cubicBezTo>
                        <a:pt x="492433" y="21221"/>
                        <a:pt x="629923" y="-161"/>
                        <a:pt x="304800" y="10160"/>
                      </a:cubicBezTo>
                      <a:cubicBezTo>
                        <a:pt x="292832" y="10540"/>
                        <a:pt x="281093" y="13547"/>
                        <a:pt x="269240" y="15240"/>
                      </a:cubicBezTo>
                      <a:cubicBezTo>
                        <a:pt x="259080" y="18627"/>
                        <a:pt x="244701" y="16489"/>
                        <a:pt x="238760" y="25400"/>
                      </a:cubicBezTo>
                      <a:cubicBezTo>
                        <a:pt x="228770" y="40385"/>
                        <a:pt x="228028" y="43657"/>
                        <a:pt x="213360" y="55880"/>
                      </a:cubicBezTo>
                      <a:cubicBezTo>
                        <a:pt x="191522" y="74078"/>
                        <a:pt x="205791" y="59664"/>
                        <a:pt x="182880" y="71120"/>
                      </a:cubicBezTo>
                      <a:cubicBezTo>
                        <a:pt x="177419" y="73850"/>
                        <a:pt x="172720" y="77893"/>
                        <a:pt x="167640" y="81280"/>
                      </a:cubicBezTo>
                      <a:cubicBezTo>
                        <a:pt x="6780" y="70902"/>
                        <a:pt x="62762" y="71120"/>
                        <a:pt x="0" y="71120"/>
                      </a:cubicBezTo>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1" name="Freeform 150"/>
                <p:cNvSpPr/>
                <p:nvPr/>
              </p:nvSpPr>
              <p:spPr>
                <a:xfrm>
                  <a:off x="6328904" y="4298669"/>
                  <a:ext cx="218440" cy="50800"/>
                </a:xfrm>
                <a:custGeom>
                  <a:avLst/>
                  <a:gdLst>
                    <a:gd name="connsiteX0" fmla="*/ 218440 w 218440"/>
                    <a:gd name="connsiteY0" fmla="*/ 50800 h 50800"/>
                    <a:gd name="connsiteX1" fmla="*/ 187960 w 218440"/>
                    <a:gd name="connsiteY1" fmla="*/ 40640 h 50800"/>
                    <a:gd name="connsiteX2" fmla="*/ 167640 w 218440"/>
                    <a:gd name="connsiteY2" fmla="*/ 35560 h 50800"/>
                    <a:gd name="connsiteX3" fmla="*/ 147320 w 218440"/>
                    <a:gd name="connsiteY3" fmla="*/ 25400 h 50800"/>
                    <a:gd name="connsiteX4" fmla="*/ 116840 w 218440"/>
                    <a:gd name="connsiteY4" fmla="*/ 15240 h 50800"/>
                    <a:gd name="connsiteX5" fmla="*/ 86360 w 218440"/>
                    <a:gd name="connsiteY5" fmla="*/ 0 h 50800"/>
                    <a:gd name="connsiteX6" fmla="*/ 66040 w 218440"/>
                    <a:gd name="connsiteY6" fmla="*/ 5080 h 50800"/>
                    <a:gd name="connsiteX7" fmla="*/ 50800 w 218440"/>
                    <a:gd name="connsiteY7" fmla="*/ 15240 h 50800"/>
                    <a:gd name="connsiteX8" fmla="*/ 20320 w 218440"/>
                    <a:gd name="connsiteY8" fmla="*/ 25400 h 50800"/>
                    <a:gd name="connsiteX9" fmla="*/ 0 w 218440"/>
                    <a:gd name="connsiteY9" fmla="*/ 30480 h 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440" h="50800">
                      <a:moveTo>
                        <a:pt x="218440" y="50800"/>
                      </a:moveTo>
                      <a:cubicBezTo>
                        <a:pt x="208280" y="47413"/>
                        <a:pt x="198218" y="43717"/>
                        <a:pt x="187960" y="40640"/>
                      </a:cubicBezTo>
                      <a:cubicBezTo>
                        <a:pt x="181273" y="38634"/>
                        <a:pt x="174177" y="38011"/>
                        <a:pt x="167640" y="35560"/>
                      </a:cubicBezTo>
                      <a:cubicBezTo>
                        <a:pt x="160549" y="32901"/>
                        <a:pt x="154351" y="28212"/>
                        <a:pt x="147320" y="25400"/>
                      </a:cubicBezTo>
                      <a:cubicBezTo>
                        <a:pt x="137376" y="21423"/>
                        <a:pt x="126627" y="19590"/>
                        <a:pt x="116840" y="15240"/>
                      </a:cubicBezTo>
                      <a:cubicBezTo>
                        <a:pt x="57754" y="-11021"/>
                        <a:pt x="141940" y="18527"/>
                        <a:pt x="86360" y="0"/>
                      </a:cubicBezTo>
                      <a:cubicBezTo>
                        <a:pt x="79587" y="1693"/>
                        <a:pt x="72457" y="2330"/>
                        <a:pt x="66040" y="5080"/>
                      </a:cubicBezTo>
                      <a:cubicBezTo>
                        <a:pt x="60428" y="7485"/>
                        <a:pt x="56379" y="12760"/>
                        <a:pt x="50800" y="15240"/>
                      </a:cubicBezTo>
                      <a:cubicBezTo>
                        <a:pt x="41013" y="19590"/>
                        <a:pt x="30480" y="22013"/>
                        <a:pt x="20320" y="25400"/>
                      </a:cubicBezTo>
                      <a:cubicBezTo>
                        <a:pt x="3474" y="31015"/>
                        <a:pt x="10435" y="30480"/>
                        <a:pt x="0" y="30480"/>
                      </a:cubicBezTo>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2" name="Freeform 151"/>
                <p:cNvSpPr/>
                <p:nvPr/>
              </p:nvSpPr>
              <p:spPr>
                <a:xfrm>
                  <a:off x="7214000" y="4110709"/>
                  <a:ext cx="67886" cy="335280"/>
                </a:xfrm>
                <a:custGeom>
                  <a:avLst/>
                  <a:gdLst>
                    <a:gd name="connsiteX0" fmla="*/ 0 w 67886"/>
                    <a:gd name="connsiteY0" fmla="*/ 0 h 335280"/>
                    <a:gd name="connsiteX1" fmla="*/ 5080 w 67886"/>
                    <a:gd name="connsiteY1" fmla="*/ 152400 h 335280"/>
                    <a:gd name="connsiteX2" fmla="*/ 20320 w 67886"/>
                    <a:gd name="connsiteY2" fmla="*/ 218440 h 335280"/>
                    <a:gd name="connsiteX3" fmla="*/ 35560 w 67886"/>
                    <a:gd name="connsiteY3" fmla="*/ 223520 h 335280"/>
                    <a:gd name="connsiteX4" fmla="*/ 60960 w 67886"/>
                    <a:gd name="connsiteY4" fmla="*/ 233680 h 335280"/>
                    <a:gd name="connsiteX5" fmla="*/ 66040 w 67886"/>
                    <a:gd name="connsiteY5" fmla="*/ 335280 h 33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86" h="335280">
                      <a:moveTo>
                        <a:pt x="0" y="0"/>
                      </a:moveTo>
                      <a:cubicBezTo>
                        <a:pt x="1693" y="50800"/>
                        <a:pt x="2542" y="101635"/>
                        <a:pt x="5080" y="152400"/>
                      </a:cubicBezTo>
                      <a:cubicBezTo>
                        <a:pt x="5814" y="167070"/>
                        <a:pt x="2498" y="204182"/>
                        <a:pt x="20320" y="218440"/>
                      </a:cubicBezTo>
                      <a:cubicBezTo>
                        <a:pt x="24501" y="221785"/>
                        <a:pt x="30546" y="221640"/>
                        <a:pt x="35560" y="223520"/>
                      </a:cubicBezTo>
                      <a:cubicBezTo>
                        <a:pt x="44098" y="226722"/>
                        <a:pt x="52493" y="230293"/>
                        <a:pt x="60960" y="233680"/>
                      </a:cubicBezTo>
                      <a:cubicBezTo>
                        <a:pt x="72611" y="280284"/>
                        <a:pt x="66040" y="247018"/>
                        <a:pt x="66040" y="335280"/>
                      </a:cubicBezTo>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3" name="Freeform 152"/>
                <p:cNvSpPr/>
                <p:nvPr/>
              </p:nvSpPr>
              <p:spPr>
                <a:xfrm>
                  <a:off x="6218320" y="4049736"/>
                  <a:ext cx="782320" cy="76874"/>
                </a:xfrm>
                <a:custGeom>
                  <a:avLst/>
                  <a:gdLst>
                    <a:gd name="connsiteX0" fmla="*/ 782320 w 782320"/>
                    <a:gd name="connsiteY0" fmla="*/ 66053 h 76874"/>
                    <a:gd name="connsiteX1" fmla="*/ 599440 w 782320"/>
                    <a:gd name="connsiteY1" fmla="*/ 66053 h 76874"/>
                    <a:gd name="connsiteX2" fmla="*/ 543560 w 782320"/>
                    <a:gd name="connsiteY2" fmla="*/ 50813 h 76874"/>
                    <a:gd name="connsiteX3" fmla="*/ 513080 w 782320"/>
                    <a:gd name="connsiteY3" fmla="*/ 45733 h 76874"/>
                    <a:gd name="connsiteX4" fmla="*/ 492760 w 782320"/>
                    <a:gd name="connsiteY4" fmla="*/ 40653 h 76874"/>
                    <a:gd name="connsiteX5" fmla="*/ 477520 w 782320"/>
                    <a:gd name="connsiteY5" fmla="*/ 35573 h 76874"/>
                    <a:gd name="connsiteX6" fmla="*/ 431800 w 782320"/>
                    <a:gd name="connsiteY6" fmla="*/ 30493 h 76874"/>
                    <a:gd name="connsiteX7" fmla="*/ 391160 w 782320"/>
                    <a:gd name="connsiteY7" fmla="*/ 25413 h 76874"/>
                    <a:gd name="connsiteX8" fmla="*/ 233680 w 782320"/>
                    <a:gd name="connsiteY8" fmla="*/ 30493 h 76874"/>
                    <a:gd name="connsiteX9" fmla="*/ 147320 w 782320"/>
                    <a:gd name="connsiteY9" fmla="*/ 40653 h 76874"/>
                    <a:gd name="connsiteX10" fmla="*/ 45720 w 782320"/>
                    <a:gd name="connsiteY10" fmla="*/ 35573 h 76874"/>
                    <a:gd name="connsiteX11" fmla="*/ 20320 w 782320"/>
                    <a:gd name="connsiteY11" fmla="*/ 5093 h 76874"/>
                    <a:gd name="connsiteX12" fmla="*/ 0 w 782320"/>
                    <a:gd name="connsiteY12" fmla="*/ 13 h 76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320" h="76874">
                      <a:moveTo>
                        <a:pt x="782320" y="66053"/>
                      </a:moveTo>
                      <a:cubicBezTo>
                        <a:pt x="712345" y="83547"/>
                        <a:pt x="746156" y="77057"/>
                        <a:pt x="599440" y="66053"/>
                      </a:cubicBezTo>
                      <a:cubicBezTo>
                        <a:pt x="552024" y="62497"/>
                        <a:pt x="572653" y="57278"/>
                        <a:pt x="543560" y="50813"/>
                      </a:cubicBezTo>
                      <a:cubicBezTo>
                        <a:pt x="533505" y="48579"/>
                        <a:pt x="523180" y="47753"/>
                        <a:pt x="513080" y="45733"/>
                      </a:cubicBezTo>
                      <a:cubicBezTo>
                        <a:pt x="506234" y="44364"/>
                        <a:pt x="499473" y="42571"/>
                        <a:pt x="492760" y="40653"/>
                      </a:cubicBezTo>
                      <a:cubicBezTo>
                        <a:pt x="487611" y="39182"/>
                        <a:pt x="482802" y="36453"/>
                        <a:pt x="477520" y="35573"/>
                      </a:cubicBezTo>
                      <a:cubicBezTo>
                        <a:pt x="462395" y="33052"/>
                        <a:pt x="447029" y="32285"/>
                        <a:pt x="431800" y="30493"/>
                      </a:cubicBezTo>
                      <a:lnTo>
                        <a:pt x="391160" y="25413"/>
                      </a:lnTo>
                      <a:lnTo>
                        <a:pt x="233680" y="30493"/>
                      </a:lnTo>
                      <a:cubicBezTo>
                        <a:pt x="205110" y="31887"/>
                        <a:pt x="175703" y="36598"/>
                        <a:pt x="147320" y="40653"/>
                      </a:cubicBezTo>
                      <a:cubicBezTo>
                        <a:pt x="113453" y="38960"/>
                        <a:pt x="79128" y="41383"/>
                        <a:pt x="45720" y="35573"/>
                      </a:cubicBezTo>
                      <a:cubicBezTo>
                        <a:pt x="33358" y="33423"/>
                        <a:pt x="28350" y="11517"/>
                        <a:pt x="20320" y="5093"/>
                      </a:cubicBezTo>
                      <a:cubicBezTo>
                        <a:pt x="13301" y="-522"/>
                        <a:pt x="7327" y="13"/>
                        <a:pt x="0" y="13"/>
                      </a:cubicBezTo>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4" name="Freeform 153"/>
                <p:cNvSpPr/>
                <p:nvPr/>
              </p:nvSpPr>
              <p:spPr>
                <a:xfrm>
                  <a:off x="7493400" y="4100549"/>
                  <a:ext cx="396240" cy="152590"/>
                </a:xfrm>
                <a:custGeom>
                  <a:avLst/>
                  <a:gdLst>
                    <a:gd name="connsiteX0" fmla="*/ 0 w 396240"/>
                    <a:gd name="connsiteY0" fmla="*/ 10160 h 152590"/>
                    <a:gd name="connsiteX1" fmla="*/ 76200 w 396240"/>
                    <a:gd name="connsiteY1" fmla="*/ 10160 h 152590"/>
                    <a:gd name="connsiteX2" fmla="*/ 127000 w 396240"/>
                    <a:gd name="connsiteY2" fmla="*/ 0 h 152590"/>
                    <a:gd name="connsiteX3" fmla="*/ 208280 w 396240"/>
                    <a:gd name="connsiteY3" fmla="*/ 5080 h 152590"/>
                    <a:gd name="connsiteX4" fmla="*/ 218440 w 396240"/>
                    <a:gd name="connsiteY4" fmla="*/ 30480 h 152590"/>
                    <a:gd name="connsiteX5" fmla="*/ 238760 w 396240"/>
                    <a:gd name="connsiteY5" fmla="*/ 66040 h 152590"/>
                    <a:gd name="connsiteX6" fmla="*/ 269240 w 396240"/>
                    <a:gd name="connsiteY6" fmla="*/ 86360 h 152590"/>
                    <a:gd name="connsiteX7" fmla="*/ 284480 w 396240"/>
                    <a:gd name="connsiteY7" fmla="*/ 96520 h 152590"/>
                    <a:gd name="connsiteX8" fmla="*/ 299720 w 396240"/>
                    <a:gd name="connsiteY8" fmla="*/ 111760 h 152590"/>
                    <a:gd name="connsiteX9" fmla="*/ 314960 w 396240"/>
                    <a:gd name="connsiteY9" fmla="*/ 116840 h 152590"/>
                    <a:gd name="connsiteX10" fmla="*/ 330200 w 396240"/>
                    <a:gd name="connsiteY10" fmla="*/ 127000 h 152590"/>
                    <a:gd name="connsiteX11" fmla="*/ 360680 w 396240"/>
                    <a:gd name="connsiteY11" fmla="*/ 137160 h 152590"/>
                    <a:gd name="connsiteX12" fmla="*/ 396240 w 396240"/>
                    <a:gd name="connsiteY12" fmla="*/ 152400 h 15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6240" h="152590">
                      <a:moveTo>
                        <a:pt x="0" y="10160"/>
                      </a:moveTo>
                      <a:cubicBezTo>
                        <a:pt x="35364" y="19001"/>
                        <a:pt x="21675" y="17949"/>
                        <a:pt x="76200" y="10160"/>
                      </a:cubicBezTo>
                      <a:cubicBezTo>
                        <a:pt x="93295" y="7718"/>
                        <a:pt x="127000" y="0"/>
                        <a:pt x="127000" y="0"/>
                      </a:cubicBezTo>
                      <a:lnTo>
                        <a:pt x="208280" y="5080"/>
                      </a:lnTo>
                      <a:cubicBezTo>
                        <a:pt x="216931" y="7964"/>
                        <a:pt x="214736" y="22147"/>
                        <a:pt x="218440" y="30480"/>
                      </a:cubicBezTo>
                      <a:cubicBezTo>
                        <a:pt x="220890" y="35993"/>
                        <a:pt x="232816" y="60839"/>
                        <a:pt x="238760" y="66040"/>
                      </a:cubicBezTo>
                      <a:cubicBezTo>
                        <a:pt x="247950" y="74081"/>
                        <a:pt x="259080" y="79587"/>
                        <a:pt x="269240" y="86360"/>
                      </a:cubicBezTo>
                      <a:cubicBezTo>
                        <a:pt x="274320" y="89747"/>
                        <a:pt x="280163" y="92203"/>
                        <a:pt x="284480" y="96520"/>
                      </a:cubicBezTo>
                      <a:cubicBezTo>
                        <a:pt x="289560" y="101600"/>
                        <a:pt x="293742" y="107775"/>
                        <a:pt x="299720" y="111760"/>
                      </a:cubicBezTo>
                      <a:cubicBezTo>
                        <a:pt x="304175" y="114730"/>
                        <a:pt x="310171" y="114445"/>
                        <a:pt x="314960" y="116840"/>
                      </a:cubicBezTo>
                      <a:cubicBezTo>
                        <a:pt x="320421" y="119570"/>
                        <a:pt x="324621" y="124520"/>
                        <a:pt x="330200" y="127000"/>
                      </a:cubicBezTo>
                      <a:cubicBezTo>
                        <a:pt x="339987" y="131350"/>
                        <a:pt x="360680" y="137160"/>
                        <a:pt x="360680" y="137160"/>
                      </a:cubicBezTo>
                      <a:cubicBezTo>
                        <a:pt x="385064" y="155448"/>
                        <a:pt x="372533" y="152400"/>
                        <a:pt x="396240" y="152400"/>
                      </a:cubicBezTo>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5" name="Freeform 154"/>
                <p:cNvSpPr/>
                <p:nvPr/>
              </p:nvSpPr>
              <p:spPr>
                <a:xfrm>
                  <a:off x="7468000" y="3958309"/>
                  <a:ext cx="336716" cy="162389"/>
                </a:xfrm>
                <a:custGeom>
                  <a:avLst/>
                  <a:gdLst>
                    <a:gd name="connsiteX0" fmla="*/ 0 w 1016000"/>
                    <a:gd name="connsiteY0" fmla="*/ 142240 h 147328"/>
                    <a:gd name="connsiteX1" fmla="*/ 30480 w 1016000"/>
                    <a:gd name="connsiteY1" fmla="*/ 147320 h 147328"/>
                    <a:gd name="connsiteX2" fmla="*/ 254000 w 1016000"/>
                    <a:gd name="connsiteY2" fmla="*/ 137160 h 147328"/>
                    <a:gd name="connsiteX3" fmla="*/ 294640 w 1016000"/>
                    <a:gd name="connsiteY3" fmla="*/ 127000 h 147328"/>
                    <a:gd name="connsiteX4" fmla="*/ 335280 w 1016000"/>
                    <a:gd name="connsiteY4" fmla="*/ 116840 h 147328"/>
                    <a:gd name="connsiteX5" fmla="*/ 355600 w 1016000"/>
                    <a:gd name="connsiteY5" fmla="*/ 111760 h 147328"/>
                    <a:gd name="connsiteX6" fmla="*/ 375920 w 1016000"/>
                    <a:gd name="connsiteY6" fmla="*/ 106680 h 147328"/>
                    <a:gd name="connsiteX7" fmla="*/ 391160 w 1016000"/>
                    <a:gd name="connsiteY7" fmla="*/ 101600 h 147328"/>
                    <a:gd name="connsiteX8" fmla="*/ 421640 w 1016000"/>
                    <a:gd name="connsiteY8" fmla="*/ 81280 h 147328"/>
                    <a:gd name="connsiteX9" fmla="*/ 436880 w 1016000"/>
                    <a:gd name="connsiteY9" fmla="*/ 76200 h 147328"/>
                    <a:gd name="connsiteX10" fmla="*/ 472440 w 1016000"/>
                    <a:gd name="connsiteY10" fmla="*/ 66040 h 147328"/>
                    <a:gd name="connsiteX11" fmla="*/ 508000 w 1016000"/>
                    <a:gd name="connsiteY11" fmla="*/ 50800 h 147328"/>
                    <a:gd name="connsiteX12" fmla="*/ 548640 w 1016000"/>
                    <a:gd name="connsiteY12" fmla="*/ 45720 h 147328"/>
                    <a:gd name="connsiteX13" fmla="*/ 568960 w 1016000"/>
                    <a:gd name="connsiteY13" fmla="*/ 35560 h 147328"/>
                    <a:gd name="connsiteX14" fmla="*/ 609600 w 1016000"/>
                    <a:gd name="connsiteY14" fmla="*/ 25400 h 147328"/>
                    <a:gd name="connsiteX15" fmla="*/ 629920 w 1016000"/>
                    <a:gd name="connsiteY15" fmla="*/ 15240 h 147328"/>
                    <a:gd name="connsiteX16" fmla="*/ 716280 w 1016000"/>
                    <a:gd name="connsiteY16" fmla="*/ 0 h 147328"/>
                    <a:gd name="connsiteX17" fmla="*/ 873760 w 1016000"/>
                    <a:gd name="connsiteY17" fmla="*/ 5080 h 147328"/>
                    <a:gd name="connsiteX18" fmla="*/ 914400 w 1016000"/>
                    <a:gd name="connsiteY18" fmla="*/ 15240 h 147328"/>
                    <a:gd name="connsiteX19" fmla="*/ 980440 w 1016000"/>
                    <a:gd name="connsiteY19" fmla="*/ 35560 h 147328"/>
                    <a:gd name="connsiteX20" fmla="*/ 995680 w 1016000"/>
                    <a:gd name="connsiteY20" fmla="*/ 40640 h 147328"/>
                    <a:gd name="connsiteX21" fmla="*/ 1016000 w 1016000"/>
                    <a:gd name="connsiteY21" fmla="*/ 50800 h 14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16000" h="147328">
                      <a:moveTo>
                        <a:pt x="0" y="142240"/>
                      </a:moveTo>
                      <a:cubicBezTo>
                        <a:pt x="10160" y="143933"/>
                        <a:pt x="20182" y="147526"/>
                        <a:pt x="30480" y="147320"/>
                      </a:cubicBezTo>
                      <a:cubicBezTo>
                        <a:pt x="105049" y="145829"/>
                        <a:pt x="179556" y="141718"/>
                        <a:pt x="254000" y="137160"/>
                      </a:cubicBezTo>
                      <a:cubicBezTo>
                        <a:pt x="275366" y="135852"/>
                        <a:pt x="276967" y="131820"/>
                        <a:pt x="294640" y="127000"/>
                      </a:cubicBezTo>
                      <a:cubicBezTo>
                        <a:pt x="308112" y="123326"/>
                        <a:pt x="321733" y="120227"/>
                        <a:pt x="335280" y="116840"/>
                      </a:cubicBezTo>
                      <a:lnTo>
                        <a:pt x="355600" y="111760"/>
                      </a:lnTo>
                      <a:cubicBezTo>
                        <a:pt x="362373" y="110067"/>
                        <a:pt x="369296" y="108888"/>
                        <a:pt x="375920" y="106680"/>
                      </a:cubicBezTo>
                      <a:cubicBezTo>
                        <a:pt x="381000" y="104987"/>
                        <a:pt x="386479" y="104201"/>
                        <a:pt x="391160" y="101600"/>
                      </a:cubicBezTo>
                      <a:cubicBezTo>
                        <a:pt x="401834" y="95670"/>
                        <a:pt x="410056" y="85141"/>
                        <a:pt x="421640" y="81280"/>
                      </a:cubicBezTo>
                      <a:cubicBezTo>
                        <a:pt x="426720" y="79587"/>
                        <a:pt x="431731" y="77671"/>
                        <a:pt x="436880" y="76200"/>
                      </a:cubicBezTo>
                      <a:cubicBezTo>
                        <a:pt x="449769" y="72517"/>
                        <a:pt x="460260" y="71260"/>
                        <a:pt x="472440" y="66040"/>
                      </a:cubicBezTo>
                      <a:cubicBezTo>
                        <a:pt x="485345" y="60509"/>
                        <a:pt x="494205" y="53308"/>
                        <a:pt x="508000" y="50800"/>
                      </a:cubicBezTo>
                      <a:cubicBezTo>
                        <a:pt x="521432" y="48358"/>
                        <a:pt x="535093" y="47413"/>
                        <a:pt x="548640" y="45720"/>
                      </a:cubicBezTo>
                      <a:cubicBezTo>
                        <a:pt x="555413" y="42333"/>
                        <a:pt x="561776" y="37955"/>
                        <a:pt x="568960" y="35560"/>
                      </a:cubicBezTo>
                      <a:cubicBezTo>
                        <a:pt x="582207" y="31144"/>
                        <a:pt x="597111" y="31645"/>
                        <a:pt x="609600" y="25400"/>
                      </a:cubicBezTo>
                      <a:cubicBezTo>
                        <a:pt x="616373" y="22013"/>
                        <a:pt x="622736" y="17635"/>
                        <a:pt x="629920" y="15240"/>
                      </a:cubicBezTo>
                      <a:cubicBezTo>
                        <a:pt x="664617" y="3674"/>
                        <a:pt x="679543" y="4082"/>
                        <a:pt x="716280" y="0"/>
                      </a:cubicBezTo>
                      <a:cubicBezTo>
                        <a:pt x="768773" y="1693"/>
                        <a:pt x="821394" y="1052"/>
                        <a:pt x="873760" y="5080"/>
                      </a:cubicBezTo>
                      <a:cubicBezTo>
                        <a:pt x="887682" y="6151"/>
                        <a:pt x="901153" y="10824"/>
                        <a:pt x="914400" y="15240"/>
                      </a:cubicBezTo>
                      <a:cubicBezTo>
                        <a:pt x="1028703" y="53341"/>
                        <a:pt x="917607" y="17608"/>
                        <a:pt x="980440" y="35560"/>
                      </a:cubicBezTo>
                      <a:cubicBezTo>
                        <a:pt x="985589" y="37031"/>
                        <a:pt x="990891" y="38245"/>
                        <a:pt x="995680" y="40640"/>
                      </a:cubicBezTo>
                      <a:cubicBezTo>
                        <a:pt x="1017879" y="51739"/>
                        <a:pt x="1003275" y="50800"/>
                        <a:pt x="1016000" y="50800"/>
                      </a:cubicBezTo>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6" name="Freeform 155"/>
                <p:cNvSpPr/>
                <p:nvPr/>
              </p:nvSpPr>
              <p:spPr>
                <a:xfrm>
                  <a:off x="7528960" y="4070069"/>
                  <a:ext cx="767080" cy="239386"/>
                </a:xfrm>
                <a:custGeom>
                  <a:avLst/>
                  <a:gdLst>
                    <a:gd name="connsiteX0" fmla="*/ 0 w 767080"/>
                    <a:gd name="connsiteY0" fmla="*/ 30480 h 239386"/>
                    <a:gd name="connsiteX1" fmla="*/ 309880 w 767080"/>
                    <a:gd name="connsiteY1" fmla="*/ 25400 h 239386"/>
                    <a:gd name="connsiteX2" fmla="*/ 330200 w 767080"/>
                    <a:gd name="connsiteY2" fmla="*/ 20320 h 239386"/>
                    <a:gd name="connsiteX3" fmla="*/ 355600 w 767080"/>
                    <a:gd name="connsiteY3" fmla="*/ 15240 h 239386"/>
                    <a:gd name="connsiteX4" fmla="*/ 391160 w 767080"/>
                    <a:gd name="connsiteY4" fmla="*/ 5080 h 239386"/>
                    <a:gd name="connsiteX5" fmla="*/ 416560 w 767080"/>
                    <a:gd name="connsiteY5" fmla="*/ 0 h 239386"/>
                    <a:gd name="connsiteX6" fmla="*/ 477520 w 767080"/>
                    <a:gd name="connsiteY6" fmla="*/ 5080 h 239386"/>
                    <a:gd name="connsiteX7" fmla="*/ 492760 w 767080"/>
                    <a:gd name="connsiteY7" fmla="*/ 20320 h 239386"/>
                    <a:gd name="connsiteX8" fmla="*/ 523240 w 767080"/>
                    <a:gd name="connsiteY8" fmla="*/ 45720 h 239386"/>
                    <a:gd name="connsiteX9" fmla="*/ 533400 w 767080"/>
                    <a:gd name="connsiteY9" fmla="*/ 60960 h 239386"/>
                    <a:gd name="connsiteX10" fmla="*/ 568960 w 767080"/>
                    <a:gd name="connsiteY10" fmla="*/ 96520 h 239386"/>
                    <a:gd name="connsiteX11" fmla="*/ 584200 w 767080"/>
                    <a:gd name="connsiteY11" fmla="*/ 111760 h 239386"/>
                    <a:gd name="connsiteX12" fmla="*/ 604520 w 767080"/>
                    <a:gd name="connsiteY12" fmla="*/ 121920 h 239386"/>
                    <a:gd name="connsiteX13" fmla="*/ 619760 w 767080"/>
                    <a:gd name="connsiteY13" fmla="*/ 137160 h 239386"/>
                    <a:gd name="connsiteX14" fmla="*/ 640080 w 767080"/>
                    <a:gd name="connsiteY14" fmla="*/ 147320 h 239386"/>
                    <a:gd name="connsiteX15" fmla="*/ 695960 w 767080"/>
                    <a:gd name="connsiteY15" fmla="*/ 172720 h 239386"/>
                    <a:gd name="connsiteX16" fmla="*/ 711200 w 767080"/>
                    <a:gd name="connsiteY16" fmla="*/ 182880 h 239386"/>
                    <a:gd name="connsiteX17" fmla="*/ 731520 w 767080"/>
                    <a:gd name="connsiteY17" fmla="*/ 193040 h 239386"/>
                    <a:gd name="connsiteX18" fmla="*/ 746760 w 767080"/>
                    <a:gd name="connsiteY18" fmla="*/ 208280 h 239386"/>
                    <a:gd name="connsiteX19" fmla="*/ 762000 w 767080"/>
                    <a:gd name="connsiteY19" fmla="*/ 238760 h 239386"/>
                    <a:gd name="connsiteX20" fmla="*/ 767080 w 767080"/>
                    <a:gd name="connsiteY20" fmla="*/ 238760 h 239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7080" h="239386">
                      <a:moveTo>
                        <a:pt x="0" y="30480"/>
                      </a:moveTo>
                      <a:cubicBezTo>
                        <a:pt x="113006" y="58732"/>
                        <a:pt x="27311" y="39297"/>
                        <a:pt x="309880" y="25400"/>
                      </a:cubicBezTo>
                      <a:cubicBezTo>
                        <a:pt x="316853" y="25057"/>
                        <a:pt x="323384" y="21835"/>
                        <a:pt x="330200" y="20320"/>
                      </a:cubicBezTo>
                      <a:cubicBezTo>
                        <a:pt x="338629" y="18447"/>
                        <a:pt x="347171" y="17113"/>
                        <a:pt x="355600" y="15240"/>
                      </a:cubicBezTo>
                      <a:cubicBezTo>
                        <a:pt x="441120" y="-3764"/>
                        <a:pt x="323275" y="22051"/>
                        <a:pt x="391160" y="5080"/>
                      </a:cubicBezTo>
                      <a:cubicBezTo>
                        <a:pt x="399537" y="2986"/>
                        <a:pt x="408093" y="1693"/>
                        <a:pt x="416560" y="0"/>
                      </a:cubicBezTo>
                      <a:cubicBezTo>
                        <a:pt x="436880" y="1693"/>
                        <a:pt x="457818" y="-174"/>
                        <a:pt x="477520" y="5080"/>
                      </a:cubicBezTo>
                      <a:cubicBezTo>
                        <a:pt x="484462" y="6931"/>
                        <a:pt x="487241" y="15721"/>
                        <a:pt x="492760" y="20320"/>
                      </a:cubicBezTo>
                      <a:cubicBezTo>
                        <a:pt x="514556" y="38484"/>
                        <a:pt x="503002" y="21434"/>
                        <a:pt x="523240" y="45720"/>
                      </a:cubicBezTo>
                      <a:cubicBezTo>
                        <a:pt x="527149" y="50410"/>
                        <a:pt x="529316" y="56422"/>
                        <a:pt x="533400" y="60960"/>
                      </a:cubicBezTo>
                      <a:cubicBezTo>
                        <a:pt x="544614" y="73420"/>
                        <a:pt x="557107" y="84667"/>
                        <a:pt x="568960" y="96520"/>
                      </a:cubicBezTo>
                      <a:cubicBezTo>
                        <a:pt x="574040" y="101600"/>
                        <a:pt x="577774" y="108547"/>
                        <a:pt x="584200" y="111760"/>
                      </a:cubicBezTo>
                      <a:cubicBezTo>
                        <a:pt x="590973" y="115147"/>
                        <a:pt x="598358" y="117518"/>
                        <a:pt x="604520" y="121920"/>
                      </a:cubicBezTo>
                      <a:cubicBezTo>
                        <a:pt x="610366" y="126096"/>
                        <a:pt x="613914" y="132984"/>
                        <a:pt x="619760" y="137160"/>
                      </a:cubicBezTo>
                      <a:cubicBezTo>
                        <a:pt x="625922" y="141562"/>
                        <a:pt x="633586" y="143424"/>
                        <a:pt x="640080" y="147320"/>
                      </a:cubicBezTo>
                      <a:cubicBezTo>
                        <a:pt x="684022" y="173685"/>
                        <a:pt x="654148" y="164358"/>
                        <a:pt x="695960" y="172720"/>
                      </a:cubicBezTo>
                      <a:cubicBezTo>
                        <a:pt x="701040" y="176107"/>
                        <a:pt x="705899" y="179851"/>
                        <a:pt x="711200" y="182880"/>
                      </a:cubicBezTo>
                      <a:cubicBezTo>
                        <a:pt x="717775" y="186637"/>
                        <a:pt x="725358" y="188638"/>
                        <a:pt x="731520" y="193040"/>
                      </a:cubicBezTo>
                      <a:cubicBezTo>
                        <a:pt x="737366" y="197216"/>
                        <a:pt x="742161" y="202761"/>
                        <a:pt x="746760" y="208280"/>
                      </a:cubicBezTo>
                      <a:cubicBezTo>
                        <a:pt x="786727" y="256241"/>
                        <a:pt x="731452" y="192938"/>
                        <a:pt x="762000" y="238760"/>
                      </a:cubicBezTo>
                      <a:cubicBezTo>
                        <a:pt x="762939" y="240169"/>
                        <a:pt x="765387" y="238760"/>
                        <a:pt x="767080" y="238760"/>
                      </a:cubicBezTo>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7" name="Freeform 156"/>
                <p:cNvSpPr/>
                <p:nvPr/>
              </p:nvSpPr>
              <p:spPr>
                <a:xfrm>
                  <a:off x="7386720" y="4085929"/>
                  <a:ext cx="782320" cy="271009"/>
                </a:xfrm>
                <a:custGeom>
                  <a:avLst/>
                  <a:gdLst>
                    <a:gd name="connsiteX0" fmla="*/ 0 w 782320"/>
                    <a:gd name="connsiteY0" fmla="*/ 19700 h 314340"/>
                    <a:gd name="connsiteX1" fmla="*/ 340360 w 782320"/>
                    <a:gd name="connsiteY1" fmla="*/ 19700 h 314340"/>
                    <a:gd name="connsiteX2" fmla="*/ 391160 w 782320"/>
                    <a:gd name="connsiteY2" fmla="*/ 9540 h 314340"/>
                    <a:gd name="connsiteX3" fmla="*/ 609600 w 782320"/>
                    <a:gd name="connsiteY3" fmla="*/ 29860 h 314340"/>
                    <a:gd name="connsiteX4" fmla="*/ 624840 w 782320"/>
                    <a:gd name="connsiteY4" fmla="*/ 45100 h 314340"/>
                    <a:gd name="connsiteX5" fmla="*/ 635000 w 782320"/>
                    <a:gd name="connsiteY5" fmla="*/ 75580 h 314340"/>
                    <a:gd name="connsiteX6" fmla="*/ 640080 w 782320"/>
                    <a:gd name="connsiteY6" fmla="*/ 95900 h 314340"/>
                    <a:gd name="connsiteX7" fmla="*/ 665480 w 782320"/>
                    <a:gd name="connsiteY7" fmla="*/ 167020 h 314340"/>
                    <a:gd name="connsiteX8" fmla="*/ 670560 w 782320"/>
                    <a:gd name="connsiteY8" fmla="*/ 253380 h 314340"/>
                    <a:gd name="connsiteX9" fmla="*/ 680720 w 782320"/>
                    <a:gd name="connsiteY9" fmla="*/ 283860 h 314340"/>
                    <a:gd name="connsiteX10" fmla="*/ 701040 w 782320"/>
                    <a:gd name="connsiteY10" fmla="*/ 299100 h 314340"/>
                    <a:gd name="connsiteX11" fmla="*/ 716280 w 782320"/>
                    <a:gd name="connsiteY11" fmla="*/ 309260 h 314340"/>
                    <a:gd name="connsiteX12" fmla="*/ 741680 w 782320"/>
                    <a:gd name="connsiteY12" fmla="*/ 314340 h 314340"/>
                    <a:gd name="connsiteX13" fmla="*/ 782320 w 782320"/>
                    <a:gd name="connsiteY13" fmla="*/ 299100 h 31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2320" h="314340">
                      <a:moveTo>
                        <a:pt x="0" y="19700"/>
                      </a:moveTo>
                      <a:cubicBezTo>
                        <a:pt x="121974" y="50193"/>
                        <a:pt x="41675" y="31975"/>
                        <a:pt x="340360" y="19700"/>
                      </a:cubicBezTo>
                      <a:cubicBezTo>
                        <a:pt x="357614" y="18991"/>
                        <a:pt x="391160" y="9540"/>
                        <a:pt x="391160" y="9540"/>
                      </a:cubicBezTo>
                      <a:cubicBezTo>
                        <a:pt x="524180" y="12951"/>
                        <a:pt x="545859" y="-24775"/>
                        <a:pt x="609600" y="29860"/>
                      </a:cubicBezTo>
                      <a:cubicBezTo>
                        <a:pt x="615055" y="34535"/>
                        <a:pt x="619760" y="40020"/>
                        <a:pt x="624840" y="45100"/>
                      </a:cubicBezTo>
                      <a:cubicBezTo>
                        <a:pt x="628227" y="55260"/>
                        <a:pt x="632403" y="65190"/>
                        <a:pt x="635000" y="75580"/>
                      </a:cubicBezTo>
                      <a:cubicBezTo>
                        <a:pt x="636693" y="82353"/>
                        <a:pt x="637732" y="89325"/>
                        <a:pt x="640080" y="95900"/>
                      </a:cubicBezTo>
                      <a:cubicBezTo>
                        <a:pt x="668721" y="176095"/>
                        <a:pt x="653784" y="120235"/>
                        <a:pt x="665480" y="167020"/>
                      </a:cubicBezTo>
                      <a:cubicBezTo>
                        <a:pt x="667173" y="195807"/>
                        <a:pt x="666830" y="224786"/>
                        <a:pt x="670560" y="253380"/>
                      </a:cubicBezTo>
                      <a:cubicBezTo>
                        <a:pt x="671945" y="264000"/>
                        <a:pt x="672152" y="277434"/>
                        <a:pt x="680720" y="283860"/>
                      </a:cubicBezTo>
                      <a:cubicBezTo>
                        <a:pt x="687493" y="288940"/>
                        <a:pt x="694150" y="294179"/>
                        <a:pt x="701040" y="299100"/>
                      </a:cubicBezTo>
                      <a:cubicBezTo>
                        <a:pt x="706008" y="302649"/>
                        <a:pt x="710563" y="307116"/>
                        <a:pt x="716280" y="309260"/>
                      </a:cubicBezTo>
                      <a:cubicBezTo>
                        <a:pt x="724365" y="312292"/>
                        <a:pt x="733213" y="312647"/>
                        <a:pt x="741680" y="314340"/>
                      </a:cubicBezTo>
                      <a:cubicBezTo>
                        <a:pt x="780988" y="308725"/>
                        <a:pt x="771885" y="319970"/>
                        <a:pt x="782320" y="299100"/>
                      </a:cubicBezTo>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38" name="Freeform 137"/>
              <p:cNvSpPr/>
              <p:nvPr/>
            </p:nvSpPr>
            <p:spPr>
              <a:xfrm>
                <a:off x="6886676" y="2595079"/>
                <a:ext cx="813206" cy="1614185"/>
              </a:xfrm>
              <a:custGeom>
                <a:avLst/>
                <a:gdLst>
                  <a:gd name="connsiteX0" fmla="*/ 0 w 1689100"/>
                  <a:gd name="connsiteY0" fmla="*/ 1917700 h 1968500"/>
                  <a:gd name="connsiteX1" fmla="*/ 228600 w 1689100"/>
                  <a:gd name="connsiteY1" fmla="*/ 1689100 h 1968500"/>
                  <a:gd name="connsiteX2" fmla="*/ 368300 w 1689100"/>
                  <a:gd name="connsiteY2" fmla="*/ 1422400 h 1968500"/>
                  <a:gd name="connsiteX3" fmla="*/ 495300 w 1689100"/>
                  <a:gd name="connsiteY3" fmla="*/ 939800 h 1968500"/>
                  <a:gd name="connsiteX4" fmla="*/ 749300 w 1689100"/>
                  <a:gd name="connsiteY4" fmla="*/ 533400 h 1968500"/>
                  <a:gd name="connsiteX5" fmla="*/ 800100 w 1689100"/>
                  <a:gd name="connsiteY5" fmla="*/ 25400 h 1968500"/>
                  <a:gd name="connsiteX6" fmla="*/ 863600 w 1689100"/>
                  <a:gd name="connsiteY6" fmla="*/ 152400 h 1968500"/>
                  <a:gd name="connsiteX7" fmla="*/ 939800 w 1689100"/>
                  <a:gd name="connsiteY7" fmla="*/ 0 h 1968500"/>
                  <a:gd name="connsiteX8" fmla="*/ 990600 w 1689100"/>
                  <a:gd name="connsiteY8" fmla="*/ 546100 h 1968500"/>
                  <a:gd name="connsiteX9" fmla="*/ 1181100 w 1689100"/>
                  <a:gd name="connsiteY9" fmla="*/ 927100 h 1968500"/>
                  <a:gd name="connsiteX10" fmla="*/ 1257300 w 1689100"/>
                  <a:gd name="connsiteY10" fmla="*/ 1117600 h 1968500"/>
                  <a:gd name="connsiteX11" fmla="*/ 1371600 w 1689100"/>
                  <a:gd name="connsiteY11" fmla="*/ 1473200 h 1968500"/>
                  <a:gd name="connsiteX12" fmla="*/ 1536700 w 1689100"/>
                  <a:gd name="connsiteY12" fmla="*/ 1739900 h 1968500"/>
                  <a:gd name="connsiteX13" fmla="*/ 1689100 w 1689100"/>
                  <a:gd name="connsiteY13" fmla="*/ 1905000 h 1968500"/>
                  <a:gd name="connsiteX14" fmla="*/ 1536700 w 1689100"/>
                  <a:gd name="connsiteY14" fmla="*/ 1866900 h 1968500"/>
                  <a:gd name="connsiteX15" fmla="*/ 1473200 w 1689100"/>
                  <a:gd name="connsiteY15" fmla="*/ 1955800 h 1968500"/>
                  <a:gd name="connsiteX16" fmla="*/ 1295400 w 1689100"/>
                  <a:gd name="connsiteY16" fmla="*/ 1765300 h 1968500"/>
                  <a:gd name="connsiteX17" fmla="*/ 1143000 w 1689100"/>
                  <a:gd name="connsiteY17" fmla="*/ 1879600 h 1968500"/>
                  <a:gd name="connsiteX18" fmla="*/ 698500 w 1689100"/>
                  <a:gd name="connsiteY18" fmla="*/ 1854200 h 1968500"/>
                  <a:gd name="connsiteX19" fmla="*/ 457200 w 1689100"/>
                  <a:gd name="connsiteY19" fmla="*/ 1778000 h 1968500"/>
                  <a:gd name="connsiteX20" fmla="*/ 203200 w 1689100"/>
                  <a:gd name="connsiteY20" fmla="*/ 1968500 h 1968500"/>
                  <a:gd name="connsiteX21" fmla="*/ 177800 w 1689100"/>
                  <a:gd name="connsiteY21" fmla="*/ 1866900 h 1968500"/>
                  <a:gd name="connsiteX22" fmla="*/ 0 w 1689100"/>
                  <a:gd name="connsiteY22" fmla="*/ 1917700 h 1968500"/>
                  <a:gd name="connsiteX0" fmla="*/ 0 w 1689100"/>
                  <a:gd name="connsiteY0" fmla="*/ 1917700 h 1968500"/>
                  <a:gd name="connsiteX1" fmla="*/ 228600 w 1689100"/>
                  <a:gd name="connsiteY1" fmla="*/ 1689100 h 1968500"/>
                  <a:gd name="connsiteX2" fmla="*/ 368300 w 1689100"/>
                  <a:gd name="connsiteY2" fmla="*/ 1422400 h 1968500"/>
                  <a:gd name="connsiteX3" fmla="*/ 495300 w 1689100"/>
                  <a:gd name="connsiteY3" fmla="*/ 939800 h 1968500"/>
                  <a:gd name="connsiteX4" fmla="*/ 749300 w 1689100"/>
                  <a:gd name="connsiteY4" fmla="*/ 533400 h 1968500"/>
                  <a:gd name="connsiteX5" fmla="*/ 800100 w 1689100"/>
                  <a:gd name="connsiteY5" fmla="*/ 25400 h 1968500"/>
                  <a:gd name="connsiteX6" fmla="*/ 863600 w 1689100"/>
                  <a:gd name="connsiteY6" fmla="*/ 152400 h 1968500"/>
                  <a:gd name="connsiteX7" fmla="*/ 939800 w 1689100"/>
                  <a:gd name="connsiteY7" fmla="*/ 0 h 1968500"/>
                  <a:gd name="connsiteX8" fmla="*/ 990600 w 1689100"/>
                  <a:gd name="connsiteY8" fmla="*/ 546100 h 1968500"/>
                  <a:gd name="connsiteX9" fmla="*/ 1181100 w 1689100"/>
                  <a:gd name="connsiteY9" fmla="*/ 927100 h 1968500"/>
                  <a:gd name="connsiteX10" fmla="*/ 1257300 w 1689100"/>
                  <a:gd name="connsiteY10" fmla="*/ 1117600 h 1968500"/>
                  <a:gd name="connsiteX11" fmla="*/ 1371600 w 1689100"/>
                  <a:gd name="connsiteY11" fmla="*/ 1473200 h 1968500"/>
                  <a:gd name="connsiteX12" fmla="*/ 1536700 w 1689100"/>
                  <a:gd name="connsiteY12" fmla="*/ 1739900 h 1968500"/>
                  <a:gd name="connsiteX13" fmla="*/ 1689100 w 1689100"/>
                  <a:gd name="connsiteY13" fmla="*/ 1905000 h 1968500"/>
                  <a:gd name="connsiteX14" fmla="*/ 1536700 w 1689100"/>
                  <a:gd name="connsiteY14" fmla="*/ 1866900 h 1968500"/>
                  <a:gd name="connsiteX15" fmla="*/ 1473200 w 1689100"/>
                  <a:gd name="connsiteY15" fmla="*/ 1955800 h 1968500"/>
                  <a:gd name="connsiteX16" fmla="*/ 1295400 w 1689100"/>
                  <a:gd name="connsiteY16" fmla="*/ 1765300 h 1968500"/>
                  <a:gd name="connsiteX17" fmla="*/ 1143000 w 1689100"/>
                  <a:gd name="connsiteY17" fmla="*/ 1879600 h 1968500"/>
                  <a:gd name="connsiteX18" fmla="*/ 698500 w 1689100"/>
                  <a:gd name="connsiteY18" fmla="*/ 1854200 h 1968500"/>
                  <a:gd name="connsiteX19" fmla="*/ 457200 w 1689100"/>
                  <a:gd name="connsiteY19" fmla="*/ 1778000 h 1968500"/>
                  <a:gd name="connsiteX20" fmla="*/ 203200 w 1689100"/>
                  <a:gd name="connsiteY20" fmla="*/ 1968500 h 1968500"/>
                  <a:gd name="connsiteX21" fmla="*/ 177800 w 1689100"/>
                  <a:gd name="connsiteY21" fmla="*/ 1866900 h 1968500"/>
                  <a:gd name="connsiteX22" fmla="*/ 0 w 1689100"/>
                  <a:gd name="connsiteY22" fmla="*/ 1917700 h 1968500"/>
                  <a:gd name="connsiteX0" fmla="*/ 0 w 1689100"/>
                  <a:gd name="connsiteY0" fmla="*/ 1917700 h 1968500"/>
                  <a:gd name="connsiteX1" fmla="*/ 228600 w 1689100"/>
                  <a:gd name="connsiteY1" fmla="*/ 1689100 h 1968500"/>
                  <a:gd name="connsiteX2" fmla="*/ 368300 w 1689100"/>
                  <a:gd name="connsiteY2" fmla="*/ 1422400 h 1968500"/>
                  <a:gd name="connsiteX3" fmla="*/ 495300 w 1689100"/>
                  <a:gd name="connsiteY3" fmla="*/ 939800 h 1968500"/>
                  <a:gd name="connsiteX4" fmla="*/ 482600 w 1689100"/>
                  <a:gd name="connsiteY4" fmla="*/ 927100 h 1968500"/>
                  <a:gd name="connsiteX5" fmla="*/ 749300 w 1689100"/>
                  <a:gd name="connsiteY5" fmla="*/ 533400 h 1968500"/>
                  <a:gd name="connsiteX6" fmla="*/ 800100 w 1689100"/>
                  <a:gd name="connsiteY6" fmla="*/ 25400 h 1968500"/>
                  <a:gd name="connsiteX7" fmla="*/ 863600 w 1689100"/>
                  <a:gd name="connsiteY7" fmla="*/ 152400 h 1968500"/>
                  <a:gd name="connsiteX8" fmla="*/ 939800 w 1689100"/>
                  <a:gd name="connsiteY8" fmla="*/ 0 h 1968500"/>
                  <a:gd name="connsiteX9" fmla="*/ 990600 w 1689100"/>
                  <a:gd name="connsiteY9" fmla="*/ 546100 h 1968500"/>
                  <a:gd name="connsiteX10" fmla="*/ 1181100 w 1689100"/>
                  <a:gd name="connsiteY10" fmla="*/ 927100 h 1968500"/>
                  <a:gd name="connsiteX11" fmla="*/ 1257300 w 1689100"/>
                  <a:gd name="connsiteY11" fmla="*/ 1117600 h 1968500"/>
                  <a:gd name="connsiteX12" fmla="*/ 1371600 w 1689100"/>
                  <a:gd name="connsiteY12" fmla="*/ 1473200 h 1968500"/>
                  <a:gd name="connsiteX13" fmla="*/ 1536700 w 1689100"/>
                  <a:gd name="connsiteY13" fmla="*/ 1739900 h 1968500"/>
                  <a:gd name="connsiteX14" fmla="*/ 1689100 w 1689100"/>
                  <a:gd name="connsiteY14" fmla="*/ 1905000 h 1968500"/>
                  <a:gd name="connsiteX15" fmla="*/ 1536700 w 1689100"/>
                  <a:gd name="connsiteY15" fmla="*/ 1866900 h 1968500"/>
                  <a:gd name="connsiteX16" fmla="*/ 1473200 w 1689100"/>
                  <a:gd name="connsiteY16" fmla="*/ 1955800 h 1968500"/>
                  <a:gd name="connsiteX17" fmla="*/ 1295400 w 1689100"/>
                  <a:gd name="connsiteY17" fmla="*/ 1765300 h 1968500"/>
                  <a:gd name="connsiteX18" fmla="*/ 1143000 w 1689100"/>
                  <a:gd name="connsiteY18" fmla="*/ 1879600 h 1968500"/>
                  <a:gd name="connsiteX19" fmla="*/ 698500 w 1689100"/>
                  <a:gd name="connsiteY19" fmla="*/ 1854200 h 1968500"/>
                  <a:gd name="connsiteX20" fmla="*/ 457200 w 1689100"/>
                  <a:gd name="connsiteY20" fmla="*/ 1778000 h 1968500"/>
                  <a:gd name="connsiteX21" fmla="*/ 203200 w 1689100"/>
                  <a:gd name="connsiteY21" fmla="*/ 1968500 h 1968500"/>
                  <a:gd name="connsiteX22" fmla="*/ 177800 w 1689100"/>
                  <a:gd name="connsiteY22" fmla="*/ 1866900 h 1968500"/>
                  <a:gd name="connsiteX23" fmla="*/ 0 w 1689100"/>
                  <a:gd name="connsiteY23" fmla="*/ 1917700 h 1968500"/>
                  <a:gd name="connsiteX0" fmla="*/ 0 w 1689100"/>
                  <a:gd name="connsiteY0" fmla="*/ 1917700 h 1968500"/>
                  <a:gd name="connsiteX1" fmla="*/ 228600 w 1689100"/>
                  <a:gd name="connsiteY1" fmla="*/ 1689100 h 1968500"/>
                  <a:gd name="connsiteX2" fmla="*/ 368300 w 1689100"/>
                  <a:gd name="connsiteY2" fmla="*/ 1422400 h 1968500"/>
                  <a:gd name="connsiteX3" fmla="*/ 495300 w 1689100"/>
                  <a:gd name="connsiteY3" fmla="*/ 939800 h 1968500"/>
                  <a:gd name="connsiteX4" fmla="*/ 749300 w 1689100"/>
                  <a:gd name="connsiteY4" fmla="*/ 533400 h 1968500"/>
                  <a:gd name="connsiteX5" fmla="*/ 800100 w 1689100"/>
                  <a:gd name="connsiteY5" fmla="*/ 25400 h 1968500"/>
                  <a:gd name="connsiteX6" fmla="*/ 863600 w 1689100"/>
                  <a:gd name="connsiteY6" fmla="*/ 152400 h 1968500"/>
                  <a:gd name="connsiteX7" fmla="*/ 939800 w 1689100"/>
                  <a:gd name="connsiteY7" fmla="*/ 0 h 1968500"/>
                  <a:gd name="connsiteX8" fmla="*/ 990600 w 1689100"/>
                  <a:gd name="connsiteY8" fmla="*/ 546100 h 1968500"/>
                  <a:gd name="connsiteX9" fmla="*/ 1181100 w 1689100"/>
                  <a:gd name="connsiteY9" fmla="*/ 927100 h 1968500"/>
                  <a:gd name="connsiteX10" fmla="*/ 1257300 w 1689100"/>
                  <a:gd name="connsiteY10" fmla="*/ 1117600 h 1968500"/>
                  <a:gd name="connsiteX11" fmla="*/ 1371600 w 1689100"/>
                  <a:gd name="connsiteY11" fmla="*/ 1473200 h 1968500"/>
                  <a:gd name="connsiteX12" fmla="*/ 1536700 w 1689100"/>
                  <a:gd name="connsiteY12" fmla="*/ 1739900 h 1968500"/>
                  <a:gd name="connsiteX13" fmla="*/ 1689100 w 1689100"/>
                  <a:gd name="connsiteY13" fmla="*/ 1905000 h 1968500"/>
                  <a:gd name="connsiteX14" fmla="*/ 1536700 w 1689100"/>
                  <a:gd name="connsiteY14" fmla="*/ 1866900 h 1968500"/>
                  <a:gd name="connsiteX15" fmla="*/ 1473200 w 1689100"/>
                  <a:gd name="connsiteY15" fmla="*/ 1955800 h 1968500"/>
                  <a:gd name="connsiteX16" fmla="*/ 1295400 w 1689100"/>
                  <a:gd name="connsiteY16" fmla="*/ 1765300 h 1968500"/>
                  <a:gd name="connsiteX17" fmla="*/ 1143000 w 1689100"/>
                  <a:gd name="connsiteY17" fmla="*/ 1879600 h 1968500"/>
                  <a:gd name="connsiteX18" fmla="*/ 698500 w 1689100"/>
                  <a:gd name="connsiteY18" fmla="*/ 1854200 h 1968500"/>
                  <a:gd name="connsiteX19" fmla="*/ 457200 w 1689100"/>
                  <a:gd name="connsiteY19" fmla="*/ 1778000 h 1968500"/>
                  <a:gd name="connsiteX20" fmla="*/ 203200 w 1689100"/>
                  <a:gd name="connsiteY20" fmla="*/ 1968500 h 1968500"/>
                  <a:gd name="connsiteX21" fmla="*/ 177800 w 1689100"/>
                  <a:gd name="connsiteY21" fmla="*/ 1866900 h 1968500"/>
                  <a:gd name="connsiteX22" fmla="*/ 0 w 1689100"/>
                  <a:gd name="connsiteY22" fmla="*/ 1917700 h 1968500"/>
                  <a:gd name="connsiteX0" fmla="*/ 0 w 1689100"/>
                  <a:gd name="connsiteY0" fmla="*/ 1917700 h 1968500"/>
                  <a:gd name="connsiteX1" fmla="*/ 228600 w 1689100"/>
                  <a:gd name="connsiteY1" fmla="*/ 1689100 h 1968500"/>
                  <a:gd name="connsiteX2" fmla="*/ 368300 w 1689100"/>
                  <a:gd name="connsiteY2" fmla="*/ 1422400 h 1968500"/>
                  <a:gd name="connsiteX3" fmla="*/ 495300 w 1689100"/>
                  <a:gd name="connsiteY3" fmla="*/ 939800 h 1968500"/>
                  <a:gd name="connsiteX4" fmla="*/ 749300 w 1689100"/>
                  <a:gd name="connsiteY4" fmla="*/ 533400 h 1968500"/>
                  <a:gd name="connsiteX5" fmla="*/ 800100 w 1689100"/>
                  <a:gd name="connsiteY5" fmla="*/ 25400 h 1968500"/>
                  <a:gd name="connsiteX6" fmla="*/ 863600 w 1689100"/>
                  <a:gd name="connsiteY6" fmla="*/ 152400 h 1968500"/>
                  <a:gd name="connsiteX7" fmla="*/ 939800 w 1689100"/>
                  <a:gd name="connsiteY7" fmla="*/ 0 h 1968500"/>
                  <a:gd name="connsiteX8" fmla="*/ 990600 w 1689100"/>
                  <a:gd name="connsiteY8" fmla="*/ 546100 h 1968500"/>
                  <a:gd name="connsiteX9" fmla="*/ 1181100 w 1689100"/>
                  <a:gd name="connsiteY9" fmla="*/ 927100 h 1968500"/>
                  <a:gd name="connsiteX10" fmla="*/ 1257300 w 1689100"/>
                  <a:gd name="connsiteY10" fmla="*/ 1117600 h 1968500"/>
                  <a:gd name="connsiteX11" fmla="*/ 1371600 w 1689100"/>
                  <a:gd name="connsiteY11" fmla="*/ 1473200 h 1968500"/>
                  <a:gd name="connsiteX12" fmla="*/ 1536700 w 1689100"/>
                  <a:gd name="connsiteY12" fmla="*/ 1739900 h 1968500"/>
                  <a:gd name="connsiteX13" fmla="*/ 1689100 w 1689100"/>
                  <a:gd name="connsiteY13" fmla="*/ 1905000 h 1968500"/>
                  <a:gd name="connsiteX14" fmla="*/ 1536700 w 1689100"/>
                  <a:gd name="connsiteY14" fmla="*/ 1866900 h 1968500"/>
                  <a:gd name="connsiteX15" fmla="*/ 1473200 w 1689100"/>
                  <a:gd name="connsiteY15" fmla="*/ 1955800 h 1968500"/>
                  <a:gd name="connsiteX16" fmla="*/ 1295400 w 1689100"/>
                  <a:gd name="connsiteY16" fmla="*/ 1765300 h 1968500"/>
                  <a:gd name="connsiteX17" fmla="*/ 1143000 w 1689100"/>
                  <a:gd name="connsiteY17" fmla="*/ 1879600 h 1968500"/>
                  <a:gd name="connsiteX18" fmla="*/ 698500 w 1689100"/>
                  <a:gd name="connsiteY18" fmla="*/ 1854200 h 1968500"/>
                  <a:gd name="connsiteX19" fmla="*/ 457200 w 1689100"/>
                  <a:gd name="connsiteY19" fmla="*/ 1778000 h 1968500"/>
                  <a:gd name="connsiteX20" fmla="*/ 203200 w 1689100"/>
                  <a:gd name="connsiteY20" fmla="*/ 1968500 h 1968500"/>
                  <a:gd name="connsiteX21" fmla="*/ 177800 w 1689100"/>
                  <a:gd name="connsiteY21" fmla="*/ 1866900 h 1968500"/>
                  <a:gd name="connsiteX22" fmla="*/ 0 w 1689100"/>
                  <a:gd name="connsiteY22" fmla="*/ 1917700 h 1968500"/>
                  <a:gd name="connsiteX0" fmla="*/ 0 w 1689100"/>
                  <a:gd name="connsiteY0" fmla="*/ 1917700 h 1968500"/>
                  <a:gd name="connsiteX1" fmla="*/ 228600 w 1689100"/>
                  <a:gd name="connsiteY1" fmla="*/ 1689100 h 1968500"/>
                  <a:gd name="connsiteX2" fmla="*/ 368300 w 1689100"/>
                  <a:gd name="connsiteY2" fmla="*/ 1422400 h 1968500"/>
                  <a:gd name="connsiteX3" fmla="*/ 571500 w 1689100"/>
                  <a:gd name="connsiteY3" fmla="*/ 863600 h 1968500"/>
                  <a:gd name="connsiteX4" fmla="*/ 749300 w 1689100"/>
                  <a:gd name="connsiteY4" fmla="*/ 533400 h 1968500"/>
                  <a:gd name="connsiteX5" fmla="*/ 800100 w 1689100"/>
                  <a:gd name="connsiteY5" fmla="*/ 25400 h 1968500"/>
                  <a:gd name="connsiteX6" fmla="*/ 863600 w 1689100"/>
                  <a:gd name="connsiteY6" fmla="*/ 152400 h 1968500"/>
                  <a:gd name="connsiteX7" fmla="*/ 939800 w 1689100"/>
                  <a:gd name="connsiteY7" fmla="*/ 0 h 1968500"/>
                  <a:gd name="connsiteX8" fmla="*/ 990600 w 1689100"/>
                  <a:gd name="connsiteY8" fmla="*/ 546100 h 1968500"/>
                  <a:gd name="connsiteX9" fmla="*/ 1181100 w 1689100"/>
                  <a:gd name="connsiteY9" fmla="*/ 927100 h 1968500"/>
                  <a:gd name="connsiteX10" fmla="*/ 1257300 w 1689100"/>
                  <a:gd name="connsiteY10" fmla="*/ 1117600 h 1968500"/>
                  <a:gd name="connsiteX11" fmla="*/ 1371600 w 1689100"/>
                  <a:gd name="connsiteY11" fmla="*/ 1473200 h 1968500"/>
                  <a:gd name="connsiteX12" fmla="*/ 1536700 w 1689100"/>
                  <a:gd name="connsiteY12" fmla="*/ 1739900 h 1968500"/>
                  <a:gd name="connsiteX13" fmla="*/ 1689100 w 1689100"/>
                  <a:gd name="connsiteY13" fmla="*/ 1905000 h 1968500"/>
                  <a:gd name="connsiteX14" fmla="*/ 1536700 w 1689100"/>
                  <a:gd name="connsiteY14" fmla="*/ 1866900 h 1968500"/>
                  <a:gd name="connsiteX15" fmla="*/ 1473200 w 1689100"/>
                  <a:gd name="connsiteY15" fmla="*/ 1955800 h 1968500"/>
                  <a:gd name="connsiteX16" fmla="*/ 1295400 w 1689100"/>
                  <a:gd name="connsiteY16" fmla="*/ 1765300 h 1968500"/>
                  <a:gd name="connsiteX17" fmla="*/ 1143000 w 1689100"/>
                  <a:gd name="connsiteY17" fmla="*/ 1879600 h 1968500"/>
                  <a:gd name="connsiteX18" fmla="*/ 698500 w 1689100"/>
                  <a:gd name="connsiteY18" fmla="*/ 1854200 h 1968500"/>
                  <a:gd name="connsiteX19" fmla="*/ 457200 w 1689100"/>
                  <a:gd name="connsiteY19" fmla="*/ 1778000 h 1968500"/>
                  <a:gd name="connsiteX20" fmla="*/ 203200 w 1689100"/>
                  <a:gd name="connsiteY20" fmla="*/ 1968500 h 1968500"/>
                  <a:gd name="connsiteX21" fmla="*/ 177800 w 1689100"/>
                  <a:gd name="connsiteY21" fmla="*/ 1866900 h 1968500"/>
                  <a:gd name="connsiteX22" fmla="*/ 0 w 1689100"/>
                  <a:gd name="connsiteY22" fmla="*/ 1917700 h 1968500"/>
                  <a:gd name="connsiteX0" fmla="*/ 0 w 1689100"/>
                  <a:gd name="connsiteY0" fmla="*/ 2974532 h 3025332"/>
                  <a:gd name="connsiteX1" fmla="*/ 228600 w 1689100"/>
                  <a:gd name="connsiteY1" fmla="*/ 2745932 h 3025332"/>
                  <a:gd name="connsiteX2" fmla="*/ 368300 w 1689100"/>
                  <a:gd name="connsiteY2" fmla="*/ 2479232 h 3025332"/>
                  <a:gd name="connsiteX3" fmla="*/ 571500 w 1689100"/>
                  <a:gd name="connsiteY3" fmla="*/ 1920432 h 3025332"/>
                  <a:gd name="connsiteX4" fmla="*/ 749300 w 1689100"/>
                  <a:gd name="connsiteY4" fmla="*/ 1590232 h 3025332"/>
                  <a:gd name="connsiteX5" fmla="*/ 800100 w 1689100"/>
                  <a:gd name="connsiteY5" fmla="*/ 1082232 h 3025332"/>
                  <a:gd name="connsiteX6" fmla="*/ 893126 w 1689100"/>
                  <a:gd name="connsiteY6" fmla="*/ 0 h 3025332"/>
                  <a:gd name="connsiteX7" fmla="*/ 939800 w 1689100"/>
                  <a:gd name="connsiteY7" fmla="*/ 1056832 h 3025332"/>
                  <a:gd name="connsiteX8" fmla="*/ 990600 w 1689100"/>
                  <a:gd name="connsiteY8" fmla="*/ 1602932 h 3025332"/>
                  <a:gd name="connsiteX9" fmla="*/ 1181100 w 1689100"/>
                  <a:gd name="connsiteY9" fmla="*/ 1983932 h 3025332"/>
                  <a:gd name="connsiteX10" fmla="*/ 1257300 w 1689100"/>
                  <a:gd name="connsiteY10" fmla="*/ 2174432 h 3025332"/>
                  <a:gd name="connsiteX11" fmla="*/ 1371600 w 1689100"/>
                  <a:gd name="connsiteY11" fmla="*/ 2530032 h 3025332"/>
                  <a:gd name="connsiteX12" fmla="*/ 1536700 w 1689100"/>
                  <a:gd name="connsiteY12" fmla="*/ 2796732 h 3025332"/>
                  <a:gd name="connsiteX13" fmla="*/ 1689100 w 1689100"/>
                  <a:gd name="connsiteY13" fmla="*/ 2961832 h 3025332"/>
                  <a:gd name="connsiteX14" fmla="*/ 1536700 w 1689100"/>
                  <a:gd name="connsiteY14" fmla="*/ 2923732 h 3025332"/>
                  <a:gd name="connsiteX15" fmla="*/ 1473200 w 1689100"/>
                  <a:gd name="connsiteY15" fmla="*/ 3012632 h 3025332"/>
                  <a:gd name="connsiteX16" fmla="*/ 1295400 w 1689100"/>
                  <a:gd name="connsiteY16" fmla="*/ 2822132 h 3025332"/>
                  <a:gd name="connsiteX17" fmla="*/ 1143000 w 1689100"/>
                  <a:gd name="connsiteY17" fmla="*/ 2936432 h 3025332"/>
                  <a:gd name="connsiteX18" fmla="*/ 698500 w 1689100"/>
                  <a:gd name="connsiteY18" fmla="*/ 2911032 h 3025332"/>
                  <a:gd name="connsiteX19" fmla="*/ 457200 w 1689100"/>
                  <a:gd name="connsiteY19" fmla="*/ 2834832 h 3025332"/>
                  <a:gd name="connsiteX20" fmla="*/ 203200 w 1689100"/>
                  <a:gd name="connsiteY20" fmla="*/ 3025332 h 3025332"/>
                  <a:gd name="connsiteX21" fmla="*/ 177800 w 1689100"/>
                  <a:gd name="connsiteY21" fmla="*/ 2923732 h 3025332"/>
                  <a:gd name="connsiteX22" fmla="*/ 0 w 1689100"/>
                  <a:gd name="connsiteY22" fmla="*/ 2974532 h 3025332"/>
                  <a:gd name="connsiteX0" fmla="*/ 0 w 1689100"/>
                  <a:gd name="connsiteY0" fmla="*/ 2974532 h 3025332"/>
                  <a:gd name="connsiteX1" fmla="*/ 228600 w 1689100"/>
                  <a:gd name="connsiteY1" fmla="*/ 2745932 h 3025332"/>
                  <a:gd name="connsiteX2" fmla="*/ 368300 w 1689100"/>
                  <a:gd name="connsiteY2" fmla="*/ 2479232 h 3025332"/>
                  <a:gd name="connsiteX3" fmla="*/ 571500 w 1689100"/>
                  <a:gd name="connsiteY3" fmla="*/ 1920432 h 3025332"/>
                  <a:gd name="connsiteX4" fmla="*/ 749300 w 1689100"/>
                  <a:gd name="connsiteY4" fmla="*/ 1590232 h 3025332"/>
                  <a:gd name="connsiteX5" fmla="*/ 800100 w 1689100"/>
                  <a:gd name="connsiteY5" fmla="*/ 1082232 h 3025332"/>
                  <a:gd name="connsiteX6" fmla="*/ 893126 w 1689100"/>
                  <a:gd name="connsiteY6" fmla="*/ 0 h 3025332"/>
                  <a:gd name="connsiteX7" fmla="*/ 1164004 w 1689100"/>
                  <a:gd name="connsiteY7" fmla="*/ 214287 h 3025332"/>
                  <a:gd name="connsiteX8" fmla="*/ 939800 w 1689100"/>
                  <a:gd name="connsiteY8" fmla="*/ 1056832 h 3025332"/>
                  <a:gd name="connsiteX9" fmla="*/ 990600 w 1689100"/>
                  <a:gd name="connsiteY9" fmla="*/ 1602932 h 3025332"/>
                  <a:gd name="connsiteX10" fmla="*/ 1181100 w 1689100"/>
                  <a:gd name="connsiteY10" fmla="*/ 1983932 h 3025332"/>
                  <a:gd name="connsiteX11" fmla="*/ 1257300 w 1689100"/>
                  <a:gd name="connsiteY11" fmla="*/ 2174432 h 3025332"/>
                  <a:gd name="connsiteX12" fmla="*/ 1371600 w 1689100"/>
                  <a:gd name="connsiteY12" fmla="*/ 2530032 h 3025332"/>
                  <a:gd name="connsiteX13" fmla="*/ 1536700 w 1689100"/>
                  <a:gd name="connsiteY13" fmla="*/ 2796732 h 3025332"/>
                  <a:gd name="connsiteX14" fmla="*/ 1689100 w 1689100"/>
                  <a:gd name="connsiteY14" fmla="*/ 2961832 h 3025332"/>
                  <a:gd name="connsiteX15" fmla="*/ 1536700 w 1689100"/>
                  <a:gd name="connsiteY15" fmla="*/ 2923732 h 3025332"/>
                  <a:gd name="connsiteX16" fmla="*/ 1473200 w 1689100"/>
                  <a:gd name="connsiteY16" fmla="*/ 3012632 h 3025332"/>
                  <a:gd name="connsiteX17" fmla="*/ 1295400 w 1689100"/>
                  <a:gd name="connsiteY17" fmla="*/ 2822132 h 3025332"/>
                  <a:gd name="connsiteX18" fmla="*/ 1143000 w 1689100"/>
                  <a:gd name="connsiteY18" fmla="*/ 2936432 h 3025332"/>
                  <a:gd name="connsiteX19" fmla="*/ 698500 w 1689100"/>
                  <a:gd name="connsiteY19" fmla="*/ 2911032 h 3025332"/>
                  <a:gd name="connsiteX20" fmla="*/ 457200 w 1689100"/>
                  <a:gd name="connsiteY20" fmla="*/ 2834832 h 3025332"/>
                  <a:gd name="connsiteX21" fmla="*/ 203200 w 1689100"/>
                  <a:gd name="connsiteY21" fmla="*/ 3025332 h 3025332"/>
                  <a:gd name="connsiteX22" fmla="*/ 177800 w 1689100"/>
                  <a:gd name="connsiteY22" fmla="*/ 2923732 h 3025332"/>
                  <a:gd name="connsiteX23" fmla="*/ 0 w 1689100"/>
                  <a:gd name="connsiteY23" fmla="*/ 2974532 h 3025332"/>
                  <a:gd name="connsiteX0" fmla="*/ 0 w 1689100"/>
                  <a:gd name="connsiteY0" fmla="*/ 3147310 h 3198110"/>
                  <a:gd name="connsiteX1" fmla="*/ 228600 w 1689100"/>
                  <a:gd name="connsiteY1" fmla="*/ 2918710 h 3198110"/>
                  <a:gd name="connsiteX2" fmla="*/ 368300 w 1689100"/>
                  <a:gd name="connsiteY2" fmla="*/ 2652010 h 3198110"/>
                  <a:gd name="connsiteX3" fmla="*/ 571500 w 1689100"/>
                  <a:gd name="connsiteY3" fmla="*/ 2093210 h 3198110"/>
                  <a:gd name="connsiteX4" fmla="*/ 749300 w 1689100"/>
                  <a:gd name="connsiteY4" fmla="*/ 1763010 h 3198110"/>
                  <a:gd name="connsiteX5" fmla="*/ 800100 w 1689100"/>
                  <a:gd name="connsiteY5" fmla="*/ 1255010 h 3198110"/>
                  <a:gd name="connsiteX6" fmla="*/ 893126 w 1689100"/>
                  <a:gd name="connsiteY6" fmla="*/ 172778 h 3198110"/>
                  <a:gd name="connsiteX7" fmla="*/ 1114793 w 1689100"/>
                  <a:gd name="connsiteY7" fmla="*/ 34860 h 3198110"/>
                  <a:gd name="connsiteX8" fmla="*/ 939800 w 1689100"/>
                  <a:gd name="connsiteY8" fmla="*/ 1229610 h 3198110"/>
                  <a:gd name="connsiteX9" fmla="*/ 990600 w 1689100"/>
                  <a:gd name="connsiteY9" fmla="*/ 1775710 h 3198110"/>
                  <a:gd name="connsiteX10" fmla="*/ 1181100 w 1689100"/>
                  <a:gd name="connsiteY10" fmla="*/ 2156710 h 3198110"/>
                  <a:gd name="connsiteX11" fmla="*/ 1257300 w 1689100"/>
                  <a:gd name="connsiteY11" fmla="*/ 2347210 h 3198110"/>
                  <a:gd name="connsiteX12" fmla="*/ 1371600 w 1689100"/>
                  <a:gd name="connsiteY12" fmla="*/ 2702810 h 3198110"/>
                  <a:gd name="connsiteX13" fmla="*/ 1536700 w 1689100"/>
                  <a:gd name="connsiteY13" fmla="*/ 2969510 h 3198110"/>
                  <a:gd name="connsiteX14" fmla="*/ 1689100 w 1689100"/>
                  <a:gd name="connsiteY14" fmla="*/ 3134610 h 3198110"/>
                  <a:gd name="connsiteX15" fmla="*/ 1536700 w 1689100"/>
                  <a:gd name="connsiteY15" fmla="*/ 3096510 h 3198110"/>
                  <a:gd name="connsiteX16" fmla="*/ 1473200 w 1689100"/>
                  <a:gd name="connsiteY16" fmla="*/ 3185410 h 3198110"/>
                  <a:gd name="connsiteX17" fmla="*/ 1295400 w 1689100"/>
                  <a:gd name="connsiteY17" fmla="*/ 2994910 h 3198110"/>
                  <a:gd name="connsiteX18" fmla="*/ 1143000 w 1689100"/>
                  <a:gd name="connsiteY18" fmla="*/ 3109210 h 3198110"/>
                  <a:gd name="connsiteX19" fmla="*/ 698500 w 1689100"/>
                  <a:gd name="connsiteY19" fmla="*/ 3083810 h 3198110"/>
                  <a:gd name="connsiteX20" fmla="*/ 457200 w 1689100"/>
                  <a:gd name="connsiteY20" fmla="*/ 3007610 h 3198110"/>
                  <a:gd name="connsiteX21" fmla="*/ 203200 w 1689100"/>
                  <a:gd name="connsiteY21" fmla="*/ 3198110 h 3198110"/>
                  <a:gd name="connsiteX22" fmla="*/ 177800 w 1689100"/>
                  <a:gd name="connsiteY22" fmla="*/ 3096510 h 3198110"/>
                  <a:gd name="connsiteX23" fmla="*/ 0 w 1689100"/>
                  <a:gd name="connsiteY23" fmla="*/ 3147310 h 3198110"/>
                  <a:gd name="connsiteX0" fmla="*/ 0 w 1689100"/>
                  <a:gd name="connsiteY0" fmla="*/ 3039407 h 3090207"/>
                  <a:gd name="connsiteX1" fmla="*/ 228600 w 1689100"/>
                  <a:gd name="connsiteY1" fmla="*/ 2810807 h 3090207"/>
                  <a:gd name="connsiteX2" fmla="*/ 368300 w 1689100"/>
                  <a:gd name="connsiteY2" fmla="*/ 2544107 h 3090207"/>
                  <a:gd name="connsiteX3" fmla="*/ 571500 w 1689100"/>
                  <a:gd name="connsiteY3" fmla="*/ 1985307 h 3090207"/>
                  <a:gd name="connsiteX4" fmla="*/ 749300 w 1689100"/>
                  <a:gd name="connsiteY4" fmla="*/ 1655107 h 3090207"/>
                  <a:gd name="connsiteX5" fmla="*/ 800100 w 1689100"/>
                  <a:gd name="connsiteY5" fmla="*/ 1147107 h 3090207"/>
                  <a:gd name="connsiteX6" fmla="*/ 893126 w 1689100"/>
                  <a:gd name="connsiteY6" fmla="*/ 64875 h 3090207"/>
                  <a:gd name="connsiteX7" fmla="*/ 1006528 w 1689100"/>
                  <a:gd name="connsiteY7" fmla="*/ 44359 h 3090207"/>
                  <a:gd name="connsiteX8" fmla="*/ 939800 w 1689100"/>
                  <a:gd name="connsiteY8" fmla="*/ 1121707 h 3090207"/>
                  <a:gd name="connsiteX9" fmla="*/ 990600 w 1689100"/>
                  <a:gd name="connsiteY9" fmla="*/ 1667807 h 3090207"/>
                  <a:gd name="connsiteX10" fmla="*/ 1181100 w 1689100"/>
                  <a:gd name="connsiteY10" fmla="*/ 2048807 h 3090207"/>
                  <a:gd name="connsiteX11" fmla="*/ 1257300 w 1689100"/>
                  <a:gd name="connsiteY11" fmla="*/ 2239307 h 3090207"/>
                  <a:gd name="connsiteX12" fmla="*/ 1371600 w 1689100"/>
                  <a:gd name="connsiteY12" fmla="*/ 2594907 h 3090207"/>
                  <a:gd name="connsiteX13" fmla="*/ 1536700 w 1689100"/>
                  <a:gd name="connsiteY13" fmla="*/ 2861607 h 3090207"/>
                  <a:gd name="connsiteX14" fmla="*/ 1689100 w 1689100"/>
                  <a:gd name="connsiteY14" fmla="*/ 3026707 h 3090207"/>
                  <a:gd name="connsiteX15" fmla="*/ 1536700 w 1689100"/>
                  <a:gd name="connsiteY15" fmla="*/ 2988607 h 3090207"/>
                  <a:gd name="connsiteX16" fmla="*/ 1473200 w 1689100"/>
                  <a:gd name="connsiteY16" fmla="*/ 3077507 h 3090207"/>
                  <a:gd name="connsiteX17" fmla="*/ 1295400 w 1689100"/>
                  <a:gd name="connsiteY17" fmla="*/ 2887007 h 3090207"/>
                  <a:gd name="connsiteX18" fmla="*/ 1143000 w 1689100"/>
                  <a:gd name="connsiteY18" fmla="*/ 3001307 h 3090207"/>
                  <a:gd name="connsiteX19" fmla="*/ 698500 w 1689100"/>
                  <a:gd name="connsiteY19" fmla="*/ 2975907 h 3090207"/>
                  <a:gd name="connsiteX20" fmla="*/ 457200 w 1689100"/>
                  <a:gd name="connsiteY20" fmla="*/ 2899707 h 3090207"/>
                  <a:gd name="connsiteX21" fmla="*/ 203200 w 1689100"/>
                  <a:gd name="connsiteY21" fmla="*/ 3090207 h 3090207"/>
                  <a:gd name="connsiteX22" fmla="*/ 177800 w 1689100"/>
                  <a:gd name="connsiteY22" fmla="*/ 2988607 h 3090207"/>
                  <a:gd name="connsiteX23" fmla="*/ 0 w 1689100"/>
                  <a:gd name="connsiteY23" fmla="*/ 3039407 h 3090207"/>
                  <a:gd name="connsiteX0" fmla="*/ 0 w 1689100"/>
                  <a:gd name="connsiteY0" fmla="*/ 3303254 h 3354054"/>
                  <a:gd name="connsiteX1" fmla="*/ 228600 w 1689100"/>
                  <a:gd name="connsiteY1" fmla="*/ 3074654 h 3354054"/>
                  <a:gd name="connsiteX2" fmla="*/ 368300 w 1689100"/>
                  <a:gd name="connsiteY2" fmla="*/ 2807954 h 3354054"/>
                  <a:gd name="connsiteX3" fmla="*/ 571500 w 1689100"/>
                  <a:gd name="connsiteY3" fmla="*/ 2249154 h 3354054"/>
                  <a:gd name="connsiteX4" fmla="*/ 749300 w 1689100"/>
                  <a:gd name="connsiteY4" fmla="*/ 1918954 h 3354054"/>
                  <a:gd name="connsiteX5" fmla="*/ 800100 w 1689100"/>
                  <a:gd name="connsiteY5" fmla="*/ 1410954 h 3354054"/>
                  <a:gd name="connsiteX6" fmla="*/ 597856 w 1689100"/>
                  <a:gd name="connsiteY6" fmla="*/ 0 h 3354054"/>
                  <a:gd name="connsiteX7" fmla="*/ 1006528 w 1689100"/>
                  <a:gd name="connsiteY7" fmla="*/ 308206 h 3354054"/>
                  <a:gd name="connsiteX8" fmla="*/ 939800 w 1689100"/>
                  <a:gd name="connsiteY8" fmla="*/ 1385554 h 3354054"/>
                  <a:gd name="connsiteX9" fmla="*/ 990600 w 1689100"/>
                  <a:gd name="connsiteY9" fmla="*/ 1931654 h 3354054"/>
                  <a:gd name="connsiteX10" fmla="*/ 1181100 w 1689100"/>
                  <a:gd name="connsiteY10" fmla="*/ 2312654 h 3354054"/>
                  <a:gd name="connsiteX11" fmla="*/ 1257300 w 1689100"/>
                  <a:gd name="connsiteY11" fmla="*/ 2503154 h 3354054"/>
                  <a:gd name="connsiteX12" fmla="*/ 1371600 w 1689100"/>
                  <a:gd name="connsiteY12" fmla="*/ 2858754 h 3354054"/>
                  <a:gd name="connsiteX13" fmla="*/ 1536700 w 1689100"/>
                  <a:gd name="connsiteY13" fmla="*/ 3125454 h 3354054"/>
                  <a:gd name="connsiteX14" fmla="*/ 1689100 w 1689100"/>
                  <a:gd name="connsiteY14" fmla="*/ 3290554 h 3354054"/>
                  <a:gd name="connsiteX15" fmla="*/ 1536700 w 1689100"/>
                  <a:gd name="connsiteY15" fmla="*/ 3252454 h 3354054"/>
                  <a:gd name="connsiteX16" fmla="*/ 1473200 w 1689100"/>
                  <a:gd name="connsiteY16" fmla="*/ 3341354 h 3354054"/>
                  <a:gd name="connsiteX17" fmla="*/ 1295400 w 1689100"/>
                  <a:gd name="connsiteY17" fmla="*/ 3150854 h 3354054"/>
                  <a:gd name="connsiteX18" fmla="*/ 1143000 w 1689100"/>
                  <a:gd name="connsiteY18" fmla="*/ 3265154 h 3354054"/>
                  <a:gd name="connsiteX19" fmla="*/ 698500 w 1689100"/>
                  <a:gd name="connsiteY19" fmla="*/ 3239754 h 3354054"/>
                  <a:gd name="connsiteX20" fmla="*/ 457200 w 1689100"/>
                  <a:gd name="connsiteY20" fmla="*/ 3163554 h 3354054"/>
                  <a:gd name="connsiteX21" fmla="*/ 203200 w 1689100"/>
                  <a:gd name="connsiteY21" fmla="*/ 3354054 h 3354054"/>
                  <a:gd name="connsiteX22" fmla="*/ 177800 w 1689100"/>
                  <a:gd name="connsiteY22" fmla="*/ 3252454 h 3354054"/>
                  <a:gd name="connsiteX23" fmla="*/ 0 w 1689100"/>
                  <a:gd name="connsiteY23" fmla="*/ 3303254 h 3354054"/>
                  <a:gd name="connsiteX0" fmla="*/ 0 w 1689100"/>
                  <a:gd name="connsiteY0" fmla="*/ 3346240 h 3397040"/>
                  <a:gd name="connsiteX1" fmla="*/ 228600 w 1689100"/>
                  <a:gd name="connsiteY1" fmla="*/ 3117640 h 3397040"/>
                  <a:gd name="connsiteX2" fmla="*/ 368300 w 1689100"/>
                  <a:gd name="connsiteY2" fmla="*/ 2850940 h 3397040"/>
                  <a:gd name="connsiteX3" fmla="*/ 571500 w 1689100"/>
                  <a:gd name="connsiteY3" fmla="*/ 2292140 h 3397040"/>
                  <a:gd name="connsiteX4" fmla="*/ 749300 w 1689100"/>
                  <a:gd name="connsiteY4" fmla="*/ 1961940 h 3397040"/>
                  <a:gd name="connsiteX5" fmla="*/ 800100 w 1689100"/>
                  <a:gd name="connsiteY5" fmla="*/ 1453940 h 3397040"/>
                  <a:gd name="connsiteX6" fmla="*/ 597856 w 1689100"/>
                  <a:gd name="connsiteY6" fmla="*/ 42986 h 3397040"/>
                  <a:gd name="connsiteX7" fmla="*/ 839207 w 1689100"/>
                  <a:gd name="connsiteY7" fmla="*/ 527295 h 3397040"/>
                  <a:gd name="connsiteX8" fmla="*/ 1006528 w 1689100"/>
                  <a:gd name="connsiteY8" fmla="*/ 351192 h 3397040"/>
                  <a:gd name="connsiteX9" fmla="*/ 939800 w 1689100"/>
                  <a:gd name="connsiteY9" fmla="*/ 1428540 h 3397040"/>
                  <a:gd name="connsiteX10" fmla="*/ 990600 w 1689100"/>
                  <a:gd name="connsiteY10" fmla="*/ 1974640 h 3397040"/>
                  <a:gd name="connsiteX11" fmla="*/ 1181100 w 1689100"/>
                  <a:gd name="connsiteY11" fmla="*/ 2355640 h 3397040"/>
                  <a:gd name="connsiteX12" fmla="*/ 1257300 w 1689100"/>
                  <a:gd name="connsiteY12" fmla="*/ 2546140 h 3397040"/>
                  <a:gd name="connsiteX13" fmla="*/ 1371600 w 1689100"/>
                  <a:gd name="connsiteY13" fmla="*/ 2901740 h 3397040"/>
                  <a:gd name="connsiteX14" fmla="*/ 1536700 w 1689100"/>
                  <a:gd name="connsiteY14" fmla="*/ 3168440 h 3397040"/>
                  <a:gd name="connsiteX15" fmla="*/ 1689100 w 1689100"/>
                  <a:gd name="connsiteY15" fmla="*/ 3333540 h 3397040"/>
                  <a:gd name="connsiteX16" fmla="*/ 1536700 w 1689100"/>
                  <a:gd name="connsiteY16" fmla="*/ 3295440 h 3397040"/>
                  <a:gd name="connsiteX17" fmla="*/ 1473200 w 1689100"/>
                  <a:gd name="connsiteY17" fmla="*/ 3384340 h 3397040"/>
                  <a:gd name="connsiteX18" fmla="*/ 1295400 w 1689100"/>
                  <a:gd name="connsiteY18" fmla="*/ 3193840 h 3397040"/>
                  <a:gd name="connsiteX19" fmla="*/ 1143000 w 1689100"/>
                  <a:gd name="connsiteY19" fmla="*/ 3308140 h 3397040"/>
                  <a:gd name="connsiteX20" fmla="*/ 698500 w 1689100"/>
                  <a:gd name="connsiteY20" fmla="*/ 3282740 h 3397040"/>
                  <a:gd name="connsiteX21" fmla="*/ 457200 w 1689100"/>
                  <a:gd name="connsiteY21" fmla="*/ 3206540 h 3397040"/>
                  <a:gd name="connsiteX22" fmla="*/ 203200 w 1689100"/>
                  <a:gd name="connsiteY22" fmla="*/ 3397040 h 3397040"/>
                  <a:gd name="connsiteX23" fmla="*/ 177800 w 1689100"/>
                  <a:gd name="connsiteY23" fmla="*/ 3295440 h 3397040"/>
                  <a:gd name="connsiteX24" fmla="*/ 0 w 1689100"/>
                  <a:gd name="connsiteY24" fmla="*/ 3346240 h 3397040"/>
                  <a:gd name="connsiteX0" fmla="*/ 0 w 1689100"/>
                  <a:gd name="connsiteY0" fmla="*/ 3439154 h 3489954"/>
                  <a:gd name="connsiteX1" fmla="*/ 228600 w 1689100"/>
                  <a:gd name="connsiteY1" fmla="*/ 3210554 h 3489954"/>
                  <a:gd name="connsiteX2" fmla="*/ 368300 w 1689100"/>
                  <a:gd name="connsiteY2" fmla="*/ 2943854 h 3489954"/>
                  <a:gd name="connsiteX3" fmla="*/ 571500 w 1689100"/>
                  <a:gd name="connsiteY3" fmla="*/ 2385054 h 3489954"/>
                  <a:gd name="connsiteX4" fmla="*/ 749300 w 1689100"/>
                  <a:gd name="connsiteY4" fmla="*/ 2054854 h 3489954"/>
                  <a:gd name="connsiteX5" fmla="*/ 800100 w 1689100"/>
                  <a:gd name="connsiteY5" fmla="*/ 1546854 h 3489954"/>
                  <a:gd name="connsiteX6" fmla="*/ 597856 w 1689100"/>
                  <a:gd name="connsiteY6" fmla="*/ 135900 h 3489954"/>
                  <a:gd name="connsiteX7" fmla="*/ 839207 w 1689100"/>
                  <a:gd name="connsiteY7" fmla="*/ 620209 h 3489954"/>
                  <a:gd name="connsiteX8" fmla="*/ 1055739 w 1689100"/>
                  <a:gd name="connsiteY8" fmla="*/ 33201 h 3489954"/>
                  <a:gd name="connsiteX9" fmla="*/ 939800 w 1689100"/>
                  <a:gd name="connsiteY9" fmla="*/ 1521454 h 3489954"/>
                  <a:gd name="connsiteX10" fmla="*/ 990600 w 1689100"/>
                  <a:gd name="connsiteY10" fmla="*/ 2067554 h 3489954"/>
                  <a:gd name="connsiteX11" fmla="*/ 1181100 w 1689100"/>
                  <a:gd name="connsiteY11" fmla="*/ 2448554 h 3489954"/>
                  <a:gd name="connsiteX12" fmla="*/ 1257300 w 1689100"/>
                  <a:gd name="connsiteY12" fmla="*/ 2639054 h 3489954"/>
                  <a:gd name="connsiteX13" fmla="*/ 1371600 w 1689100"/>
                  <a:gd name="connsiteY13" fmla="*/ 2994654 h 3489954"/>
                  <a:gd name="connsiteX14" fmla="*/ 1536700 w 1689100"/>
                  <a:gd name="connsiteY14" fmla="*/ 3261354 h 3489954"/>
                  <a:gd name="connsiteX15" fmla="*/ 1689100 w 1689100"/>
                  <a:gd name="connsiteY15" fmla="*/ 3426454 h 3489954"/>
                  <a:gd name="connsiteX16" fmla="*/ 1536700 w 1689100"/>
                  <a:gd name="connsiteY16" fmla="*/ 3388354 h 3489954"/>
                  <a:gd name="connsiteX17" fmla="*/ 1473200 w 1689100"/>
                  <a:gd name="connsiteY17" fmla="*/ 3477254 h 3489954"/>
                  <a:gd name="connsiteX18" fmla="*/ 1295400 w 1689100"/>
                  <a:gd name="connsiteY18" fmla="*/ 3286754 h 3489954"/>
                  <a:gd name="connsiteX19" fmla="*/ 1143000 w 1689100"/>
                  <a:gd name="connsiteY19" fmla="*/ 3401054 h 3489954"/>
                  <a:gd name="connsiteX20" fmla="*/ 698500 w 1689100"/>
                  <a:gd name="connsiteY20" fmla="*/ 3375654 h 3489954"/>
                  <a:gd name="connsiteX21" fmla="*/ 457200 w 1689100"/>
                  <a:gd name="connsiteY21" fmla="*/ 3299454 h 3489954"/>
                  <a:gd name="connsiteX22" fmla="*/ 203200 w 1689100"/>
                  <a:gd name="connsiteY22" fmla="*/ 3489954 h 3489954"/>
                  <a:gd name="connsiteX23" fmla="*/ 177800 w 1689100"/>
                  <a:gd name="connsiteY23" fmla="*/ 3388354 h 3489954"/>
                  <a:gd name="connsiteX24" fmla="*/ 0 w 1689100"/>
                  <a:gd name="connsiteY24" fmla="*/ 3439154 h 3489954"/>
                  <a:gd name="connsiteX0" fmla="*/ 0 w 1689100"/>
                  <a:gd name="connsiteY0" fmla="*/ 3433291 h 3484091"/>
                  <a:gd name="connsiteX1" fmla="*/ 228600 w 1689100"/>
                  <a:gd name="connsiteY1" fmla="*/ 3204691 h 3484091"/>
                  <a:gd name="connsiteX2" fmla="*/ 368300 w 1689100"/>
                  <a:gd name="connsiteY2" fmla="*/ 2937991 h 3484091"/>
                  <a:gd name="connsiteX3" fmla="*/ 571500 w 1689100"/>
                  <a:gd name="connsiteY3" fmla="*/ 2379191 h 3484091"/>
                  <a:gd name="connsiteX4" fmla="*/ 749300 w 1689100"/>
                  <a:gd name="connsiteY4" fmla="*/ 2048991 h 3484091"/>
                  <a:gd name="connsiteX5" fmla="*/ 800100 w 1689100"/>
                  <a:gd name="connsiteY5" fmla="*/ 1540991 h 3484091"/>
                  <a:gd name="connsiteX6" fmla="*/ 597856 w 1689100"/>
                  <a:gd name="connsiteY6" fmla="*/ 130037 h 3484091"/>
                  <a:gd name="connsiteX7" fmla="*/ 868734 w 1689100"/>
                  <a:gd name="connsiteY7" fmla="*/ 825669 h 3484091"/>
                  <a:gd name="connsiteX8" fmla="*/ 1055739 w 1689100"/>
                  <a:gd name="connsiteY8" fmla="*/ 27338 h 3484091"/>
                  <a:gd name="connsiteX9" fmla="*/ 939800 w 1689100"/>
                  <a:gd name="connsiteY9" fmla="*/ 1515591 h 3484091"/>
                  <a:gd name="connsiteX10" fmla="*/ 990600 w 1689100"/>
                  <a:gd name="connsiteY10" fmla="*/ 2061691 h 3484091"/>
                  <a:gd name="connsiteX11" fmla="*/ 1181100 w 1689100"/>
                  <a:gd name="connsiteY11" fmla="*/ 2442691 h 3484091"/>
                  <a:gd name="connsiteX12" fmla="*/ 1257300 w 1689100"/>
                  <a:gd name="connsiteY12" fmla="*/ 2633191 h 3484091"/>
                  <a:gd name="connsiteX13" fmla="*/ 1371600 w 1689100"/>
                  <a:gd name="connsiteY13" fmla="*/ 2988791 h 3484091"/>
                  <a:gd name="connsiteX14" fmla="*/ 1536700 w 1689100"/>
                  <a:gd name="connsiteY14" fmla="*/ 3255491 h 3484091"/>
                  <a:gd name="connsiteX15" fmla="*/ 1689100 w 1689100"/>
                  <a:gd name="connsiteY15" fmla="*/ 3420591 h 3484091"/>
                  <a:gd name="connsiteX16" fmla="*/ 1536700 w 1689100"/>
                  <a:gd name="connsiteY16" fmla="*/ 3382491 h 3484091"/>
                  <a:gd name="connsiteX17" fmla="*/ 1473200 w 1689100"/>
                  <a:gd name="connsiteY17" fmla="*/ 3471391 h 3484091"/>
                  <a:gd name="connsiteX18" fmla="*/ 1295400 w 1689100"/>
                  <a:gd name="connsiteY18" fmla="*/ 3280891 h 3484091"/>
                  <a:gd name="connsiteX19" fmla="*/ 1143000 w 1689100"/>
                  <a:gd name="connsiteY19" fmla="*/ 3395191 h 3484091"/>
                  <a:gd name="connsiteX20" fmla="*/ 698500 w 1689100"/>
                  <a:gd name="connsiteY20" fmla="*/ 3369791 h 3484091"/>
                  <a:gd name="connsiteX21" fmla="*/ 457200 w 1689100"/>
                  <a:gd name="connsiteY21" fmla="*/ 3293591 h 3484091"/>
                  <a:gd name="connsiteX22" fmla="*/ 203200 w 1689100"/>
                  <a:gd name="connsiteY22" fmla="*/ 3484091 h 3484091"/>
                  <a:gd name="connsiteX23" fmla="*/ 177800 w 1689100"/>
                  <a:gd name="connsiteY23" fmla="*/ 3382491 h 3484091"/>
                  <a:gd name="connsiteX24" fmla="*/ 0 w 1689100"/>
                  <a:gd name="connsiteY24" fmla="*/ 3433291 h 3484091"/>
                  <a:gd name="connsiteX0" fmla="*/ 0 w 1689100"/>
                  <a:gd name="connsiteY0" fmla="*/ 3405954 h 3456754"/>
                  <a:gd name="connsiteX1" fmla="*/ 228600 w 1689100"/>
                  <a:gd name="connsiteY1" fmla="*/ 3177354 h 3456754"/>
                  <a:gd name="connsiteX2" fmla="*/ 368300 w 1689100"/>
                  <a:gd name="connsiteY2" fmla="*/ 2910654 h 3456754"/>
                  <a:gd name="connsiteX3" fmla="*/ 571500 w 1689100"/>
                  <a:gd name="connsiteY3" fmla="*/ 2351854 h 3456754"/>
                  <a:gd name="connsiteX4" fmla="*/ 749300 w 1689100"/>
                  <a:gd name="connsiteY4" fmla="*/ 2021654 h 3456754"/>
                  <a:gd name="connsiteX5" fmla="*/ 800100 w 1689100"/>
                  <a:gd name="connsiteY5" fmla="*/ 1513654 h 3456754"/>
                  <a:gd name="connsiteX6" fmla="*/ 597856 w 1689100"/>
                  <a:gd name="connsiteY6" fmla="*/ 102700 h 3456754"/>
                  <a:gd name="connsiteX7" fmla="*/ 868734 w 1689100"/>
                  <a:gd name="connsiteY7" fmla="*/ 798332 h 3456754"/>
                  <a:gd name="connsiteX8" fmla="*/ 1055739 w 1689100"/>
                  <a:gd name="connsiteY8" fmla="*/ 1 h 3456754"/>
                  <a:gd name="connsiteX9" fmla="*/ 1104950 w 1689100"/>
                  <a:gd name="connsiteY9" fmla="*/ 399168 h 3456754"/>
                  <a:gd name="connsiteX10" fmla="*/ 939800 w 1689100"/>
                  <a:gd name="connsiteY10" fmla="*/ 1488254 h 3456754"/>
                  <a:gd name="connsiteX11" fmla="*/ 990600 w 1689100"/>
                  <a:gd name="connsiteY11" fmla="*/ 2034354 h 3456754"/>
                  <a:gd name="connsiteX12" fmla="*/ 1181100 w 1689100"/>
                  <a:gd name="connsiteY12" fmla="*/ 2415354 h 3456754"/>
                  <a:gd name="connsiteX13" fmla="*/ 1257300 w 1689100"/>
                  <a:gd name="connsiteY13" fmla="*/ 2605854 h 3456754"/>
                  <a:gd name="connsiteX14" fmla="*/ 1371600 w 1689100"/>
                  <a:gd name="connsiteY14" fmla="*/ 2961454 h 3456754"/>
                  <a:gd name="connsiteX15" fmla="*/ 1536700 w 1689100"/>
                  <a:gd name="connsiteY15" fmla="*/ 3228154 h 3456754"/>
                  <a:gd name="connsiteX16" fmla="*/ 1689100 w 1689100"/>
                  <a:gd name="connsiteY16" fmla="*/ 3393254 h 3456754"/>
                  <a:gd name="connsiteX17" fmla="*/ 1536700 w 1689100"/>
                  <a:gd name="connsiteY17" fmla="*/ 3355154 h 3456754"/>
                  <a:gd name="connsiteX18" fmla="*/ 1473200 w 1689100"/>
                  <a:gd name="connsiteY18" fmla="*/ 3444054 h 3456754"/>
                  <a:gd name="connsiteX19" fmla="*/ 1295400 w 1689100"/>
                  <a:gd name="connsiteY19" fmla="*/ 3253554 h 3456754"/>
                  <a:gd name="connsiteX20" fmla="*/ 1143000 w 1689100"/>
                  <a:gd name="connsiteY20" fmla="*/ 3367854 h 3456754"/>
                  <a:gd name="connsiteX21" fmla="*/ 698500 w 1689100"/>
                  <a:gd name="connsiteY21" fmla="*/ 3342454 h 3456754"/>
                  <a:gd name="connsiteX22" fmla="*/ 457200 w 1689100"/>
                  <a:gd name="connsiteY22" fmla="*/ 3266254 h 3456754"/>
                  <a:gd name="connsiteX23" fmla="*/ 203200 w 1689100"/>
                  <a:gd name="connsiteY23" fmla="*/ 3456754 h 3456754"/>
                  <a:gd name="connsiteX24" fmla="*/ 177800 w 1689100"/>
                  <a:gd name="connsiteY24" fmla="*/ 3355154 h 3456754"/>
                  <a:gd name="connsiteX25" fmla="*/ 0 w 1689100"/>
                  <a:gd name="connsiteY25" fmla="*/ 3405954 h 3456754"/>
                  <a:gd name="connsiteX0" fmla="*/ 0 w 1689100"/>
                  <a:gd name="connsiteY0" fmla="*/ 3642946 h 3693746"/>
                  <a:gd name="connsiteX1" fmla="*/ 228600 w 1689100"/>
                  <a:gd name="connsiteY1" fmla="*/ 3414346 h 3693746"/>
                  <a:gd name="connsiteX2" fmla="*/ 368300 w 1689100"/>
                  <a:gd name="connsiteY2" fmla="*/ 3147646 h 3693746"/>
                  <a:gd name="connsiteX3" fmla="*/ 571500 w 1689100"/>
                  <a:gd name="connsiteY3" fmla="*/ 2588846 h 3693746"/>
                  <a:gd name="connsiteX4" fmla="*/ 749300 w 1689100"/>
                  <a:gd name="connsiteY4" fmla="*/ 2258646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181100 w 1689100"/>
                  <a:gd name="connsiteY13" fmla="*/ 2652346 h 3693746"/>
                  <a:gd name="connsiteX14" fmla="*/ 1257300 w 1689100"/>
                  <a:gd name="connsiteY14" fmla="*/ 2842846 h 3693746"/>
                  <a:gd name="connsiteX15" fmla="*/ 1371600 w 1689100"/>
                  <a:gd name="connsiteY15" fmla="*/ 3198446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368300 w 1689100"/>
                  <a:gd name="connsiteY2" fmla="*/ 3147646 h 3693746"/>
                  <a:gd name="connsiteX3" fmla="*/ 669924 w 1689100"/>
                  <a:gd name="connsiteY3" fmla="*/ 2706248 h 3693746"/>
                  <a:gd name="connsiteX4" fmla="*/ 749300 w 1689100"/>
                  <a:gd name="connsiteY4" fmla="*/ 2258646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181100 w 1689100"/>
                  <a:gd name="connsiteY13" fmla="*/ 2652346 h 3693746"/>
                  <a:gd name="connsiteX14" fmla="*/ 1257300 w 1689100"/>
                  <a:gd name="connsiteY14" fmla="*/ 2842846 h 3693746"/>
                  <a:gd name="connsiteX15" fmla="*/ 1371600 w 1689100"/>
                  <a:gd name="connsiteY15" fmla="*/ 3198446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693097 w 1689100"/>
                  <a:gd name="connsiteY2" fmla="*/ 3041986 h 3693746"/>
                  <a:gd name="connsiteX3" fmla="*/ 669924 w 1689100"/>
                  <a:gd name="connsiteY3" fmla="*/ 2706248 h 3693746"/>
                  <a:gd name="connsiteX4" fmla="*/ 749300 w 1689100"/>
                  <a:gd name="connsiteY4" fmla="*/ 2258646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181100 w 1689100"/>
                  <a:gd name="connsiteY13" fmla="*/ 2652346 h 3693746"/>
                  <a:gd name="connsiteX14" fmla="*/ 1257300 w 1689100"/>
                  <a:gd name="connsiteY14" fmla="*/ 2842846 h 3693746"/>
                  <a:gd name="connsiteX15" fmla="*/ 1371600 w 1689100"/>
                  <a:gd name="connsiteY15" fmla="*/ 3198446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614359 w 1689100"/>
                  <a:gd name="connsiteY2" fmla="*/ 3053724 h 3693746"/>
                  <a:gd name="connsiteX3" fmla="*/ 669924 w 1689100"/>
                  <a:gd name="connsiteY3" fmla="*/ 2706248 h 3693746"/>
                  <a:gd name="connsiteX4" fmla="*/ 749300 w 1689100"/>
                  <a:gd name="connsiteY4" fmla="*/ 2258646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181100 w 1689100"/>
                  <a:gd name="connsiteY13" fmla="*/ 2652346 h 3693746"/>
                  <a:gd name="connsiteX14" fmla="*/ 1257300 w 1689100"/>
                  <a:gd name="connsiteY14" fmla="*/ 2842846 h 3693746"/>
                  <a:gd name="connsiteX15" fmla="*/ 1371600 w 1689100"/>
                  <a:gd name="connsiteY15" fmla="*/ 3198446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614359 w 1689100"/>
                  <a:gd name="connsiteY2" fmla="*/ 3053724 h 3693746"/>
                  <a:gd name="connsiteX3" fmla="*/ 669924 w 1689100"/>
                  <a:gd name="connsiteY3" fmla="*/ 2706248 h 3693746"/>
                  <a:gd name="connsiteX4" fmla="*/ 749300 w 1689100"/>
                  <a:gd name="connsiteY4" fmla="*/ 2258646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062994 w 1689100"/>
                  <a:gd name="connsiteY13" fmla="*/ 2828445 h 3693746"/>
                  <a:gd name="connsiteX14" fmla="*/ 1257300 w 1689100"/>
                  <a:gd name="connsiteY14" fmla="*/ 2842846 h 3693746"/>
                  <a:gd name="connsiteX15" fmla="*/ 1371600 w 1689100"/>
                  <a:gd name="connsiteY15" fmla="*/ 3198446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614359 w 1689100"/>
                  <a:gd name="connsiteY2" fmla="*/ 3053724 h 3693746"/>
                  <a:gd name="connsiteX3" fmla="*/ 669924 w 1689100"/>
                  <a:gd name="connsiteY3" fmla="*/ 2706248 h 3693746"/>
                  <a:gd name="connsiteX4" fmla="*/ 749300 w 1689100"/>
                  <a:gd name="connsiteY4" fmla="*/ 2258646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062994 w 1689100"/>
                  <a:gd name="connsiteY13" fmla="*/ 2828445 h 3693746"/>
                  <a:gd name="connsiteX14" fmla="*/ 1188403 w 1689100"/>
                  <a:gd name="connsiteY14" fmla="*/ 3030687 h 3693746"/>
                  <a:gd name="connsiteX15" fmla="*/ 1371600 w 1689100"/>
                  <a:gd name="connsiteY15" fmla="*/ 3198446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614359 w 1689100"/>
                  <a:gd name="connsiteY2" fmla="*/ 3053724 h 3693746"/>
                  <a:gd name="connsiteX3" fmla="*/ 669924 w 1689100"/>
                  <a:gd name="connsiteY3" fmla="*/ 2706248 h 3693746"/>
                  <a:gd name="connsiteX4" fmla="*/ 749300 w 1689100"/>
                  <a:gd name="connsiteY4" fmla="*/ 2258646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062994 w 1689100"/>
                  <a:gd name="connsiteY13" fmla="*/ 2828445 h 3693746"/>
                  <a:gd name="connsiteX14" fmla="*/ 1188403 w 1689100"/>
                  <a:gd name="connsiteY14" fmla="*/ 3030687 h 3693746"/>
                  <a:gd name="connsiteX15" fmla="*/ 1263332 w 1689100"/>
                  <a:gd name="connsiteY15" fmla="*/ 3233667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614359 w 1689100"/>
                  <a:gd name="connsiteY2" fmla="*/ 3053724 h 3693746"/>
                  <a:gd name="connsiteX3" fmla="*/ 797873 w 1689100"/>
                  <a:gd name="connsiteY3" fmla="*/ 2729727 h 3693746"/>
                  <a:gd name="connsiteX4" fmla="*/ 749300 w 1689100"/>
                  <a:gd name="connsiteY4" fmla="*/ 2258646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062994 w 1689100"/>
                  <a:gd name="connsiteY13" fmla="*/ 2828445 h 3693746"/>
                  <a:gd name="connsiteX14" fmla="*/ 1188403 w 1689100"/>
                  <a:gd name="connsiteY14" fmla="*/ 3030687 h 3693746"/>
                  <a:gd name="connsiteX15" fmla="*/ 1263332 w 1689100"/>
                  <a:gd name="connsiteY15" fmla="*/ 3233667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614359 w 1689100"/>
                  <a:gd name="connsiteY2" fmla="*/ 3053724 h 3693746"/>
                  <a:gd name="connsiteX3" fmla="*/ 797873 w 1689100"/>
                  <a:gd name="connsiteY3" fmla="*/ 2729727 h 3693746"/>
                  <a:gd name="connsiteX4" fmla="*/ 887092 w 1689100"/>
                  <a:gd name="connsiteY4" fmla="*/ 2469968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062994 w 1689100"/>
                  <a:gd name="connsiteY13" fmla="*/ 2828445 h 3693746"/>
                  <a:gd name="connsiteX14" fmla="*/ 1188403 w 1689100"/>
                  <a:gd name="connsiteY14" fmla="*/ 3030687 h 3693746"/>
                  <a:gd name="connsiteX15" fmla="*/ 1263332 w 1689100"/>
                  <a:gd name="connsiteY15" fmla="*/ 3233667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614359 w 1689100"/>
                  <a:gd name="connsiteY2" fmla="*/ 3053724 h 3693746"/>
                  <a:gd name="connsiteX3" fmla="*/ 797873 w 1689100"/>
                  <a:gd name="connsiteY3" fmla="*/ 2729727 h 3693746"/>
                  <a:gd name="connsiteX4" fmla="*/ 887092 w 1689100"/>
                  <a:gd name="connsiteY4" fmla="*/ 2469968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033467 w 1689100"/>
                  <a:gd name="connsiteY13" fmla="*/ 2863666 h 3693746"/>
                  <a:gd name="connsiteX14" fmla="*/ 1188403 w 1689100"/>
                  <a:gd name="connsiteY14" fmla="*/ 3030687 h 3693746"/>
                  <a:gd name="connsiteX15" fmla="*/ 1263332 w 1689100"/>
                  <a:gd name="connsiteY15" fmla="*/ 3233667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614359 w 1689100"/>
                  <a:gd name="connsiteY2" fmla="*/ 3053724 h 3693746"/>
                  <a:gd name="connsiteX3" fmla="*/ 797873 w 1689100"/>
                  <a:gd name="connsiteY3" fmla="*/ 2729727 h 3693746"/>
                  <a:gd name="connsiteX4" fmla="*/ 887092 w 1689100"/>
                  <a:gd name="connsiteY4" fmla="*/ 2469968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033467 w 1689100"/>
                  <a:gd name="connsiteY13" fmla="*/ 2863666 h 3693746"/>
                  <a:gd name="connsiteX14" fmla="*/ 1158876 w 1689100"/>
                  <a:gd name="connsiteY14" fmla="*/ 3089387 h 3693746"/>
                  <a:gd name="connsiteX15" fmla="*/ 1263332 w 1689100"/>
                  <a:gd name="connsiteY15" fmla="*/ 3233667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614359 w 1689100"/>
                  <a:gd name="connsiteY2" fmla="*/ 3053724 h 3693746"/>
                  <a:gd name="connsiteX3" fmla="*/ 797873 w 1689100"/>
                  <a:gd name="connsiteY3" fmla="*/ 2729727 h 3693746"/>
                  <a:gd name="connsiteX4" fmla="*/ 887092 w 1689100"/>
                  <a:gd name="connsiteY4" fmla="*/ 2469968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033467 w 1689100"/>
                  <a:gd name="connsiteY13" fmla="*/ 2863666 h 3693746"/>
                  <a:gd name="connsiteX14" fmla="*/ 1158876 w 1689100"/>
                  <a:gd name="connsiteY14" fmla="*/ 3089387 h 3693746"/>
                  <a:gd name="connsiteX15" fmla="*/ 1253491 w 1689100"/>
                  <a:gd name="connsiteY15" fmla="*/ 3304106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614359 w 1689100"/>
                  <a:gd name="connsiteY2" fmla="*/ 3053724 h 3693746"/>
                  <a:gd name="connsiteX3" fmla="*/ 797873 w 1689100"/>
                  <a:gd name="connsiteY3" fmla="*/ 2729727 h 3693746"/>
                  <a:gd name="connsiteX4" fmla="*/ 887092 w 1689100"/>
                  <a:gd name="connsiteY4" fmla="*/ 2469968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033467 w 1689100"/>
                  <a:gd name="connsiteY13" fmla="*/ 2863666 h 3693746"/>
                  <a:gd name="connsiteX14" fmla="*/ 1158876 w 1689100"/>
                  <a:gd name="connsiteY14" fmla="*/ 3089387 h 3693746"/>
                  <a:gd name="connsiteX15" fmla="*/ 1253491 w 1689100"/>
                  <a:gd name="connsiteY15" fmla="*/ 3304106 h 3693746"/>
                  <a:gd name="connsiteX16" fmla="*/ 1477647 w 1689100"/>
                  <a:gd name="connsiteY16" fmla="*/ 3312525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30046"/>
                  <a:gd name="connsiteY0" fmla="*/ 3642946 h 3693746"/>
                  <a:gd name="connsiteX1" fmla="*/ 228600 w 1630046"/>
                  <a:gd name="connsiteY1" fmla="*/ 3414346 h 3693746"/>
                  <a:gd name="connsiteX2" fmla="*/ 614359 w 1630046"/>
                  <a:gd name="connsiteY2" fmla="*/ 3053724 h 3693746"/>
                  <a:gd name="connsiteX3" fmla="*/ 797873 w 1630046"/>
                  <a:gd name="connsiteY3" fmla="*/ 2729727 h 3693746"/>
                  <a:gd name="connsiteX4" fmla="*/ 887092 w 1630046"/>
                  <a:gd name="connsiteY4" fmla="*/ 2469968 h 3693746"/>
                  <a:gd name="connsiteX5" fmla="*/ 800100 w 1630046"/>
                  <a:gd name="connsiteY5" fmla="*/ 1750646 h 3693746"/>
                  <a:gd name="connsiteX6" fmla="*/ 597856 w 1630046"/>
                  <a:gd name="connsiteY6" fmla="*/ 339692 h 3693746"/>
                  <a:gd name="connsiteX7" fmla="*/ 868734 w 1630046"/>
                  <a:gd name="connsiteY7" fmla="*/ 1035324 h 3693746"/>
                  <a:gd name="connsiteX8" fmla="*/ 1055739 w 1630046"/>
                  <a:gd name="connsiteY8" fmla="*/ 236993 h 3693746"/>
                  <a:gd name="connsiteX9" fmla="*/ 1065580 w 1630046"/>
                  <a:gd name="connsiteY9" fmla="*/ 13933 h 3693746"/>
                  <a:gd name="connsiteX10" fmla="*/ 1104950 w 1630046"/>
                  <a:gd name="connsiteY10" fmla="*/ 636160 h 3693746"/>
                  <a:gd name="connsiteX11" fmla="*/ 939800 w 1630046"/>
                  <a:gd name="connsiteY11" fmla="*/ 1725246 h 3693746"/>
                  <a:gd name="connsiteX12" fmla="*/ 990600 w 1630046"/>
                  <a:gd name="connsiteY12" fmla="*/ 2271346 h 3693746"/>
                  <a:gd name="connsiteX13" fmla="*/ 1033467 w 1630046"/>
                  <a:gd name="connsiteY13" fmla="*/ 2863666 h 3693746"/>
                  <a:gd name="connsiteX14" fmla="*/ 1158876 w 1630046"/>
                  <a:gd name="connsiteY14" fmla="*/ 3089387 h 3693746"/>
                  <a:gd name="connsiteX15" fmla="*/ 1253491 w 1630046"/>
                  <a:gd name="connsiteY15" fmla="*/ 3304106 h 3693746"/>
                  <a:gd name="connsiteX16" fmla="*/ 1477647 w 1630046"/>
                  <a:gd name="connsiteY16" fmla="*/ 3312525 h 3693746"/>
                  <a:gd name="connsiteX17" fmla="*/ 1630046 w 1630046"/>
                  <a:gd name="connsiteY17" fmla="*/ 3242824 h 3693746"/>
                  <a:gd name="connsiteX18" fmla="*/ 1536700 w 1630046"/>
                  <a:gd name="connsiteY18" fmla="*/ 3592146 h 3693746"/>
                  <a:gd name="connsiteX19" fmla="*/ 1473200 w 1630046"/>
                  <a:gd name="connsiteY19" fmla="*/ 3681046 h 3693746"/>
                  <a:gd name="connsiteX20" fmla="*/ 1295400 w 1630046"/>
                  <a:gd name="connsiteY20" fmla="*/ 3490546 h 3693746"/>
                  <a:gd name="connsiteX21" fmla="*/ 1143000 w 1630046"/>
                  <a:gd name="connsiteY21" fmla="*/ 3604846 h 3693746"/>
                  <a:gd name="connsiteX22" fmla="*/ 698500 w 1630046"/>
                  <a:gd name="connsiteY22" fmla="*/ 3579446 h 3693746"/>
                  <a:gd name="connsiteX23" fmla="*/ 457200 w 1630046"/>
                  <a:gd name="connsiteY23" fmla="*/ 3503246 h 3693746"/>
                  <a:gd name="connsiteX24" fmla="*/ 203200 w 1630046"/>
                  <a:gd name="connsiteY24" fmla="*/ 3693746 h 3693746"/>
                  <a:gd name="connsiteX25" fmla="*/ 177800 w 1630046"/>
                  <a:gd name="connsiteY25" fmla="*/ 3592146 h 3693746"/>
                  <a:gd name="connsiteX26" fmla="*/ 0 w 1630046"/>
                  <a:gd name="connsiteY26" fmla="*/ 3642946 h 3693746"/>
                  <a:gd name="connsiteX0" fmla="*/ 0 w 1630046"/>
                  <a:gd name="connsiteY0" fmla="*/ 3642946 h 3693746"/>
                  <a:gd name="connsiteX1" fmla="*/ 228600 w 1630046"/>
                  <a:gd name="connsiteY1" fmla="*/ 3414346 h 3693746"/>
                  <a:gd name="connsiteX2" fmla="*/ 614359 w 1630046"/>
                  <a:gd name="connsiteY2" fmla="*/ 3053724 h 3693746"/>
                  <a:gd name="connsiteX3" fmla="*/ 797873 w 1630046"/>
                  <a:gd name="connsiteY3" fmla="*/ 2729727 h 3693746"/>
                  <a:gd name="connsiteX4" fmla="*/ 887092 w 1630046"/>
                  <a:gd name="connsiteY4" fmla="*/ 2469968 h 3693746"/>
                  <a:gd name="connsiteX5" fmla="*/ 800100 w 1630046"/>
                  <a:gd name="connsiteY5" fmla="*/ 1750646 h 3693746"/>
                  <a:gd name="connsiteX6" fmla="*/ 597856 w 1630046"/>
                  <a:gd name="connsiteY6" fmla="*/ 339692 h 3693746"/>
                  <a:gd name="connsiteX7" fmla="*/ 868734 w 1630046"/>
                  <a:gd name="connsiteY7" fmla="*/ 1035324 h 3693746"/>
                  <a:gd name="connsiteX8" fmla="*/ 1055739 w 1630046"/>
                  <a:gd name="connsiteY8" fmla="*/ 236993 h 3693746"/>
                  <a:gd name="connsiteX9" fmla="*/ 1065580 w 1630046"/>
                  <a:gd name="connsiteY9" fmla="*/ 13933 h 3693746"/>
                  <a:gd name="connsiteX10" fmla="*/ 1104950 w 1630046"/>
                  <a:gd name="connsiteY10" fmla="*/ 636160 h 3693746"/>
                  <a:gd name="connsiteX11" fmla="*/ 939800 w 1630046"/>
                  <a:gd name="connsiteY11" fmla="*/ 1725246 h 3693746"/>
                  <a:gd name="connsiteX12" fmla="*/ 990600 w 1630046"/>
                  <a:gd name="connsiteY12" fmla="*/ 2271346 h 3693746"/>
                  <a:gd name="connsiteX13" fmla="*/ 1033467 w 1630046"/>
                  <a:gd name="connsiteY13" fmla="*/ 2863666 h 3693746"/>
                  <a:gd name="connsiteX14" fmla="*/ 1158876 w 1630046"/>
                  <a:gd name="connsiteY14" fmla="*/ 3089387 h 3693746"/>
                  <a:gd name="connsiteX15" fmla="*/ 1253491 w 1630046"/>
                  <a:gd name="connsiteY15" fmla="*/ 3304106 h 3693746"/>
                  <a:gd name="connsiteX16" fmla="*/ 1477647 w 1630046"/>
                  <a:gd name="connsiteY16" fmla="*/ 3312525 h 3693746"/>
                  <a:gd name="connsiteX17" fmla="*/ 1630046 w 1630046"/>
                  <a:gd name="connsiteY17" fmla="*/ 3242824 h 3693746"/>
                  <a:gd name="connsiteX18" fmla="*/ 1507174 w 1630046"/>
                  <a:gd name="connsiteY18" fmla="*/ 3380824 h 3693746"/>
                  <a:gd name="connsiteX19" fmla="*/ 1473200 w 1630046"/>
                  <a:gd name="connsiteY19" fmla="*/ 3681046 h 3693746"/>
                  <a:gd name="connsiteX20" fmla="*/ 1295400 w 1630046"/>
                  <a:gd name="connsiteY20" fmla="*/ 3490546 h 3693746"/>
                  <a:gd name="connsiteX21" fmla="*/ 1143000 w 1630046"/>
                  <a:gd name="connsiteY21" fmla="*/ 3604846 h 3693746"/>
                  <a:gd name="connsiteX22" fmla="*/ 698500 w 1630046"/>
                  <a:gd name="connsiteY22" fmla="*/ 3579446 h 3693746"/>
                  <a:gd name="connsiteX23" fmla="*/ 457200 w 1630046"/>
                  <a:gd name="connsiteY23" fmla="*/ 3503246 h 3693746"/>
                  <a:gd name="connsiteX24" fmla="*/ 203200 w 1630046"/>
                  <a:gd name="connsiteY24" fmla="*/ 3693746 h 3693746"/>
                  <a:gd name="connsiteX25" fmla="*/ 177800 w 1630046"/>
                  <a:gd name="connsiteY25" fmla="*/ 3592146 h 3693746"/>
                  <a:gd name="connsiteX26" fmla="*/ 0 w 1630046"/>
                  <a:gd name="connsiteY26" fmla="*/ 3642946 h 3693746"/>
                  <a:gd name="connsiteX0" fmla="*/ 0 w 1630046"/>
                  <a:gd name="connsiteY0" fmla="*/ 3642946 h 3693746"/>
                  <a:gd name="connsiteX1" fmla="*/ 228600 w 1630046"/>
                  <a:gd name="connsiteY1" fmla="*/ 3414346 h 3693746"/>
                  <a:gd name="connsiteX2" fmla="*/ 614359 w 1630046"/>
                  <a:gd name="connsiteY2" fmla="*/ 3053724 h 3693746"/>
                  <a:gd name="connsiteX3" fmla="*/ 797873 w 1630046"/>
                  <a:gd name="connsiteY3" fmla="*/ 2729727 h 3693746"/>
                  <a:gd name="connsiteX4" fmla="*/ 887092 w 1630046"/>
                  <a:gd name="connsiteY4" fmla="*/ 2469968 h 3693746"/>
                  <a:gd name="connsiteX5" fmla="*/ 800100 w 1630046"/>
                  <a:gd name="connsiteY5" fmla="*/ 1750646 h 3693746"/>
                  <a:gd name="connsiteX6" fmla="*/ 597856 w 1630046"/>
                  <a:gd name="connsiteY6" fmla="*/ 339692 h 3693746"/>
                  <a:gd name="connsiteX7" fmla="*/ 868734 w 1630046"/>
                  <a:gd name="connsiteY7" fmla="*/ 1035324 h 3693746"/>
                  <a:gd name="connsiteX8" fmla="*/ 1055739 w 1630046"/>
                  <a:gd name="connsiteY8" fmla="*/ 236993 h 3693746"/>
                  <a:gd name="connsiteX9" fmla="*/ 1065580 w 1630046"/>
                  <a:gd name="connsiteY9" fmla="*/ 13933 h 3693746"/>
                  <a:gd name="connsiteX10" fmla="*/ 1104950 w 1630046"/>
                  <a:gd name="connsiteY10" fmla="*/ 636160 h 3693746"/>
                  <a:gd name="connsiteX11" fmla="*/ 939800 w 1630046"/>
                  <a:gd name="connsiteY11" fmla="*/ 1725246 h 3693746"/>
                  <a:gd name="connsiteX12" fmla="*/ 990600 w 1630046"/>
                  <a:gd name="connsiteY12" fmla="*/ 2271346 h 3693746"/>
                  <a:gd name="connsiteX13" fmla="*/ 1033467 w 1630046"/>
                  <a:gd name="connsiteY13" fmla="*/ 2863666 h 3693746"/>
                  <a:gd name="connsiteX14" fmla="*/ 1158876 w 1630046"/>
                  <a:gd name="connsiteY14" fmla="*/ 3089387 h 3693746"/>
                  <a:gd name="connsiteX15" fmla="*/ 1253491 w 1630046"/>
                  <a:gd name="connsiteY15" fmla="*/ 3304106 h 3693746"/>
                  <a:gd name="connsiteX16" fmla="*/ 1477647 w 1630046"/>
                  <a:gd name="connsiteY16" fmla="*/ 3312525 h 3693746"/>
                  <a:gd name="connsiteX17" fmla="*/ 1630046 w 1630046"/>
                  <a:gd name="connsiteY17" fmla="*/ 3242824 h 3693746"/>
                  <a:gd name="connsiteX18" fmla="*/ 1507174 w 1630046"/>
                  <a:gd name="connsiteY18" fmla="*/ 3380824 h 3693746"/>
                  <a:gd name="connsiteX19" fmla="*/ 1374777 w 1630046"/>
                  <a:gd name="connsiteY19" fmla="*/ 3375803 h 3693746"/>
                  <a:gd name="connsiteX20" fmla="*/ 1295400 w 1630046"/>
                  <a:gd name="connsiteY20" fmla="*/ 3490546 h 3693746"/>
                  <a:gd name="connsiteX21" fmla="*/ 1143000 w 1630046"/>
                  <a:gd name="connsiteY21" fmla="*/ 3604846 h 3693746"/>
                  <a:gd name="connsiteX22" fmla="*/ 698500 w 1630046"/>
                  <a:gd name="connsiteY22" fmla="*/ 3579446 h 3693746"/>
                  <a:gd name="connsiteX23" fmla="*/ 457200 w 1630046"/>
                  <a:gd name="connsiteY23" fmla="*/ 3503246 h 3693746"/>
                  <a:gd name="connsiteX24" fmla="*/ 203200 w 1630046"/>
                  <a:gd name="connsiteY24" fmla="*/ 3693746 h 3693746"/>
                  <a:gd name="connsiteX25" fmla="*/ 177800 w 1630046"/>
                  <a:gd name="connsiteY25" fmla="*/ 3592146 h 3693746"/>
                  <a:gd name="connsiteX26" fmla="*/ 0 w 1630046"/>
                  <a:gd name="connsiteY26" fmla="*/ 3642946 h 3693746"/>
                  <a:gd name="connsiteX0" fmla="*/ 0 w 1630046"/>
                  <a:gd name="connsiteY0" fmla="*/ 3642946 h 3693746"/>
                  <a:gd name="connsiteX1" fmla="*/ 228600 w 1630046"/>
                  <a:gd name="connsiteY1" fmla="*/ 3414346 h 3693746"/>
                  <a:gd name="connsiteX2" fmla="*/ 614359 w 1630046"/>
                  <a:gd name="connsiteY2" fmla="*/ 3053724 h 3693746"/>
                  <a:gd name="connsiteX3" fmla="*/ 797873 w 1630046"/>
                  <a:gd name="connsiteY3" fmla="*/ 2729727 h 3693746"/>
                  <a:gd name="connsiteX4" fmla="*/ 887092 w 1630046"/>
                  <a:gd name="connsiteY4" fmla="*/ 2469968 h 3693746"/>
                  <a:gd name="connsiteX5" fmla="*/ 800100 w 1630046"/>
                  <a:gd name="connsiteY5" fmla="*/ 1750646 h 3693746"/>
                  <a:gd name="connsiteX6" fmla="*/ 597856 w 1630046"/>
                  <a:gd name="connsiteY6" fmla="*/ 339692 h 3693746"/>
                  <a:gd name="connsiteX7" fmla="*/ 868734 w 1630046"/>
                  <a:gd name="connsiteY7" fmla="*/ 1035324 h 3693746"/>
                  <a:gd name="connsiteX8" fmla="*/ 1055739 w 1630046"/>
                  <a:gd name="connsiteY8" fmla="*/ 236993 h 3693746"/>
                  <a:gd name="connsiteX9" fmla="*/ 1065580 w 1630046"/>
                  <a:gd name="connsiteY9" fmla="*/ 13933 h 3693746"/>
                  <a:gd name="connsiteX10" fmla="*/ 1104950 w 1630046"/>
                  <a:gd name="connsiteY10" fmla="*/ 636160 h 3693746"/>
                  <a:gd name="connsiteX11" fmla="*/ 939800 w 1630046"/>
                  <a:gd name="connsiteY11" fmla="*/ 1725246 h 3693746"/>
                  <a:gd name="connsiteX12" fmla="*/ 990600 w 1630046"/>
                  <a:gd name="connsiteY12" fmla="*/ 2271346 h 3693746"/>
                  <a:gd name="connsiteX13" fmla="*/ 1033467 w 1630046"/>
                  <a:gd name="connsiteY13" fmla="*/ 2863666 h 3693746"/>
                  <a:gd name="connsiteX14" fmla="*/ 1158876 w 1630046"/>
                  <a:gd name="connsiteY14" fmla="*/ 3089387 h 3693746"/>
                  <a:gd name="connsiteX15" fmla="*/ 1253491 w 1630046"/>
                  <a:gd name="connsiteY15" fmla="*/ 3304106 h 3693746"/>
                  <a:gd name="connsiteX16" fmla="*/ 1477647 w 1630046"/>
                  <a:gd name="connsiteY16" fmla="*/ 3312525 h 3693746"/>
                  <a:gd name="connsiteX17" fmla="*/ 1630046 w 1630046"/>
                  <a:gd name="connsiteY17" fmla="*/ 3242824 h 3693746"/>
                  <a:gd name="connsiteX18" fmla="*/ 1507174 w 1630046"/>
                  <a:gd name="connsiteY18" fmla="*/ 3380824 h 3693746"/>
                  <a:gd name="connsiteX19" fmla="*/ 1374777 w 1630046"/>
                  <a:gd name="connsiteY19" fmla="*/ 3375803 h 3693746"/>
                  <a:gd name="connsiteX20" fmla="*/ 1196977 w 1630046"/>
                  <a:gd name="connsiteY20" fmla="*/ 3420106 h 3693746"/>
                  <a:gd name="connsiteX21" fmla="*/ 1143000 w 1630046"/>
                  <a:gd name="connsiteY21" fmla="*/ 3604846 h 3693746"/>
                  <a:gd name="connsiteX22" fmla="*/ 698500 w 1630046"/>
                  <a:gd name="connsiteY22" fmla="*/ 3579446 h 3693746"/>
                  <a:gd name="connsiteX23" fmla="*/ 457200 w 1630046"/>
                  <a:gd name="connsiteY23" fmla="*/ 3503246 h 3693746"/>
                  <a:gd name="connsiteX24" fmla="*/ 203200 w 1630046"/>
                  <a:gd name="connsiteY24" fmla="*/ 3693746 h 3693746"/>
                  <a:gd name="connsiteX25" fmla="*/ 177800 w 1630046"/>
                  <a:gd name="connsiteY25" fmla="*/ 3592146 h 3693746"/>
                  <a:gd name="connsiteX26" fmla="*/ 0 w 1630046"/>
                  <a:gd name="connsiteY26" fmla="*/ 3642946 h 3693746"/>
                  <a:gd name="connsiteX0" fmla="*/ 0 w 1630046"/>
                  <a:gd name="connsiteY0" fmla="*/ 3642946 h 3693746"/>
                  <a:gd name="connsiteX1" fmla="*/ 228600 w 1630046"/>
                  <a:gd name="connsiteY1" fmla="*/ 3414346 h 3693746"/>
                  <a:gd name="connsiteX2" fmla="*/ 614359 w 1630046"/>
                  <a:gd name="connsiteY2" fmla="*/ 3053724 h 3693746"/>
                  <a:gd name="connsiteX3" fmla="*/ 797873 w 1630046"/>
                  <a:gd name="connsiteY3" fmla="*/ 2729727 h 3693746"/>
                  <a:gd name="connsiteX4" fmla="*/ 887092 w 1630046"/>
                  <a:gd name="connsiteY4" fmla="*/ 2469968 h 3693746"/>
                  <a:gd name="connsiteX5" fmla="*/ 800100 w 1630046"/>
                  <a:gd name="connsiteY5" fmla="*/ 1750646 h 3693746"/>
                  <a:gd name="connsiteX6" fmla="*/ 597856 w 1630046"/>
                  <a:gd name="connsiteY6" fmla="*/ 339692 h 3693746"/>
                  <a:gd name="connsiteX7" fmla="*/ 868734 w 1630046"/>
                  <a:gd name="connsiteY7" fmla="*/ 1035324 h 3693746"/>
                  <a:gd name="connsiteX8" fmla="*/ 1055739 w 1630046"/>
                  <a:gd name="connsiteY8" fmla="*/ 236993 h 3693746"/>
                  <a:gd name="connsiteX9" fmla="*/ 1065580 w 1630046"/>
                  <a:gd name="connsiteY9" fmla="*/ 13933 h 3693746"/>
                  <a:gd name="connsiteX10" fmla="*/ 1104950 w 1630046"/>
                  <a:gd name="connsiteY10" fmla="*/ 636160 h 3693746"/>
                  <a:gd name="connsiteX11" fmla="*/ 939800 w 1630046"/>
                  <a:gd name="connsiteY11" fmla="*/ 1725246 h 3693746"/>
                  <a:gd name="connsiteX12" fmla="*/ 990600 w 1630046"/>
                  <a:gd name="connsiteY12" fmla="*/ 2271346 h 3693746"/>
                  <a:gd name="connsiteX13" fmla="*/ 1033467 w 1630046"/>
                  <a:gd name="connsiteY13" fmla="*/ 2863666 h 3693746"/>
                  <a:gd name="connsiteX14" fmla="*/ 1158876 w 1630046"/>
                  <a:gd name="connsiteY14" fmla="*/ 3089387 h 3693746"/>
                  <a:gd name="connsiteX15" fmla="*/ 1253491 w 1630046"/>
                  <a:gd name="connsiteY15" fmla="*/ 3304106 h 3693746"/>
                  <a:gd name="connsiteX16" fmla="*/ 1477647 w 1630046"/>
                  <a:gd name="connsiteY16" fmla="*/ 3312525 h 3693746"/>
                  <a:gd name="connsiteX17" fmla="*/ 1630046 w 1630046"/>
                  <a:gd name="connsiteY17" fmla="*/ 3242824 h 3693746"/>
                  <a:gd name="connsiteX18" fmla="*/ 1507174 w 1630046"/>
                  <a:gd name="connsiteY18" fmla="*/ 3380824 h 3693746"/>
                  <a:gd name="connsiteX19" fmla="*/ 1374777 w 1630046"/>
                  <a:gd name="connsiteY19" fmla="*/ 3375803 h 3693746"/>
                  <a:gd name="connsiteX20" fmla="*/ 1196977 w 1630046"/>
                  <a:gd name="connsiteY20" fmla="*/ 3420106 h 3693746"/>
                  <a:gd name="connsiteX21" fmla="*/ 1034735 w 1630046"/>
                  <a:gd name="connsiteY21" fmla="*/ 3452226 h 3693746"/>
                  <a:gd name="connsiteX22" fmla="*/ 698500 w 1630046"/>
                  <a:gd name="connsiteY22" fmla="*/ 3579446 h 3693746"/>
                  <a:gd name="connsiteX23" fmla="*/ 457200 w 1630046"/>
                  <a:gd name="connsiteY23" fmla="*/ 3503246 h 3693746"/>
                  <a:gd name="connsiteX24" fmla="*/ 203200 w 1630046"/>
                  <a:gd name="connsiteY24" fmla="*/ 3693746 h 3693746"/>
                  <a:gd name="connsiteX25" fmla="*/ 177800 w 1630046"/>
                  <a:gd name="connsiteY25" fmla="*/ 3592146 h 3693746"/>
                  <a:gd name="connsiteX26" fmla="*/ 0 w 1630046"/>
                  <a:gd name="connsiteY26" fmla="*/ 3642946 h 3693746"/>
                  <a:gd name="connsiteX0" fmla="*/ 0 w 1630046"/>
                  <a:gd name="connsiteY0" fmla="*/ 3642946 h 3693746"/>
                  <a:gd name="connsiteX1" fmla="*/ 228600 w 1630046"/>
                  <a:gd name="connsiteY1" fmla="*/ 3414346 h 3693746"/>
                  <a:gd name="connsiteX2" fmla="*/ 614359 w 1630046"/>
                  <a:gd name="connsiteY2" fmla="*/ 3053724 h 3693746"/>
                  <a:gd name="connsiteX3" fmla="*/ 797873 w 1630046"/>
                  <a:gd name="connsiteY3" fmla="*/ 2729727 h 3693746"/>
                  <a:gd name="connsiteX4" fmla="*/ 887092 w 1630046"/>
                  <a:gd name="connsiteY4" fmla="*/ 2469968 h 3693746"/>
                  <a:gd name="connsiteX5" fmla="*/ 800100 w 1630046"/>
                  <a:gd name="connsiteY5" fmla="*/ 1750646 h 3693746"/>
                  <a:gd name="connsiteX6" fmla="*/ 597856 w 1630046"/>
                  <a:gd name="connsiteY6" fmla="*/ 339692 h 3693746"/>
                  <a:gd name="connsiteX7" fmla="*/ 868734 w 1630046"/>
                  <a:gd name="connsiteY7" fmla="*/ 1035324 h 3693746"/>
                  <a:gd name="connsiteX8" fmla="*/ 1055739 w 1630046"/>
                  <a:gd name="connsiteY8" fmla="*/ 236993 h 3693746"/>
                  <a:gd name="connsiteX9" fmla="*/ 1065580 w 1630046"/>
                  <a:gd name="connsiteY9" fmla="*/ 13933 h 3693746"/>
                  <a:gd name="connsiteX10" fmla="*/ 1104950 w 1630046"/>
                  <a:gd name="connsiteY10" fmla="*/ 636160 h 3693746"/>
                  <a:gd name="connsiteX11" fmla="*/ 939800 w 1630046"/>
                  <a:gd name="connsiteY11" fmla="*/ 1725246 h 3693746"/>
                  <a:gd name="connsiteX12" fmla="*/ 990600 w 1630046"/>
                  <a:gd name="connsiteY12" fmla="*/ 2271346 h 3693746"/>
                  <a:gd name="connsiteX13" fmla="*/ 1033467 w 1630046"/>
                  <a:gd name="connsiteY13" fmla="*/ 2863666 h 3693746"/>
                  <a:gd name="connsiteX14" fmla="*/ 1158876 w 1630046"/>
                  <a:gd name="connsiteY14" fmla="*/ 3089387 h 3693746"/>
                  <a:gd name="connsiteX15" fmla="*/ 1253491 w 1630046"/>
                  <a:gd name="connsiteY15" fmla="*/ 3304106 h 3693746"/>
                  <a:gd name="connsiteX16" fmla="*/ 1477647 w 1630046"/>
                  <a:gd name="connsiteY16" fmla="*/ 3312525 h 3693746"/>
                  <a:gd name="connsiteX17" fmla="*/ 1630046 w 1630046"/>
                  <a:gd name="connsiteY17" fmla="*/ 3242824 h 3693746"/>
                  <a:gd name="connsiteX18" fmla="*/ 1507174 w 1630046"/>
                  <a:gd name="connsiteY18" fmla="*/ 3380824 h 3693746"/>
                  <a:gd name="connsiteX19" fmla="*/ 1374777 w 1630046"/>
                  <a:gd name="connsiteY19" fmla="*/ 3375803 h 3693746"/>
                  <a:gd name="connsiteX20" fmla="*/ 1196977 w 1630046"/>
                  <a:gd name="connsiteY20" fmla="*/ 3420106 h 3693746"/>
                  <a:gd name="connsiteX21" fmla="*/ 1034735 w 1630046"/>
                  <a:gd name="connsiteY21" fmla="*/ 3452226 h 3693746"/>
                  <a:gd name="connsiteX22" fmla="*/ 777239 w 1630046"/>
                  <a:gd name="connsiteY22" fmla="*/ 3462044 h 3693746"/>
                  <a:gd name="connsiteX23" fmla="*/ 457200 w 1630046"/>
                  <a:gd name="connsiteY23" fmla="*/ 3503246 h 3693746"/>
                  <a:gd name="connsiteX24" fmla="*/ 203200 w 1630046"/>
                  <a:gd name="connsiteY24" fmla="*/ 3693746 h 3693746"/>
                  <a:gd name="connsiteX25" fmla="*/ 177800 w 1630046"/>
                  <a:gd name="connsiteY25" fmla="*/ 3592146 h 3693746"/>
                  <a:gd name="connsiteX26" fmla="*/ 0 w 1630046"/>
                  <a:gd name="connsiteY26" fmla="*/ 3642946 h 3693746"/>
                  <a:gd name="connsiteX0" fmla="*/ 0 w 1630046"/>
                  <a:gd name="connsiteY0" fmla="*/ 3642946 h 3693746"/>
                  <a:gd name="connsiteX1" fmla="*/ 228600 w 1630046"/>
                  <a:gd name="connsiteY1" fmla="*/ 3414346 h 3693746"/>
                  <a:gd name="connsiteX2" fmla="*/ 614359 w 1630046"/>
                  <a:gd name="connsiteY2" fmla="*/ 3053724 h 3693746"/>
                  <a:gd name="connsiteX3" fmla="*/ 797873 w 1630046"/>
                  <a:gd name="connsiteY3" fmla="*/ 2729727 h 3693746"/>
                  <a:gd name="connsiteX4" fmla="*/ 887092 w 1630046"/>
                  <a:gd name="connsiteY4" fmla="*/ 2469968 h 3693746"/>
                  <a:gd name="connsiteX5" fmla="*/ 800100 w 1630046"/>
                  <a:gd name="connsiteY5" fmla="*/ 1750646 h 3693746"/>
                  <a:gd name="connsiteX6" fmla="*/ 597856 w 1630046"/>
                  <a:gd name="connsiteY6" fmla="*/ 339692 h 3693746"/>
                  <a:gd name="connsiteX7" fmla="*/ 868734 w 1630046"/>
                  <a:gd name="connsiteY7" fmla="*/ 1035324 h 3693746"/>
                  <a:gd name="connsiteX8" fmla="*/ 1055739 w 1630046"/>
                  <a:gd name="connsiteY8" fmla="*/ 236993 h 3693746"/>
                  <a:gd name="connsiteX9" fmla="*/ 1065580 w 1630046"/>
                  <a:gd name="connsiteY9" fmla="*/ 13933 h 3693746"/>
                  <a:gd name="connsiteX10" fmla="*/ 1104950 w 1630046"/>
                  <a:gd name="connsiteY10" fmla="*/ 636160 h 3693746"/>
                  <a:gd name="connsiteX11" fmla="*/ 939800 w 1630046"/>
                  <a:gd name="connsiteY11" fmla="*/ 1725246 h 3693746"/>
                  <a:gd name="connsiteX12" fmla="*/ 990600 w 1630046"/>
                  <a:gd name="connsiteY12" fmla="*/ 2271346 h 3693746"/>
                  <a:gd name="connsiteX13" fmla="*/ 1033467 w 1630046"/>
                  <a:gd name="connsiteY13" fmla="*/ 2863666 h 3693746"/>
                  <a:gd name="connsiteX14" fmla="*/ 1158876 w 1630046"/>
                  <a:gd name="connsiteY14" fmla="*/ 3089387 h 3693746"/>
                  <a:gd name="connsiteX15" fmla="*/ 1253491 w 1630046"/>
                  <a:gd name="connsiteY15" fmla="*/ 3304106 h 3693746"/>
                  <a:gd name="connsiteX16" fmla="*/ 1477647 w 1630046"/>
                  <a:gd name="connsiteY16" fmla="*/ 3312525 h 3693746"/>
                  <a:gd name="connsiteX17" fmla="*/ 1630046 w 1630046"/>
                  <a:gd name="connsiteY17" fmla="*/ 3242824 h 3693746"/>
                  <a:gd name="connsiteX18" fmla="*/ 1507174 w 1630046"/>
                  <a:gd name="connsiteY18" fmla="*/ 3380824 h 3693746"/>
                  <a:gd name="connsiteX19" fmla="*/ 1374777 w 1630046"/>
                  <a:gd name="connsiteY19" fmla="*/ 3375803 h 3693746"/>
                  <a:gd name="connsiteX20" fmla="*/ 1196977 w 1630046"/>
                  <a:gd name="connsiteY20" fmla="*/ 3420106 h 3693746"/>
                  <a:gd name="connsiteX21" fmla="*/ 1034735 w 1630046"/>
                  <a:gd name="connsiteY21" fmla="*/ 3452226 h 3693746"/>
                  <a:gd name="connsiteX22" fmla="*/ 777239 w 1630046"/>
                  <a:gd name="connsiteY22" fmla="*/ 3462044 h 3693746"/>
                  <a:gd name="connsiteX23" fmla="*/ 555621 w 1630046"/>
                  <a:gd name="connsiteY23" fmla="*/ 3409327 h 3693746"/>
                  <a:gd name="connsiteX24" fmla="*/ 203200 w 1630046"/>
                  <a:gd name="connsiteY24" fmla="*/ 3693746 h 3693746"/>
                  <a:gd name="connsiteX25" fmla="*/ 177800 w 1630046"/>
                  <a:gd name="connsiteY25" fmla="*/ 3592146 h 3693746"/>
                  <a:gd name="connsiteX26" fmla="*/ 0 w 1630046"/>
                  <a:gd name="connsiteY26" fmla="*/ 3642946 h 3693746"/>
                  <a:gd name="connsiteX0" fmla="*/ 0 w 1630046"/>
                  <a:gd name="connsiteY0" fmla="*/ 3642946 h 3642946"/>
                  <a:gd name="connsiteX1" fmla="*/ 228600 w 1630046"/>
                  <a:gd name="connsiteY1" fmla="*/ 3414346 h 3642946"/>
                  <a:gd name="connsiteX2" fmla="*/ 614359 w 1630046"/>
                  <a:gd name="connsiteY2" fmla="*/ 3053724 h 3642946"/>
                  <a:gd name="connsiteX3" fmla="*/ 797873 w 1630046"/>
                  <a:gd name="connsiteY3" fmla="*/ 2729727 h 3642946"/>
                  <a:gd name="connsiteX4" fmla="*/ 887092 w 1630046"/>
                  <a:gd name="connsiteY4" fmla="*/ 2469968 h 3642946"/>
                  <a:gd name="connsiteX5" fmla="*/ 800100 w 1630046"/>
                  <a:gd name="connsiteY5" fmla="*/ 1750646 h 3642946"/>
                  <a:gd name="connsiteX6" fmla="*/ 597856 w 1630046"/>
                  <a:gd name="connsiteY6" fmla="*/ 339692 h 3642946"/>
                  <a:gd name="connsiteX7" fmla="*/ 868734 w 1630046"/>
                  <a:gd name="connsiteY7" fmla="*/ 1035324 h 3642946"/>
                  <a:gd name="connsiteX8" fmla="*/ 1055739 w 1630046"/>
                  <a:gd name="connsiteY8" fmla="*/ 236993 h 3642946"/>
                  <a:gd name="connsiteX9" fmla="*/ 1065580 w 1630046"/>
                  <a:gd name="connsiteY9" fmla="*/ 13933 h 3642946"/>
                  <a:gd name="connsiteX10" fmla="*/ 1104950 w 1630046"/>
                  <a:gd name="connsiteY10" fmla="*/ 636160 h 3642946"/>
                  <a:gd name="connsiteX11" fmla="*/ 939800 w 1630046"/>
                  <a:gd name="connsiteY11" fmla="*/ 1725246 h 3642946"/>
                  <a:gd name="connsiteX12" fmla="*/ 990600 w 1630046"/>
                  <a:gd name="connsiteY12" fmla="*/ 2271346 h 3642946"/>
                  <a:gd name="connsiteX13" fmla="*/ 1033467 w 1630046"/>
                  <a:gd name="connsiteY13" fmla="*/ 2863666 h 3642946"/>
                  <a:gd name="connsiteX14" fmla="*/ 1158876 w 1630046"/>
                  <a:gd name="connsiteY14" fmla="*/ 3089387 h 3642946"/>
                  <a:gd name="connsiteX15" fmla="*/ 1253491 w 1630046"/>
                  <a:gd name="connsiteY15" fmla="*/ 3304106 h 3642946"/>
                  <a:gd name="connsiteX16" fmla="*/ 1477647 w 1630046"/>
                  <a:gd name="connsiteY16" fmla="*/ 3312525 h 3642946"/>
                  <a:gd name="connsiteX17" fmla="*/ 1630046 w 1630046"/>
                  <a:gd name="connsiteY17" fmla="*/ 3242824 h 3642946"/>
                  <a:gd name="connsiteX18" fmla="*/ 1507174 w 1630046"/>
                  <a:gd name="connsiteY18" fmla="*/ 3380824 h 3642946"/>
                  <a:gd name="connsiteX19" fmla="*/ 1374777 w 1630046"/>
                  <a:gd name="connsiteY19" fmla="*/ 3375803 h 3642946"/>
                  <a:gd name="connsiteX20" fmla="*/ 1196977 w 1630046"/>
                  <a:gd name="connsiteY20" fmla="*/ 3420106 h 3642946"/>
                  <a:gd name="connsiteX21" fmla="*/ 1034735 w 1630046"/>
                  <a:gd name="connsiteY21" fmla="*/ 3452226 h 3642946"/>
                  <a:gd name="connsiteX22" fmla="*/ 777239 w 1630046"/>
                  <a:gd name="connsiteY22" fmla="*/ 3462044 h 3642946"/>
                  <a:gd name="connsiteX23" fmla="*/ 555621 w 1630046"/>
                  <a:gd name="connsiteY23" fmla="*/ 3409327 h 3642946"/>
                  <a:gd name="connsiteX24" fmla="*/ 360678 w 1630046"/>
                  <a:gd name="connsiteY24" fmla="*/ 3505905 h 3642946"/>
                  <a:gd name="connsiteX25" fmla="*/ 177800 w 1630046"/>
                  <a:gd name="connsiteY25" fmla="*/ 3592146 h 3642946"/>
                  <a:gd name="connsiteX26" fmla="*/ 0 w 1630046"/>
                  <a:gd name="connsiteY26" fmla="*/ 3642946 h 3642946"/>
                  <a:gd name="connsiteX0" fmla="*/ 0 w 1630046"/>
                  <a:gd name="connsiteY0" fmla="*/ 3642946 h 3642946"/>
                  <a:gd name="connsiteX1" fmla="*/ 346708 w 1630046"/>
                  <a:gd name="connsiteY1" fmla="*/ 3484786 h 3642946"/>
                  <a:gd name="connsiteX2" fmla="*/ 614359 w 1630046"/>
                  <a:gd name="connsiteY2" fmla="*/ 3053724 h 3642946"/>
                  <a:gd name="connsiteX3" fmla="*/ 797873 w 1630046"/>
                  <a:gd name="connsiteY3" fmla="*/ 2729727 h 3642946"/>
                  <a:gd name="connsiteX4" fmla="*/ 887092 w 1630046"/>
                  <a:gd name="connsiteY4" fmla="*/ 2469968 h 3642946"/>
                  <a:gd name="connsiteX5" fmla="*/ 800100 w 1630046"/>
                  <a:gd name="connsiteY5" fmla="*/ 1750646 h 3642946"/>
                  <a:gd name="connsiteX6" fmla="*/ 597856 w 1630046"/>
                  <a:gd name="connsiteY6" fmla="*/ 339692 h 3642946"/>
                  <a:gd name="connsiteX7" fmla="*/ 868734 w 1630046"/>
                  <a:gd name="connsiteY7" fmla="*/ 1035324 h 3642946"/>
                  <a:gd name="connsiteX8" fmla="*/ 1055739 w 1630046"/>
                  <a:gd name="connsiteY8" fmla="*/ 236993 h 3642946"/>
                  <a:gd name="connsiteX9" fmla="*/ 1065580 w 1630046"/>
                  <a:gd name="connsiteY9" fmla="*/ 13933 h 3642946"/>
                  <a:gd name="connsiteX10" fmla="*/ 1104950 w 1630046"/>
                  <a:gd name="connsiteY10" fmla="*/ 636160 h 3642946"/>
                  <a:gd name="connsiteX11" fmla="*/ 939800 w 1630046"/>
                  <a:gd name="connsiteY11" fmla="*/ 1725246 h 3642946"/>
                  <a:gd name="connsiteX12" fmla="*/ 990600 w 1630046"/>
                  <a:gd name="connsiteY12" fmla="*/ 2271346 h 3642946"/>
                  <a:gd name="connsiteX13" fmla="*/ 1033467 w 1630046"/>
                  <a:gd name="connsiteY13" fmla="*/ 2863666 h 3642946"/>
                  <a:gd name="connsiteX14" fmla="*/ 1158876 w 1630046"/>
                  <a:gd name="connsiteY14" fmla="*/ 3089387 h 3642946"/>
                  <a:gd name="connsiteX15" fmla="*/ 1253491 w 1630046"/>
                  <a:gd name="connsiteY15" fmla="*/ 3304106 h 3642946"/>
                  <a:gd name="connsiteX16" fmla="*/ 1477647 w 1630046"/>
                  <a:gd name="connsiteY16" fmla="*/ 3312525 h 3642946"/>
                  <a:gd name="connsiteX17" fmla="*/ 1630046 w 1630046"/>
                  <a:gd name="connsiteY17" fmla="*/ 3242824 h 3642946"/>
                  <a:gd name="connsiteX18" fmla="*/ 1507174 w 1630046"/>
                  <a:gd name="connsiteY18" fmla="*/ 3380824 h 3642946"/>
                  <a:gd name="connsiteX19" fmla="*/ 1374777 w 1630046"/>
                  <a:gd name="connsiteY19" fmla="*/ 3375803 h 3642946"/>
                  <a:gd name="connsiteX20" fmla="*/ 1196977 w 1630046"/>
                  <a:gd name="connsiteY20" fmla="*/ 3420106 h 3642946"/>
                  <a:gd name="connsiteX21" fmla="*/ 1034735 w 1630046"/>
                  <a:gd name="connsiteY21" fmla="*/ 3452226 h 3642946"/>
                  <a:gd name="connsiteX22" fmla="*/ 777239 w 1630046"/>
                  <a:gd name="connsiteY22" fmla="*/ 3462044 h 3642946"/>
                  <a:gd name="connsiteX23" fmla="*/ 555621 w 1630046"/>
                  <a:gd name="connsiteY23" fmla="*/ 3409327 h 3642946"/>
                  <a:gd name="connsiteX24" fmla="*/ 360678 w 1630046"/>
                  <a:gd name="connsiteY24" fmla="*/ 3505905 h 3642946"/>
                  <a:gd name="connsiteX25" fmla="*/ 177800 w 1630046"/>
                  <a:gd name="connsiteY25" fmla="*/ 3592146 h 3642946"/>
                  <a:gd name="connsiteX26" fmla="*/ 0 w 1630046"/>
                  <a:gd name="connsiteY26" fmla="*/ 3642946 h 3642946"/>
                  <a:gd name="connsiteX0" fmla="*/ 0 w 1452246"/>
                  <a:gd name="connsiteY0" fmla="*/ 3592146 h 3592146"/>
                  <a:gd name="connsiteX1" fmla="*/ 168908 w 1452246"/>
                  <a:gd name="connsiteY1" fmla="*/ 3484786 h 3592146"/>
                  <a:gd name="connsiteX2" fmla="*/ 436559 w 1452246"/>
                  <a:gd name="connsiteY2" fmla="*/ 3053724 h 3592146"/>
                  <a:gd name="connsiteX3" fmla="*/ 620073 w 1452246"/>
                  <a:gd name="connsiteY3" fmla="*/ 2729727 h 3592146"/>
                  <a:gd name="connsiteX4" fmla="*/ 709292 w 1452246"/>
                  <a:gd name="connsiteY4" fmla="*/ 2469968 h 3592146"/>
                  <a:gd name="connsiteX5" fmla="*/ 622300 w 1452246"/>
                  <a:gd name="connsiteY5" fmla="*/ 1750646 h 3592146"/>
                  <a:gd name="connsiteX6" fmla="*/ 420056 w 1452246"/>
                  <a:gd name="connsiteY6" fmla="*/ 339692 h 3592146"/>
                  <a:gd name="connsiteX7" fmla="*/ 690934 w 1452246"/>
                  <a:gd name="connsiteY7" fmla="*/ 1035324 h 3592146"/>
                  <a:gd name="connsiteX8" fmla="*/ 877939 w 1452246"/>
                  <a:gd name="connsiteY8" fmla="*/ 236993 h 3592146"/>
                  <a:gd name="connsiteX9" fmla="*/ 887780 w 1452246"/>
                  <a:gd name="connsiteY9" fmla="*/ 13933 h 3592146"/>
                  <a:gd name="connsiteX10" fmla="*/ 927150 w 1452246"/>
                  <a:gd name="connsiteY10" fmla="*/ 636160 h 3592146"/>
                  <a:gd name="connsiteX11" fmla="*/ 762000 w 1452246"/>
                  <a:gd name="connsiteY11" fmla="*/ 1725246 h 3592146"/>
                  <a:gd name="connsiteX12" fmla="*/ 812800 w 1452246"/>
                  <a:gd name="connsiteY12" fmla="*/ 2271346 h 3592146"/>
                  <a:gd name="connsiteX13" fmla="*/ 855667 w 1452246"/>
                  <a:gd name="connsiteY13" fmla="*/ 2863666 h 3592146"/>
                  <a:gd name="connsiteX14" fmla="*/ 981076 w 1452246"/>
                  <a:gd name="connsiteY14" fmla="*/ 3089387 h 3592146"/>
                  <a:gd name="connsiteX15" fmla="*/ 1075691 w 1452246"/>
                  <a:gd name="connsiteY15" fmla="*/ 3304106 h 3592146"/>
                  <a:gd name="connsiteX16" fmla="*/ 1299847 w 1452246"/>
                  <a:gd name="connsiteY16" fmla="*/ 3312525 h 3592146"/>
                  <a:gd name="connsiteX17" fmla="*/ 1452246 w 1452246"/>
                  <a:gd name="connsiteY17" fmla="*/ 3242824 h 3592146"/>
                  <a:gd name="connsiteX18" fmla="*/ 1329374 w 1452246"/>
                  <a:gd name="connsiteY18" fmla="*/ 3380824 h 3592146"/>
                  <a:gd name="connsiteX19" fmla="*/ 1196977 w 1452246"/>
                  <a:gd name="connsiteY19" fmla="*/ 3375803 h 3592146"/>
                  <a:gd name="connsiteX20" fmla="*/ 1019177 w 1452246"/>
                  <a:gd name="connsiteY20" fmla="*/ 3420106 h 3592146"/>
                  <a:gd name="connsiteX21" fmla="*/ 856935 w 1452246"/>
                  <a:gd name="connsiteY21" fmla="*/ 3452226 h 3592146"/>
                  <a:gd name="connsiteX22" fmla="*/ 599439 w 1452246"/>
                  <a:gd name="connsiteY22" fmla="*/ 3462044 h 3592146"/>
                  <a:gd name="connsiteX23" fmla="*/ 377821 w 1452246"/>
                  <a:gd name="connsiteY23" fmla="*/ 3409327 h 3592146"/>
                  <a:gd name="connsiteX24" fmla="*/ 182878 w 1452246"/>
                  <a:gd name="connsiteY24" fmla="*/ 3505905 h 3592146"/>
                  <a:gd name="connsiteX25" fmla="*/ 0 w 1452246"/>
                  <a:gd name="connsiteY25" fmla="*/ 3592146 h 3592146"/>
                  <a:gd name="connsiteX0" fmla="*/ 13971 w 1283339"/>
                  <a:gd name="connsiteY0" fmla="*/ 3505905 h 3505905"/>
                  <a:gd name="connsiteX1" fmla="*/ 1 w 1283339"/>
                  <a:gd name="connsiteY1" fmla="*/ 3484786 h 3505905"/>
                  <a:gd name="connsiteX2" fmla="*/ 267652 w 1283339"/>
                  <a:gd name="connsiteY2" fmla="*/ 3053724 h 3505905"/>
                  <a:gd name="connsiteX3" fmla="*/ 451166 w 1283339"/>
                  <a:gd name="connsiteY3" fmla="*/ 2729727 h 3505905"/>
                  <a:gd name="connsiteX4" fmla="*/ 540385 w 1283339"/>
                  <a:gd name="connsiteY4" fmla="*/ 2469968 h 3505905"/>
                  <a:gd name="connsiteX5" fmla="*/ 453393 w 1283339"/>
                  <a:gd name="connsiteY5" fmla="*/ 1750646 h 3505905"/>
                  <a:gd name="connsiteX6" fmla="*/ 251149 w 1283339"/>
                  <a:gd name="connsiteY6" fmla="*/ 339692 h 3505905"/>
                  <a:gd name="connsiteX7" fmla="*/ 522027 w 1283339"/>
                  <a:gd name="connsiteY7" fmla="*/ 1035324 h 3505905"/>
                  <a:gd name="connsiteX8" fmla="*/ 709032 w 1283339"/>
                  <a:gd name="connsiteY8" fmla="*/ 236993 h 3505905"/>
                  <a:gd name="connsiteX9" fmla="*/ 718873 w 1283339"/>
                  <a:gd name="connsiteY9" fmla="*/ 13933 h 3505905"/>
                  <a:gd name="connsiteX10" fmla="*/ 758243 w 1283339"/>
                  <a:gd name="connsiteY10" fmla="*/ 636160 h 3505905"/>
                  <a:gd name="connsiteX11" fmla="*/ 593093 w 1283339"/>
                  <a:gd name="connsiteY11" fmla="*/ 1725246 h 3505905"/>
                  <a:gd name="connsiteX12" fmla="*/ 643893 w 1283339"/>
                  <a:gd name="connsiteY12" fmla="*/ 2271346 h 3505905"/>
                  <a:gd name="connsiteX13" fmla="*/ 686760 w 1283339"/>
                  <a:gd name="connsiteY13" fmla="*/ 2863666 h 3505905"/>
                  <a:gd name="connsiteX14" fmla="*/ 812169 w 1283339"/>
                  <a:gd name="connsiteY14" fmla="*/ 3089387 h 3505905"/>
                  <a:gd name="connsiteX15" fmla="*/ 906784 w 1283339"/>
                  <a:gd name="connsiteY15" fmla="*/ 3304106 h 3505905"/>
                  <a:gd name="connsiteX16" fmla="*/ 1130940 w 1283339"/>
                  <a:gd name="connsiteY16" fmla="*/ 3312525 h 3505905"/>
                  <a:gd name="connsiteX17" fmla="*/ 1283339 w 1283339"/>
                  <a:gd name="connsiteY17" fmla="*/ 3242824 h 3505905"/>
                  <a:gd name="connsiteX18" fmla="*/ 1160467 w 1283339"/>
                  <a:gd name="connsiteY18" fmla="*/ 3380824 h 3505905"/>
                  <a:gd name="connsiteX19" fmla="*/ 1028070 w 1283339"/>
                  <a:gd name="connsiteY19" fmla="*/ 3375803 h 3505905"/>
                  <a:gd name="connsiteX20" fmla="*/ 850270 w 1283339"/>
                  <a:gd name="connsiteY20" fmla="*/ 3420106 h 3505905"/>
                  <a:gd name="connsiteX21" fmla="*/ 688028 w 1283339"/>
                  <a:gd name="connsiteY21" fmla="*/ 3452226 h 3505905"/>
                  <a:gd name="connsiteX22" fmla="*/ 430532 w 1283339"/>
                  <a:gd name="connsiteY22" fmla="*/ 3462044 h 3505905"/>
                  <a:gd name="connsiteX23" fmla="*/ 208914 w 1283339"/>
                  <a:gd name="connsiteY23" fmla="*/ 3409327 h 3505905"/>
                  <a:gd name="connsiteX24" fmla="*/ 13971 w 1283339"/>
                  <a:gd name="connsiteY24" fmla="*/ 3505905 h 3505905"/>
                  <a:gd name="connsiteX0" fmla="*/ 13969 w 1283337"/>
                  <a:gd name="connsiteY0" fmla="*/ 3505905 h 3505905"/>
                  <a:gd name="connsiteX1" fmla="*/ -1 w 1283337"/>
                  <a:gd name="connsiteY1" fmla="*/ 3484786 h 3505905"/>
                  <a:gd name="connsiteX2" fmla="*/ 267650 w 1283337"/>
                  <a:gd name="connsiteY2" fmla="*/ 3053724 h 3505905"/>
                  <a:gd name="connsiteX3" fmla="*/ 451164 w 1283337"/>
                  <a:gd name="connsiteY3" fmla="*/ 2729727 h 3505905"/>
                  <a:gd name="connsiteX4" fmla="*/ 540383 w 1283337"/>
                  <a:gd name="connsiteY4" fmla="*/ 2469968 h 3505905"/>
                  <a:gd name="connsiteX5" fmla="*/ 453391 w 1283337"/>
                  <a:gd name="connsiteY5" fmla="*/ 1750646 h 3505905"/>
                  <a:gd name="connsiteX6" fmla="*/ 251147 w 1283337"/>
                  <a:gd name="connsiteY6" fmla="*/ 339692 h 3505905"/>
                  <a:gd name="connsiteX7" fmla="*/ 522025 w 1283337"/>
                  <a:gd name="connsiteY7" fmla="*/ 1035324 h 3505905"/>
                  <a:gd name="connsiteX8" fmla="*/ 709030 w 1283337"/>
                  <a:gd name="connsiteY8" fmla="*/ 236993 h 3505905"/>
                  <a:gd name="connsiteX9" fmla="*/ 718871 w 1283337"/>
                  <a:gd name="connsiteY9" fmla="*/ 13933 h 3505905"/>
                  <a:gd name="connsiteX10" fmla="*/ 758241 w 1283337"/>
                  <a:gd name="connsiteY10" fmla="*/ 636160 h 3505905"/>
                  <a:gd name="connsiteX11" fmla="*/ 593091 w 1283337"/>
                  <a:gd name="connsiteY11" fmla="*/ 1725246 h 3505905"/>
                  <a:gd name="connsiteX12" fmla="*/ 643891 w 1283337"/>
                  <a:gd name="connsiteY12" fmla="*/ 2271346 h 3505905"/>
                  <a:gd name="connsiteX13" fmla="*/ 686758 w 1283337"/>
                  <a:gd name="connsiteY13" fmla="*/ 2863666 h 3505905"/>
                  <a:gd name="connsiteX14" fmla="*/ 812167 w 1283337"/>
                  <a:gd name="connsiteY14" fmla="*/ 3089387 h 3505905"/>
                  <a:gd name="connsiteX15" fmla="*/ 906782 w 1283337"/>
                  <a:gd name="connsiteY15" fmla="*/ 3304106 h 3505905"/>
                  <a:gd name="connsiteX16" fmla="*/ 1130938 w 1283337"/>
                  <a:gd name="connsiteY16" fmla="*/ 3312525 h 3505905"/>
                  <a:gd name="connsiteX17" fmla="*/ 1283337 w 1283337"/>
                  <a:gd name="connsiteY17" fmla="*/ 3242824 h 3505905"/>
                  <a:gd name="connsiteX18" fmla="*/ 1160465 w 1283337"/>
                  <a:gd name="connsiteY18" fmla="*/ 3380824 h 3505905"/>
                  <a:gd name="connsiteX19" fmla="*/ 1028068 w 1283337"/>
                  <a:gd name="connsiteY19" fmla="*/ 3375803 h 3505905"/>
                  <a:gd name="connsiteX20" fmla="*/ 850268 w 1283337"/>
                  <a:gd name="connsiteY20" fmla="*/ 3420106 h 3505905"/>
                  <a:gd name="connsiteX21" fmla="*/ 688026 w 1283337"/>
                  <a:gd name="connsiteY21" fmla="*/ 3452226 h 3505905"/>
                  <a:gd name="connsiteX22" fmla="*/ 430530 w 1283337"/>
                  <a:gd name="connsiteY22" fmla="*/ 3411943 h 3505905"/>
                  <a:gd name="connsiteX23" fmla="*/ 208912 w 1283337"/>
                  <a:gd name="connsiteY23" fmla="*/ 3409327 h 3505905"/>
                  <a:gd name="connsiteX24" fmla="*/ 13969 w 1283337"/>
                  <a:gd name="connsiteY24" fmla="*/ 3505905 h 3505905"/>
                  <a:gd name="connsiteX0" fmla="*/ 13971 w 1283339"/>
                  <a:gd name="connsiteY0" fmla="*/ 3505905 h 3505905"/>
                  <a:gd name="connsiteX1" fmla="*/ 1 w 1283339"/>
                  <a:gd name="connsiteY1" fmla="*/ 3484786 h 3505905"/>
                  <a:gd name="connsiteX2" fmla="*/ 267652 w 1283339"/>
                  <a:gd name="connsiteY2" fmla="*/ 3053724 h 3505905"/>
                  <a:gd name="connsiteX3" fmla="*/ 451166 w 1283339"/>
                  <a:gd name="connsiteY3" fmla="*/ 2729727 h 3505905"/>
                  <a:gd name="connsiteX4" fmla="*/ 540385 w 1283339"/>
                  <a:gd name="connsiteY4" fmla="*/ 2469968 h 3505905"/>
                  <a:gd name="connsiteX5" fmla="*/ 453393 w 1283339"/>
                  <a:gd name="connsiteY5" fmla="*/ 1750646 h 3505905"/>
                  <a:gd name="connsiteX6" fmla="*/ 251149 w 1283339"/>
                  <a:gd name="connsiteY6" fmla="*/ 339692 h 3505905"/>
                  <a:gd name="connsiteX7" fmla="*/ 522027 w 1283339"/>
                  <a:gd name="connsiteY7" fmla="*/ 1035324 h 3505905"/>
                  <a:gd name="connsiteX8" fmla="*/ 709032 w 1283339"/>
                  <a:gd name="connsiteY8" fmla="*/ 236993 h 3505905"/>
                  <a:gd name="connsiteX9" fmla="*/ 718873 w 1283339"/>
                  <a:gd name="connsiteY9" fmla="*/ 13933 h 3505905"/>
                  <a:gd name="connsiteX10" fmla="*/ 758243 w 1283339"/>
                  <a:gd name="connsiteY10" fmla="*/ 636160 h 3505905"/>
                  <a:gd name="connsiteX11" fmla="*/ 593093 w 1283339"/>
                  <a:gd name="connsiteY11" fmla="*/ 1725246 h 3505905"/>
                  <a:gd name="connsiteX12" fmla="*/ 643893 w 1283339"/>
                  <a:gd name="connsiteY12" fmla="*/ 2271346 h 3505905"/>
                  <a:gd name="connsiteX13" fmla="*/ 686760 w 1283339"/>
                  <a:gd name="connsiteY13" fmla="*/ 2863666 h 3505905"/>
                  <a:gd name="connsiteX14" fmla="*/ 812169 w 1283339"/>
                  <a:gd name="connsiteY14" fmla="*/ 3089387 h 3505905"/>
                  <a:gd name="connsiteX15" fmla="*/ 906784 w 1283339"/>
                  <a:gd name="connsiteY15" fmla="*/ 3304106 h 3505905"/>
                  <a:gd name="connsiteX16" fmla="*/ 1130940 w 1283339"/>
                  <a:gd name="connsiteY16" fmla="*/ 3312525 h 3505905"/>
                  <a:gd name="connsiteX17" fmla="*/ 1283339 w 1283339"/>
                  <a:gd name="connsiteY17" fmla="*/ 3242824 h 3505905"/>
                  <a:gd name="connsiteX18" fmla="*/ 1160467 w 1283339"/>
                  <a:gd name="connsiteY18" fmla="*/ 3380824 h 3505905"/>
                  <a:gd name="connsiteX19" fmla="*/ 1028070 w 1283339"/>
                  <a:gd name="connsiteY19" fmla="*/ 3375803 h 3505905"/>
                  <a:gd name="connsiteX20" fmla="*/ 850270 w 1283339"/>
                  <a:gd name="connsiteY20" fmla="*/ 3420106 h 3505905"/>
                  <a:gd name="connsiteX21" fmla="*/ 696430 w 1283339"/>
                  <a:gd name="connsiteY21" fmla="*/ 3392103 h 3505905"/>
                  <a:gd name="connsiteX22" fmla="*/ 430532 w 1283339"/>
                  <a:gd name="connsiteY22" fmla="*/ 3411943 h 3505905"/>
                  <a:gd name="connsiteX23" fmla="*/ 208914 w 1283339"/>
                  <a:gd name="connsiteY23" fmla="*/ 3409327 h 3505905"/>
                  <a:gd name="connsiteX24" fmla="*/ 13971 w 1283339"/>
                  <a:gd name="connsiteY24" fmla="*/ 3505905 h 3505905"/>
                  <a:gd name="connsiteX0" fmla="*/ 13969 w 1283337"/>
                  <a:gd name="connsiteY0" fmla="*/ 3505905 h 3505905"/>
                  <a:gd name="connsiteX1" fmla="*/ -1 w 1283337"/>
                  <a:gd name="connsiteY1" fmla="*/ 3484786 h 3505905"/>
                  <a:gd name="connsiteX2" fmla="*/ 185995 w 1283337"/>
                  <a:gd name="connsiteY2" fmla="*/ 3303509 h 3505905"/>
                  <a:gd name="connsiteX3" fmla="*/ 267650 w 1283337"/>
                  <a:gd name="connsiteY3" fmla="*/ 3053724 h 3505905"/>
                  <a:gd name="connsiteX4" fmla="*/ 451164 w 1283337"/>
                  <a:gd name="connsiteY4" fmla="*/ 2729727 h 3505905"/>
                  <a:gd name="connsiteX5" fmla="*/ 540383 w 1283337"/>
                  <a:gd name="connsiteY5" fmla="*/ 2469968 h 3505905"/>
                  <a:gd name="connsiteX6" fmla="*/ 453391 w 1283337"/>
                  <a:gd name="connsiteY6" fmla="*/ 1750646 h 3505905"/>
                  <a:gd name="connsiteX7" fmla="*/ 251147 w 1283337"/>
                  <a:gd name="connsiteY7" fmla="*/ 339692 h 3505905"/>
                  <a:gd name="connsiteX8" fmla="*/ 522025 w 1283337"/>
                  <a:gd name="connsiteY8" fmla="*/ 1035324 h 3505905"/>
                  <a:gd name="connsiteX9" fmla="*/ 709030 w 1283337"/>
                  <a:gd name="connsiteY9" fmla="*/ 236993 h 3505905"/>
                  <a:gd name="connsiteX10" fmla="*/ 718871 w 1283337"/>
                  <a:gd name="connsiteY10" fmla="*/ 13933 h 3505905"/>
                  <a:gd name="connsiteX11" fmla="*/ 758241 w 1283337"/>
                  <a:gd name="connsiteY11" fmla="*/ 636160 h 3505905"/>
                  <a:gd name="connsiteX12" fmla="*/ 593091 w 1283337"/>
                  <a:gd name="connsiteY12" fmla="*/ 1725246 h 3505905"/>
                  <a:gd name="connsiteX13" fmla="*/ 643891 w 1283337"/>
                  <a:gd name="connsiteY13" fmla="*/ 2271346 h 3505905"/>
                  <a:gd name="connsiteX14" fmla="*/ 686758 w 1283337"/>
                  <a:gd name="connsiteY14" fmla="*/ 2863666 h 3505905"/>
                  <a:gd name="connsiteX15" fmla="*/ 812167 w 1283337"/>
                  <a:gd name="connsiteY15" fmla="*/ 3089387 h 3505905"/>
                  <a:gd name="connsiteX16" fmla="*/ 906782 w 1283337"/>
                  <a:gd name="connsiteY16" fmla="*/ 3304106 h 3505905"/>
                  <a:gd name="connsiteX17" fmla="*/ 1130938 w 1283337"/>
                  <a:gd name="connsiteY17" fmla="*/ 3312525 h 3505905"/>
                  <a:gd name="connsiteX18" fmla="*/ 1283337 w 1283337"/>
                  <a:gd name="connsiteY18" fmla="*/ 3242824 h 3505905"/>
                  <a:gd name="connsiteX19" fmla="*/ 1160465 w 1283337"/>
                  <a:gd name="connsiteY19" fmla="*/ 3380824 h 3505905"/>
                  <a:gd name="connsiteX20" fmla="*/ 1028068 w 1283337"/>
                  <a:gd name="connsiteY20" fmla="*/ 3375803 h 3505905"/>
                  <a:gd name="connsiteX21" fmla="*/ 850268 w 1283337"/>
                  <a:gd name="connsiteY21" fmla="*/ 3420106 h 3505905"/>
                  <a:gd name="connsiteX22" fmla="*/ 696428 w 1283337"/>
                  <a:gd name="connsiteY22" fmla="*/ 3392103 h 3505905"/>
                  <a:gd name="connsiteX23" fmla="*/ 430530 w 1283337"/>
                  <a:gd name="connsiteY23" fmla="*/ 3411943 h 3505905"/>
                  <a:gd name="connsiteX24" fmla="*/ 208912 w 1283337"/>
                  <a:gd name="connsiteY24" fmla="*/ 3409327 h 3505905"/>
                  <a:gd name="connsiteX25" fmla="*/ 13969 w 1283337"/>
                  <a:gd name="connsiteY25" fmla="*/ 3505905 h 3505905"/>
                  <a:gd name="connsiteX0" fmla="*/ 13971 w 1283339"/>
                  <a:gd name="connsiteY0" fmla="*/ 3505905 h 3505905"/>
                  <a:gd name="connsiteX1" fmla="*/ 1 w 1283339"/>
                  <a:gd name="connsiteY1" fmla="*/ 3484786 h 3505905"/>
                  <a:gd name="connsiteX2" fmla="*/ 185997 w 1283339"/>
                  <a:gd name="connsiteY2" fmla="*/ 3303509 h 3505905"/>
                  <a:gd name="connsiteX3" fmla="*/ 267652 w 1283339"/>
                  <a:gd name="connsiteY3" fmla="*/ 3053724 h 3505905"/>
                  <a:gd name="connsiteX4" fmla="*/ 451166 w 1283339"/>
                  <a:gd name="connsiteY4" fmla="*/ 2729727 h 3505905"/>
                  <a:gd name="connsiteX5" fmla="*/ 540385 w 1283339"/>
                  <a:gd name="connsiteY5" fmla="*/ 2469968 h 3505905"/>
                  <a:gd name="connsiteX6" fmla="*/ 453393 w 1283339"/>
                  <a:gd name="connsiteY6" fmla="*/ 1750646 h 3505905"/>
                  <a:gd name="connsiteX7" fmla="*/ 251149 w 1283339"/>
                  <a:gd name="connsiteY7" fmla="*/ 339692 h 3505905"/>
                  <a:gd name="connsiteX8" fmla="*/ 522027 w 1283339"/>
                  <a:gd name="connsiteY8" fmla="*/ 1035324 h 3505905"/>
                  <a:gd name="connsiteX9" fmla="*/ 709032 w 1283339"/>
                  <a:gd name="connsiteY9" fmla="*/ 236993 h 3505905"/>
                  <a:gd name="connsiteX10" fmla="*/ 718873 w 1283339"/>
                  <a:gd name="connsiteY10" fmla="*/ 13933 h 3505905"/>
                  <a:gd name="connsiteX11" fmla="*/ 758243 w 1283339"/>
                  <a:gd name="connsiteY11" fmla="*/ 636160 h 3505905"/>
                  <a:gd name="connsiteX12" fmla="*/ 593093 w 1283339"/>
                  <a:gd name="connsiteY12" fmla="*/ 1725246 h 3505905"/>
                  <a:gd name="connsiteX13" fmla="*/ 643893 w 1283339"/>
                  <a:gd name="connsiteY13" fmla="*/ 2271346 h 3505905"/>
                  <a:gd name="connsiteX14" fmla="*/ 686760 w 1283339"/>
                  <a:gd name="connsiteY14" fmla="*/ 2863666 h 3505905"/>
                  <a:gd name="connsiteX15" fmla="*/ 812169 w 1283339"/>
                  <a:gd name="connsiteY15" fmla="*/ 3089387 h 3505905"/>
                  <a:gd name="connsiteX16" fmla="*/ 906784 w 1283339"/>
                  <a:gd name="connsiteY16" fmla="*/ 3304106 h 3505905"/>
                  <a:gd name="connsiteX17" fmla="*/ 1130940 w 1283339"/>
                  <a:gd name="connsiteY17" fmla="*/ 3312525 h 3505905"/>
                  <a:gd name="connsiteX18" fmla="*/ 1283339 w 1283339"/>
                  <a:gd name="connsiteY18" fmla="*/ 3242824 h 3505905"/>
                  <a:gd name="connsiteX19" fmla="*/ 1160467 w 1283339"/>
                  <a:gd name="connsiteY19" fmla="*/ 3380824 h 3505905"/>
                  <a:gd name="connsiteX20" fmla="*/ 1028070 w 1283339"/>
                  <a:gd name="connsiteY20" fmla="*/ 3375803 h 3505905"/>
                  <a:gd name="connsiteX21" fmla="*/ 850270 w 1283339"/>
                  <a:gd name="connsiteY21" fmla="*/ 3400066 h 3505905"/>
                  <a:gd name="connsiteX22" fmla="*/ 696430 w 1283339"/>
                  <a:gd name="connsiteY22" fmla="*/ 3392103 h 3505905"/>
                  <a:gd name="connsiteX23" fmla="*/ 430532 w 1283339"/>
                  <a:gd name="connsiteY23" fmla="*/ 3411943 h 3505905"/>
                  <a:gd name="connsiteX24" fmla="*/ 208914 w 1283339"/>
                  <a:gd name="connsiteY24" fmla="*/ 3409327 h 3505905"/>
                  <a:gd name="connsiteX25" fmla="*/ 13971 w 1283339"/>
                  <a:gd name="connsiteY25" fmla="*/ 3505905 h 3505905"/>
                  <a:gd name="connsiteX0" fmla="*/ 13969 w 1283337"/>
                  <a:gd name="connsiteY0" fmla="*/ 3505905 h 3505905"/>
                  <a:gd name="connsiteX1" fmla="*/ -1 w 1283337"/>
                  <a:gd name="connsiteY1" fmla="*/ 3484786 h 3505905"/>
                  <a:gd name="connsiteX2" fmla="*/ 185995 w 1283337"/>
                  <a:gd name="connsiteY2" fmla="*/ 3303509 h 3505905"/>
                  <a:gd name="connsiteX3" fmla="*/ 267650 w 1283337"/>
                  <a:gd name="connsiteY3" fmla="*/ 3053724 h 3505905"/>
                  <a:gd name="connsiteX4" fmla="*/ 451164 w 1283337"/>
                  <a:gd name="connsiteY4" fmla="*/ 2729727 h 3505905"/>
                  <a:gd name="connsiteX5" fmla="*/ 540383 w 1283337"/>
                  <a:gd name="connsiteY5" fmla="*/ 2469968 h 3505905"/>
                  <a:gd name="connsiteX6" fmla="*/ 537400 w 1283337"/>
                  <a:gd name="connsiteY6" fmla="*/ 1770686 h 3505905"/>
                  <a:gd name="connsiteX7" fmla="*/ 251147 w 1283337"/>
                  <a:gd name="connsiteY7" fmla="*/ 339692 h 3505905"/>
                  <a:gd name="connsiteX8" fmla="*/ 522025 w 1283337"/>
                  <a:gd name="connsiteY8" fmla="*/ 1035324 h 3505905"/>
                  <a:gd name="connsiteX9" fmla="*/ 709030 w 1283337"/>
                  <a:gd name="connsiteY9" fmla="*/ 236993 h 3505905"/>
                  <a:gd name="connsiteX10" fmla="*/ 718871 w 1283337"/>
                  <a:gd name="connsiteY10" fmla="*/ 13933 h 3505905"/>
                  <a:gd name="connsiteX11" fmla="*/ 758241 w 1283337"/>
                  <a:gd name="connsiteY11" fmla="*/ 636160 h 3505905"/>
                  <a:gd name="connsiteX12" fmla="*/ 593091 w 1283337"/>
                  <a:gd name="connsiteY12" fmla="*/ 1725246 h 3505905"/>
                  <a:gd name="connsiteX13" fmla="*/ 643891 w 1283337"/>
                  <a:gd name="connsiteY13" fmla="*/ 2271346 h 3505905"/>
                  <a:gd name="connsiteX14" fmla="*/ 686758 w 1283337"/>
                  <a:gd name="connsiteY14" fmla="*/ 2863666 h 3505905"/>
                  <a:gd name="connsiteX15" fmla="*/ 812167 w 1283337"/>
                  <a:gd name="connsiteY15" fmla="*/ 3089387 h 3505905"/>
                  <a:gd name="connsiteX16" fmla="*/ 906782 w 1283337"/>
                  <a:gd name="connsiteY16" fmla="*/ 3304106 h 3505905"/>
                  <a:gd name="connsiteX17" fmla="*/ 1130938 w 1283337"/>
                  <a:gd name="connsiteY17" fmla="*/ 3312525 h 3505905"/>
                  <a:gd name="connsiteX18" fmla="*/ 1283337 w 1283337"/>
                  <a:gd name="connsiteY18" fmla="*/ 3242824 h 3505905"/>
                  <a:gd name="connsiteX19" fmla="*/ 1160465 w 1283337"/>
                  <a:gd name="connsiteY19" fmla="*/ 3380824 h 3505905"/>
                  <a:gd name="connsiteX20" fmla="*/ 1028068 w 1283337"/>
                  <a:gd name="connsiteY20" fmla="*/ 3375803 h 3505905"/>
                  <a:gd name="connsiteX21" fmla="*/ 850268 w 1283337"/>
                  <a:gd name="connsiteY21" fmla="*/ 3400066 h 3505905"/>
                  <a:gd name="connsiteX22" fmla="*/ 696428 w 1283337"/>
                  <a:gd name="connsiteY22" fmla="*/ 3392103 h 3505905"/>
                  <a:gd name="connsiteX23" fmla="*/ 430530 w 1283337"/>
                  <a:gd name="connsiteY23" fmla="*/ 3411943 h 3505905"/>
                  <a:gd name="connsiteX24" fmla="*/ 208912 w 1283337"/>
                  <a:gd name="connsiteY24" fmla="*/ 3409327 h 3505905"/>
                  <a:gd name="connsiteX25" fmla="*/ 13969 w 1283337"/>
                  <a:gd name="connsiteY25" fmla="*/ 3505905 h 3505905"/>
                  <a:gd name="connsiteX0" fmla="*/ 13971 w 1283339"/>
                  <a:gd name="connsiteY0" fmla="*/ 3505905 h 3505905"/>
                  <a:gd name="connsiteX1" fmla="*/ 1 w 1283339"/>
                  <a:gd name="connsiteY1" fmla="*/ 3484786 h 3505905"/>
                  <a:gd name="connsiteX2" fmla="*/ 185997 w 1283339"/>
                  <a:gd name="connsiteY2" fmla="*/ 3303509 h 3505905"/>
                  <a:gd name="connsiteX3" fmla="*/ 267652 w 1283339"/>
                  <a:gd name="connsiteY3" fmla="*/ 3053724 h 3505905"/>
                  <a:gd name="connsiteX4" fmla="*/ 451166 w 1283339"/>
                  <a:gd name="connsiteY4" fmla="*/ 2729727 h 3505905"/>
                  <a:gd name="connsiteX5" fmla="*/ 540385 w 1283339"/>
                  <a:gd name="connsiteY5" fmla="*/ 2469968 h 3505905"/>
                  <a:gd name="connsiteX6" fmla="*/ 537402 w 1283339"/>
                  <a:gd name="connsiteY6" fmla="*/ 1770686 h 3505905"/>
                  <a:gd name="connsiteX7" fmla="*/ 522027 w 1283339"/>
                  <a:gd name="connsiteY7" fmla="*/ 1035324 h 3505905"/>
                  <a:gd name="connsiteX8" fmla="*/ 709032 w 1283339"/>
                  <a:gd name="connsiteY8" fmla="*/ 236993 h 3505905"/>
                  <a:gd name="connsiteX9" fmla="*/ 718873 w 1283339"/>
                  <a:gd name="connsiteY9" fmla="*/ 13933 h 3505905"/>
                  <a:gd name="connsiteX10" fmla="*/ 758243 w 1283339"/>
                  <a:gd name="connsiteY10" fmla="*/ 636160 h 3505905"/>
                  <a:gd name="connsiteX11" fmla="*/ 593093 w 1283339"/>
                  <a:gd name="connsiteY11" fmla="*/ 1725246 h 3505905"/>
                  <a:gd name="connsiteX12" fmla="*/ 643893 w 1283339"/>
                  <a:gd name="connsiteY12" fmla="*/ 2271346 h 3505905"/>
                  <a:gd name="connsiteX13" fmla="*/ 686760 w 1283339"/>
                  <a:gd name="connsiteY13" fmla="*/ 2863666 h 3505905"/>
                  <a:gd name="connsiteX14" fmla="*/ 812169 w 1283339"/>
                  <a:gd name="connsiteY14" fmla="*/ 3089387 h 3505905"/>
                  <a:gd name="connsiteX15" fmla="*/ 906784 w 1283339"/>
                  <a:gd name="connsiteY15" fmla="*/ 3304106 h 3505905"/>
                  <a:gd name="connsiteX16" fmla="*/ 1130940 w 1283339"/>
                  <a:gd name="connsiteY16" fmla="*/ 3312525 h 3505905"/>
                  <a:gd name="connsiteX17" fmla="*/ 1283339 w 1283339"/>
                  <a:gd name="connsiteY17" fmla="*/ 3242824 h 3505905"/>
                  <a:gd name="connsiteX18" fmla="*/ 1160467 w 1283339"/>
                  <a:gd name="connsiteY18" fmla="*/ 3380824 h 3505905"/>
                  <a:gd name="connsiteX19" fmla="*/ 1028070 w 1283339"/>
                  <a:gd name="connsiteY19" fmla="*/ 3375803 h 3505905"/>
                  <a:gd name="connsiteX20" fmla="*/ 850270 w 1283339"/>
                  <a:gd name="connsiteY20" fmla="*/ 3400066 h 3505905"/>
                  <a:gd name="connsiteX21" fmla="*/ 696430 w 1283339"/>
                  <a:gd name="connsiteY21" fmla="*/ 3392103 h 3505905"/>
                  <a:gd name="connsiteX22" fmla="*/ 430532 w 1283339"/>
                  <a:gd name="connsiteY22" fmla="*/ 3411943 h 3505905"/>
                  <a:gd name="connsiteX23" fmla="*/ 208914 w 1283339"/>
                  <a:gd name="connsiteY23" fmla="*/ 3409327 h 3505905"/>
                  <a:gd name="connsiteX24" fmla="*/ 13971 w 1283339"/>
                  <a:gd name="connsiteY24" fmla="*/ 3505905 h 3505905"/>
                  <a:gd name="connsiteX0" fmla="*/ 13969 w 1283337"/>
                  <a:gd name="connsiteY0" fmla="*/ 3491973 h 3491973"/>
                  <a:gd name="connsiteX1" fmla="*/ -1 w 1283337"/>
                  <a:gd name="connsiteY1" fmla="*/ 3470854 h 3491973"/>
                  <a:gd name="connsiteX2" fmla="*/ 185995 w 1283337"/>
                  <a:gd name="connsiteY2" fmla="*/ 3289577 h 3491973"/>
                  <a:gd name="connsiteX3" fmla="*/ 267650 w 1283337"/>
                  <a:gd name="connsiteY3" fmla="*/ 3039792 h 3491973"/>
                  <a:gd name="connsiteX4" fmla="*/ 451164 w 1283337"/>
                  <a:gd name="connsiteY4" fmla="*/ 2715795 h 3491973"/>
                  <a:gd name="connsiteX5" fmla="*/ 540383 w 1283337"/>
                  <a:gd name="connsiteY5" fmla="*/ 2456036 h 3491973"/>
                  <a:gd name="connsiteX6" fmla="*/ 537400 w 1283337"/>
                  <a:gd name="connsiteY6" fmla="*/ 1756754 h 3491973"/>
                  <a:gd name="connsiteX7" fmla="*/ 522025 w 1283337"/>
                  <a:gd name="connsiteY7" fmla="*/ 1021392 h 3491973"/>
                  <a:gd name="connsiteX8" fmla="*/ 718871 w 1283337"/>
                  <a:gd name="connsiteY8" fmla="*/ 1 h 3491973"/>
                  <a:gd name="connsiteX9" fmla="*/ 758241 w 1283337"/>
                  <a:gd name="connsiteY9" fmla="*/ 622228 h 3491973"/>
                  <a:gd name="connsiteX10" fmla="*/ 593091 w 1283337"/>
                  <a:gd name="connsiteY10" fmla="*/ 1711314 h 3491973"/>
                  <a:gd name="connsiteX11" fmla="*/ 643891 w 1283337"/>
                  <a:gd name="connsiteY11" fmla="*/ 2257414 h 3491973"/>
                  <a:gd name="connsiteX12" fmla="*/ 686758 w 1283337"/>
                  <a:gd name="connsiteY12" fmla="*/ 2849734 h 3491973"/>
                  <a:gd name="connsiteX13" fmla="*/ 812167 w 1283337"/>
                  <a:gd name="connsiteY13" fmla="*/ 3075455 h 3491973"/>
                  <a:gd name="connsiteX14" fmla="*/ 906782 w 1283337"/>
                  <a:gd name="connsiteY14" fmla="*/ 3290174 h 3491973"/>
                  <a:gd name="connsiteX15" fmla="*/ 1130938 w 1283337"/>
                  <a:gd name="connsiteY15" fmla="*/ 3298593 h 3491973"/>
                  <a:gd name="connsiteX16" fmla="*/ 1283337 w 1283337"/>
                  <a:gd name="connsiteY16" fmla="*/ 3228892 h 3491973"/>
                  <a:gd name="connsiteX17" fmla="*/ 1160465 w 1283337"/>
                  <a:gd name="connsiteY17" fmla="*/ 3366892 h 3491973"/>
                  <a:gd name="connsiteX18" fmla="*/ 1028068 w 1283337"/>
                  <a:gd name="connsiteY18" fmla="*/ 3361871 h 3491973"/>
                  <a:gd name="connsiteX19" fmla="*/ 850268 w 1283337"/>
                  <a:gd name="connsiteY19" fmla="*/ 3386134 h 3491973"/>
                  <a:gd name="connsiteX20" fmla="*/ 696428 w 1283337"/>
                  <a:gd name="connsiteY20" fmla="*/ 3378171 h 3491973"/>
                  <a:gd name="connsiteX21" fmla="*/ 430530 w 1283337"/>
                  <a:gd name="connsiteY21" fmla="*/ 3398011 h 3491973"/>
                  <a:gd name="connsiteX22" fmla="*/ 208912 w 1283337"/>
                  <a:gd name="connsiteY22" fmla="*/ 3395395 h 3491973"/>
                  <a:gd name="connsiteX23" fmla="*/ 13969 w 1283337"/>
                  <a:gd name="connsiteY23" fmla="*/ 3491973 h 3491973"/>
                  <a:gd name="connsiteX0" fmla="*/ 13971 w 1283339"/>
                  <a:gd name="connsiteY0" fmla="*/ 2893766 h 2893766"/>
                  <a:gd name="connsiteX1" fmla="*/ 1 w 1283339"/>
                  <a:gd name="connsiteY1" fmla="*/ 2872647 h 2893766"/>
                  <a:gd name="connsiteX2" fmla="*/ 185997 w 1283339"/>
                  <a:gd name="connsiteY2" fmla="*/ 2691370 h 2893766"/>
                  <a:gd name="connsiteX3" fmla="*/ 267652 w 1283339"/>
                  <a:gd name="connsiteY3" fmla="*/ 2441585 h 2893766"/>
                  <a:gd name="connsiteX4" fmla="*/ 451166 w 1283339"/>
                  <a:gd name="connsiteY4" fmla="*/ 2117588 h 2893766"/>
                  <a:gd name="connsiteX5" fmla="*/ 540385 w 1283339"/>
                  <a:gd name="connsiteY5" fmla="*/ 1857829 h 2893766"/>
                  <a:gd name="connsiteX6" fmla="*/ 537402 w 1283339"/>
                  <a:gd name="connsiteY6" fmla="*/ 1158547 h 2893766"/>
                  <a:gd name="connsiteX7" fmla="*/ 522027 w 1283339"/>
                  <a:gd name="connsiteY7" fmla="*/ 423185 h 2893766"/>
                  <a:gd name="connsiteX8" fmla="*/ 758243 w 1283339"/>
                  <a:gd name="connsiteY8" fmla="*/ 24021 h 2893766"/>
                  <a:gd name="connsiteX9" fmla="*/ 593093 w 1283339"/>
                  <a:gd name="connsiteY9" fmla="*/ 1113107 h 2893766"/>
                  <a:gd name="connsiteX10" fmla="*/ 643893 w 1283339"/>
                  <a:gd name="connsiteY10" fmla="*/ 1659207 h 2893766"/>
                  <a:gd name="connsiteX11" fmla="*/ 686760 w 1283339"/>
                  <a:gd name="connsiteY11" fmla="*/ 2251527 h 2893766"/>
                  <a:gd name="connsiteX12" fmla="*/ 812169 w 1283339"/>
                  <a:gd name="connsiteY12" fmla="*/ 2477248 h 2893766"/>
                  <a:gd name="connsiteX13" fmla="*/ 906784 w 1283339"/>
                  <a:gd name="connsiteY13" fmla="*/ 2691967 h 2893766"/>
                  <a:gd name="connsiteX14" fmla="*/ 1130940 w 1283339"/>
                  <a:gd name="connsiteY14" fmla="*/ 2700386 h 2893766"/>
                  <a:gd name="connsiteX15" fmla="*/ 1283339 w 1283339"/>
                  <a:gd name="connsiteY15" fmla="*/ 2630685 h 2893766"/>
                  <a:gd name="connsiteX16" fmla="*/ 1160467 w 1283339"/>
                  <a:gd name="connsiteY16" fmla="*/ 2768685 h 2893766"/>
                  <a:gd name="connsiteX17" fmla="*/ 1028070 w 1283339"/>
                  <a:gd name="connsiteY17" fmla="*/ 2763664 h 2893766"/>
                  <a:gd name="connsiteX18" fmla="*/ 850270 w 1283339"/>
                  <a:gd name="connsiteY18" fmla="*/ 2787927 h 2893766"/>
                  <a:gd name="connsiteX19" fmla="*/ 696430 w 1283339"/>
                  <a:gd name="connsiteY19" fmla="*/ 2779964 h 2893766"/>
                  <a:gd name="connsiteX20" fmla="*/ 430532 w 1283339"/>
                  <a:gd name="connsiteY20" fmla="*/ 2799804 h 2893766"/>
                  <a:gd name="connsiteX21" fmla="*/ 208914 w 1283339"/>
                  <a:gd name="connsiteY21" fmla="*/ 2797188 h 2893766"/>
                  <a:gd name="connsiteX22" fmla="*/ 13971 w 1283339"/>
                  <a:gd name="connsiteY22" fmla="*/ 2893766 h 2893766"/>
                  <a:gd name="connsiteX0" fmla="*/ 13969 w 1283337"/>
                  <a:gd name="connsiteY0" fmla="*/ 2574222 h 2574222"/>
                  <a:gd name="connsiteX1" fmla="*/ -1 w 1283337"/>
                  <a:gd name="connsiteY1" fmla="*/ 2553103 h 2574222"/>
                  <a:gd name="connsiteX2" fmla="*/ 185995 w 1283337"/>
                  <a:gd name="connsiteY2" fmla="*/ 2371826 h 2574222"/>
                  <a:gd name="connsiteX3" fmla="*/ 267650 w 1283337"/>
                  <a:gd name="connsiteY3" fmla="*/ 2122041 h 2574222"/>
                  <a:gd name="connsiteX4" fmla="*/ 451164 w 1283337"/>
                  <a:gd name="connsiteY4" fmla="*/ 1798044 h 2574222"/>
                  <a:gd name="connsiteX5" fmla="*/ 540383 w 1283337"/>
                  <a:gd name="connsiteY5" fmla="*/ 1538285 h 2574222"/>
                  <a:gd name="connsiteX6" fmla="*/ 537400 w 1283337"/>
                  <a:gd name="connsiteY6" fmla="*/ 839003 h 2574222"/>
                  <a:gd name="connsiteX7" fmla="*/ 522025 w 1283337"/>
                  <a:gd name="connsiteY7" fmla="*/ 103641 h 2574222"/>
                  <a:gd name="connsiteX8" fmla="*/ 581825 w 1283337"/>
                  <a:gd name="connsiteY8" fmla="*/ 135364 h 2574222"/>
                  <a:gd name="connsiteX9" fmla="*/ 593091 w 1283337"/>
                  <a:gd name="connsiteY9" fmla="*/ 793563 h 2574222"/>
                  <a:gd name="connsiteX10" fmla="*/ 643891 w 1283337"/>
                  <a:gd name="connsiteY10" fmla="*/ 1339663 h 2574222"/>
                  <a:gd name="connsiteX11" fmla="*/ 686758 w 1283337"/>
                  <a:gd name="connsiteY11" fmla="*/ 1931983 h 2574222"/>
                  <a:gd name="connsiteX12" fmla="*/ 812167 w 1283337"/>
                  <a:gd name="connsiteY12" fmla="*/ 2157704 h 2574222"/>
                  <a:gd name="connsiteX13" fmla="*/ 906782 w 1283337"/>
                  <a:gd name="connsiteY13" fmla="*/ 2372423 h 2574222"/>
                  <a:gd name="connsiteX14" fmla="*/ 1130938 w 1283337"/>
                  <a:gd name="connsiteY14" fmla="*/ 2380842 h 2574222"/>
                  <a:gd name="connsiteX15" fmla="*/ 1283337 w 1283337"/>
                  <a:gd name="connsiteY15" fmla="*/ 2311141 h 2574222"/>
                  <a:gd name="connsiteX16" fmla="*/ 1160465 w 1283337"/>
                  <a:gd name="connsiteY16" fmla="*/ 2449141 h 2574222"/>
                  <a:gd name="connsiteX17" fmla="*/ 1028068 w 1283337"/>
                  <a:gd name="connsiteY17" fmla="*/ 2444120 h 2574222"/>
                  <a:gd name="connsiteX18" fmla="*/ 850268 w 1283337"/>
                  <a:gd name="connsiteY18" fmla="*/ 2468383 h 2574222"/>
                  <a:gd name="connsiteX19" fmla="*/ 696428 w 1283337"/>
                  <a:gd name="connsiteY19" fmla="*/ 2460420 h 2574222"/>
                  <a:gd name="connsiteX20" fmla="*/ 430530 w 1283337"/>
                  <a:gd name="connsiteY20" fmla="*/ 2480260 h 2574222"/>
                  <a:gd name="connsiteX21" fmla="*/ 208912 w 1283337"/>
                  <a:gd name="connsiteY21" fmla="*/ 2477644 h 2574222"/>
                  <a:gd name="connsiteX22" fmla="*/ 13969 w 1283337"/>
                  <a:gd name="connsiteY22" fmla="*/ 2574222 h 2574222"/>
                  <a:gd name="connsiteX0" fmla="*/ 13971 w 1283339"/>
                  <a:gd name="connsiteY0" fmla="*/ 2567782 h 2567782"/>
                  <a:gd name="connsiteX1" fmla="*/ 1 w 1283339"/>
                  <a:gd name="connsiteY1" fmla="*/ 2546663 h 2567782"/>
                  <a:gd name="connsiteX2" fmla="*/ 185997 w 1283339"/>
                  <a:gd name="connsiteY2" fmla="*/ 2365386 h 2567782"/>
                  <a:gd name="connsiteX3" fmla="*/ 267652 w 1283339"/>
                  <a:gd name="connsiteY3" fmla="*/ 2115601 h 2567782"/>
                  <a:gd name="connsiteX4" fmla="*/ 451166 w 1283339"/>
                  <a:gd name="connsiteY4" fmla="*/ 1791604 h 2567782"/>
                  <a:gd name="connsiteX5" fmla="*/ 540385 w 1283339"/>
                  <a:gd name="connsiteY5" fmla="*/ 1531845 h 2567782"/>
                  <a:gd name="connsiteX6" fmla="*/ 537402 w 1283339"/>
                  <a:gd name="connsiteY6" fmla="*/ 832563 h 2567782"/>
                  <a:gd name="connsiteX7" fmla="*/ 488424 w 1283339"/>
                  <a:gd name="connsiteY7" fmla="*/ 107221 h 2567782"/>
                  <a:gd name="connsiteX8" fmla="*/ 581827 w 1283339"/>
                  <a:gd name="connsiteY8" fmla="*/ 128924 h 2567782"/>
                  <a:gd name="connsiteX9" fmla="*/ 593093 w 1283339"/>
                  <a:gd name="connsiteY9" fmla="*/ 787123 h 2567782"/>
                  <a:gd name="connsiteX10" fmla="*/ 643893 w 1283339"/>
                  <a:gd name="connsiteY10" fmla="*/ 1333223 h 2567782"/>
                  <a:gd name="connsiteX11" fmla="*/ 686760 w 1283339"/>
                  <a:gd name="connsiteY11" fmla="*/ 1925543 h 2567782"/>
                  <a:gd name="connsiteX12" fmla="*/ 812169 w 1283339"/>
                  <a:gd name="connsiteY12" fmla="*/ 2151264 h 2567782"/>
                  <a:gd name="connsiteX13" fmla="*/ 906784 w 1283339"/>
                  <a:gd name="connsiteY13" fmla="*/ 2365983 h 2567782"/>
                  <a:gd name="connsiteX14" fmla="*/ 1130940 w 1283339"/>
                  <a:gd name="connsiteY14" fmla="*/ 2374402 h 2567782"/>
                  <a:gd name="connsiteX15" fmla="*/ 1283339 w 1283339"/>
                  <a:gd name="connsiteY15" fmla="*/ 2304701 h 2567782"/>
                  <a:gd name="connsiteX16" fmla="*/ 1160467 w 1283339"/>
                  <a:gd name="connsiteY16" fmla="*/ 2442701 h 2567782"/>
                  <a:gd name="connsiteX17" fmla="*/ 1028070 w 1283339"/>
                  <a:gd name="connsiteY17" fmla="*/ 2437680 h 2567782"/>
                  <a:gd name="connsiteX18" fmla="*/ 850270 w 1283339"/>
                  <a:gd name="connsiteY18" fmla="*/ 2461943 h 2567782"/>
                  <a:gd name="connsiteX19" fmla="*/ 696430 w 1283339"/>
                  <a:gd name="connsiteY19" fmla="*/ 2453980 h 2567782"/>
                  <a:gd name="connsiteX20" fmla="*/ 430532 w 1283339"/>
                  <a:gd name="connsiteY20" fmla="*/ 2473820 h 2567782"/>
                  <a:gd name="connsiteX21" fmla="*/ 208914 w 1283339"/>
                  <a:gd name="connsiteY21" fmla="*/ 2471204 h 2567782"/>
                  <a:gd name="connsiteX22" fmla="*/ 13971 w 1283339"/>
                  <a:gd name="connsiteY22" fmla="*/ 2567782 h 2567782"/>
                  <a:gd name="connsiteX0" fmla="*/ 13969 w 1283337"/>
                  <a:gd name="connsiteY0" fmla="*/ 2737679 h 2737679"/>
                  <a:gd name="connsiteX1" fmla="*/ -1 w 1283337"/>
                  <a:gd name="connsiteY1" fmla="*/ 2716560 h 2737679"/>
                  <a:gd name="connsiteX2" fmla="*/ 185995 w 1283337"/>
                  <a:gd name="connsiteY2" fmla="*/ 2535283 h 2737679"/>
                  <a:gd name="connsiteX3" fmla="*/ 267650 w 1283337"/>
                  <a:gd name="connsiteY3" fmla="*/ 2285498 h 2737679"/>
                  <a:gd name="connsiteX4" fmla="*/ 451164 w 1283337"/>
                  <a:gd name="connsiteY4" fmla="*/ 1961501 h 2737679"/>
                  <a:gd name="connsiteX5" fmla="*/ 540383 w 1283337"/>
                  <a:gd name="connsiteY5" fmla="*/ 1701742 h 2737679"/>
                  <a:gd name="connsiteX6" fmla="*/ 537400 w 1283337"/>
                  <a:gd name="connsiteY6" fmla="*/ 1002460 h 2737679"/>
                  <a:gd name="connsiteX7" fmla="*/ 488422 w 1283337"/>
                  <a:gd name="connsiteY7" fmla="*/ 277118 h 2737679"/>
                  <a:gd name="connsiteX8" fmla="*/ 547228 w 1283337"/>
                  <a:gd name="connsiteY8" fmla="*/ 68 h 2737679"/>
                  <a:gd name="connsiteX9" fmla="*/ 581825 w 1283337"/>
                  <a:gd name="connsiteY9" fmla="*/ 298821 h 2737679"/>
                  <a:gd name="connsiteX10" fmla="*/ 593091 w 1283337"/>
                  <a:gd name="connsiteY10" fmla="*/ 957020 h 2737679"/>
                  <a:gd name="connsiteX11" fmla="*/ 643891 w 1283337"/>
                  <a:gd name="connsiteY11" fmla="*/ 1503120 h 2737679"/>
                  <a:gd name="connsiteX12" fmla="*/ 686758 w 1283337"/>
                  <a:gd name="connsiteY12" fmla="*/ 2095440 h 2737679"/>
                  <a:gd name="connsiteX13" fmla="*/ 812167 w 1283337"/>
                  <a:gd name="connsiteY13" fmla="*/ 2321161 h 2737679"/>
                  <a:gd name="connsiteX14" fmla="*/ 906782 w 1283337"/>
                  <a:gd name="connsiteY14" fmla="*/ 2535880 h 2737679"/>
                  <a:gd name="connsiteX15" fmla="*/ 1130938 w 1283337"/>
                  <a:gd name="connsiteY15" fmla="*/ 2544299 h 2737679"/>
                  <a:gd name="connsiteX16" fmla="*/ 1283337 w 1283337"/>
                  <a:gd name="connsiteY16" fmla="*/ 2474598 h 2737679"/>
                  <a:gd name="connsiteX17" fmla="*/ 1160465 w 1283337"/>
                  <a:gd name="connsiteY17" fmla="*/ 2612598 h 2737679"/>
                  <a:gd name="connsiteX18" fmla="*/ 1028068 w 1283337"/>
                  <a:gd name="connsiteY18" fmla="*/ 2607577 h 2737679"/>
                  <a:gd name="connsiteX19" fmla="*/ 850268 w 1283337"/>
                  <a:gd name="connsiteY19" fmla="*/ 2631840 h 2737679"/>
                  <a:gd name="connsiteX20" fmla="*/ 696428 w 1283337"/>
                  <a:gd name="connsiteY20" fmla="*/ 2623877 h 2737679"/>
                  <a:gd name="connsiteX21" fmla="*/ 430530 w 1283337"/>
                  <a:gd name="connsiteY21" fmla="*/ 2643717 h 2737679"/>
                  <a:gd name="connsiteX22" fmla="*/ 208912 w 1283337"/>
                  <a:gd name="connsiteY22" fmla="*/ 2641101 h 2737679"/>
                  <a:gd name="connsiteX23" fmla="*/ 13969 w 1283337"/>
                  <a:gd name="connsiteY23" fmla="*/ 2737679 h 2737679"/>
                  <a:gd name="connsiteX0" fmla="*/ 13971 w 1283339"/>
                  <a:gd name="connsiteY0" fmla="*/ 2795661 h 2795661"/>
                  <a:gd name="connsiteX1" fmla="*/ 1 w 1283339"/>
                  <a:gd name="connsiteY1" fmla="*/ 2774542 h 2795661"/>
                  <a:gd name="connsiteX2" fmla="*/ 185997 w 1283339"/>
                  <a:gd name="connsiteY2" fmla="*/ 2593265 h 2795661"/>
                  <a:gd name="connsiteX3" fmla="*/ 267652 w 1283339"/>
                  <a:gd name="connsiteY3" fmla="*/ 2343480 h 2795661"/>
                  <a:gd name="connsiteX4" fmla="*/ 451166 w 1283339"/>
                  <a:gd name="connsiteY4" fmla="*/ 2019483 h 2795661"/>
                  <a:gd name="connsiteX5" fmla="*/ 540385 w 1283339"/>
                  <a:gd name="connsiteY5" fmla="*/ 1759724 h 2795661"/>
                  <a:gd name="connsiteX6" fmla="*/ 537402 w 1283339"/>
                  <a:gd name="connsiteY6" fmla="*/ 1060442 h 2795661"/>
                  <a:gd name="connsiteX7" fmla="*/ 488424 w 1283339"/>
                  <a:gd name="connsiteY7" fmla="*/ 335100 h 2795661"/>
                  <a:gd name="connsiteX8" fmla="*/ 547230 w 1283339"/>
                  <a:gd name="connsiteY8" fmla="*/ 58050 h 2795661"/>
                  <a:gd name="connsiteX9" fmla="*/ 656438 w 1283339"/>
                  <a:gd name="connsiteY9" fmla="*/ 17968 h 2795661"/>
                  <a:gd name="connsiteX10" fmla="*/ 581827 w 1283339"/>
                  <a:gd name="connsiteY10" fmla="*/ 356803 h 2795661"/>
                  <a:gd name="connsiteX11" fmla="*/ 593093 w 1283339"/>
                  <a:gd name="connsiteY11" fmla="*/ 1015002 h 2795661"/>
                  <a:gd name="connsiteX12" fmla="*/ 643893 w 1283339"/>
                  <a:gd name="connsiteY12" fmla="*/ 1561102 h 2795661"/>
                  <a:gd name="connsiteX13" fmla="*/ 686760 w 1283339"/>
                  <a:gd name="connsiteY13" fmla="*/ 2153422 h 2795661"/>
                  <a:gd name="connsiteX14" fmla="*/ 812169 w 1283339"/>
                  <a:gd name="connsiteY14" fmla="*/ 2379143 h 2795661"/>
                  <a:gd name="connsiteX15" fmla="*/ 906784 w 1283339"/>
                  <a:gd name="connsiteY15" fmla="*/ 2593862 h 2795661"/>
                  <a:gd name="connsiteX16" fmla="*/ 1130940 w 1283339"/>
                  <a:gd name="connsiteY16" fmla="*/ 2602281 h 2795661"/>
                  <a:gd name="connsiteX17" fmla="*/ 1283339 w 1283339"/>
                  <a:gd name="connsiteY17" fmla="*/ 2532580 h 2795661"/>
                  <a:gd name="connsiteX18" fmla="*/ 1160467 w 1283339"/>
                  <a:gd name="connsiteY18" fmla="*/ 2670580 h 2795661"/>
                  <a:gd name="connsiteX19" fmla="*/ 1028070 w 1283339"/>
                  <a:gd name="connsiteY19" fmla="*/ 2665559 h 2795661"/>
                  <a:gd name="connsiteX20" fmla="*/ 850270 w 1283339"/>
                  <a:gd name="connsiteY20" fmla="*/ 2689822 h 2795661"/>
                  <a:gd name="connsiteX21" fmla="*/ 696430 w 1283339"/>
                  <a:gd name="connsiteY21" fmla="*/ 2681859 h 2795661"/>
                  <a:gd name="connsiteX22" fmla="*/ 430532 w 1283339"/>
                  <a:gd name="connsiteY22" fmla="*/ 2701699 h 2795661"/>
                  <a:gd name="connsiteX23" fmla="*/ 208914 w 1283339"/>
                  <a:gd name="connsiteY23" fmla="*/ 2699083 h 2795661"/>
                  <a:gd name="connsiteX24" fmla="*/ 13971 w 1283339"/>
                  <a:gd name="connsiteY24" fmla="*/ 2795661 h 2795661"/>
                  <a:gd name="connsiteX0" fmla="*/ 13969 w 1283337"/>
                  <a:gd name="connsiteY0" fmla="*/ 3328891 h 3328891"/>
                  <a:gd name="connsiteX1" fmla="*/ -1 w 1283337"/>
                  <a:gd name="connsiteY1" fmla="*/ 3307772 h 3328891"/>
                  <a:gd name="connsiteX2" fmla="*/ 185995 w 1283337"/>
                  <a:gd name="connsiteY2" fmla="*/ 3126495 h 3328891"/>
                  <a:gd name="connsiteX3" fmla="*/ 267650 w 1283337"/>
                  <a:gd name="connsiteY3" fmla="*/ 2876710 h 3328891"/>
                  <a:gd name="connsiteX4" fmla="*/ 451164 w 1283337"/>
                  <a:gd name="connsiteY4" fmla="*/ 2552713 h 3328891"/>
                  <a:gd name="connsiteX5" fmla="*/ 540383 w 1283337"/>
                  <a:gd name="connsiteY5" fmla="*/ 2292954 h 3328891"/>
                  <a:gd name="connsiteX6" fmla="*/ 537400 w 1283337"/>
                  <a:gd name="connsiteY6" fmla="*/ 1593672 h 3328891"/>
                  <a:gd name="connsiteX7" fmla="*/ 488422 w 1283337"/>
                  <a:gd name="connsiteY7" fmla="*/ 868330 h 3328891"/>
                  <a:gd name="connsiteX8" fmla="*/ 547228 w 1283337"/>
                  <a:gd name="connsiteY8" fmla="*/ 591280 h 3328891"/>
                  <a:gd name="connsiteX9" fmla="*/ 555629 w 1283337"/>
                  <a:gd name="connsiteY9" fmla="*/ 65 h 3328891"/>
                  <a:gd name="connsiteX10" fmla="*/ 656436 w 1283337"/>
                  <a:gd name="connsiteY10" fmla="*/ 551198 h 3328891"/>
                  <a:gd name="connsiteX11" fmla="*/ 581825 w 1283337"/>
                  <a:gd name="connsiteY11" fmla="*/ 890033 h 3328891"/>
                  <a:gd name="connsiteX12" fmla="*/ 593091 w 1283337"/>
                  <a:gd name="connsiteY12" fmla="*/ 1548232 h 3328891"/>
                  <a:gd name="connsiteX13" fmla="*/ 643891 w 1283337"/>
                  <a:gd name="connsiteY13" fmla="*/ 2094332 h 3328891"/>
                  <a:gd name="connsiteX14" fmla="*/ 686758 w 1283337"/>
                  <a:gd name="connsiteY14" fmla="*/ 2686652 h 3328891"/>
                  <a:gd name="connsiteX15" fmla="*/ 812167 w 1283337"/>
                  <a:gd name="connsiteY15" fmla="*/ 2912373 h 3328891"/>
                  <a:gd name="connsiteX16" fmla="*/ 906782 w 1283337"/>
                  <a:gd name="connsiteY16" fmla="*/ 3127092 h 3328891"/>
                  <a:gd name="connsiteX17" fmla="*/ 1130938 w 1283337"/>
                  <a:gd name="connsiteY17" fmla="*/ 3135511 h 3328891"/>
                  <a:gd name="connsiteX18" fmla="*/ 1283337 w 1283337"/>
                  <a:gd name="connsiteY18" fmla="*/ 3065810 h 3328891"/>
                  <a:gd name="connsiteX19" fmla="*/ 1160465 w 1283337"/>
                  <a:gd name="connsiteY19" fmla="*/ 3203810 h 3328891"/>
                  <a:gd name="connsiteX20" fmla="*/ 1028068 w 1283337"/>
                  <a:gd name="connsiteY20" fmla="*/ 3198789 h 3328891"/>
                  <a:gd name="connsiteX21" fmla="*/ 850268 w 1283337"/>
                  <a:gd name="connsiteY21" fmla="*/ 3223052 h 3328891"/>
                  <a:gd name="connsiteX22" fmla="*/ 696428 w 1283337"/>
                  <a:gd name="connsiteY22" fmla="*/ 3215089 h 3328891"/>
                  <a:gd name="connsiteX23" fmla="*/ 430530 w 1283337"/>
                  <a:gd name="connsiteY23" fmla="*/ 3234929 h 3328891"/>
                  <a:gd name="connsiteX24" fmla="*/ 208912 w 1283337"/>
                  <a:gd name="connsiteY24" fmla="*/ 3232313 h 3328891"/>
                  <a:gd name="connsiteX25" fmla="*/ 13969 w 1283337"/>
                  <a:gd name="connsiteY25" fmla="*/ 3328891 h 3328891"/>
                  <a:gd name="connsiteX0" fmla="*/ 13971 w 1283339"/>
                  <a:gd name="connsiteY0" fmla="*/ 3450952 h 3450952"/>
                  <a:gd name="connsiteX1" fmla="*/ 1 w 1283339"/>
                  <a:gd name="connsiteY1" fmla="*/ 3429833 h 3450952"/>
                  <a:gd name="connsiteX2" fmla="*/ 185997 w 1283339"/>
                  <a:gd name="connsiteY2" fmla="*/ 3248556 h 3450952"/>
                  <a:gd name="connsiteX3" fmla="*/ 267652 w 1283339"/>
                  <a:gd name="connsiteY3" fmla="*/ 2998771 h 3450952"/>
                  <a:gd name="connsiteX4" fmla="*/ 451166 w 1283339"/>
                  <a:gd name="connsiteY4" fmla="*/ 2674774 h 3450952"/>
                  <a:gd name="connsiteX5" fmla="*/ 540385 w 1283339"/>
                  <a:gd name="connsiteY5" fmla="*/ 2415015 h 3450952"/>
                  <a:gd name="connsiteX6" fmla="*/ 537402 w 1283339"/>
                  <a:gd name="connsiteY6" fmla="*/ 1715733 h 3450952"/>
                  <a:gd name="connsiteX7" fmla="*/ 488424 w 1283339"/>
                  <a:gd name="connsiteY7" fmla="*/ 990391 h 3450952"/>
                  <a:gd name="connsiteX8" fmla="*/ 547230 w 1283339"/>
                  <a:gd name="connsiteY8" fmla="*/ 713341 h 3450952"/>
                  <a:gd name="connsiteX9" fmla="*/ 555631 w 1283339"/>
                  <a:gd name="connsiteY9" fmla="*/ 122126 h 3450952"/>
                  <a:gd name="connsiteX10" fmla="*/ 622834 w 1283339"/>
                  <a:gd name="connsiteY10" fmla="*/ 31942 h 3450952"/>
                  <a:gd name="connsiteX11" fmla="*/ 656438 w 1283339"/>
                  <a:gd name="connsiteY11" fmla="*/ 673259 h 3450952"/>
                  <a:gd name="connsiteX12" fmla="*/ 581827 w 1283339"/>
                  <a:gd name="connsiteY12" fmla="*/ 1012094 h 3450952"/>
                  <a:gd name="connsiteX13" fmla="*/ 593093 w 1283339"/>
                  <a:gd name="connsiteY13" fmla="*/ 1670293 h 3450952"/>
                  <a:gd name="connsiteX14" fmla="*/ 643893 w 1283339"/>
                  <a:gd name="connsiteY14" fmla="*/ 2216393 h 3450952"/>
                  <a:gd name="connsiteX15" fmla="*/ 686760 w 1283339"/>
                  <a:gd name="connsiteY15" fmla="*/ 2808713 h 3450952"/>
                  <a:gd name="connsiteX16" fmla="*/ 812169 w 1283339"/>
                  <a:gd name="connsiteY16" fmla="*/ 3034434 h 3450952"/>
                  <a:gd name="connsiteX17" fmla="*/ 906784 w 1283339"/>
                  <a:gd name="connsiteY17" fmla="*/ 3249153 h 3450952"/>
                  <a:gd name="connsiteX18" fmla="*/ 1130940 w 1283339"/>
                  <a:gd name="connsiteY18" fmla="*/ 3257572 h 3450952"/>
                  <a:gd name="connsiteX19" fmla="*/ 1283339 w 1283339"/>
                  <a:gd name="connsiteY19" fmla="*/ 3187871 h 3450952"/>
                  <a:gd name="connsiteX20" fmla="*/ 1160467 w 1283339"/>
                  <a:gd name="connsiteY20" fmla="*/ 3325871 h 3450952"/>
                  <a:gd name="connsiteX21" fmla="*/ 1028070 w 1283339"/>
                  <a:gd name="connsiteY21" fmla="*/ 3320850 h 3450952"/>
                  <a:gd name="connsiteX22" fmla="*/ 850270 w 1283339"/>
                  <a:gd name="connsiteY22" fmla="*/ 3345113 h 3450952"/>
                  <a:gd name="connsiteX23" fmla="*/ 696430 w 1283339"/>
                  <a:gd name="connsiteY23" fmla="*/ 3337150 h 3450952"/>
                  <a:gd name="connsiteX24" fmla="*/ 430532 w 1283339"/>
                  <a:gd name="connsiteY24" fmla="*/ 3356990 h 3450952"/>
                  <a:gd name="connsiteX25" fmla="*/ 208914 w 1283339"/>
                  <a:gd name="connsiteY25" fmla="*/ 3354374 h 3450952"/>
                  <a:gd name="connsiteX26" fmla="*/ 13971 w 1283339"/>
                  <a:gd name="connsiteY26" fmla="*/ 3450952 h 3450952"/>
                  <a:gd name="connsiteX0" fmla="*/ 13969 w 1442836"/>
                  <a:gd name="connsiteY0" fmla="*/ 3450952 h 3450952"/>
                  <a:gd name="connsiteX1" fmla="*/ -1 w 1442836"/>
                  <a:gd name="connsiteY1" fmla="*/ 3429833 h 3450952"/>
                  <a:gd name="connsiteX2" fmla="*/ 185995 w 1442836"/>
                  <a:gd name="connsiteY2" fmla="*/ 3248556 h 3450952"/>
                  <a:gd name="connsiteX3" fmla="*/ 267650 w 1442836"/>
                  <a:gd name="connsiteY3" fmla="*/ 2998771 h 3450952"/>
                  <a:gd name="connsiteX4" fmla="*/ 451164 w 1442836"/>
                  <a:gd name="connsiteY4" fmla="*/ 2674774 h 3450952"/>
                  <a:gd name="connsiteX5" fmla="*/ 540383 w 1442836"/>
                  <a:gd name="connsiteY5" fmla="*/ 2415015 h 3450952"/>
                  <a:gd name="connsiteX6" fmla="*/ 537400 w 1442836"/>
                  <a:gd name="connsiteY6" fmla="*/ 1715733 h 3450952"/>
                  <a:gd name="connsiteX7" fmla="*/ 488422 w 1442836"/>
                  <a:gd name="connsiteY7" fmla="*/ 990391 h 3450952"/>
                  <a:gd name="connsiteX8" fmla="*/ 547228 w 1442836"/>
                  <a:gd name="connsiteY8" fmla="*/ 713341 h 3450952"/>
                  <a:gd name="connsiteX9" fmla="*/ 555629 w 1442836"/>
                  <a:gd name="connsiteY9" fmla="*/ 122126 h 3450952"/>
                  <a:gd name="connsiteX10" fmla="*/ 622832 w 1442836"/>
                  <a:gd name="connsiteY10" fmla="*/ 31942 h 3450952"/>
                  <a:gd name="connsiteX11" fmla="*/ 656436 w 1442836"/>
                  <a:gd name="connsiteY11" fmla="*/ 673259 h 3450952"/>
                  <a:gd name="connsiteX12" fmla="*/ 581825 w 1442836"/>
                  <a:gd name="connsiteY12" fmla="*/ 1012094 h 3450952"/>
                  <a:gd name="connsiteX13" fmla="*/ 593091 w 1442836"/>
                  <a:gd name="connsiteY13" fmla="*/ 1670293 h 3450952"/>
                  <a:gd name="connsiteX14" fmla="*/ 643891 w 1442836"/>
                  <a:gd name="connsiteY14" fmla="*/ 2216393 h 3450952"/>
                  <a:gd name="connsiteX15" fmla="*/ 686758 w 1442836"/>
                  <a:gd name="connsiteY15" fmla="*/ 2808713 h 3450952"/>
                  <a:gd name="connsiteX16" fmla="*/ 812167 w 1442836"/>
                  <a:gd name="connsiteY16" fmla="*/ 3034434 h 3450952"/>
                  <a:gd name="connsiteX17" fmla="*/ 906782 w 1442836"/>
                  <a:gd name="connsiteY17" fmla="*/ 3249153 h 3450952"/>
                  <a:gd name="connsiteX18" fmla="*/ 1130938 w 1442836"/>
                  <a:gd name="connsiteY18" fmla="*/ 3257572 h 3450952"/>
                  <a:gd name="connsiteX19" fmla="*/ 1442836 w 1442836"/>
                  <a:gd name="connsiteY19" fmla="*/ 3269408 h 3450952"/>
                  <a:gd name="connsiteX20" fmla="*/ 1160465 w 1442836"/>
                  <a:gd name="connsiteY20" fmla="*/ 3325871 h 3450952"/>
                  <a:gd name="connsiteX21" fmla="*/ 1028068 w 1442836"/>
                  <a:gd name="connsiteY21" fmla="*/ 3320850 h 3450952"/>
                  <a:gd name="connsiteX22" fmla="*/ 850268 w 1442836"/>
                  <a:gd name="connsiteY22" fmla="*/ 3345113 h 3450952"/>
                  <a:gd name="connsiteX23" fmla="*/ 696428 w 1442836"/>
                  <a:gd name="connsiteY23" fmla="*/ 3337150 h 3450952"/>
                  <a:gd name="connsiteX24" fmla="*/ 430530 w 1442836"/>
                  <a:gd name="connsiteY24" fmla="*/ 3356990 h 3450952"/>
                  <a:gd name="connsiteX25" fmla="*/ 208912 w 1442836"/>
                  <a:gd name="connsiteY25" fmla="*/ 3354374 h 3450952"/>
                  <a:gd name="connsiteX26" fmla="*/ 13969 w 1442836"/>
                  <a:gd name="connsiteY26" fmla="*/ 3450952 h 3450952"/>
                  <a:gd name="connsiteX0" fmla="*/ 0 w 1479272"/>
                  <a:gd name="connsiteY0" fmla="*/ 3502485 h 3502485"/>
                  <a:gd name="connsiteX1" fmla="*/ 36435 w 1479272"/>
                  <a:gd name="connsiteY1" fmla="*/ 3429833 h 3502485"/>
                  <a:gd name="connsiteX2" fmla="*/ 222431 w 1479272"/>
                  <a:gd name="connsiteY2" fmla="*/ 3248556 h 3502485"/>
                  <a:gd name="connsiteX3" fmla="*/ 304086 w 1479272"/>
                  <a:gd name="connsiteY3" fmla="*/ 2998771 h 3502485"/>
                  <a:gd name="connsiteX4" fmla="*/ 487600 w 1479272"/>
                  <a:gd name="connsiteY4" fmla="*/ 2674774 h 3502485"/>
                  <a:gd name="connsiteX5" fmla="*/ 576819 w 1479272"/>
                  <a:gd name="connsiteY5" fmla="*/ 2415015 h 3502485"/>
                  <a:gd name="connsiteX6" fmla="*/ 573836 w 1479272"/>
                  <a:gd name="connsiteY6" fmla="*/ 1715733 h 3502485"/>
                  <a:gd name="connsiteX7" fmla="*/ 524858 w 1479272"/>
                  <a:gd name="connsiteY7" fmla="*/ 990391 h 3502485"/>
                  <a:gd name="connsiteX8" fmla="*/ 583664 w 1479272"/>
                  <a:gd name="connsiteY8" fmla="*/ 713341 h 3502485"/>
                  <a:gd name="connsiteX9" fmla="*/ 592065 w 1479272"/>
                  <a:gd name="connsiteY9" fmla="*/ 122126 h 3502485"/>
                  <a:gd name="connsiteX10" fmla="*/ 659268 w 1479272"/>
                  <a:gd name="connsiteY10" fmla="*/ 31942 h 3502485"/>
                  <a:gd name="connsiteX11" fmla="*/ 692872 w 1479272"/>
                  <a:gd name="connsiteY11" fmla="*/ 673259 h 3502485"/>
                  <a:gd name="connsiteX12" fmla="*/ 618261 w 1479272"/>
                  <a:gd name="connsiteY12" fmla="*/ 1012094 h 3502485"/>
                  <a:gd name="connsiteX13" fmla="*/ 629527 w 1479272"/>
                  <a:gd name="connsiteY13" fmla="*/ 1670293 h 3502485"/>
                  <a:gd name="connsiteX14" fmla="*/ 680327 w 1479272"/>
                  <a:gd name="connsiteY14" fmla="*/ 2216393 h 3502485"/>
                  <a:gd name="connsiteX15" fmla="*/ 723194 w 1479272"/>
                  <a:gd name="connsiteY15" fmla="*/ 2808713 h 3502485"/>
                  <a:gd name="connsiteX16" fmla="*/ 848603 w 1479272"/>
                  <a:gd name="connsiteY16" fmla="*/ 3034434 h 3502485"/>
                  <a:gd name="connsiteX17" fmla="*/ 943218 w 1479272"/>
                  <a:gd name="connsiteY17" fmla="*/ 3249153 h 3502485"/>
                  <a:gd name="connsiteX18" fmla="*/ 1167374 w 1479272"/>
                  <a:gd name="connsiteY18" fmla="*/ 3257572 h 3502485"/>
                  <a:gd name="connsiteX19" fmla="*/ 1479272 w 1479272"/>
                  <a:gd name="connsiteY19" fmla="*/ 3269408 h 3502485"/>
                  <a:gd name="connsiteX20" fmla="*/ 1196901 w 1479272"/>
                  <a:gd name="connsiteY20" fmla="*/ 3325871 h 3502485"/>
                  <a:gd name="connsiteX21" fmla="*/ 1064504 w 1479272"/>
                  <a:gd name="connsiteY21" fmla="*/ 3320850 h 3502485"/>
                  <a:gd name="connsiteX22" fmla="*/ 886704 w 1479272"/>
                  <a:gd name="connsiteY22" fmla="*/ 3345113 h 3502485"/>
                  <a:gd name="connsiteX23" fmla="*/ 732864 w 1479272"/>
                  <a:gd name="connsiteY23" fmla="*/ 3337150 h 3502485"/>
                  <a:gd name="connsiteX24" fmla="*/ 466966 w 1479272"/>
                  <a:gd name="connsiteY24" fmla="*/ 3356990 h 3502485"/>
                  <a:gd name="connsiteX25" fmla="*/ 245348 w 1479272"/>
                  <a:gd name="connsiteY25" fmla="*/ 3354374 h 3502485"/>
                  <a:gd name="connsiteX26" fmla="*/ 0 w 1479272"/>
                  <a:gd name="connsiteY26" fmla="*/ 3502485 h 3502485"/>
                  <a:gd name="connsiteX0" fmla="*/ 0 w 1479272"/>
                  <a:gd name="connsiteY0" fmla="*/ 3502485 h 3502485"/>
                  <a:gd name="connsiteX1" fmla="*/ 36435 w 1479272"/>
                  <a:gd name="connsiteY1" fmla="*/ 3429833 h 3502485"/>
                  <a:gd name="connsiteX2" fmla="*/ 222431 w 1479272"/>
                  <a:gd name="connsiteY2" fmla="*/ 3248556 h 3502485"/>
                  <a:gd name="connsiteX3" fmla="*/ 304086 w 1479272"/>
                  <a:gd name="connsiteY3" fmla="*/ 2998771 h 3502485"/>
                  <a:gd name="connsiteX4" fmla="*/ 487600 w 1479272"/>
                  <a:gd name="connsiteY4" fmla="*/ 2674774 h 3502485"/>
                  <a:gd name="connsiteX5" fmla="*/ 576819 w 1479272"/>
                  <a:gd name="connsiteY5" fmla="*/ 2415015 h 3502485"/>
                  <a:gd name="connsiteX6" fmla="*/ 573836 w 1479272"/>
                  <a:gd name="connsiteY6" fmla="*/ 1715733 h 3502485"/>
                  <a:gd name="connsiteX7" fmla="*/ 524858 w 1479272"/>
                  <a:gd name="connsiteY7" fmla="*/ 990391 h 3502485"/>
                  <a:gd name="connsiteX8" fmla="*/ 583664 w 1479272"/>
                  <a:gd name="connsiteY8" fmla="*/ 713341 h 3502485"/>
                  <a:gd name="connsiteX9" fmla="*/ 592065 w 1479272"/>
                  <a:gd name="connsiteY9" fmla="*/ 122126 h 3502485"/>
                  <a:gd name="connsiteX10" fmla="*/ 659268 w 1479272"/>
                  <a:gd name="connsiteY10" fmla="*/ 31942 h 3502485"/>
                  <a:gd name="connsiteX11" fmla="*/ 642467 w 1479272"/>
                  <a:gd name="connsiteY11" fmla="*/ 673259 h 3502485"/>
                  <a:gd name="connsiteX12" fmla="*/ 618261 w 1479272"/>
                  <a:gd name="connsiteY12" fmla="*/ 1012094 h 3502485"/>
                  <a:gd name="connsiteX13" fmla="*/ 629527 w 1479272"/>
                  <a:gd name="connsiteY13" fmla="*/ 1670293 h 3502485"/>
                  <a:gd name="connsiteX14" fmla="*/ 680327 w 1479272"/>
                  <a:gd name="connsiteY14" fmla="*/ 2216393 h 3502485"/>
                  <a:gd name="connsiteX15" fmla="*/ 723194 w 1479272"/>
                  <a:gd name="connsiteY15" fmla="*/ 2808713 h 3502485"/>
                  <a:gd name="connsiteX16" fmla="*/ 848603 w 1479272"/>
                  <a:gd name="connsiteY16" fmla="*/ 3034434 h 3502485"/>
                  <a:gd name="connsiteX17" fmla="*/ 943218 w 1479272"/>
                  <a:gd name="connsiteY17" fmla="*/ 3249153 h 3502485"/>
                  <a:gd name="connsiteX18" fmla="*/ 1167374 w 1479272"/>
                  <a:gd name="connsiteY18" fmla="*/ 3257572 h 3502485"/>
                  <a:gd name="connsiteX19" fmla="*/ 1479272 w 1479272"/>
                  <a:gd name="connsiteY19" fmla="*/ 3269408 h 3502485"/>
                  <a:gd name="connsiteX20" fmla="*/ 1196901 w 1479272"/>
                  <a:gd name="connsiteY20" fmla="*/ 3325871 h 3502485"/>
                  <a:gd name="connsiteX21" fmla="*/ 1064504 w 1479272"/>
                  <a:gd name="connsiteY21" fmla="*/ 3320850 h 3502485"/>
                  <a:gd name="connsiteX22" fmla="*/ 886704 w 1479272"/>
                  <a:gd name="connsiteY22" fmla="*/ 3345113 h 3502485"/>
                  <a:gd name="connsiteX23" fmla="*/ 732864 w 1479272"/>
                  <a:gd name="connsiteY23" fmla="*/ 3337150 h 3502485"/>
                  <a:gd name="connsiteX24" fmla="*/ 466966 w 1479272"/>
                  <a:gd name="connsiteY24" fmla="*/ 3356990 h 3502485"/>
                  <a:gd name="connsiteX25" fmla="*/ 245348 w 1479272"/>
                  <a:gd name="connsiteY25" fmla="*/ 3354374 h 3502485"/>
                  <a:gd name="connsiteX26" fmla="*/ 0 w 1479272"/>
                  <a:gd name="connsiteY26" fmla="*/ 3502485 h 3502485"/>
                  <a:gd name="connsiteX0" fmla="*/ 0 w 1479272"/>
                  <a:gd name="connsiteY0" fmla="*/ 3502485 h 3502485"/>
                  <a:gd name="connsiteX1" fmla="*/ 36435 w 1479272"/>
                  <a:gd name="connsiteY1" fmla="*/ 3429833 h 3502485"/>
                  <a:gd name="connsiteX2" fmla="*/ 222431 w 1479272"/>
                  <a:gd name="connsiteY2" fmla="*/ 3248556 h 3502485"/>
                  <a:gd name="connsiteX3" fmla="*/ 304086 w 1479272"/>
                  <a:gd name="connsiteY3" fmla="*/ 2998771 h 3502485"/>
                  <a:gd name="connsiteX4" fmla="*/ 487600 w 1479272"/>
                  <a:gd name="connsiteY4" fmla="*/ 2674774 h 3502485"/>
                  <a:gd name="connsiteX5" fmla="*/ 576819 w 1479272"/>
                  <a:gd name="connsiteY5" fmla="*/ 2415015 h 3502485"/>
                  <a:gd name="connsiteX6" fmla="*/ 573836 w 1479272"/>
                  <a:gd name="connsiteY6" fmla="*/ 1715733 h 3502485"/>
                  <a:gd name="connsiteX7" fmla="*/ 575262 w 1479272"/>
                  <a:gd name="connsiteY7" fmla="*/ 1007569 h 3502485"/>
                  <a:gd name="connsiteX8" fmla="*/ 583664 w 1479272"/>
                  <a:gd name="connsiteY8" fmla="*/ 713341 h 3502485"/>
                  <a:gd name="connsiteX9" fmla="*/ 592065 w 1479272"/>
                  <a:gd name="connsiteY9" fmla="*/ 122126 h 3502485"/>
                  <a:gd name="connsiteX10" fmla="*/ 659268 w 1479272"/>
                  <a:gd name="connsiteY10" fmla="*/ 31942 h 3502485"/>
                  <a:gd name="connsiteX11" fmla="*/ 642467 w 1479272"/>
                  <a:gd name="connsiteY11" fmla="*/ 673259 h 3502485"/>
                  <a:gd name="connsiteX12" fmla="*/ 618261 w 1479272"/>
                  <a:gd name="connsiteY12" fmla="*/ 1012094 h 3502485"/>
                  <a:gd name="connsiteX13" fmla="*/ 629527 w 1479272"/>
                  <a:gd name="connsiteY13" fmla="*/ 1670293 h 3502485"/>
                  <a:gd name="connsiteX14" fmla="*/ 680327 w 1479272"/>
                  <a:gd name="connsiteY14" fmla="*/ 2216393 h 3502485"/>
                  <a:gd name="connsiteX15" fmla="*/ 723194 w 1479272"/>
                  <a:gd name="connsiteY15" fmla="*/ 2808713 h 3502485"/>
                  <a:gd name="connsiteX16" fmla="*/ 848603 w 1479272"/>
                  <a:gd name="connsiteY16" fmla="*/ 3034434 h 3502485"/>
                  <a:gd name="connsiteX17" fmla="*/ 943218 w 1479272"/>
                  <a:gd name="connsiteY17" fmla="*/ 3249153 h 3502485"/>
                  <a:gd name="connsiteX18" fmla="*/ 1167374 w 1479272"/>
                  <a:gd name="connsiteY18" fmla="*/ 3257572 h 3502485"/>
                  <a:gd name="connsiteX19" fmla="*/ 1479272 w 1479272"/>
                  <a:gd name="connsiteY19" fmla="*/ 3269408 h 3502485"/>
                  <a:gd name="connsiteX20" fmla="*/ 1196901 w 1479272"/>
                  <a:gd name="connsiteY20" fmla="*/ 3325871 h 3502485"/>
                  <a:gd name="connsiteX21" fmla="*/ 1064504 w 1479272"/>
                  <a:gd name="connsiteY21" fmla="*/ 3320850 h 3502485"/>
                  <a:gd name="connsiteX22" fmla="*/ 886704 w 1479272"/>
                  <a:gd name="connsiteY22" fmla="*/ 3345113 h 3502485"/>
                  <a:gd name="connsiteX23" fmla="*/ 732864 w 1479272"/>
                  <a:gd name="connsiteY23" fmla="*/ 3337150 h 3502485"/>
                  <a:gd name="connsiteX24" fmla="*/ 466966 w 1479272"/>
                  <a:gd name="connsiteY24" fmla="*/ 3356990 h 3502485"/>
                  <a:gd name="connsiteX25" fmla="*/ 245348 w 1479272"/>
                  <a:gd name="connsiteY25" fmla="*/ 3354374 h 3502485"/>
                  <a:gd name="connsiteX26" fmla="*/ 0 w 1479272"/>
                  <a:gd name="connsiteY26" fmla="*/ 3502485 h 350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79272" h="3502485">
                    <a:moveTo>
                      <a:pt x="0" y="3502485"/>
                    </a:moveTo>
                    <a:lnTo>
                      <a:pt x="36435" y="3429833"/>
                    </a:lnTo>
                    <a:cubicBezTo>
                      <a:pt x="76031" y="3356047"/>
                      <a:pt x="182835" y="3322342"/>
                      <a:pt x="222431" y="3248556"/>
                    </a:cubicBezTo>
                    <a:lnTo>
                      <a:pt x="304086" y="2998771"/>
                    </a:lnTo>
                    <a:lnTo>
                      <a:pt x="487600" y="2674774"/>
                    </a:lnTo>
                    <a:lnTo>
                      <a:pt x="576819" y="2415015"/>
                    </a:lnTo>
                    <a:cubicBezTo>
                      <a:pt x="575825" y="2181921"/>
                      <a:pt x="574830" y="1948827"/>
                      <a:pt x="573836" y="1715733"/>
                    </a:cubicBezTo>
                    <a:cubicBezTo>
                      <a:pt x="574311" y="1479678"/>
                      <a:pt x="574787" y="1243624"/>
                      <a:pt x="575262" y="1007569"/>
                    </a:cubicBezTo>
                    <a:cubicBezTo>
                      <a:pt x="575500" y="868895"/>
                      <a:pt x="568097" y="709724"/>
                      <a:pt x="583664" y="713341"/>
                    </a:cubicBezTo>
                    <a:cubicBezTo>
                      <a:pt x="601866" y="657145"/>
                      <a:pt x="573864" y="128806"/>
                      <a:pt x="592065" y="122126"/>
                    </a:cubicBezTo>
                    <a:cubicBezTo>
                      <a:pt x="601865" y="70353"/>
                      <a:pt x="642467" y="-59913"/>
                      <a:pt x="659268" y="31942"/>
                    </a:cubicBezTo>
                    <a:cubicBezTo>
                      <a:pt x="676069" y="123797"/>
                      <a:pt x="646501" y="571694"/>
                      <a:pt x="642467" y="673259"/>
                    </a:cubicBezTo>
                    <a:cubicBezTo>
                      <a:pt x="638433" y="774824"/>
                      <a:pt x="613417" y="875984"/>
                      <a:pt x="618261" y="1012094"/>
                    </a:cubicBezTo>
                    <a:lnTo>
                      <a:pt x="629527" y="1670293"/>
                    </a:lnTo>
                    <a:lnTo>
                      <a:pt x="680327" y="2216393"/>
                    </a:lnTo>
                    <a:lnTo>
                      <a:pt x="723194" y="2808713"/>
                    </a:lnTo>
                    <a:lnTo>
                      <a:pt x="848603" y="3034434"/>
                    </a:lnTo>
                    <a:lnTo>
                      <a:pt x="943218" y="3249153"/>
                    </a:lnTo>
                    <a:lnTo>
                      <a:pt x="1167374" y="3257572"/>
                    </a:lnTo>
                    <a:lnTo>
                      <a:pt x="1479272" y="3269408"/>
                    </a:lnTo>
                    <a:lnTo>
                      <a:pt x="1196901" y="3325871"/>
                    </a:lnTo>
                    <a:lnTo>
                      <a:pt x="1064504" y="3320850"/>
                    </a:lnTo>
                    <a:lnTo>
                      <a:pt x="886704" y="3345113"/>
                    </a:lnTo>
                    <a:lnTo>
                      <a:pt x="732864" y="3337150"/>
                    </a:lnTo>
                    <a:lnTo>
                      <a:pt x="466966" y="3356990"/>
                    </a:lnTo>
                    <a:lnTo>
                      <a:pt x="245348" y="3354374"/>
                    </a:lnTo>
                    <a:lnTo>
                      <a:pt x="0" y="3502485"/>
                    </a:lnTo>
                    <a:close/>
                  </a:path>
                </a:pathLst>
              </a:custGeom>
              <a:solidFill>
                <a:schemeClr val="accent4">
                  <a:lumMod val="75000"/>
                </a:schemeClr>
              </a:solidFill>
              <a:ln>
                <a:solidFill>
                  <a:schemeClr val="accent4">
                    <a:lumMod val="75000"/>
                  </a:schemeClr>
                </a:solidFill>
              </a:ln>
              <a:scene3d>
                <a:camera prst="orthographicFront"/>
                <a:lightRig rig="threePt" dir="t"/>
              </a:scene3d>
              <a:sp3d prstMaterial="dkEdge"/>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139" name="Oval 138"/>
              <p:cNvSpPr/>
              <p:nvPr/>
            </p:nvSpPr>
            <p:spPr>
              <a:xfrm rot="13887224" flipH="1">
                <a:off x="7133401" y="3949854"/>
                <a:ext cx="124115" cy="136796"/>
              </a:xfrm>
              <a:prstGeom prst="ellipse">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1" name="Group 90"/>
            <p:cNvGrpSpPr/>
            <p:nvPr/>
          </p:nvGrpSpPr>
          <p:grpSpPr>
            <a:xfrm>
              <a:off x="7118844" y="1821855"/>
              <a:ext cx="2265680" cy="2579716"/>
              <a:chOff x="6218320" y="1866273"/>
              <a:chExt cx="2265680" cy="2579716"/>
            </a:xfrm>
          </p:grpSpPr>
          <p:sp>
            <p:nvSpPr>
              <p:cNvPr id="115" name="Freeform 114"/>
              <p:cNvSpPr/>
              <p:nvPr/>
            </p:nvSpPr>
            <p:spPr>
              <a:xfrm>
                <a:off x="6886676" y="2595079"/>
                <a:ext cx="813206" cy="1614185"/>
              </a:xfrm>
              <a:custGeom>
                <a:avLst/>
                <a:gdLst>
                  <a:gd name="connsiteX0" fmla="*/ 0 w 1689100"/>
                  <a:gd name="connsiteY0" fmla="*/ 1917700 h 1968500"/>
                  <a:gd name="connsiteX1" fmla="*/ 228600 w 1689100"/>
                  <a:gd name="connsiteY1" fmla="*/ 1689100 h 1968500"/>
                  <a:gd name="connsiteX2" fmla="*/ 368300 w 1689100"/>
                  <a:gd name="connsiteY2" fmla="*/ 1422400 h 1968500"/>
                  <a:gd name="connsiteX3" fmla="*/ 495300 w 1689100"/>
                  <a:gd name="connsiteY3" fmla="*/ 939800 h 1968500"/>
                  <a:gd name="connsiteX4" fmla="*/ 749300 w 1689100"/>
                  <a:gd name="connsiteY4" fmla="*/ 533400 h 1968500"/>
                  <a:gd name="connsiteX5" fmla="*/ 800100 w 1689100"/>
                  <a:gd name="connsiteY5" fmla="*/ 25400 h 1968500"/>
                  <a:gd name="connsiteX6" fmla="*/ 863600 w 1689100"/>
                  <a:gd name="connsiteY6" fmla="*/ 152400 h 1968500"/>
                  <a:gd name="connsiteX7" fmla="*/ 939800 w 1689100"/>
                  <a:gd name="connsiteY7" fmla="*/ 0 h 1968500"/>
                  <a:gd name="connsiteX8" fmla="*/ 990600 w 1689100"/>
                  <a:gd name="connsiteY8" fmla="*/ 546100 h 1968500"/>
                  <a:gd name="connsiteX9" fmla="*/ 1181100 w 1689100"/>
                  <a:gd name="connsiteY9" fmla="*/ 927100 h 1968500"/>
                  <a:gd name="connsiteX10" fmla="*/ 1257300 w 1689100"/>
                  <a:gd name="connsiteY10" fmla="*/ 1117600 h 1968500"/>
                  <a:gd name="connsiteX11" fmla="*/ 1371600 w 1689100"/>
                  <a:gd name="connsiteY11" fmla="*/ 1473200 h 1968500"/>
                  <a:gd name="connsiteX12" fmla="*/ 1536700 w 1689100"/>
                  <a:gd name="connsiteY12" fmla="*/ 1739900 h 1968500"/>
                  <a:gd name="connsiteX13" fmla="*/ 1689100 w 1689100"/>
                  <a:gd name="connsiteY13" fmla="*/ 1905000 h 1968500"/>
                  <a:gd name="connsiteX14" fmla="*/ 1536700 w 1689100"/>
                  <a:gd name="connsiteY14" fmla="*/ 1866900 h 1968500"/>
                  <a:gd name="connsiteX15" fmla="*/ 1473200 w 1689100"/>
                  <a:gd name="connsiteY15" fmla="*/ 1955800 h 1968500"/>
                  <a:gd name="connsiteX16" fmla="*/ 1295400 w 1689100"/>
                  <a:gd name="connsiteY16" fmla="*/ 1765300 h 1968500"/>
                  <a:gd name="connsiteX17" fmla="*/ 1143000 w 1689100"/>
                  <a:gd name="connsiteY17" fmla="*/ 1879600 h 1968500"/>
                  <a:gd name="connsiteX18" fmla="*/ 698500 w 1689100"/>
                  <a:gd name="connsiteY18" fmla="*/ 1854200 h 1968500"/>
                  <a:gd name="connsiteX19" fmla="*/ 457200 w 1689100"/>
                  <a:gd name="connsiteY19" fmla="*/ 1778000 h 1968500"/>
                  <a:gd name="connsiteX20" fmla="*/ 203200 w 1689100"/>
                  <a:gd name="connsiteY20" fmla="*/ 1968500 h 1968500"/>
                  <a:gd name="connsiteX21" fmla="*/ 177800 w 1689100"/>
                  <a:gd name="connsiteY21" fmla="*/ 1866900 h 1968500"/>
                  <a:gd name="connsiteX22" fmla="*/ 0 w 1689100"/>
                  <a:gd name="connsiteY22" fmla="*/ 1917700 h 1968500"/>
                  <a:gd name="connsiteX0" fmla="*/ 0 w 1689100"/>
                  <a:gd name="connsiteY0" fmla="*/ 1917700 h 1968500"/>
                  <a:gd name="connsiteX1" fmla="*/ 228600 w 1689100"/>
                  <a:gd name="connsiteY1" fmla="*/ 1689100 h 1968500"/>
                  <a:gd name="connsiteX2" fmla="*/ 368300 w 1689100"/>
                  <a:gd name="connsiteY2" fmla="*/ 1422400 h 1968500"/>
                  <a:gd name="connsiteX3" fmla="*/ 495300 w 1689100"/>
                  <a:gd name="connsiteY3" fmla="*/ 939800 h 1968500"/>
                  <a:gd name="connsiteX4" fmla="*/ 749300 w 1689100"/>
                  <a:gd name="connsiteY4" fmla="*/ 533400 h 1968500"/>
                  <a:gd name="connsiteX5" fmla="*/ 800100 w 1689100"/>
                  <a:gd name="connsiteY5" fmla="*/ 25400 h 1968500"/>
                  <a:gd name="connsiteX6" fmla="*/ 863600 w 1689100"/>
                  <a:gd name="connsiteY6" fmla="*/ 152400 h 1968500"/>
                  <a:gd name="connsiteX7" fmla="*/ 939800 w 1689100"/>
                  <a:gd name="connsiteY7" fmla="*/ 0 h 1968500"/>
                  <a:gd name="connsiteX8" fmla="*/ 990600 w 1689100"/>
                  <a:gd name="connsiteY8" fmla="*/ 546100 h 1968500"/>
                  <a:gd name="connsiteX9" fmla="*/ 1181100 w 1689100"/>
                  <a:gd name="connsiteY9" fmla="*/ 927100 h 1968500"/>
                  <a:gd name="connsiteX10" fmla="*/ 1257300 w 1689100"/>
                  <a:gd name="connsiteY10" fmla="*/ 1117600 h 1968500"/>
                  <a:gd name="connsiteX11" fmla="*/ 1371600 w 1689100"/>
                  <a:gd name="connsiteY11" fmla="*/ 1473200 h 1968500"/>
                  <a:gd name="connsiteX12" fmla="*/ 1536700 w 1689100"/>
                  <a:gd name="connsiteY12" fmla="*/ 1739900 h 1968500"/>
                  <a:gd name="connsiteX13" fmla="*/ 1689100 w 1689100"/>
                  <a:gd name="connsiteY13" fmla="*/ 1905000 h 1968500"/>
                  <a:gd name="connsiteX14" fmla="*/ 1536700 w 1689100"/>
                  <a:gd name="connsiteY14" fmla="*/ 1866900 h 1968500"/>
                  <a:gd name="connsiteX15" fmla="*/ 1473200 w 1689100"/>
                  <a:gd name="connsiteY15" fmla="*/ 1955800 h 1968500"/>
                  <a:gd name="connsiteX16" fmla="*/ 1295400 w 1689100"/>
                  <a:gd name="connsiteY16" fmla="*/ 1765300 h 1968500"/>
                  <a:gd name="connsiteX17" fmla="*/ 1143000 w 1689100"/>
                  <a:gd name="connsiteY17" fmla="*/ 1879600 h 1968500"/>
                  <a:gd name="connsiteX18" fmla="*/ 698500 w 1689100"/>
                  <a:gd name="connsiteY18" fmla="*/ 1854200 h 1968500"/>
                  <a:gd name="connsiteX19" fmla="*/ 457200 w 1689100"/>
                  <a:gd name="connsiteY19" fmla="*/ 1778000 h 1968500"/>
                  <a:gd name="connsiteX20" fmla="*/ 203200 w 1689100"/>
                  <a:gd name="connsiteY20" fmla="*/ 1968500 h 1968500"/>
                  <a:gd name="connsiteX21" fmla="*/ 177800 w 1689100"/>
                  <a:gd name="connsiteY21" fmla="*/ 1866900 h 1968500"/>
                  <a:gd name="connsiteX22" fmla="*/ 0 w 1689100"/>
                  <a:gd name="connsiteY22" fmla="*/ 1917700 h 1968500"/>
                  <a:gd name="connsiteX0" fmla="*/ 0 w 1689100"/>
                  <a:gd name="connsiteY0" fmla="*/ 1917700 h 1968500"/>
                  <a:gd name="connsiteX1" fmla="*/ 228600 w 1689100"/>
                  <a:gd name="connsiteY1" fmla="*/ 1689100 h 1968500"/>
                  <a:gd name="connsiteX2" fmla="*/ 368300 w 1689100"/>
                  <a:gd name="connsiteY2" fmla="*/ 1422400 h 1968500"/>
                  <a:gd name="connsiteX3" fmla="*/ 495300 w 1689100"/>
                  <a:gd name="connsiteY3" fmla="*/ 939800 h 1968500"/>
                  <a:gd name="connsiteX4" fmla="*/ 482600 w 1689100"/>
                  <a:gd name="connsiteY4" fmla="*/ 927100 h 1968500"/>
                  <a:gd name="connsiteX5" fmla="*/ 749300 w 1689100"/>
                  <a:gd name="connsiteY5" fmla="*/ 533400 h 1968500"/>
                  <a:gd name="connsiteX6" fmla="*/ 800100 w 1689100"/>
                  <a:gd name="connsiteY6" fmla="*/ 25400 h 1968500"/>
                  <a:gd name="connsiteX7" fmla="*/ 863600 w 1689100"/>
                  <a:gd name="connsiteY7" fmla="*/ 152400 h 1968500"/>
                  <a:gd name="connsiteX8" fmla="*/ 939800 w 1689100"/>
                  <a:gd name="connsiteY8" fmla="*/ 0 h 1968500"/>
                  <a:gd name="connsiteX9" fmla="*/ 990600 w 1689100"/>
                  <a:gd name="connsiteY9" fmla="*/ 546100 h 1968500"/>
                  <a:gd name="connsiteX10" fmla="*/ 1181100 w 1689100"/>
                  <a:gd name="connsiteY10" fmla="*/ 927100 h 1968500"/>
                  <a:gd name="connsiteX11" fmla="*/ 1257300 w 1689100"/>
                  <a:gd name="connsiteY11" fmla="*/ 1117600 h 1968500"/>
                  <a:gd name="connsiteX12" fmla="*/ 1371600 w 1689100"/>
                  <a:gd name="connsiteY12" fmla="*/ 1473200 h 1968500"/>
                  <a:gd name="connsiteX13" fmla="*/ 1536700 w 1689100"/>
                  <a:gd name="connsiteY13" fmla="*/ 1739900 h 1968500"/>
                  <a:gd name="connsiteX14" fmla="*/ 1689100 w 1689100"/>
                  <a:gd name="connsiteY14" fmla="*/ 1905000 h 1968500"/>
                  <a:gd name="connsiteX15" fmla="*/ 1536700 w 1689100"/>
                  <a:gd name="connsiteY15" fmla="*/ 1866900 h 1968500"/>
                  <a:gd name="connsiteX16" fmla="*/ 1473200 w 1689100"/>
                  <a:gd name="connsiteY16" fmla="*/ 1955800 h 1968500"/>
                  <a:gd name="connsiteX17" fmla="*/ 1295400 w 1689100"/>
                  <a:gd name="connsiteY17" fmla="*/ 1765300 h 1968500"/>
                  <a:gd name="connsiteX18" fmla="*/ 1143000 w 1689100"/>
                  <a:gd name="connsiteY18" fmla="*/ 1879600 h 1968500"/>
                  <a:gd name="connsiteX19" fmla="*/ 698500 w 1689100"/>
                  <a:gd name="connsiteY19" fmla="*/ 1854200 h 1968500"/>
                  <a:gd name="connsiteX20" fmla="*/ 457200 w 1689100"/>
                  <a:gd name="connsiteY20" fmla="*/ 1778000 h 1968500"/>
                  <a:gd name="connsiteX21" fmla="*/ 203200 w 1689100"/>
                  <a:gd name="connsiteY21" fmla="*/ 1968500 h 1968500"/>
                  <a:gd name="connsiteX22" fmla="*/ 177800 w 1689100"/>
                  <a:gd name="connsiteY22" fmla="*/ 1866900 h 1968500"/>
                  <a:gd name="connsiteX23" fmla="*/ 0 w 1689100"/>
                  <a:gd name="connsiteY23" fmla="*/ 1917700 h 1968500"/>
                  <a:gd name="connsiteX0" fmla="*/ 0 w 1689100"/>
                  <a:gd name="connsiteY0" fmla="*/ 1917700 h 1968500"/>
                  <a:gd name="connsiteX1" fmla="*/ 228600 w 1689100"/>
                  <a:gd name="connsiteY1" fmla="*/ 1689100 h 1968500"/>
                  <a:gd name="connsiteX2" fmla="*/ 368300 w 1689100"/>
                  <a:gd name="connsiteY2" fmla="*/ 1422400 h 1968500"/>
                  <a:gd name="connsiteX3" fmla="*/ 495300 w 1689100"/>
                  <a:gd name="connsiteY3" fmla="*/ 939800 h 1968500"/>
                  <a:gd name="connsiteX4" fmla="*/ 749300 w 1689100"/>
                  <a:gd name="connsiteY4" fmla="*/ 533400 h 1968500"/>
                  <a:gd name="connsiteX5" fmla="*/ 800100 w 1689100"/>
                  <a:gd name="connsiteY5" fmla="*/ 25400 h 1968500"/>
                  <a:gd name="connsiteX6" fmla="*/ 863600 w 1689100"/>
                  <a:gd name="connsiteY6" fmla="*/ 152400 h 1968500"/>
                  <a:gd name="connsiteX7" fmla="*/ 939800 w 1689100"/>
                  <a:gd name="connsiteY7" fmla="*/ 0 h 1968500"/>
                  <a:gd name="connsiteX8" fmla="*/ 990600 w 1689100"/>
                  <a:gd name="connsiteY8" fmla="*/ 546100 h 1968500"/>
                  <a:gd name="connsiteX9" fmla="*/ 1181100 w 1689100"/>
                  <a:gd name="connsiteY9" fmla="*/ 927100 h 1968500"/>
                  <a:gd name="connsiteX10" fmla="*/ 1257300 w 1689100"/>
                  <a:gd name="connsiteY10" fmla="*/ 1117600 h 1968500"/>
                  <a:gd name="connsiteX11" fmla="*/ 1371600 w 1689100"/>
                  <a:gd name="connsiteY11" fmla="*/ 1473200 h 1968500"/>
                  <a:gd name="connsiteX12" fmla="*/ 1536700 w 1689100"/>
                  <a:gd name="connsiteY12" fmla="*/ 1739900 h 1968500"/>
                  <a:gd name="connsiteX13" fmla="*/ 1689100 w 1689100"/>
                  <a:gd name="connsiteY13" fmla="*/ 1905000 h 1968500"/>
                  <a:gd name="connsiteX14" fmla="*/ 1536700 w 1689100"/>
                  <a:gd name="connsiteY14" fmla="*/ 1866900 h 1968500"/>
                  <a:gd name="connsiteX15" fmla="*/ 1473200 w 1689100"/>
                  <a:gd name="connsiteY15" fmla="*/ 1955800 h 1968500"/>
                  <a:gd name="connsiteX16" fmla="*/ 1295400 w 1689100"/>
                  <a:gd name="connsiteY16" fmla="*/ 1765300 h 1968500"/>
                  <a:gd name="connsiteX17" fmla="*/ 1143000 w 1689100"/>
                  <a:gd name="connsiteY17" fmla="*/ 1879600 h 1968500"/>
                  <a:gd name="connsiteX18" fmla="*/ 698500 w 1689100"/>
                  <a:gd name="connsiteY18" fmla="*/ 1854200 h 1968500"/>
                  <a:gd name="connsiteX19" fmla="*/ 457200 w 1689100"/>
                  <a:gd name="connsiteY19" fmla="*/ 1778000 h 1968500"/>
                  <a:gd name="connsiteX20" fmla="*/ 203200 w 1689100"/>
                  <a:gd name="connsiteY20" fmla="*/ 1968500 h 1968500"/>
                  <a:gd name="connsiteX21" fmla="*/ 177800 w 1689100"/>
                  <a:gd name="connsiteY21" fmla="*/ 1866900 h 1968500"/>
                  <a:gd name="connsiteX22" fmla="*/ 0 w 1689100"/>
                  <a:gd name="connsiteY22" fmla="*/ 1917700 h 1968500"/>
                  <a:gd name="connsiteX0" fmla="*/ 0 w 1689100"/>
                  <a:gd name="connsiteY0" fmla="*/ 1917700 h 1968500"/>
                  <a:gd name="connsiteX1" fmla="*/ 228600 w 1689100"/>
                  <a:gd name="connsiteY1" fmla="*/ 1689100 h 1968500"/>
                  <a:gd name="connsiteX2" fmla="*/ 368300 w 1689100"/>
                  <a:gd name="connsiteY2" fmla="*/ 1422400 h 1968500"/>
                  <a:gd name="connsiteX3" fmla="*/ 495300 w 1689100"/>
                  <a:gd name="connsiteY3" fmla="*/ 939800 h 1968500"/>
                  <a:gd name="connsiteX4" fmla="*/ 749300 w 1689100"/>
                  <a:gd name="connsiteY4" fmla="*/ 533400 h 1968500"/>
                  <a:gd name="connsiteX5" fmla="*/ 800100 w 1689100"/>
                  <a:gd name="connsiteY5" fmla="*/ 25400 h 1968500"/>
                  <a:gd name="connsiteX6" fmla="*/ 863600 w 1689100"/>
                  <a:gd name="connsiteY6" fmla="*/ 152400 h 1968500"/>
                  <a:gd name="connsiteX7" fmla="*/ 939800 w 1689100"/>
                  <a:gd name="connsiteY7" fmla="*/ 0 h 1968500"/>
                  <a:gd name="connsiteX8" fmla="*/ 990600 w 1689100"/>
                  <a:gd name="connsiteY8" fmla="*/ 546100 h 1968500"/>
                  <a:gd name="connsiteX9" fmla="*/ 1181100 w 1689100"/>
                  <a:gd name="connsiteY9" fmla="*/ 927100 h 1968500"/>
                  <a:gd name="connsiteX10" fmla="*/ 1257300 w 1689100"/>
                  <a:gd name="connsiteY10" fmla="*/ 1117600 h 1968500"/>
                  <a:gd name="connsiteX11" fmla="*/ 1371600 w 1689100"/>
                  <a:gd name="connsiteY11" fmla="*/ 1473200 h 1968500"/>
                  <a:gd name="connsiteX12" fmla="*/ 1536700 w 1689100"/>
                  <a:gd name="connsiteY12" fmla="*/ 1739900 h 1968500"/>
                  <a:gd name="connsiteX13" fmla="*/ 1689100 w 1689100"/>
                  <a:gd name="connsiteY13" fmla="*/ 1905000 h 1968500"/>
                  <a:gd name="connsiteX14" fmla="*/ 1536700 w 1689100"/>
                  <a:gd name="connsiteY14" fmla="*/ 1866900 h 1968500"/>
                  <a:gd name="connsiteX15" fmla="*/ 1473200 w 1689100"/>
                  <a:gd name="connsiteY15" fmla="*/ 1955800 h 1968500"/>
                  <a:gd name="connsiteX16" fmla="*/ 1295400 w 1689100"/>
                  <a:gd name="connsiteY16" fmla="*/ 1765300 h 1968500"/>
                  <a:gd name="connsiteX17" fmla="*/ 1143000 w 1689100"/>
                  <a:gd name="connsiteY17" fmla="*/ 1879600 h 1968500"/>
                  <a:gd name="connsiteX18" fmla="*/ 698500 w 1689100"/>
                  <a:gd name="connsiteY18" fmla="*/ 1854200 h 1968500"/>
                  <a:gd name="connsiteX19" fmla="*/ 457200 w 1689100"/>
                  <a:gd name="connsiteY19" fmla="*/ 1778000 h 1968500"/>
                  <a:gd name="connsiteX20" fmla="*/ 203200 w 1689100"/>
                  <a:gd name="connsiteY20" fmla="*/ 1968500 h 1968500"/>
                  <a:gd name="connsiteX21" fmla="*/ 177800 w 1689100"/>
                  <a:gd name="connsiteY21" fmla="*/ 1866900 h 1968500"/>
                  <a:gd name="connsiteX22" fmla="*/ 0 w 1689100"/>
                  <a:gd name="connsiteY22" fmla="*/ 1917700 h 1968500"/>
                  <a:gd name="connsiteX0" fmla="*/ 0 w 1689100"/>
                  <a:gd name="connsiteY0" fmla="*/ 1917700 h 1968500"/>
                  <a:gd name="connsiteX1" fmla="*/ 228600 w 1689100"/>
                  <a:gd name="connsiteY1" fmla="*/ 1689100 h 1968500"/>
                  <a:gd name="connsiteX2" fmla="*/ 368300 w 1689100"/>
                  <a:gd name="connsiteY2" fmla="*/ 1422400 h 1968500"/>
                  <a:gd name="connsiteX3" fmla="*/ 571500 w 1689100"/>
                  <a:gd name="connsiteY3" fmla="*/ 863600 h 1968500"/>
                  <a:gd name="connsiteX4" fmla="*/ 749300 w 1689100"/>
                  <a:gd name="connsiteY4" fmla="*/ 533400 h 1968500"/>
                  <a:gd name="connsiteX5" fmla="*/ 800100 w 1689100"/>
                  <a:gd name="connsiteY5" fmla="*/ 25400 h 1968500"/>
                  <a:gd name="connsiteX6" fmla="*/ 863600 w 1689100"/>
                  <a:gd name="connsiteY6" fmla="*/ 152400 h 1968500"/>
                  <a:gd name="connsiteX7" fmla="*/ 939800 w 1689100"/>
                  <a:gd name="connsiteY7" fmla="*/ 0 h 1968500"/>
                  <a:gd name="connsiteX8" fmla="*/ 990600 w 1689100"/>
                  <a:gd name="connsiteY8" fmla="*/ 546100 h 1968500"/>
                  <a:gd name="connsiteX9" fmla="*/ 1181100 w 1689100"/>
                  <a:gd name="connsiteY9" fmla="*/ 927100 h 1968500"/>
                  <a:gd name="connsiteX10" fmla="*/ 1257300 w 1689100"/>
                  <a:gd name="connsiteY10" fmla="*/ 1117600 h 1968500"/>
                  <a:gd name="connsiteX11" fmla="*/ 1371600 w 1689100"/>
                  <a:gd name="connsiteY11" fmla="*/ 1473200 h 1968500"/>
                  <a:gd name="connsiteX12" fmla="*/ 1536700 w 1689100"/>
                  <a:gd name="connsiteY12" fmla="*/ 1739900 h 1968500"/>
                  <a:gd name="connsiteX13" fmla="*/ 1689100 w 1689100"/>
                  <a:gd name="connsiteY13" fmla="*/ 1905000 h 1968500"/>
                  <a:gd name="connsiteX14" fmla="*/ 1536700 w 1689100"/>
                  <a:gd name="connsiteY14" fmla="*/ 1866900 h 1968500"/>
                  <a:gd name="connsiteX15" fmla="*/ 1473200 w 1689100"/>
                  <a:gd name="connsiteY15" fmla="*/ 1955800 h 1968500"/>
                  <a:gd name="connsiteX16" fmla="*/ 1295400 w 1689100"/>
                  <a:gd name="connsiteY16" fmla="*/ 1765300 h 1968500"/>
                  <a:gd name="connsiteX17" fmla="*/ 1143000 w 1689100"/>
                  <a:gd name="connsiteY17" fmla="*/ 1879600 h 1968500"/>
                  <a:gd name="connsiteX18" fmla="*/ 698500 w 1689100"/>
                  <a:gd name="connsiteY18" fmla="*/ 1854200 h 1968500"/>
                  <a:gd name="connsiteX19" fmla="*/ 457200 w 1689100"/>
                  <a:gd name="connsiteY19" fmla="*/ 1778000 h 1968500"/>
                  <a:gd name="connsiteX20" fmla="*/ 203200 w 1689100"/>
                  <a:gd name="connsiteY20" fmla="*/ 1968500 h 1968500"/>
                  <a:gd name="connsiteX21" fmla="*/ 177800 w 1689100"/>
                  <a:gd name="connsiteY21" fmla="*/ 1866900 h 1968500"/>
                  <a:gd name="connsiteX22" fmla="*/ 0 w 1689100"/>
                  <a:gd name="connsiteY22" fmla="*/ 1917700 h 1968500"/>
                  <a:gd name="connsiteX0" fmla="*/ 0 w 1689100"/>
                  <a:gd name="connsiteY0" fmla="*/ 2974532 h 3025332"/>
                  <a:gd name="connsiteX1" fmla="*/ 228600 w 1689100"/>
                  <a:gd name="connsiteY1" fmla="*/ 2745932 h 3025332"/>
                  <a:gd name="connsiteX2" fmla="*/ 368300 w 1689100"/>
                  <a:gd name="connsiteY2" fmla="*/ 2479232 h 3025332"/>
                  <a:gd name="connsiteX3" fmla="*/ 571500 w 1689100"/>
                  <a:gd name="connsiteY3" fmla="*/ 1920432 h 3025332"/>
                  <a:gd name="connsiteX4" fmla="*/ 749300 w 1689100"/>
                  <a:gd name="connsiteY4" fmla="*/ 1590232 h 3025332"/>
                  <a:gd name="connsiteX5" fmla="*/ 800100 w 1689100"/>
                  <a:gd name="connsiteY5" fmla="*/ 1082232 h 3025332"/>
                  <a:gd name="connsiteX6" fmla="*/ 893126 w 1689100"/>
                  <a:gd name="connsiteY6" fmla="*/ 0 h 3025332"/>
                  <a:gd name="connsiteX7" fmla="*/ 939800 w 1689100"/>
                  <a:gd name="connsiteY7" fmla="*/ 1056832 h 3025332"/>
                  <a:gd name="connsiteX8" fmla="*/ 990600 w 1689100"/>
                  <a:gd name="connsiteY8" fmla="*/ 1602932 h 3025332"/>
                  <a:gd name="connsiteX9" fmla="*/ 1181100 w 1689100"/>
                  <a:gd name="connsiteY9" fmla="*/ 1983932 h 3025332"/>
                  <a:gd name="connsiteX10" fmla="*/ 1257300 w 1689100"/>
                  <a:gd name="connsiteY10" fmla="*/ 2174432 h 3025332"/>
                  <a:gd name="connsiteX11" fmla="*/ 1371600 w 1689100"/>
                  <a:gd name="connsiteY11" fmla="*/ 2530032 h 3025332"/>
                  <a:gd name="connsiteX12" fmla="*/ 1536700 w 1689100"/>
                  <a:gd name="connsiteY12" fmla="*/ 2796732 h 3025332"/>
                  <a:gd name="connsiteX13" fmla="*/ 1689100 w 1689100"/>
                  <a:gd name="connsiteY13" fmla="*/ 2961832 h 3025332"/>
                  <a:gd name="connsiteX14" fmla="*/ 1536700 w 1689100"/>
                  <a:gd name="connsiteY14" fmla="*/ 2923732 h 3025332"/>
                  <a:gd name="connsiteX15" fmla="*/ 1473200 w 1689100"/>
                  <a:gd name="connsiteY15" fmla="*/ 3012632 h 3025332"/>
                  <a:gd name="connsiteX16" fmla="*/ 1295400 w 1689100"/>
                  <a:gd name="connsiteY16" fmla="*/ 2822132 h 3025332"/>
                  <a:gd name="connsiteX17" fmla="*/ 1143000 w 1689100"/>
                  <a:gd name="connsiteY17" fmla="*/ 2936432 h 3025332"/>
                  <a:gd name="connsiteX18" fmla="*/ 698500 w 1689100"/>
                  <a:gd name="connsiteY18" fmla="*/ 2911032 h 3025332"/>
                  <a:gd name="connsiteX19" fmla="*/ 457200 w 1689100"/>
                  <a:gd name="connsiteY19" fmla="*/ 2834832 h 3025332"/>
                  <a:gd name="connsiteX20" fmla="*/ 203200 w 1689100"/>
                  <a:gd name="connsiteY20" fmla="*/ 3025332 h 3025332"/>
                  <a:gd name="connsiteX21" fmla="*/ 177800 w 1689100"/>
                  <a:gd name="connsiteY21" fmla="*/ 2923732 h 3025332"/>
                  <a:gd name="connsiteX22" fmla="*/ 0 w 1689100"/>
                  <a:gd name="connsiteY22" fmla="*/ 2974532 h 3025332"/>
                  <a:gd name="connsiteX0" fmla="*/ 0 w 1689100"/>
                  <a:gd name="connsiteY0" fmla="*/ 2974532 h 3025332"/>
                  <a:gd name="connsiteX1" fmla="*/ 228600 w 1689100"/>
                  <a:gd name="connsiteY1" fmla="*/ 2745932 h 3025332"/>
                  <a:gd name="connsiteX2" fmla="*/ 368300 w 1689100"/>
                  <a:gd name="connsiteY2" fmla="*/ 2479232 h 3025332"/>
                  <a:gd name="connsiteX3" fmla="*/ 571500 w 1689100"/>
                  <a:gd name="connsiteY3" fmla="*/ 1920432 h 3025332"/>
                  <a:gd name="connsiteX4" fmla="*/ 749300 w 1689100"/>
                  <a:gd name="connsiteY4" fmla="*/ 1590232 h 3025332"/>
                  <a:gd name="connsiteX5" fmla="*/ 800100 w 1689100"/>
                  <a:gd name="connsiteY5" fmla="*/ 1082232 h 3025332"/>
                  <a:gd name="connsiteX6" fmla="*/ 893126 w 1689100"/>
                  <a:gd name="connsiteY6" fmla="*/ 0 h 3025332"/>
                  <a:gd name="connsiteX7" fmla="*/ 1164004 w 1689100"/>
                  <a:gd name="connsiteY7" fmla="*/ 214287 h 3025332"/>
                  <a:gd name="connsiteX8" fmla="*/ 939800 w 1689100"/>
                  <a:gd name="connsiteY8" fmla="*/ 1056832 h 3025332"/>
                  <a:gd name="connsiteX9" fmla="*/ 990600 w 1689100"/>
                  <a:gd name="connsiteY9" fmla="*/ 1602932 h 3025332"/>
                  <a:gd name="connsiteX10" fmla="*/ 1181100 w 1689100"/>
                  <a:gd name="connsiteY10" fmla="*/ 1983932 h 3025332"/>
                  <a:gd name="connsiteX11" fmla="*/ 1257300 w 1689100"/>
                  <a:gd name="connsiteY11" fmla="*/ 2174432 h 3025332"/>
                  <a:gd name="connsiteX12" fmla="*/ 1371600 w 1689100"/>
                  <a:gd name="connsiteY12" fmla="*/ 2530032 h 3025332"/>
                  <a:gd name="connsiteX13" fmla="*/ 1536700 w 1689100"/>
                  <a:gd name="connsiteY13" fmla="*/ 2796732 h 3025332"/>
                  <a:gd name="connsiteX14" fmla="*/ 1689100 w 1689100"/>
                  <a:gd name="connsiteY14" fmla="*/ 2961832 h 3025332"/>
                  <a:gd name="connsiteX15" fmla="*/ 1536700 w 1689100"/>
                  <a:gd name="connsiteY15" fmla="*/ 2923732 h 3025332"/>
                  <a:gd name="connsiteX16" fmla="*/ 1473200 w 1689100"/>
                  <a:gd name="connsiteY16" fmla="*/ 3012632 h 3025332"/>
                  <a:gd name="connsiteX17" fmla="*/ 1295400 w 1689100"/>
                  <a:gd name="connsiteY17" fmla="*/ 2822132 h 3025332"/>
                  <a:gd name="connsiteX18" fmla="*/ 1143000 w 1689100"/>
                  <a:gd name="connsiteY18" fmla="*/ 2936432 h 3025332"/>
                  <a:gd name="connsiteX19" fmla="*/ 698500 w 1689100"/>
                  <a:gd name="connsiteY19" fmla="*/ 2911032 h 3025332"/>
                  <a:gd name="connsiteX20" fmla="*/ 457200 w 1689100"/>
                  <a:gd name="connsiteY20" fmla="*/ 2834832 h 3025332"/>
                  <a:gd name="connsiteX21" fmla="*/ 203200 w 1689100"/>
                  <a:gd name="connsiteY21" fmla="*/ 3025332 h 3025332"/>
                  <a:gd name="connsiteX22" fmla="*/ 177800 w 1689100"/>
                  <a:gd name="connsiteY22" fmla="*/ 2923732 h 3025332"/>
                  <a:gd name="connsiteX23" fmla="*/ 0 w 1689100"/>
                  <a:gd name="connsiteY23" fmla="*/ 2974532 h 3025332"/>
                  <a:gd name="connsiteX0" fmla="*/ 0 w 1689100"/>
                  <a:gd name="connsiteY0" fmla="*/ 3147310 h 3198110"/>
                  <a:gd name="connsiteX1" fmla="*/ 228600 w 1689100"/>
                  <a:gd name="connsiteY1" fmla="*/ 2918710 h 3198110"/>
                  <a:gd name="connsiteX2" fmla="*/ 368300 w 1689100"/>
                  <a:gd name="connsiteY2" fmla="*/ 2652010 h 3198110"/>
                  <a:gd name="connsiteX3" fmla="*/ 571500 w 1689100"/>
                  <a:gd name="connsiteY3" fmla="*/ 2093210 h 3198110"/>
                  <a:gd name="connsiteX4" fmla="*/ 749300 w 1689100"/>
                  <a:gd name="connsiteY4" fmla="*/ 1763010 h 3198110"/>
                  <a:gd name="connsiteX5" fmla="*/ 800100 w 1689100"/>
                  <a:gd name="connsiteY5" fmla="*/ 1255010 h 3198110"/>
                  <a:gd name="connsiteX6" fmla="*/ 893126 w 1689100"/>
                  <a:gd name="connsiteY6" fmla="*/ 172778 h 3198110"/>
                  <a:gd name="connsiteX7" fmla="*/ 1114793 w 1689100"/>
                  <a:gd name="connsiteY7" fmla="*/ 34860 h 3198110"/>
                  <a:gd name="connsiteX8" fmla="*/ 939800 w 1689100"/>
                  <a:gd name="connsiteY8" fmla="*/ 1229610 h 3198110"/>
                  <a:gd name="connsiteX9" fmla="*/ 990600 w 1689100"/>
                  <a:gd name="connsiteY9" fmla="*/ 1775710 h 3198110"/>
                  <a:gd name="connsiteX10" fmla="*/ 1181100 w 1689100"/>
                  <a:gd name="connsiteY10" fmla="*/ 2156710 h 3198110"/>
                  <a:gd name="connsiteX11" fmla="*/ 1257300 w 1689100"/>
                  <a:gd name="connsiteY11" fmla="*/ 2347210 h 3198110"/>
                  <a:gd name="connsiteX12" fmla="*/ 1371600 w 1689100"/>
                  <a:gd name="connsiteY12" fmla="*/ 2702810 h 3198110"/>
                  <a:gd name="connsiteX13" fmla="*/ 1536700 w 1689100"/>
                  <a:gd name="connsiteY13" fmla="*/ 2969510 h 3198110"/>
                  <a:gd name="connsiteX14" fmla="*/ 1689100 w 1689100"/>
                  <a:gd name="connsiteY14" fmla="*/ 3134610 h 3198110"/>
                  <a:gd name="connsiteX15" fmla="*/ 1536700 w 1689100"/>
                  <a:gd name="connsiteY15" fmla="*/ 3096510 h 3198110"/>
                  <a:gd name="connsiteX16" fmla="*/ 1473200 w 1689100"/>
                  <a:gd name="connsiteY16" fmla="*/ 3185410 h 3198110"/>
                  <a:gd name="connsiteX17" fmla="*/ 1295400 w 1689100"/>
                  <a:gd name="connsiteY17" fmla="*/ 2994910 h 3198110"/>
                  <a:gd name="connsiteX18" fmla="*/ 1143000 w 1689100"/>
                  <a:gd name="connsiteY18" fmla="*/ 3109210 h 3198110"/>
                  <a:gd name="connsiteX19" fmla="*/ 698500 w 1689100"/>
                  <a:gd name="connsiteY19" fmla="*/ 3083810 h 3198110"/>
                  <a:gd name="connsiteX20" fmla="*/ 457200 w 1689100"/>
                  <a:gd name="connsiteY20" fmla="*/ 3007610 h 3198110"/>
                  <a:gd name="connsiteX21" fmla="*/ 203200 w 1689100"/>
                  <a:gd name="connsiteY21" fmla="*/ 3198110 h 3198110"/>
                  <a:gd name="connsiteX22" fmla="*/ 177800 w 1689100"/>
                  <a:gd name="connsiteY22" fmla="*/ 3096510 h 3198110"/>
                  <a:gd name="connsiteX23" fmla="*/ 0 w 1689100"/>
                  <a:gd name="connsiteY23" fmla="*/ 3147310 h 3198110"/>
                  <a:gd name="connsiteX0" fmla="*/ 0 w 1689100"/>
                  <a:gd name="connsiteY0" fmla="*/ 3039407 h 3090207"/>
                  <a:gd name="connsiteX1" fmla="*/ 228600 w 1689100"/>
                  <a:gd name="connsiteY1" fmla="*/ 2810807 h 3090207"/>
                  <a:gd name="connsiteX2" fmla="*/ 368300 w 1689100"/>
                  <a:gd name="connsiteY2" fmla="*/ 2544107 h 3090207"/>
                  <a:gd name="connsiteX3" fmla="*/ 571500 w 1689100"/>
                  <a:gd name="connsiteY3" fmla="*/ 1985307 h 3090207"/>
                  <a:gd name="connsiteX4" fmla="*/ 749300 w 1689100"/>
                  <a:gd name="connsiteY4" fmla="*/ 1655107 h 3090207"/>
                  <a:gd name="connsiteX5" fmla="*/ 800100 w 1689100"/>
                  <a:gd name="connsiteY5" fmla="*/ 1147107 h 3090207"/>
                  <a:gd name="connsiteX6" fmla="*/ 893126 w 1689100"/>
                  <a:gd name="connsiteY6" fmla="*/ 64875 h 3090207"/>
                  <a:gd name="connsiteX7" fmla="*/ 1006528 w 1689100"/>
                  <a:gd name="connsiteY7" fmla="*/ 44359 h 3090207"/>
                  <a:gd name="connsiteX8" fmla="*/ 939800 w 1689100"/>
                  <a:gd name="connsiteY8" fmla="*/ 1121707 h 3090207"/>
                  <a:gd name="connsiteX9" fmla="*/ 990600 w 1689100"/>
                  <a:gd name="connsiteY9" fmla="*/ 1667807 h 3090207"/>
                  <a:gd name="connsiteX10" fmla="*/ 1181100 w 1689100"/>
                  <a:gd name="connsiteY10" fmla="*/ 2048807 h 3090207"/>
                  <a:gd name="connsiteX11" fmla="*/ 1257300 w 1689100"/>
                  <a:gd name="connsiteY11" fmla="*/ 2239307 h 3090207"/>
                  <a:gd name="connsiteX12" fmla="*/ 1371600 w 1689100"/>
                  <a:gd name="connsiteY12" fmla="*/ 2594907 h 3090207"/>
                  <a:gd name="connsiteX13" fmla="*/ 1536700 w 1689100"/>
                  <a:gd name="connsiteY13" fmla="*/ 2861607 h 3090207"/>
                  <a:gd name="connsiteX14" fmla="*/ 1689100 w 1689100"/>
                  <a:gd name="connsiteY14" fmla="*/ 3026707 h 3090207"/>
                  <a:gd name="connsiteX15" fmla="*/ 1536700 w 1689100"/>
                  <a:gd name="connsiteY15" fmla="*/ 2988607 h 3090207"/>
                  <a:gd name="connsiteX16" fmla="*/ 1473200 w 1689100"/>
                  <a:gd name="connsiteY16" fmla="*/ 3077507 h 3090207"/>
                  <a:gd name="connsiteX17" fmla="*/ 1295400 w 1689100"/>
                  <a:gd name="connsiteY17" fmla="*/ 2887007 h 3090207"/>
                  <a:gd name="connsiteX18" fmla="*/ 1143000 w 1689100"/>
                  <a:gd name="connsiteY18" fmla="*/ 3001307 h 3090207"/>
                  <a:gd name="connsiteX19" fmla="*/ 698500 w 1689100"/>
                  <a:gd name="connsiteY19" fmla="*/ 2975907 h 3090207"/>
                  <a:gd name="connsiteX20" fmla="*/ 457200 w 1689100"/>
                  <a:gd name="connsiteY20" fmla="*/ 2899707 h 3090207"/>
                  <a:gd name="connsiteX21" fmla="*/ 203200 w 1689100"/>
                  <a:gd name="connsiteY21" fmla="*/ 3090207 h 3090207"/>
                  <a:gd name="connsiteX22" fmla="*/ 177800 w 1689100"/>
                  <a:gd name="connsiteY22" fmla="*/ 2988607 h 3090207"/>
                  <a:gd name="connsiteX23" fmla="*/ 0 w 1689100"/>
                  <a:gd name="connsiteY23" fmla="*/ 3039407 h 3090207"/>
                  <a:gd name="connsiteX0" fmla="*/ 0 w 1689100"/>
                  <a:gd name="connsiteY0" fmla="*/ 3303254 h 3354054"/>
                  <a:gd name="connsiteX1" fmla="*/ 228600 w 1689100"/>
                  <a:gd name="connsiteY1" fmla="*/ 3074654 h 3354054"/>
                  <a:gd name="connsiteX2" fmla="*/ 368300 w 1689100"/>
                  <a:gd name="connsiteY2" fmla="*/ 2807954 h 3354054"/>
                  <a:gd name="connsiteX3" fmla="*/ 571500 w 1689100"/>
                  <a:gd name="connsiteY3" fmla="*/ 2249154 h 3354054"/>
                  <a:gd name="connsiteX4" fmla="*/ 749300 w 1689100"/>
                  <a:gd name="connsiteY4" fmla="*/ 1918954 h 3354054"/>
                  <a:gd name="connsiteX5" fmla="*/ 800100 w 1689100"/>
                  <a:gd name="connsiteY5" fmla="*/ 1410954 h 3354054"/>
                  <a:gd name="connsiteX6" fmla="*/ 597856 w 1689100"/>
                  <a:gd name="connsiteY6" fmla="*/ 0 h 3354054"/>
                  <a:gd name="connsiteX7" fmla="*/ 1006528 w 1689100"/>
                  <a:gd name="connsiteY7" fmla="*/ 308206 h 3354054"/>
                  <a:gd name="connsiteX8" fmla="*/ 939800 w 1689100"/>
                  <a:gd name="connsiteY8" fmla="*/ 1385554 h 3354054"/>
                  <a:gd name="connsiteX9" fmla="*/ 990600 w 1689100"/>
                  <a:gd name="connsiteY9" fmla="*/ 1931654 h 3354054"/>
                  <a:gd name="connsiteX10" fmla="*/ 1181100 w 1689100"/>
                  <a:gd name="connsiteY10" fmla="*/ 2312654 h 3354054"/>
                  <a:gd name="connsiteX11" fmla="*/ 1257300 w 1689100"/>
                  <a:gd name="connsiteY11" fmla="*/ 2503154 h 3354054"/>
                  <a:gd name="connsiteX12" fmla="*/ 1371600 w 1689100"/>
                  <a:gd name="connsiteY12" fmla="*/ 2858754 h 3354054"/>
                  <a:gd name="connsiteX13" fmla="*/ 1536700 w 1689100"/>
                  <a:gd name="connsiteY13" fmla="*/ 3125454 h 3354054"/>
                  <a:gd name="connsiteX14" fmla="*/ 1689100 w 1689100"/>
                  <a:gd name="connsiteY14" fmla="*/ 3290554 h 3354054"/>
                  <a:gd name="connsiteX15" fmla="*/ 1536700 w 1689100"/>
                  <a:gd name="connsiteY15" fmla="*/ 3252454 h 3354054"/>
                  <a:gd name="connsiteX16" fmla="*/ 1473200 w 1689100"/>
                  <a:gd name="connsiteY16" fmla="*/ 3341354 h 3354054"/>
                  <a:gd name="connsiteX17" fmla="*/ 1295400 w 1689100"/>
                  <a:gd name="connsiteY17" fmla="*/ 3150854 h 3354054"/>
                  <a:gd name="connsiteX18" fmla="*/ 1143000 w 1689100"/>
                  <a:gd name="connsiteY18" fmla="*/ 3265154 h 3354054"/>
                  <a:gd name="connsiteX19" fmla="*/ 698500 w 1689100"/>
                  <a:gd name="connsiteY19" fmla="*/ 3239754 h 3354054"/>
                  <a:gd name="connsiteX20" fmla="*/ 457200 w 1689100"/>
                  <a:gd name="connsiteY20" fmla="*/ 3163554 h 3354054"/>
                  <a:gd name="connsiteX21" fmla="*/ 203200 w 1689100"/>
                  <a:gd name="connsiteY21" fmla="*/ 3354054 h 3354054"/>
                  <a:gd name="connsiteX22" fmla="*/ 177800 w 1689100"/>
                  <a:gd name="connsiteY22" fmla="*/ 3252454 h 3354054"/>
                  <a:gd name="connsiteX23" fmla="*/ 0 w 1689100"/>
                  <a:gd name="connsiteY23" fmla="*/ 3303254 h 3354054"/>
                  <a:gd name="connsiteX0" fmla="*/ 0 w 1689100"/>
                  <a:gd name="connsiteY0" fmla="*/ 3346240 h 3397040"/>
                  <a:gd name="connsiteX1" fmla="*/ 228600 w 1689100"/>
                  <a:gd name="connsiteY1" fmla="*/ 3117640 h 3397040"/>
                  <a:gd name="connsiteX2" fmla="*/ 368300 w 1689100"/>
                  <a:gd name="connsiteY2" fmla="*/ 2850940 h 3397040"/>
                  <a:gd name="connsiteX3" fmla="*/ 571500 w 1689100"/>
                  <a:gd name="connsiteY3" fmla="*/ 2292140 h 3397040"/>
                  <a:gd name="connsiteX4" fmla="*/ 749300 w 1689100"/>
                  <a:gd name="connsiteY4" fmla="*/ 1961940 h 3397040"/>
                  <a:gd name="connsiteX5" fmla="*/ 800100 w 1689100"/>
                  <a:gd name="connsiteY5" fmla="*/ 1453940 h 3397040"/>
                  <a:gd name="connsiteX6" fmla="*/ 597856 w 1689100"/>
                  <a:gd name="connsiteY6" fmla="*/ 42986 h 3397040"/>
                  <a:gd name="connsiteX7" fmla="*/ 839207 w 1689100"/>
                  <a:gd name="connsiteY7" fmla="*/ 527295 h 3397040"/>
                  <a:gd name="connsiteX8" fmla="*/ 1006528 w 1689100"/>
                  <a:gd name="connsiteY8" fmla="*/ 351192 h 3397040"/>
                  <a:gd name="connsiteX9" fmla="*/ 939800 w 1689100"/>
                  <a:gd name="connsiteY9" fmla="*/ 1428540 h 3397040"/>
                  <a:gd name="connsiteX10" fmla="*/ 990600 w 1689100"/>
                  <a:gd name="connsiteY10" fmla="*/ 1974640 h 3397040"/>
                  <a:gd name="connsiteX11" fmla="*/ 1181100 w 1689100"/>
                  <a:gd name="connsiteY11" fmla="*/ 2355640 h 3397040"/>
                  <a:gd name="connsiteX12" fmla="*/ 1257300 w 1689100"/>
                  <a:gd name="connsiteY12" fmla="*/ 2546140 h 3397040"/>
                  <a:gd name="connsiteX13" fmla="*/ 1371600 w 1689100"/>
                  <a:gd name="connsiteY13" fmla="*/ 2901740 h 3397040"/>
                  <a:gd name="connsiteX14" fmla="*/ 1536700 w 1689100"/>
                  <a:gd name="connsiteY14" fmla="*/ 3168440 h 3397040"/>
                  <a:gd name="connsiteX15" fmla="*/ 1689100 w 1689100"/>
                  <a:gd name="connsiteY15" fmla="*/ 3333540 h 3397040"/>
                  <a:gd name="connsiteX16" fmla="*/ 1536700 w 1689100"/>
                  <a:gd name="connsiteY16" fmla="*/ 3295440 h 3397040"/>
                  <a:gd name="connsiteX17" fmla="*/ 1473200 w 1689100"/>
                  <a:gd name="connsiteY17" fmla="*/ 3384340 h 3397040"/>
                  <a:gd name="connsiteX18" fmla="*/ 1295400 w 1689100"/>
                  <a:gd name="connsiteY18" fmla="*/ 3193840 h 3397040"/>
                  <a:gd name="connsiteX19" fmla="*/ 1143000 w 1689100"/>
                  <a:gd name="connsiteY19" fmla="*/ 3308140 h 3397040"/>
                  <a:gd name="connsiteX20" fmla="*/ 698500 w 1689100"/>
                  <a:gd name="connsiteY20" fmla="*/ 3282740 h 3397040"/>
                  <a:gd name="connsiteX21" fmla="*/ 457200 w 1689100"/>
                  <a:gd name="connsiteY21" fmla="*/ 3206540 h 3397040"/>
                  <a:gd name="connsiteX22" fmla="*/ 203200 w 1689100"/>
                  <a:gd name="connsiteY22" fmla="*/ 3397040 h 3397040"/>
                  <a:gd name="connsiteX23" fmla="*/ 177800 w 1689100"/>
                  <a:gd name="connsiteY23" fmla="*/ 3295440 h 3397040"/>
                  <a:gd name="connsiteX24" fmla="*/ 0 w 1689100"/>
                  <a:gd name="connsiteY24" fmla="*/ 3346240 h 3397040"/>
                  <a:gd name="connsiteX0" fmla="*/ 0 w 1689100"/>
                  <a:gd name="connsiteY0" fmla="*/ 3439154 h 3489954"/>
                  <a:gd name="connsiteX1" fmla="*/ 228600 w 1689100"/>
                  <a:gd name="connsiteY1" fmla="*/ 3210554 h 3489954"/>
                  <a:gd name="connsiteX2" fmla="*/ 368300 w 1689100"/>
                  <a:gd name="connsiteY2" fmla="*/ 2943854 h 3489954"/>
                  <a:gd name="connsiteX3" fmla="*/ 571500 w 1689100"/>
                  <a:gd name="connsiteY3" fmla="*/ 2385054 h 3489954"/>
                  <a:gd name="connsiteX4" fmla="*/ 749300 w 1689100"/>
                  <a:gd name="connsiteY4" fmla="*/ 2054854 h 3489954"/>
                  <a:gd name="connsiteX5" fmla="*/ 800100 w 1689100"/>
                  <a:gd name="connsiteY5" fmla="*/ 1546854 h 3489954"/>
                  <a:gd name="connsiteX6" fmla="*/ 597856 w 1689100"/>
                  <a:gd name="connsiteY6" fmla="*/ 135900 h 3489954"/>
                  <a:gd name="connsiteX7" fmla="*/ 839207 w 1689100"/>
                  <a:gd name="connsiteY7" fmla="*/ 620209 h 3489954"/>
                  <a:gd name="connsiteX8" fmla="*/ 1055739 w 1689100"/>
                  <a:gd name="connsiteY8" fmla="*/ 33201 h 3489954"/>
                  <a:gd name="connsiteX9" fmla="*/ 939800 w 1689100"/>
                  <a:gd name="connsiteY9" fmla="*/ 1521454 h 3489954"/>
                  <a:gd name="connsiteX10" fmla="*/ 990600 w 1689100"/>
                  <a:gd name="connsiteY10" fmla="*/ 2067554 h 3489954"/>
                  <a:gd name="connsiteX11" fmla="*/ 1181100 w 1689100"/>
                  <a:gd name="connsiteY11" fmla="*/ 2448554 h 3489954"/>
                  <a:gd name="connsiteX12" fmla="*/ 1257300 w 1689100"/>
                  <a:gd name="connsiteY12" fmla="*/ 2639054 h 3489954"/>
                  <a:gd name="connsiteX13" fmla="*/ 1371600 w 1689100"/>
                  <a:gd name="connsiteY13" fmla="*/ 2994654 h 3489954"/>
                  <a:gd name="connsiteX14" fmla="*/ 1536700 w 1689100"/>
                  <a:gd name="connsiteY14" fmla="*/ 3261354 h 3489954"/>
                  <a:gd name="connsiteX15" fmla="*/ 1689100 w 1689100"/>
                  <a:gd name="connsiteY15" fmla="*/ 3426454 h 3489954"/>
                  <a:gd name="connsiteX16" fmla="*/ 1536700 w 1689100"/>
                  <a:gd name="connsiteY16" fmla="*/ 3388354 h 3489954"/>
                  <a:gd name="connsiteX17" fmla="*/ 1473200 w 1689100"/>
                  <a:gd name="connsiteY17" fmla="*/ 3477254 h 3489954"/>
                  <a:gd name="connsiteX18" fmla="*/ 1295400 w 1689100"/>
                  <a:gd name="connsiteY18" fmla="*/ 3286754 h 3489954"/>
                  <a:gd name="connsiteX19" fmla="*/ 1143000 w 1689100"/>
                  <a:gd name="connsiteY19" fmla="*/ 3401054 h 3489954"/>
                  <a:gd name="connsiteX20" fmla="*/ 698500 w 1689100"/>
                  <a:gd name="connsiteY20" fmla="*/ 3375654 h 3489954"/>
                  <a:gd name="connsiteX21" fmla="*/ 457200 w 1689100"/>
                  <a:gd name="connsiteY21" fmla="*/ 3299454 h 3489954"/>
                  <a:gd name="connsiteX22" fmla="*/ 203200 w 1689100"/>
                  <a:gd name="connsiteY22" fmla="*/ 3489954 h 3489954"/>
                  <a:gd name="connsiteX23" fmla="*/ 177800 w 1689100"/>
                  <a:gd name="connsiteY23" fmla="*/ 3388354 h 3489954"/>
                  <a:gd name="connsiteX24" fmla="*/ 0 w 1689100"/>
                  <a:gd name="connsiteY24" fmla="*/ 3439154 h 3489954"/>
                  <a:gd name="connsiteX0" fmla="*/ 0 w 1689100"/>
                  <a:gd name="connsiteY0" fmla="*/ 3433291 h 3484091"/>
                  <a:gd name="connsiteX1" fmla="*/ 228600 w 1689100"/>
                  <a:gd name="connsiteY1" fmla="*/ 3204691 h 3484091"/>
                  <a:gd name="connsiteX2" fmla="*/ 368300 w 1689100"/>
                  <a:gd name="connsiteY2" fmla="*/ 2937991 h 3484091"/>
                  <a:gd name="connsiteX3" fmla="*/ 571500 w 1689100"/>
                  <a:gd name="connsiteY3" fmla="*/ 2379191 h 3484091"/>
                  <a:gd name="connsiteX4" fmla="*/ 749300 w 1689100"/>
                  <a:gd name="connsiteY4" fmla="*/ 2048991 h 3484091"/>
                  <a:gd name="connsiteX5" fmla="*/ 800100 w 1689100"/>
                  <a:gd name="connsiteY5" fmla="*/ 1540991 h 3484091"/>
                  <a:gd name="connsiteX6" fmla="*/ 597856 w 1689100"/>
                  <a:gd name="connsiteY6" fmla="*/ 130037 h 3484091"/>
                  <a:gd name="connsiteX7" fmla="*/ 868734 w 1689100"/>
                  <a:gd name="connsiteY7" fmla="*/ 825669 h 3484091"/>
                  <a:gd name="connsiteX8" fmla="*/ 1055739 w 1689100"/>
                  <a:gd name="connsiteY8" fmla="*/ 27338 h 3484091"/>
                  <a:gd name="connsiteX9" fmla="*/ 939800 w 1689100"/>
                  <a:gd name="connsiteY9" fmla="*/ 1515591 h 3484091"/>
                  <a:gd name="connsiteX10" fmla="*/ 990600 w 1689100"/>
                  <a:gd name="connsiteY10" fmla="*/ 2061691 h 3484091"/>
                  <a:gd name="connsiteX11" fmla="*/ 1181100 w 1689100"/>
                  <a:gd name="connsiteY11" fmla="*/ 2442691 h 3484091"/>
                  <a:gd name="connsiteX12" fmla="*/ 1257300 w 1689100"/>
                  <a:gd name="connsiteY12" fmla="*/ 2633191 h 3484091"/>
                  <a:gd name="connsiteX13" fmla="*/ 1371600 w 1689100"/>
                  <a:gd name="connsiteY13" fmla="*/ 2988791 h 3484091"/>
                  <a:gd name="connsiteX14" fmla="*/ 1536700 w 1689100"/>
                  <a:gd name="connsiteY14" fmla="*/ 3255491 h 3484091"/>
                  <a:gd name="connsiteX15" fmla="*/ 1689100 w 1689100"/>
                  <a:gd name="connsiteY15" fmla="*/ 3420591 h 3484091"/>
                  <a:gd name="connsiteX16" fmla="*/ 1536700 w 1689100"/>
                  <a:gd name="connsiteY16" fmla="*/ 3382491 h 3484091"/>
                  <a:gd name="connsiteX17" fmla="*/ 1473200 w 1689100"/>
                  <a:gd name="connsiteY17" fmla="*/ 3471391 h 3484091"/>
                  <a:gd name="connsiteX18" fmla="*/ 1295400 w 1689100"/>
                  <a:gd name="connsiteY18" fmla="*/ 3280891 h 3484091"/>
                  <a:gd name="connsiteX19" fmla="*/ 1143000 w 1689100"/>
                  <a:gd name="connsiteY19" fmla="*/ 3395191 h 3484091"/>
                  <a:gd name="connsiteX20" fmla="*/ 698500 w 1689100"/>
                  <a:gd name="connsiteY20" fmla="*/ 3369791 h 3484091"/>
                  <a:gd name="connsiteX21" fmla="*/ 457200 w 1689100"/>
                  <a:gd name="connsiteY21" fmla="*/ 3293591 h 3484091"/>
                  <a:gd name="connsiteX22" fmla="*/ 203200 w 1689100"/>
                  <a:gd name="connsiteY22" fmla="*/ 3484091 h 3484091"/>
                  <a:gd name="connsiteX23" fmla="*/ 177800 w 1689100"/>
                  <a:gd name="connsiteY23" fmla="*/ 3382491 h 3484091"/>
                  <a:gd name="connsiteX24" fmla="*/ 0 w 1689100"/>
                  <a:gd name="connsiteY24" fmla="*/ 3433291 h 3484091"/>
                  <a:gd name="connsiteX0" fmla="*/ 0 w 1689100"/>
                  <a:gd name="connsiteY0" fmla="*/ 3405954 h 3456754"/>
                  <a:gd name="connsiteX1" fmla="*/ 228600 w 1689100"/>
                  <a:gd name="connsiteY1" fmla="*/ 3177354 h 3456754"/>
                  <a:gd name="connsiteX2" fmla="*/ 368300 w 1689100"/>
                  <a:gd name="connsiteY2" fmla="*/ 2910654 h 3456754"/>
                  <a:gd name="connsiteX3" fmla="*/ 571500 w 1689100"/>
                  <a:gd name="connsiteY3" fmla="*/ 2351854 h 3456754"/>
                  <a:gd name="connsiteX4" fmla="*/ 749300 w 1689100"/>
                  <a:gd name="connsiteY4" fmla="*/ 2021654 h 3456754"/>
                  <a:gd name="connsiteX5" fmla="*/ 800100 w 1689100"/>
                  <a:gd name="connsiteY5" fmla="*/ 1513654 h 3456754"/>
                  <a:gd name="connsiteX6" fmla="*/ 597856 w 1689100"/>
                  <a:gd name="connsiteY6" fmla="*/ 102700 h 3456754"/>
                  <a:gd name="connsiteX7" fmla="*/ 868734 w 1689100"/>
                  <a:gd name="connsiteY7" fmla="*/ 798332 h 3456754"/>
                  <a:gd name="connsiteX8" fmla="*/ 1055739 w 1689100"/>
                  <a:gd name="connsiteY8" fmla="*/ 1 h 3456754"/>
                  <a:gd name="connsiteX9" fmla="*/ 1104950 w 1689100"/>
                  <a:gd name="connsiteY9" fmla="*/ 399168 h 3456754"/>
                  <a:gd name="connsiteX10" fmla="*/ 939800 w 1689100"/>
                  <a:gd name="connsiteY10" fmla="*/ 1488254 h 3456754"/>
                  <a:gd name="connsiteX11" fmla="*/ 990600 w 1689100"/>
                  <a:gd name="connsiteY11" fmla="*/ 2034354 h 3456754"/>
                  <a:gd name="connsiteX12" fmla="*/ 1181100 w 1689100"/>
                  <a:gd name="connsiteY12" fmla="*/ 2415354 h 3456754"/>
                  <a:gd name="connsiteX13" fmla="*/ 1257300 w 1689100"/>
                  <a:gd name="connsiteY13" fmla="*/ 2605854 h 3456754"/>
                  <a:gd name="connsiteX14" fmla="*/ 1371600 w 1689100"/>
                  <a:gd name="connsiteY14" fmla="*/ 2961454 h 3456754"/>
                  <a:gd name="connsiteX15" fmla="*/ 1536700 w 1689100"/>
                  <a:gd name="connsiteY15" fmla="*/ 3228154 h 3456754"/>
                  <a:gd name="connsiteX16" fmla="*/ 1689100 w 1689100"/>
                  <a:gd name="connsiteY16" fmla="*/ 3393254 h 3456754"/>
                  <a:gd name="connsiteX17" fmla="*/ 1536700 w 1689100"/>
                  <a:gd name="connsiteY17" fmla="*/ 3355154 h 3456754"/>
                  <a:gd name="connsiteX18" fmla="*/ 1473200 w 1689100"/>
                  <a:gd name="connsiteY18" fmla="*/ 3444054 h 3456754"/>
                  <a:gd name="connsiteX19" fmla="*/ 1295400 w 1689100"/>
                  <a:gd name="connsiteY19" fmla="*/ 3253554 h 3456754"/>
                  <a:gd name="connsiteX20" fmla="*/ 1143000 w 1689100"/>
                  <a:gd name="connsiteY20" fmla="*/ 3367854 h 3456754"/>
                  <a:gd name="connsiteX21" fmla="*/ 698500 w 1689100"/>
                  <a:gd name="connsiteY21" fmla="*/ 3342454 h 3456754"/>
                  <a:gd name="connsiteX22" fmla="*/ 457200 w 1689100"/>
                  <a:gd name="connsiteY22" fmla="*/ 3266254 h 3456754"/>
                  <a:gd name="connsiteX23" fmla="*/ 203200 w 1689100"/>
                  <a:gd name="connsiteY23" fmla="*/ 3456754 h 3456754"/>
                  <a:gd name="connsiteX24" fmla="*/ 177800 w 1689100"/>
                  <a:gd name="connsiteY24" fmla="*/ 3355154 h 3456754"/>
                  <a:gd name="connsiteX25" fmla="*/ 0 w 1689100"/>
                  <a:gd name="connsiteY25" fmla="*/ 3405954 h 3456754"/>
                  <a:gd name="connsiteX0" fmla="*/ 0 w 1689100"/>
                  <a:gd name="connsiteY0" fmla="*/ 3642946 h 3693746"/>
                  <a:gd name="connsiteX1" fmla="*/ 228600 w 1689100"/>
                  <a:gd name="connsiteY1" fmla="*/ 3414346 h 3693746"/>
                  <a:gd name="connsiteX2" fmla="*/ 368300 w 1689100"/>
                  <a:gd name="connsiteY2" fmla="*/ 3147646 h 3693746"/>
                  <a:gd name="connsiteX3" fmla="*/ 571500 w 1689100"/>
                  <a:gd name="connsiteY3" fmla="*/ 2588846 h 3693746"/>
                  <a:gd name="connsiteX4" fmla="*/ 749300 w 1689100"/>
                  <a:gd name="connsiteY4" fmla="*/ 2258646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181100 w 1689100"/>
                  <a:gd name="connsiteY13" fmla="*/ 2652346 h 3693746"/>
                  <a:gd name="connsiteX14" fmla="*/ 1257300 w 1689100"/>
                  <a:gd name="connsiteY14" fmla="*/ 2842846 h 3693746"/>
                  <a:gd name="connsiteX15" fmla="*/ 1371600 w 1689100"/>
                  <a:gd name="connsiteY15" fmla="*/ 3198446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368300 w 1689100"/>
                  <a:gd name="connsiteY2" fmla="*/ 3147646 h 3693746"/>
                  <a:gd name="connsiteX3" fmla="*/ 669924 w 1689100"/>
                  <a:gd name="connsiteY3" fmla="*/ 2706248 h 3693746"/>
                  <a:gd name="connsiteX4" fmla="*/ 749300 w 1689100"/>
                  <a:gd name="connsiteY4" fmla="*/ 2258646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181100 w 1689100"/>
                  <a:gd name="connsiteY13" fmla="*/ 2652346 h 3693746"/>
                  <a:gd name="connsiteX14" fmla="*/ 1257300 w 1689100"/>
                  <a:gd name="connsiteY14" fmla="*/ 2842846 h 3693746"/>
                  <a:gd name="connsiteX15" fmla="*/ 1371600 w 1689100"/>
                  <a:gd name="connsiteY15" fmla="*/ 3198446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693097 w 1689100"/>
                  <a:gd name="connsiteY2" fmla="*/ 3041986 h 3693746"/>
                  <a:gd name="connsiteX3" fmla="*/ 669924 w 1689100"/>
                  <a:gd name="connsiteY3" fmla="*/ 2706248 h 3693746"/>
                  <a:gd name="connsiteX4" fmla="*/ 749300 w 1689100"/>
                  <a:gd name="connsiteY4" fmla="*/ 2258646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181100 w 1689100"/>
                  <a:gd name="connsiteY13" fmla="*/ 2652346 h 3693746"/>
                  <a:gd name="connsiteX14" fmla="*/ 1257300 w 1689100"/>
                  <a:gd name="connsiteY14" fmla="*/ 2842846 h 3693746"/>
                  <a:gd name="connsiteX15" fmla="*/ 1371600 w 1689100"/>
                  <a:gd name="connsiteY15" fmla="*/ 3198446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614359 w 1689100"/>
                  <a:gd name="connsiteY2" fmla="*/ 3053724 h 3693746"/>
                  <a:gd name="connsiteX3" fmla="*/ 669924 w 1689100"/>
                  <a:gd name="connsiteY3" fmla="*/ 2706248 h 3693746"/>
                  <a:gd name="connsiteX4" fmla="*/ 749300 w 1689100"/>
                  <a:gd name="connsiteY4" fmla="*/ 2258646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181100 w 1689100"/>
                  <a:gd name="connsiteY13" fmla="*/ 2652346 h 3693746"/>
                  <a:gd name="connsiteX14" fmla="*/ 1257300 w 1689100"/>
                  <a:gd name="connsiteY14" fmla="*/ 2842846 h 3693746"/>
                  <a:gd name="connsiteX15" fmla="*/ 1371600 w 1689100"/>
                  <a:gd name="connsiteY15" fmla="*/ 3198446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614359 w 1689100"/>
                  <a:gd name="connsiteY2" fmla="*/ 3053724 h 3693746"/>
                  <a:gd name="connsiteX3" fmla="*/ 669924 w 1689100"/>
                  <a:gd name="connsiteY3" fmla="*/ 2706248 h 3693746"/>
                  <a:gd name="connsiteX4" fmla="*/ 749300 w 1689100"/>
                  <a:gd name="connsiteY4" fmla="*/ 2258646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062994 w 1689100"/>
                  <a:gd name="connsiteY13" fmla="*/ 2828445 h 3693746"/>
                  <a:gd name="connsiteX14" fmla="*/ 1257300 w 1689100"/>
                  <a:gd name="connsiteY14" fmla="*/ 2842846 h 3693746"/>
                  <a:gd name="connsiteX15" fmla="*/ 1371600 w 1689100"/>
                  <a:gd name="connsiteY15" fmla="*/ 3198446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614359 w 1689100"/>
                  <a:gd name="connsiteY2" fmla="*/ 3053724 h 3693746"/>
                  <a:gd name="connsiteX3" fmla="*/ 669924 w 1689100"/>
                  <a:gd name="connsiteY3" fmla="*/ 2706248 h 3693746"/>
                  <a:gd name="connsiteX4" fmla="*/ 749300 w 1689100"/>
                  <a:gd name="connsiteY4" fmla="*/ 2258646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062994 w 1689100"/>
                  <a:gd name="connsiteY13" fmla="*/ 2828445 h 3693746"/>
                  <a:gd name="connsiteX14" fmla="*/ 1188403 w 1689100"/>
                  <a:gd name="connsiteY14" fmla="*/ 3030687 h 3693746"/>
                  <a:gd name="connsiteX15" fmla="*/ 1371600 w 1689100"/>
                  <a:gd name="connsiteY15" fmla="*/ 3198446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614359 w 1689100"/>
                  <a:gd name="connsiteY2" fmla="*/ 3053724 h 3693746"/>
                  <a:gd name="connsiteX3" fmla="*/ 669924 w 1689100"/>
                  <a:gd name="connsiteY3" fmla="*/ 2706248 h 3693746"/>
                  <a:gd name="connsiteX4" fmla="*/ 749300 w 1689100"/>
                  <a:gd name="connsiteY4" fmla="*/ 2258646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062994 w 1689100"/>
                  <a:gd name="connsiteY13" fmla="*/ 2828445 h 3693746"/>
                  <a:gd name="connsiteX14" fmla="*/ 1188403 w 1689100"/>
                  <a:gd name="connsiteY14" fmla="*/ 3030687 h 3693746"/>
                  <a:gd name="connsiteX15" fmla="*/ 1263332 w 1689100"/>
                  <a:gd name="connsiteY15" fmla="*/ 3233667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614359 w 1689100"/>
                  <a:gd name="connsiteY2" fmla="*/ 3053724 h 3693746"/>
                  <a:gd name="connsiteX3" fmla="*/ 797873 w 1689100"/>
                  <a:gd name="connsiteY3" fmla="*/ 2729727 h 3693746"/>
                  <a:gd name="connsiteX4" fmla="*/ 749300 w 1689100"/>
                  <a:gd name="connsiteY4" fmla="*/ 2258646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062994 w 1689100"/>
                  <a:gd name="connsiteY13" fmla="*/ 2828445 h 3693746"/>
                  <a:gd name="connsiteX14" fmla="*/ 1188403 w 1689100"/>
                  <a:gd name="connsiteY14" fmla="*/ 3030687 h 3693746"/>
                  <a:gd name="connsiteX15" fmla="*/ 1263332 w 1689100"/>
                  <a:gd name="connsiteY15" fmla="*/ 3233667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614359 w 1689100"/>
                  <a:gd name="connsiteY2" fmla="*/ 3053724 h 3693746"/>
                  <a:gd name="connsiteX3" fmla="*/ 797873 w 1689100"/>
                  <a:gd name="connsiteY3" fmla="*/ 2729727 h 3693746"/>
                  <a:gd name="connsiteX4" fmla="*/ 887092 w 1689100"/>
                  <a:gd name="connsiteY4" fmla="*/ 2469968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062994 w 1689100"/>
                  <a:gd name="connsiteY13" fmla="*/ 2828445 h 3693746"/>
                  <a:gd name="connsiteX14" fmla="*/ 1188403 w 1689100"/>
                  <a:gd name="connsiteY14" fmla="*/ 3030687 h 3693746"/>
                  <a:gd name="connsiteX15" fmla="*/ 1263332 w 1689100"/>
                  <a:gd name="connsiteY15" fmla="*/ 3233667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614359 w 1689100"/>
                  <a:gd name="connsiteY2" fmla="*/ 3053724 h 3693746"/>
                  <a:gd name="connsiteX3" fmla="*/ 797873 w 1689100"/>
                  <a:gd name="connsiteY3" fmla="*/ 2729727 h 3693746"/>
                  <a:gd name="connsiteX4" fmla="*/ 887092 w 1689100"/>
                  <a:gd name="connsiteY4" fmla="*/ 2469968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033467 w 1689100"/>
                  <a:gd name="connsiteY13" fmla="*/ 2863666 h 3693746"/>
                  <a:gd name="connsiteX14" fmla="*/ 1188403 w 1689100"/>
                  <a:gd name="connsiteY14" fmla="*/ 3030687 h 3693746"/>
                  <a:gd name="connsiteX15" fmla="*/ 1263332 w 1689100"/>
                  <a:gd name="connsiteY15" fmla="*/ 3233667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614359 w 1689100"/>
                  <a:gd name="connsiteY2" fmla="*/ 3053724 h 3693746"/>
                  <a:gd name="connsiteX3" fmla="*/ 797873 w 1689100"/>
                  <a:gd name="connsiteY3" fmla="*/ 2729727 h 3693746"/>
                  <a:gd name="connsiteX4" fmla="*/ 887092 w 1689100"/>
                  <a:gd name="connsiteY4" fmla="*/ 2469968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033467 w 1689100"/>
                  <a:gd name="connsiteY13" fmla="*/ 2863666 h 3693746"/>
                  <a:gd name="connsiteX14" fmla="*/ 1158876 w 1689100"/>
                  <a:gd name="connsiteY14" fmla="*/ 3089387 h 3693746"/>
                  <a:gd name="connsiteX15" fmla="*/ 1263332 w 1689100"/>
                  <a:gd name="connsiteY15" fmla="*/ 3233667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614359 w 1689100"/>
                  <a:gd name="connsiteY2" fmla="*/ 3053724 h 3693746"/>
                  <a:gd name="connsiteX3" fmla="*/ 797873 w 1689100"/>
                  <a:gd name="connsiteY3" fmla="*/ 2729727 h 3693746"/>
                  <a:gd name="connsiteX4" fmla="*/ 887092 w 1689100"/>
                  <a:gd name="connsiteY4" fmla="*/ 2469968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033467 w 1689100"/>
                  <a:gd name="connsiteY13" fmla="*/ 2863666 h 3693746"/>
                  <a:gd name="connsiteX14" fmla="*/ 1158876 w 1689100"/>
                  <a:gd name="connsiteY14" fmla="*/ 3089387 h 3693746"/>
                  <a:gd name="connsiteX15" fmla="*/ 1253491 w 1689100"/>
                  <a:gd name="connsiteY15" fmla="*/ 3304106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614359 w 1689100"/>
                  <a:gd name="connsiteY2" fmla="*/ 3053724 h 3693746"/>
                  <a:gd name="connsiteX3" fmla="*/ 797873 w 1689100"/>
                  <a:gd name="connsiteY3" fmla="*/ 2729727 h 3693746"/>
                  <a:gd name="connsiteX4" fmla="*/ 887092 w 1689100"/>
                  <a:gd name="connsiteY4" fmla="*/ 2469968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033467 w 1689100"/>
                  <a:gd name="connsiteY13" fmla="*/ 2863666 h 3693746"/>
                  <a:gd name="connsiteX14" fmla="*/ 1158876 w 1689100"/>
                  <a:gd name="connsiteY14" fmla="*/ 3089387 h 3693746"/>
                  <a:gd name="connsiteX15" fmla="*/ 1253491 w 1689100"/>
                  <a:gd name="connsiteY15" fmla="*/ 3304106 h 3693746"/>
                  <a:gd name="connsiteX16" fmla="*/ 1477647 w 1689100"/>
                  <a:gd name="connsiteY16" fmla="*/ 3312525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30046"/>
                  <a:gd name="connsiteY0" fmla="*/ 3642946 h 3693746"/>
                  <a:gd name="connsiteX1" fmla="*/ 228600 w 1630046"/>
                  <a:gd name="connsiteY1" fmla="*/ 3414346 h 3693746"/>
                  <a:gd name="connsiteX2" fmla="*/ 614359 w 1630046"/>
                  <a:gd name="connsiteY2" fmla="*/ 3053724 h 3693746"/>
                  <a:gd name="connsiteX3" fmla="*/ 797873 w 1630046"/>
                  <a:gd name="connsiteY3" fmla="*/ 2729727 h 3693746"/>
                  <a:gd name="connsiteX4" fmla="*/ 887092 w 1630046"/>
                  <a:gd name="connsiteY4" fmla="*/ 2469968 h 3693746"/>
                  <a:gd name="connsiteX5" fmla="*/ 800100 w 1630046"/>
                  <a:gd name="connsiteY5" fmla="*/ 1750646 h 3693746"/>
                  <a:gd name="connsiteX6" fmla="*/ 597856 w 1630046"/>
                  <a:gd name="connsiteY6" fmla="*/ 339692 h 3693746"/>
                  <a:gd name="connsiteX7" fmla="*/ 868734 w 1630046"/>
                  <a:gd name="connsiteY7" fmla="*/ 1035324 h 3693746"/>
                  <a:gd name="connsiteX8" fmla="*/ 1055739 w 1630046"/>
                  <a:gd name="connsiteY8" fmla="*/ 236993 h 3693746"/>
                  <a:gd name="connsiteX9" fmla="*/ 1065580 w 1630046"/>
                  <a:gd name="connsiteY9" fmla="*/ 13933 h 3693746"/>
                  <a:gd name="connsiteX10" fmla="*/ 1104950 w 1630046"/>
                  <a:gd name="connsiteY10" fmla="*/ 636160 h 3693746"/>
                  <a:gd name="connsiteX11" fmla="*/ 939800 w 1630046"/>
                  <a:gd name="connsiteY11" fmla="*/ 1725246 h 3693746"/>
                  <a:gd name="connsiteX12" fmla="*/ 990600 w 1630046"/>
                  <a:gd name="connsiteY12" fmla="*/ 2271346 h 3693746"/>
                  <a:gd name="connsiteX13" fmla="*/ 1033467 w 1630046"/>
                  <a:gd name="connsiteY13" fmla="*/ 2863666 h 3693746"/>
                  <a:gd name="connsiteX14" fmla="*/ 1158876 w 1630046"/>
                  <a:gd name="connsiteY14" fmla="*/ 3089387 h 3693746"/>
                  <a:gd name="connsiteX15" fmla="*/ 1253491 w 1630046"/>
                  <a:gd name="connsiteY15" fmla="*/ 3304106 h 3693746"/>
                  <a:gd name="connsiteX16" fmla="*/ 1477647 w 1630046"/>
                  <a:gd name="connsiteY16" fmla="*/ 3312525 h 3693746"/>
                  <a:gd name="connsiteX17" fmla="*/ 1630046 w 1630046"/>
                  <a:gd name="connsiteY17" fmla="*/ 3242824 h 3693746"/>
                  <a:gd name="connsiteX18" fmla="*/ 1536700 w 1630046"/>
                  <a:gd name="connsiteY18" fmla="*/ 3592146 h 3693746"/>
                  <a:gd name="connsiteX19" fmla="*/ 1473200 w 1630046"/>
                  <a:gd name="connsiteY19" fmla="*/ 3681046 h 3693746"/>
                  <a:gd name="connsiteX20" fmla="*/ 1295400 w 1630046"/>
                  <a:gd name="connsiteY20" fmla="*/ 3490546 h 3693746"/>
                  <a:gd name="connsiteX21" fmla="*/ 1143000 w 1630046"/>
                  <a:gd name="connsiteY21" fmla="*/ 3604846 h 3693746"/>
                  <a:gd name="connsiteX22" fmla="*/ 698500 w 1630046"/>
                  <a:gd name="connsiteY22" fmla="*/ 3579446 h 3693746"/>
                  <a:gd name="connsiteX23" fmla="*/ 457200 w 1630046"/>
                  <a:gd name="connsiteY23" fmla="*/ 3503246 h 3693746"/>
                  <a:gd name="connsiteX24" fmla="*/ 203200 w 1630046"/>
                  <a:gd name="connsiteY24" fmla="*/ 3693746 h 3693746"/>
                  <a:gd name="connsiteX25" fmla="*/ 177800 w 1630046"/>
                  <a:gd name="connsiteY25" fmla="*/ 3592146 h 3693746"/>
                  <a:gd name="connsiteX26" fmla="*/ 0 w 1630046"/>
                  <a:gd name="connsiteY26" fmla="*/ 3642946 h 3693746"/>
                  <a:gd name="connsiteX0" fmla="*/ 0 w 1630046"/>
                  <a:gd name="connsiteY0" fmla="*/ 3642946 h 3693746"/>
                  <a:gd name="connsiteX1" fmla="*/ 228600 w 1630046"/>
                  <a:gd name="connsiteY1" fmla="*/ 3414346 h 3693746"/>
                  <a:gd name="connsiteX2" fmla="*/ 614359 w 1630046"/>
                  <a:gd name="connsiteY2" fmla="*/ 3053724 h 3693746"/>
                  <a:gd name="connsiteX3" fmla="*/ 797873 w 1630046"/>
                  <a:gd name="connsiteY3" fmla="*/ 2729727 h 3693746"/>
                  <a:gd name="connsiteX4" fmla="*/ 887092 w 1630046"/>
                  <a:gd name="connsiteY4" fmla="*/ 2469968 h 3693746"/>
                  <a:gd name="connsiteX5" fmla="*/ 800100 w 1630046"/>
                  <a:gd name="connsiteY5" fmla="*/ 1750646 h 3693746"/>
                  <a:gd name="connsiteX6" fmla="*/ 597856 w 1630046"/>
                  <a:gd name="connsiteY6" fmla="*/ 339692 h 3693746"/>
                  <a:gd name="connsiteX7" fmla="*/ 868734 w 1630046"/>
                  <a:gd name="connsiteY7" fmla="*/ 1035324 h 3693746"/>
                  <a:gd name="connsiteX8" fmla="*/ 1055739 w 1630046"/>
                  <a:gd name="connsiteY8" fmla="*/ 236993 h 3693746"/>
                  <a:gd name="connsiteX9" fmla="*/ 1065580 w 1630046"/>
                  <a:gd name="connsiteY9" fmla="*/ 13933 h 3693746"/>
                  <a:gd name="connsiteX10" fmla="*/ 1104950 w 1630046"/>
                  <a:gd name="connsiteY10" fmla="*/ 636160 h 3693746"/>
                  <a:gd name="connsiteX11" fmla="*/ 939800 w 1630046"/>
                  <a:gd name="connsiteY11" fmla="*/ 1725246 h 3693746"/>
                  <a:gd name="connsiteX12" fmla="*/ 990600 w 1630046"/>
                  <a:gd name="connsiteY12" fmla="*/ 2271346 h 3693746"/>
                  <a:gd name="connsiteX13" fmla="*/ 1033467 w 1630046"/>
                  <a:gd name="connsiteY13" fmla="*/ 2863666 h 3693746"/>
                  <a:gd name="connsiteX14" fmla="*/ 1158876 w 1630046"/>
                  <a:gd name="connsiteY14" fmla="*/ 3089387 h 3693746"/>
                  <a:gd name="connsiteX15" fmla="*/ 1253491 w 1630046"/>
                  <a:gd name="connsiteY15" fmla="*/ 3304106 h 3693746"/>
                  <a:gd name="connsiteX16" fmla="*/ 1477647 w 1630046"/>
                  <a:gd name="connsiteY16" fmla="*/ 3312525 h 3693746"/>
                  <a:gd name="connsiteX17" fmla="*/ 1630046 w 1630046"/>
                  <a:gd name="connsiteY17" fmla="*/ 3242824 h 3693746"/>
                  <a:gd name="connsiteX18" fmla="*/ 1507174 w 1630046"/>
                  <a:gd name="connsiteY18" fmla="*/ 3380824 h 3693746"/>
                  <a:gd name="connsiteX19" fmla="*/ 1473200 w 1630046"/>
                  <a:gd name="connsiteY19" fmla="*/ 3681046 h 3693746"/>
                  <a:gd name="connsiteX20" fmla="*/ 1295400 w 1630046"/>
                  <a:gd name="connsiteY20" fmla="*/ 3490546 h 3693746"/>
                  <a:gd name="connsiteX21" fmla="*/ 1143000 w 1630046"/>
                  <a:gd name="connsiteY21" fmla="*/ 3604846 h 3693746"/>
                  <a:gd name="connsiteX22" fmla="*/ 698500 w 1630046"/>
                  <a:gd name="connsiteY22" fmla="*/ 3579446 h 3693746"/>
                  <a:gd name="connsiteX23" fmla="*/ 457200 w 1630046"/>
                  <a:gd name="connsiteY23" fmla="*/ 3503246 h 3693746"/>
                  <a:gd name="connsiteX24" fmla="*/ 203200 w 1630046"/>
                  <a:gd name="connsiteY24" fmla="*/ 3693746 h 3693746"/>
                  <a:gd name="connsiteX25" fmla="*/ 177800 w 1630046"/>
                  <a:gd name="connsiteY25" fmla="*/ 3592146 h 3693746"/>
                  <a:gd name="connsiteX26" fmla="*/ 0 w 1630046"/>
                  <a:gd name="connsiteY26" fmla="*/ 3642946 h 3693746"/>
                  <a:gd name="connsiteX0" fmla="*/ 0 w 1630046"/>
                  <a:gd name="connsiteY0" fmla="*/ 3642946 h 3693746"/>
                  <a:gd name="connsiteX1" fmla="*/ 228600 w 1630046"/>
                  <a:gd name="connsiteY1" fmla="*/ 3414346 h 3693746"/>
                  <a:gd name="connsiteX2" fmla="*/ 614359 w 1630046"/>
                  <a:gd name="connsiteY2" fmla="*/ 3053724 h 3693746"/>
                  <a:gd name="connsiteX3" fmla="*/ 797873 w 1630046"/>
                  <a:gd name="connsiteY3" fmla="*/ 2729727 h 3693746"/>
                  <a:gd name="connsiteX4" fmla="*/ 887092 w 1630046"/>
                  <a:gd name="connsiteY4" fmla="*/ 2469968 h 3693746"/>
                  <a:gd name="connsiteX5" fmla="*/ 800100 w 1630046"/>
                  <a:gd name="connsiteY5" fmla="*/ 1750646 h 3693746"/>
                  <a:gd name="connsiteX6" fmla="*/ 597856 w 1630046"/>
                  <a:gd name="connsiteY6" fmla="*/ 339692 h 3693746"/>
                  <a:gd name="connsiteX7" fmla="*/ 868734 w 1630046"/>
                  <a:gd name="connsiteY7" fmla="*/ 1035324 h 3693746"/>
                  <a:gd name="connsiteX8" fmla="*/ 1055739 w 1630046"/>
                  <a:gd name="connsiteY8" fmla="*/ 236993 h 3693746"/>
                  <a:gd name="connsiteX9" fmla="*/ 1065580 w 1630046"/>
                  <a:gd name="connsiteY9" fmla="*/ 13933 h 3693746"/>
                  <a:gd name="connsiteX10" fmla="*/ 1104950 w 1630046"/>
                  <a:gd name="connsiteY10" fmla="*/ 636160 h 3693746"/>
                  <a:gd name="connsiteX11" fmla="*/ 939800 w 1630046"/>
                  <a:gd name="connsiteY11" fmla="*/ 1725246 h 3693746"/>
                  <a:gd name="connsiteX12" fmla="*/ 990600 w 1630046"/>
                  <a:gd name="connsiteY12" fmla="*/ 2271346 h 3693746"/>
                  <a:gd name="connsiteX13" fmla="*/ 1033467 w 1630046"/>
                  <a:gd name="connsiteY13" fmla="*/ 2863666 h 3693746"/>
                  <a:gd name="connsiteX14" fmla="*/ 1158876 w 1630046"/>
                  <a:gd name="connsiteY14" fmla="*/ 3089387 h 3693746"/>
                  <a:gd name="connsiteX15" fmla="*/ 1253491 w 1630046"/>
                  <a:gd name="connsiteY15" fmla="*/ 3304106 h 3693746"/>
                  <a:gd name="connsiteX16" fmla="*/ 1477647 w 1630046"/>
                  <a:gd name="connsiteY16" fmla="*/ 3312525 h 3693746"/>
                  <a:gd name="connsiteX17" fmla="*/ 1630046 w 1630046"/>
                  <a:gd name="connsiteY17" fmla="*/ 3242824 h 3693746"/>
                  <a:gd name="connsiteX18" fmla="*/ 1507174 w 1630046"/>
                  <a:gd name="connsiteY18" fmla="*/ 3380824 h 3693746"/>
                  <a:gd name="connsiteX19" fmla="*/ 1374777 w 1630046"/>
                  <a:gd name="connsiteY19" fmla="*/ 3375803 h 3693746"/>
                  <a:gd name="connsiteX20" fmla="*/ 1295400 w 1630046"/>
                  <a:gd name="connsiteY20" fmla="*/ 3490546 h 3693746"/>
                  <a:gd name="connsiteX21" fmla="*/ 1143000 w 1630046"/>
                  <a:gd name="connsiteY21" fmla="*/ 3604846 h 3693746"/>
                  <a:gd name="connsiteX22" fmla="*/ 698500 w 1630046"/>
                  <a:gd name="connsiteY22" fmla="*/ 3579446 h 3693746"/>
                  <a:gd name="connsiteX23" fmla="*/ 457200 w 1630046"/>
                  <a:gd name="connsiteY23" fmla="*/ 3503246 h 3693746"/>
                  <a:gd name="connsiteX24" fmla="*/ 203200 w 1630046"/>
                  <a:gd name="connsiteY24" fmla="*/ 3693746 h 3693746"/>
                  <a:gd name="connsiteX25" fmla="*/ 177800 w 1630046"/>
                  <a:gd name="connsiteY25" fmla="*/ 3592146 h 3693746"/>
                  <a:gd name="connsiteX26" fmla="*/ 0 w 1630046"/>
                  <a:gd name="connsiteY26" fmla="*/ 3642946 h 3693746"/>
                  <a:gd name="connsiteX0" fmla="*/ 0 w 1630046"/>
                  <a:gd name="connsiteY0" fmla="*/ 3642946 h 3693746"/>
                  <a:gd name="connsiteX1" fmla="*/ 228600 w 1630046"/>
                  <a:gd name="connsiteY1" fmla="*/ 3414346 h 3693746"/>
                  <a:gd name="connsiteX2" fmla="*/ 614359 w 1630046"/>
                  <a:gd name="connsiteY2" fmla="*/ 3053724 h 3693746"/>
                  <a:gd name="connsiteX3" fmla="*/ 797873 w 1630046"/>
                  <a:gd name="connsiteY3" fmla="*/ 2729727 h 3693746"/>
                  <a:gd name="connsiteX4" fmla="*/ 887092 w 1630046"/>
                  <a:gd name="connsiteY4" fmla="*/ 2469968 h 3693746"/>
                  <a:gd name="connsiteX5" fmla="*/ 800100 w 1630046"/>
                  <a:gd name="connsiteY5" fmla="*/ 1750646 h 3693746"/>
                  <a:gd name="connsiteX6" fmla="*/ 597856 w 1630046"/>
                  <a:gd name="connsiteY6" fmla="*/ 339692 h 3693746"/>
                  <a:gd name="connsiteX7" fmla="*/ 868734 w 1630046"/>
                  <a:gd name="connsiteY7" fmla="*/ 1035324 h 3693746"/>
                  <a:gd name="connsiteX8" fmla="*/ 1055739 w 1630046"/>
                  <a:gd name="connsiteY8" fmla="*/ 236993 h 3693746"/>
                  <a:gd name="connsiteX9" fmla="*/ 1065580 w 1630046"/>
                  <a:gd name="connsiteY9" fmla="*/ 13933 h 3693746"/>
                  <a:gd name="connsiteX10" fmla="*/ 1104950 w 1630046"/>
                  <a:gd name="connsiteY10" fmla="*/ 636160 h 3693746"/>
                  <a:gd name="connsiteX11" fmla="*/ 939800 w 1630046"/>
                  <a:gd name="connsiteY11" fmla="*/ 1725246 h 3693746"/>
                  <a:gd name="connsiteX12" fmla="*/ 990600 w 1630046"/>
                  <a:gd name="connsiteY12" fmla="*/ 2271346 h 3693746"/>
                  <a:gd name="connsiteX13" fmla="*/ 1033467 w 1630046"/>
                  <a:gd name="connsiteY13" fmla="*/ 2863666 h 3693746"/>
                  <a:gd name="connsiteX14" fmla="*/ 1158876 w 1630046"/>
                  <a:gd name="connsiteY14" fmla="*/ 3089387 h 3693746"/>
                  <a:gd name="connsiteX15" fmla="*/ 1253491 w 1630046"/>
                  <a:gd name="connsiteY15" fmla="*/ 3304106 h 3693746"/>
                  <a:gd name="connsiteX16" fmla="*/ 1477647 w 1630046"/>
                  <a:gd name="connsiteY16" fmla="*/ 3312525 h 3693746"/>
                  <a:gd name="connsiteX17" fmla="*/ 1630046 w 1630046"/>
                  <a:gd name="connsiteY17" fmla="*/ 3242824 h 3693746"/>
                  <a:gd name="connsiteX18" fmla="*/ 1507174 w 1630046"/>
                  <a:gd name="connsiteY18" fmla="*/ 3380824 h 3693746"/>
                  <a:gd name="connsiteX19" fmla="*/ 1374777 w 1630046"/>
                  <a:gd name="connsiteY19" fmla="*/ 3375803 h 3693746"/>
                  <a:gd name="connsiteX20" fmla="*/ 1196977 w 1630046"/>
                  <a:gd name="connsiteY20" fmla="*/ 3420106 h 3693746"/>
                  <a:gd name="connsiteX21" fmla="*/ 1143000 w 1630046"/>
                  <a:gd name="connsiteY21" fmla="*/ 3604846 h 3693746"/>
                  <a:gd name="connsiteX22" fmla="*/ 698500 w 1630046"/>
                  <a:gd name="connsiteY22" fmla="*/ 3579446 h 3693746"/>
                  <a:gd name="connsiteX23" fmla="*/ 457200 w 1630046"/>
                  <a:gd name="connsiteY23" fmla="*/ 3503246 h 3693746"/>
                  <a:gd name="connsiteX24" fmla="*/ 203200 w 1630046"/>
                  <a:gd name="connsiteY24" fmla="*/ 3693746 h 3693746"/>
                  <a:gd name="connsiteX25" fmla="*/ 177800 w 1630046"/>
                  <a:gd name="connsiteY25" fmla="*/ 3592146 h 3693746"/>
                  <a:gd name="connsiteX26" fmla="*/ 0 w 1630046"/>
                  <a:gd name="connsiteY26" fmla="*/ 3642946 h 3693746"/>
                  <a:gd name="connsiteX0" fmla="*/ 0 w 1630046"/>
                  <a:gd name="connsiteY0" fmla="*/ 3642946 h 3693746"/>
                  <a:gd name="connsiteX1" fmla="*/ 228600 w 1630046"/>
                  <a:gd name="connsiteY1" fmla="*/ 3414346 h 3693746"/>
                  <a:gd name="connsiteX2" fmla="*/ 614359 w 1630046"/>
                  <a:gd name="connsiteY2" fmla="*/ 3053724 h 3693746"/>
                  <a:gd name="connsiteX3" fmla="*/ 797873 w 1630046"/>
                  <a:gd name="connsiteY3" fmla="*/ 2729727 h 3693746"/>
                  <a:gd name="connsiteX4" fmla="*/ 887092 w 1630046"/>
                  <a:gd name="connsiteY4" fmla="*/ 2469968 h 3693746"/>
                  <a:gd name="connsiteX5" fmla="*/ 800100 w 1630046"/>
                  <a:gd name="connsiteY5" fmla="*/ 1750646 h 3693746"/>
                  <a:gd name="connsiteX6" fmla="*/ 597856 w 1630046"/>
                  <a:gd name="connsiteY6" fmla="*/ 339692 h 3693746"/>
                  <a:gd name="connsiteX7" fmla="*/ 868734 w 1630046"/>
                  <a:gd name="connsiteY7" fmla="*/ 1035324 h 3693746"/>
                  <a:gd name="connsiteX8" fmla="*/ 1055739 w 1630046"/>
                  <a:gd name="connsiteY8" fmla="*/ 236993 h 3693746"/>
                  <a:gd name="connsiteX9" fmla="*/ 1065580 w 1630046"/>
                  <a:gd name="connsiteY9" fmla="*/ 13933 h 3693746"/>
                  <a:gd name="connsiteX10" fmla="*/ 1104950 w 1630046"/>
                  <a:gd name="connsiteY10" fmla="*/ 636160 h 3693746"/>
                  <a:gd name="connsiteX11" fmla="*/ 939800 w 1630046"/>
                  <a:gd name="connsiteY11" fmla="*/ 1725246 h 3693746"/>
                  <a:gd name="connsiteX12" fmla="*/ 990600 w 1630046"/>
                  <a:gd name="connsiteY12" fmla="*/ 2271346 h 3693746"/>
                  <a:gd name="connsiteX13" fmla="*/ 1033467 w 1630046"/>
                  <a:gd name="connsiteY13" fmla="*/ 2863666 h 3693746"/>
                  <a:gd name="connsiteX14" fmla="*/ 1158876 w 1630046"/>
                  <a:gd name="connsiteY14" fmla="*/ 3089387 h 3693746"/>
                  <a:gd name="connsiteX15" fmla="*/ 1253491 w 1630046"/>
                  <a:gd name="connsiteY15" fmla="*/ 3304106 h 3693746"/>
                  <a:gd name="connsiteX16" fmla="*/ 1477647 w 1630046"/>
                  <a:gd name="connsiteY16" fmla="*/ 3312525 h 3693746"/>
                  <a:gd name="connsiteX17" fmla="*/ 1630046 w 1630046"/>
                  <a:gd name="connsiteY17" fmla="*/ 3242824 h 3693746"/>
                  <a:gd name="connsiteX18" fmla="*/ 1507174 w 1630046"/>
                  <a:gd name="connsiteY18" fmla="*/ 3380824 h 3693746"/>
                  <a:gd name="connsiteX19" fmla="*/ 1374777 w 1630046"/>
                  <a:gd name="connsiteY19" fmla="*/ 3375803 h 3693746"/>
                  <a:gd name="connsiteX20" fmla="*/ 1196977 w 1630046"/>
                  <a:gd name="connsiteY20" fmla="*/ 3420106 h 3693746"/>
                  <a:gd name="connsiteX21" fmla="*/ 1034735 w 1630046"/>
                  <a:gd name="connsiteY21" fmla="*/ 3452226 h 3693746"/>
                  <a:gd name="connsiteX22" fmla="*/ 698500 w 1630046"/>
                  <a:gd name="connsiteY22" fmla="*/ 3579446 h 3693746"/>
                  <a:gd name="connsiteX23" fmla="*/ 457200 w 1630046"/>
                  <a:gd name="connsiteY23" fmla="*/ 3503246 h 3693746"/>
                  <a:gd name="connsiteX24" fmla="*/ 203200 w 1630046"/>
                  <a:gd name="connsiteY24" fmla="*/ 3693746 h 3693746"/>
                  <a:gd name="connsiteX25" fmla="*/ 177800 w 1630046"/>
                  <a:gd name="connsiteY25" fmla="*/ 3592146 h 3693746"/>
                  <a:gd name="connsiteX26" fmla="*/ 0 w 1630046"/>
                  <a:gd name="connsiteY26" fmla="*/ 3642946 h 3693746"/>
                  <a:gd name="connsiteX0" fmla="*/ 0 w 1630046"/>
                  <a:gd name="connsiteY0" fmla="*/ 3642946 h 3693746"/>
                  <a:gd name="connsiteX1" fmla="*/ 228600 w 1630046"/>
                  <a:gd name="connsiteY1" fmla="*/ 3414346 h 3693746"/>
                  <a:gd name="connsiteX2" fmla="*/ 614359 w 1630046"/>
                  <a:gd name="connsiteY2" fmla="*/ 3053724 h 3693746"/>
                  <a:gd name="connsiteX3" fmla="*/ 797873 w 1630046"/>
                  <a:gd name="connsiteY3" fmla="*/ 2729727 h 3693746"/>
                  <a:gd name="connsiteX4" fmla="*/ 887092 w 1630046"/>
                  <a:gd name="connsiteY4" fmla="*/ 2469968 h 3693746"/>
                  <a:gd name="connsiteX5" fmla="*/ 800100 w 1630046"/>
                  <a:gd name="connsiteY5" fmla="*/ 1750646 h 3693746"/>
                  <a:gd name="connsiteX6" fmla="*/ 597856 w 1630046"/>
                  <a:gd name="connsiteY6" fmla="*/ 339692 h 3693746"/>
                  <a:gd name="connsiteX7" fmla="*/ 868734 w 1630046"/>
                  <a:gd name="connsiteY7" fmla="*/ 1035324 h 3693746"/>
                  <a:gd name="connsiteX8" fmla="*/ 1055739 w 1630046"/>
                  <a:gd name="connsiteY8" fmla="*/ 236993 h 3693746"/>
                  <a:gd name="connsiteX9" fmla="*/ 1065580 w 1630046"/>
                  <a:gd name="connsiteY9" fmla="*/ 13933 h 3693746"/>
                  <a:gd name="connsiteX10" fmla="*/ 1104950 w 1630046"/>
                  <a:gd name="connsiteY10" fmla="*/ 636160 h 3693746"/>
                  <a:gd name="connsiteX11" fmla="*/ 939800 w 1630046"/>
                  <a:gd name="connsiteY11" fmla="*/ 1725246 h 3693746"/>
                  <a:gd name="connsiteX12" fmla="*/ 990600 w 1630046"/>
                  <a:gd name="connsiteY12" fmla="*/ 2271346 h 3693746"/>
                  <a:gd name="connsiteX13" fmla="*/ 1033467 w 1630046"/>
                  <a:gd name="connsiteY13" fmla="*/ 2863666 h 3693746"/>
                  <a:gd name="connsiteX14" fmla="*/ 1158876 w 1630046"/>
                  <a:gd name="connsiteY14" fmla="*/ 3089387 h 3693746"/>
                  <a:gd name="connsiteX15" fmla="*/ 1253491 w 1630046"/>
                  <a:gd name="connsiteY15" fmla="*/ 3304106 h 3693746"/>
                  <a:gd name="connsiteX16" fmla="*/ 1477647 w 1630046"/>
                  <a:gd name="connsiteY16" fmla="*/ 3312525 h 3693746"/>
                  <a:gd name="connsiteX17" fmla="*/ 1630046 w 1630046"/>
                  <a:gd name="connsiteY17" fmla="*/ 3242824 h 3693746"/>
                  <a:gd name="connsiteX18" fmla="*/ 1507174 w 1630046"/>
                  <a:gd name="connsiteY18" fmla="*/ 3380824 h 3693746"/>
                  <a:gd name="connsiteX19" fmla="*/ 1374777 w 1630046"/>
                  <a:gd name="connsiteY19" fmla="*/ 3375803 h 3693746"/>
                  <a:gd name="connsiteX20" fmla="*/ 1196977 w 1630046"/>
                  <a:gd name="connsiteY20" fmla="*/ 3420106 h 3693746"/>
                  <a:gd name="connsiteX21" fmla="*/ 1034735 w 1630046"/>
                  <a:gd name="connsiteY21" fmla="*/ 3452226 h 3693746"/>
                  <a:gd name="connsiteX22" fmla="*/ 777239 w 1630046"/>
                  <a:gd name="connsiteY22" fmla="*/ 3462044 h 3693746"/>
                  <a:gd name="connsiteX23" fmla="*/ 457200 w 1630046"/>
                  <a:gd name="connsiteY23" fmla="*/ 3503246 h 3693746"/>
                  <a:gd name="connsiteX24" fmla="*/ 203200 w 1630046"/>
                  <a:gd name="connsiteY24" fmla="*/ 3693746 h 3693746"/>
                  <a:gd name="connsiteX25" fmla="*/ 177800 w 1630046"/>
                  <a:gd name="connsiteY25" fmla="*/ 3592146 h 3693746"/>
                  <a:gd name="connsiteX26" fmla="*/ 0 w 1630046"/>
                  <a:gd name="connsiteY26" fmla="*/ 3642946 h 3693746"/>
                  <a:gd name="connsiteX0" fmla="*/ 0 w 1630046"/>
                  <a:gd name="connsiteY0" fmla="*/ 3642946 h 3693746"/>
                  <a:gd name="connsiteX1" fmla="*/ 228600 w 1630046"/>
                  <a:gd name="connsiteY1" fmla="*/ 3414346 h 3693746"/>
                  <a:gd name="connsiteX2" fmla="*/ 614359 w 1630046"/>
                  <a:gd name="connsiteY2" fmla="*/ 3053724 h 3693746"/>
                  <a:gd name="connsiteX3" fmla="*/ 797873 w 1630046"/>
                  <a:gd name="connsiteY3" fmla="*/ 2729727 h 3693746"/>
                  <a:gd name="connsiteX4" fmla="*/ 887092 w 1630046"/>
                  <a:gd name="connsiteY4" fmla="*/ 2469968 h 3693746"/>
                  <a:gd name="connsiteX5" fmla="*/ 800100 w 1630046"/>
                  <a:gd name="connsiteY5" fmla="*/ 1750646 h 3693746"/>
                  <a:gd name="connsiteX6" fmla="*/ 597856 w 1630046"/>
                  <a:gd name="connsiteY6" fmla="*/ 339692 h 3693746"/>
                  <a:gd name="connsiteX7" fmla="*/ 868734 w 1630046"/>
                  <a:gd name="connsiteY7" fmla="*/ 1035324 h 3693746"/>
                  <a:gd name="connsiteX8" fmla="*/ 1055739 w 1630046"/>
                  <a:gd name="connsiteY8" fmla="*/ 236993 h 3693746"/>
                  <a:gd name="connsiteX9" fmla="*/ 1065580 w 1630046"/>
                  <a:gd name="connsiteY9" fmla="*/ 13933 h 3693746"/>
                  <a:gd name="connsiteX10" fmla="*/ 1104950 w 1630046"/>
                  <a:gd name="connsiteY10" fmla="*/ 636160 h 3693746"/>
                  <a:gd name="connsiteX11" fmla="*/ 939800 w 1630046"/>
                  <a:gd name="connsiteY11" fmla="*/ 1725246 h 3693746"/>
                  <a:gd name="connsiteX12" fmla="*/ 990600 w 1630046"/>
                  <a:gd name="connsiteY12" fmla="*/ 2271346 h 3693746"/>
                  <a:gd name="connsiteX13" fmla="*/ 1033467 w 1630046"/>
                  <a:gd name="connsiteY13" fmla="*/ 2863666 h 3693746"/>
                  <a:gd name="connsiteX14" fmla="*/ 1158876 w 1630046"/>
                  <a:gd name="connsiteY14" fmla="*/ 3089387 h 3693746"/>
                  <a:gd name="connsiteX15" fmla="*/ 1253491 w 1630046"/>
                  <a:gd name="connsiteY15" fmla="*/ 3304106 h 3693746"/>
                  <a:gd name="connsiteX16" fmla="*/ 1477647 w 1630046"/>
                  <a:gd name="connsiteY16" fmla="*/ 3312525 h 3693746"/>
                  <a:gd name="connsiteX17" fmla="*/ 1630046 w 1630046"/>
                  <a:gd name="connsiteY17" fmla="*/ 3242824 h 3693746"/>
                  <a:gd name="connsiteX18" fmla="*/ 1507174 w 1630046"/>
                  <a:gd name="connsiteY18" fmla="*/ 3380824 h 3693746"/>
                  <a:gd name="connsiteX19" fmla="*/ 1374777 w 1630046"/>
                  <a:gd name="connsiteY19" fmla="*/ 3375803 h 3693746"/>
                  <a:gd name="connsiteX20" fmla="*/ 1196977 w 1630046"/>
                  <a:gd name="connsiteY20" fmla="*/ 3420106 h 3693746"/>
                  <a:gd name="connsiteX21" fmla="*/ 1034735 w 1630046"/>
                  <a:gd name="connsiteY21" fmla="*/ 3452226 h 3693746"/>
                  <a:gd name="connsiteX22" fmla="*/ 777239 w 1630046"/>
                  <a:gd name="connsiteY22" fmla="*/ 3462044 h 3693746"/>
                  <a:gd name="connsiteX23" fmla="*/ 555621 w 1630046"/>
                  <a:gd name="connsiteY23" fmla="*/ 3409327 h 3693746"/>
                  <a:gd name="connsiteX24" fmla="*/ 203200 w 1630046"/>
                  <a:gd name="connsiteY24" fmla="*/ 3693746 h 3693746"/>
                  <a:gd name="connsiteX25" fmla="*/ 177800 w 1630046"/>
                  <a:gd name="connsiteY25" fmla="*/ 3592146 h 3693746"/>
                  <a:gd name="connsiteX26" fmla="*/ 0 w 1630046"/>
                  <a:gd name="connsiteY26" fmla="*/ 3642946 h 3693746"/>
                  <a:gd name="connsiteX0" fmla="*/ 0 w 1630046"/>
                  <a:gd name="connsiteY0" fmla="*/ 3642946 h 3642946"/>
                  <a:gd name="connsiteX1" fmla="*/ 228600 w 1630046"/>
                  <a:gd name="connsiteY1" fmla="*/ 3414346 h 3642946"/>
                  <a:gd name="connsiteX2" fmla="*/ 614359 w 1630046"/>
                  <a:gd name="connsiteY2" fmla="*/ 3053724 h 3642946"/>
                  <a:gd name="connsiteX3" fmla="*/ 797873 w 1630046"/>
                  <a:gd name="connsiteY3" fmla="*/ 2729727 h 3642946"/>
                  <a:gd name="connsiteX4" fmla="*/ 887092 w 1630046"/>
                  <a:gd name="connsiteY4" fmla="*/ 2469968 h 3642946"/>
                  <a:gd name="connsiteX5" fmla="*/ 800100 w 1630046"/>
                  <a:gd name="connsiteY5" fmla="*/ 1750646 h 3642946"/>
                  <a:gd name="connsiteX6" fmla="*/ 597856 w 1630046"/>
                  <a:gd name="connsiteY6" fmla="*/ 339692 h 3642946"/>
                  <a:gd name="connsiteX7" fmla="*/ 868734 w 1630046"/>
                  <a:gd name="connsiteY7" fmla="*/ 1035324 h 3642946"/>
                  <a:gd name="connsiteX8" fmla="*/ 1055739 w 1630046"/>
                  <a:gd name="connsiteY8" fmla="*/ 236993 h 3642946"/>
                  <a:gd name="connsiteX9" fmla="*/ 1065580 w 1630046"/>
                  <a:gd name="connsiteY9" fmla="*/ 13933 h 3642946"/>
                  <a:gd name="connsiteX10" fmla="*/ 1104950 w 1630046"/>
                  <a:gd name="connsiteY10" fmla="*/ 636160 h 3642946"/>
                  <a:gd name="connsiteX11" fmla="*/ 939800 w 1630046"/>
                  <a:gd name="connsiteY11" fmla="*/ 1725246 h 3642946"/>
                  <a:gd name="connsiteX12" fmla="*/ 990600 w 1630046"/>
                  <a:gd name="connsiteY12" fmla="*/ 2271346 h 3642946"/>
                  <a:gd name="connsiteX13" fmla="*/ 1033467 w 1630046"/>
                  <a:gd name="connsiteY13" fmla="*/ 2863666 h 3642946"/>
                  <a:gd name="connsiteX14" fmla="*/ 1158876 w 1630046"/>
                  <a:gd name="connsiteY14" fmla="*/ 3089387 h 3642946"/>
                  <a:gd name="connsiteX15" fmla="*/ 1253491 w 1630046"/>
                  <a:gd name="connsiteY15" fmla="*/ 3304106 h 3642946"/>
                  <a:gd name="connsiteX16" fmla="*/ 1477647 w 1630046"/>
                  <a:gd name="connsiteY16" fmla="*/ 3312525 h 3642946"/>
                  <a:gd name="connsiteX17" fmla="*/ 1630046 w 1630046"/>
                  <a:gd name="connsiteY17" fmla="*/ 3242824 h 3642946"/>
                  <a:gd name="connsiteX18" fmla="*/ 1507174 w 1630046"/>
                  <a:gd name="connsiteY18" fmla="*/ 3380824 h 3642946"/>
                  <a:gd name="connsiteX19" fmla="*/ 1374777 w 1630046"/>
                  <a:gd name="connsiteY19" fmla="*/ 3375803 h 3642946"/>
                  <a:gd name="connsiteX20" fmla="*/ 1196977 w 1630046"/>
                  <a:gd name="connsiteY20" fmla="*/ 3420106 h 3642946"/>
                  <a:gd name="connsiteX21" fmla="*/ 1034735 w 1630046"/>
                  <a:gd name="connsiteY21" fmla="*/ 3452226 h 3642946"/>
                  <a:gd name="connsiteX22" fmla="*/ 777239 w 1630046"/>
                  <a:gd name="connsiteY22" fmla="*/ 3462044 h 3642946"/>
                  <a:gd name="connsiteX23" fmla="*/ 555621 w 1630046"/>
                  <a:gd name="connsiteY23" fmla="*/ 3409327 h 3642946"/>
                  <a:gd name="connsiteX24" fmla="*/ 360678 w 1630046"/>
                  <a:gd name="connsiteY24" fmla="*/ 3505905 h 3642946"/>
                  <a:gd name="connsiteX25" fmla="*/ 177800 w 1630046"/>
                  <a:gd name="connsiteY25" fmla="*/ 3592146 h 3642946"/>
                  <a:gd name="connsiteX26" fmla="*/ 0 w 1630046"/>
                  <a:gd name="connsiteY26" fmla="*/ 3642946 h 3642946"/>
                  <a:gd name="connsiteX0" fmla="*/ 0 w 1630046"/>
                  <a:gd name="connsiteY0" fmla="*/ 3642946 h 3642946"/>
                  <a:gd name="connsiteX1" fmla="*/ 346708 w 1630046"/>
                  <a:gd name="connsiteY1" fmla="*/ 3484786 h 3642946"/>
                  <a:gd name="connsiteX2" fmla="*/ 614359 w 1630046"/>
                  <a:gd name="connsiteY2" fmla="*/ 3053724 h 3642946"/>
                  <a:gd name="connsiteX3" fmla="*/ 797873 w 1630046"/>
                  <a:gd name="connsiteY3" fmla="*/ 2729727 h 3642946"/>
                  <a:gd name="connsiteX4" fmla="*/ 887092 w 1630046"/>
                  <a:gd name="connsiteY4" fmla="*/ 2469968 h 3642946"/>
                  <a:gd name="connsiteX5" fmla="*/ 800100 w 1630046"/>
                  <a:gd name="connsiteY5" fmla="*/ 1750646 h 3642946"/>
                  <a:gd name="connsiteX6" fmla="*/ 597856 w 1630046"/>
                  <a:gd name="connsiteY6" fmla="*/ 339692 h 3642946"/>
                  <a:gd name="connsiteX7" fmla="*/ 868734 w 1630046"/>
                  <a:gd name="connsiteY7" fmla="*/ 1035324 h 3642946"/>
                  <a:gd name="connsiteX8" fmla="*/ 1055739 w 1630046"/>
                  <a:gd name="connsiteY8" fmla="*/ 236993 h 3642946"/>
                  <a:gd name="connsiteX9" fmla="*/ 1065580 w 1630046"/>
                  <a:gd name="connsiteY9" fmla="*/ 13933 h 3642946"/>
                  <a:gd name="connsiteX10" fmla="*/ 1104950 w 1630046"/>
                  <a:gd name="connsiteY10" fmla="*/ 636160 h 3642946"/>
                  <a:gd name="connsiteX11" fmla="*/ 939800 w 1630046"/>
                  <a:gd name="connsiteY11" fmla="*/ 1725246 h 3642946"/>
                  <a:gd name="connsiteX12" fmla="*/ 990600 w 1630046"/>
                  <a:gd name="connsiteY12" fmla="*/ 2271346 h 3642946"/>
                  <a:gd name="connsiteX13" fmla="*/ 1033467 w 1630046"/>
                  <a:gd name="connsiteY13" fmla="*/ 2863666 h 3642946"/>
                  <a:gd name="connsiteX14" fmla="*/ 1158876 w 1630046"/>
                  <a:gd name="connsiteY14" fmla="*/ 3089387 h 3642946"/>
                  <a:gd name="connsiteX15" fmla="*/ 1253491 w 1630046"/>
                  <a:gd name="connsiteY15" fmla="*/ 3304106 h 3642946"/>
                  <a:gd name="connsiteX16" fmla="*/ 1477647 w 1630046"/>
                  <a:gd name="connsiteY16" fmla="*/ 3312525 h 3642946"/>
                  <a:gd name="connsiteX17" fmla="*/ 1630046 w 1630046"/>
                  <a:gd name="connsiteY17" fmla="*/ 3242824 h 3642946"/>
                  <a:gd name="connsiteX18" fmla="*/ 1507174 w 1630046"/>
                  <a:gd name="connsiteY18" fmla="*/ 3380824 h 3642946"/>
                  <a:gd name="connsiteX19" fmla="*/ 1374777 w 1630046"/>
                  <a:gd name="connsiteY19" fmla="*/ 3375803 h 3642946"/>
                  <a:gd name="connsiteX20" fmla="*/ 1196977 w 1630046"/>
                  <a:gd name="connsiteY20" fmla="*/ 3420106 h 3642946"/>
                  <a:gd name="connsiteX21" fmla="*/ 1034735 w 1630046"/>
                  <a:gd name="connsiteY21" fmla="*/ 3452226 h 3642946"/>
                  <a:gd name="connsiteX22" fmla="*/ 777239 w 1630046"/>
                  <a:gd name="connsiteY22" fmla="*/ 3462044 h 3642946"/>
                  <a:gd name="connsiteX23" fmla="*/ 555621 w 1630046"/>
                  <a:gd name="connsiteY23" fmla="*/ 3409327 h 3642946"/>
                  <a:gd name="connsiteX24" fmla="*/ 360678 w 1630046"/>
                  <a:gd name="connsiteY24" fmla="*/ 3505905 h 3642946"/>
                  <a:gd name="connsiteX25" fmla="*/ 177800 w 1630046"/>
                  <a:gd name="connsiteY25" fmla="*/ 3592146 h 3642946"/>
                  <a:gd name="connsiteX26" fmla="*/ 0 w 1630046"/>
                  <a:gd name="connsiteY26" fmla="*/ 3642946 h 3642946"/>
                  <a:gd name="connsiteX0" fmla="*/ 0 w 1452246"/>
                  <a:gd name="connsiteY0" fmla="*/ 3592146 h 3592146"/>
                  <a:gd name="connsiteX1" fmla="*/ 168908 w 1452246"/>
                  <a:gd name="connsiteY1" fmla="*/ 3484786 h 3592146"/>
                  <a:gd name="connsiteX2" fmla="*/ 436559 w 1452246"/>
                  <a:gd name="connsiteY2" fmla="*/ 3053724 h 3592146"/>
                  <a:gd name="connsiteX3" fmla="*/ 620073 w 1452246"/>
                  <a:gd name="connsiteY3" fmla="*/ 2729727 h 3592146"/>
                  <a:gd name="connsiteX4" fmla="*/ 709292 w 1452246"/>
                  <a:gd name="connsiteY4" fmla="*/ 2469968 h 3592146"/>
                  <a:gd name="connsiteX5" fmla="*/ 622300 w 1452246"/>
                  <a:gd name="connsiteY5" fmla="*/ 1750646 h 3592146"/>
                  <a:gd name="connsiteX6" fmla="*/ 420056 w 1452246"/>
                  <a:gd name="connsiteY6" fmla="*/ 339692 h 3592146"/>
                  <a:gd name="connsiteX7" fmla="*/ 690934 w 1452246"/>
                  <a:gd name="connsiteY7" fmla="*/ 1035324 h 3592146"/>
                  <a:gd name="connsiteX8" fmla="*/ 877939 w 1452246"/>
                  <a:gd name="connsiteY8" fmla="*/ 236993 h 3592146"/>
                  <a:gd name="connsiteX9" fmla="*/ 887780 w 1452246"/>
                  <a:gd name="connsiteY9" fmla="*/ 13933 h 3592146"/>
                  <a:gd name="connsiteX10" fmla="*/ 927150 w 1452246"/>
                  <a:gd name="connsiteY10" fmla="*/ 636160 h 3592146"/>
                  <a:gd name="connsiteX11" fmla="*/ 762000 w 1452246"/>
                  <a:gd name="connsiteY11" fmla="*/ 1725246 h 3592146"/>
                  <a:gd name="connsiteX12" fmla="*/ 812800 w 1452246"/>
                  <a:gd name="connsiteY12" fmla="*/ 2271346 h 3592146"/>
                  <a:gd name="connsiteX13" fmla="*/ 855667 w 1452246"/>
                  <a:gd name="connsiteY13" fmla="*/ 2863666 h 3592146"/>
                  <a:gd name="connsiteX14" fmla="*/ 981076 w 1452246"/>
                  <a:gd name="connsiteY14" fmla="*/ 3089387 h 3592146"/>
                  <a:gd name="connsiteX15" fmla="*/ 1075691 w 1452246"/>
                  <a:gd name="connsiteY15" fmla="*/ 3304106 h 3592146"/>
                  <a:gd name="connsiteX16" fmla="*/ 1299847 w 1452246"/>
                  <a:gd name="connsiteY16" fmla="*/ 3312525 h 3592146"/>
                  <a:gd name="connsiteX17" fmla="*/ 1452246 w 1452246"/>
                  <a:gd name="connsiteY17" fmla="*/ 3242824 h 3592146"/>
                  <a:gd name="connsiteX18" fmla="*/ 1329374 w 1452246"/>
                  <a:gd name="connsiteY18" fmla="*/ 3380824 h 3592146"/>
                  <a:gd name="connsiteX19" fmla="*/ 1196977 w 1452246"/>
                  <a:gd name="connsiteY19" fmla="*/ 3375803 h 3592146"/>
                  <a:gd name="connsiteX20" fmla="*/ 1019177 w 1452246"/>
                  <a:gd name="connsiteY20" fmla="*/ 3420106 h 3592146"/>
                  <a:gd name="connsiteX21" fmla="*/ 856935 w 1452246"/>
                  <a:gd name="connsiteY21" fmla="*/ 3452226 h 3592146"/>
                  <a:gd name="connsiteX22" fmla="*/ 599439 w 1452246"/>
                  <a:gd name="connsiteY22" fmla="*/ 3462044 h 3592146"/>
                  <a:gd name="connsiteX23" fmla="*/ 377821 w 1452246"/>
                  <a:gd name="connsiteY23" fmla="*/ 3409327 h 3592146"/>
                  <a:gd name="connsiteX24" fmla="*/ 182878 w 1452246"/>
                  <a:gd name="connsiteY24" fmla="*/ 3505905 h 3592146"/>
                  <a:gd name="connsiteX25" fmla="*/ 0 w 1452246"/>
                  <a:gd name="connsiteY25" fmla="*/ 3592146 h 3592146"/>
                  <a:gd name="connsiteX0" fmla="*/ 13971 w 1283339"/>
                  <a:gd name="connsiteY0" fmla="*/ 3505905 h 3505905"/>
                  <a:gd name="connsiteX1" fmla="*/ 1 w 1283339"/>
                  <a:gd name="connsiteY1" fmla="*/ 3484786 h 3505905"/>
                  <a:gd name="connsiteX2" fmla="*/ 267652 w 1283339"/>
                  <a:gd name="connsiteY2" fmla="*/ 3053724 h 3505905"/>
                  <a:gd name="connsiteX3" fmla="*/ 451166 w 1283339"/>
                  <a:gd name="connsiteY3" fmla="*/ 2729727 h 3505905"/>
                  <a:gd name="connsiteX4" fmla="*/ 540385 w 1283339"/>
                  <a:gd name="connsiteY4" fmla="*/ 2469968 h 3505905"/>
                  <a:gd name="connsiteX5" fmla="*/ 453393 w 1283339"/>
                  <a:gd name="connsiteY5" fmla="*/ 1750646 h 3505905"/>
                  <a:gd name="connsiteX6" fmla="*/ 251149 w 1283339"/>
                  <a:gd name="connsiteY6" fmla="*/ 339692 h 3505905"/>
                  <a:gd name="connsiteX7" fmla="*/ 522027 w 1283339"/>
                  <a:gd name="connsiteY7" fmla="*/ 1035324 h 3505905"/>
                  <a:gd name="connsiteX8" fmla="*/ 709032 w 1283339"/>
                  <a:gd name="connsiteY8" fmla="*/ 236993 h 3505905"/>
                  <a:gd name="connsiteX9" fmla="*/ 718873 w 1283339"/>
                  <a:gd name="connsiteY9" fmla="*/ 13933 h 3505905"/>
                  <a:gd name="connsiteX10" fmla="*/ 758243 w 1283339"/>
                  <a:gd name="connsiteY10" fmla="*/ 636160 h 3505905"/>
                  <a:gd name="connsiteX11" fmla="*/ 593093 w 1283339"/>
                  <a:gd name="connsiteY11" fmla="*/ 1725246 h 3505905"/>
                  <a:gd name="connsiteX12" fmla="*/ 643893 w 1283339"/>
                  <a:gd name="connsiteY12" fmla="*/ 2271346 h 3505905"/>
                  <a:gd name="connsiteX13" fmla="*/ 686760 w 1283339"/>
                  <a:gd name="connsiteY13" fmla="*/ 2863666 h 3505905"/>
                  <a:gd name="connsiteX14" fmla="*/ 812169 w 1283339"/>
                  <a:gd name="connsiteY14" fmla="*/ 3089387 h 3505905"/>
                  <a:gd name="connsiteX15" fmla="*/ 906784 w 1283339"/>
                  <a:gd name="connsiteY15" fmla="*/ 3304106 h 3505905"/>
                  <a:gd name="connsiteX16" fmla="*/ 1130940 w 1283339"/>
                  <a:gd name="connsiteY16" fmla="*/ 3312525 h 3505905"/>
                  <a:gd name="connsiteX17" fmla="*/ 1283339 w 1283339"/>
                  <a:gd name="connsiteY17" fmla="*/ 3242824 h 3505905"/>
                  <a:gd name="connsiteX18" fmla="*/ 1160467 w 1283339"/>
                  <a:gd name="connsiteY18" fmla="*/ 3380824 h 3505905"/>
                  <a:gd name="connsiteX19" fmla="*/ 1028070 w 1283339"/>
                  <a:gd name="connsiteY19" fmla="*/ 3375803 h 3505905"/>
                  <a:gd name="connsiteX20" fmla="*/ 850270 w 1283339"/>
                  <a:gd name="connsiteY20" fmla="*/ 3420106 h 3505905"/>
                  <a:gd name="connsiteX21" fmla="*/ 688028 w 1283339"/>
                  <a:gd name="connsiteY21" fmla="*/ 3452226 h 3505905"/>
                  <a:gd name="connsiteX22" fmla="*/ 430532 w 1283339"/>
                  <a:gd name="connsiteY22" fmla="*/ 3462044 h 3505905"/>
                  <a:gd name="connsiteX23" fmla="*/ 208914 w 1283339"/>
                  <a:gd name="connsiteY23" fmla="*/ 3409327 h 3505905"/>
                  <a:gd name="connsiteX24" fmla="*/ 13971 w 1283339"/>
                  <a:gd name="connsiteY24" fmla="*/ 3505905 h 3505905"/>
                  <a:gd name="connsiteX0" fmla="*/ 13969 w 1283337"/>
                  <a:gd name="connsiteY0" fmla="*/ 3505905 h 3505905"/>
                  <a:gd name="connsiteX1" fmla="*/ -1 w 1283337"/>
                  <a:gd name="connsiteY1" fmla="*/ 3484786 h 3505905"/>
                  <a:gd name="connsiteX2" fmla="*/ 267650 w 1283337"/>
                  <a:gd name="connsiteY2" fmla="*/ 3053724 h 3505905"/>
                  <a:gd name="connsiteX3" fmla="*/ 451164 w 1283337"/>
                  <a:gd name="connsiteY3" fmla="*/ 2729727 h 3505905"/>
                  <a:gd name="connsiteX4" fmla="*/ 540383 w 1283337"/>
                  <a:gd name="connsiteY4" fmla="*/ 2469968 h 3505905"/>
                  <a:gd name="connsiteX5" fmla="*/ 453391 w 1283337"/>
                  <a:gd name="connsiteY5" fmla="*/ 1750646 h 3505905"/>
                  <a:gd name="connsiteX6" fmla="*/ 251147 w 1283337"/>
                  <a:gd name="connsiteY6" fmla="*/ 339692 h 3505905"/>
                  <a:gd name="connsiteX7" fmla="*/ 522025 w 1283337"/>
                  <a:gd name="connsiteY7" fmla="*/ 1035324 h 3505905"/>
                  <a:gd name="connsiteX8" fmla="*/ 709030 w 1283337"/>
                  <a:gd name="connsiteY8" fmla="*/ 236993 h 3505905"/>
                  <a:gd name="connsiteX9" fmla="*/ 718871 w 1283337"/>
                  <a:gd name="connsiteY9" fmla="*/ 13933 h 3505905"/>
                  <a:gd name="connsiteX10" fmla="*/ 758241 w 1283337"/>
                  <a:gd name="connsiteY10" fmla="*/ 636160 h 3505905"/>
                  <a:gd name="connsiteX11" fmla="*/ 593091 w 1283337"/>
                  <a:gd name="connsiteY11" fmla="*/ 1725246 h 3505905"/>
                  <a:gd name="connsiteX12" fmla="*/ 643891 w 1283337"/>
                  <a:gd name="connsiteY12" fmla="*/ 2271346 h 3505905"/>
                  <a:gd name="connsiteX13" fmla="*/ 686758 w 1283337"/>
                  <a:gd name="connsiteY13" fmla="*/ 2863666 h 3505905"/>
                  <a:gd name="connsiteX14" fmla="*/ 812167 w 1283337"/>
                  <a:gd name="connsiteY14" fmla="*/ 3089387 h 3505905"/>
                  <a:gd name="connsiteX15" fmla="*/ 906782 w 1283337"/>
                  <a:gd name="connsiteY15" fmla="*/ 3304106 h 3505905"/>
                  <a:gd name="connsiteX16" fmla="*/ 1130938 w 1283337"/>
                  <a:gd name="connsiteY16" fmla="*/ 3312525 h 3505905"/>
                  <a:gd name="connsiteX17" fmla="*/ 1283337 w 1283337"/>
                  <a:gd name="connsiteY17" fmla="*/ 3242824 h 3505905"/>
                  <a:gd name="connsiteX18" fmla="*/ 1160465 w 1283337"/>
                  <a:gd name="connsiteY18" fmla="*/ 3380824 h 3505905"/>
                  <a:gd name="connsiteX19" fmla="*/ 1028068 w 1283337"/>
                  <a:gd name="connsiteY19" fmla="*/ 3375803 h 3505905"/>
                  <a:gd name="connsiteX20" fmla="*/ 850268 w 1283337"/>
                  <a:gd name="connsiteY20" fmla="*/ 3420106 h 3505905"/>
                  <a:gd name="connsiteX21" fmla="*/ 688026 w 1283337"/>
                  <a:gd name="connsiteY21" fmla="*/ 3452226 h 3505905"/>
                  <a:gd name="connsiteX22" fmla="*/ 430530 w 1283337"/>
                  <a:gd name="connsiteY22" fmla="*/ 3411943 h 3505905"/>
                  <a:gd name="connsiteX23" fmla="*/ 208912 w 1283337"/>
                  <a:gd name="connsiteY23" fmla="*/ 3409327 h 3505905"/>
                  <a:gd name="connsiteX24" fmla="*/ 13969 w 1283337"/>
                  <a:gd name="connsiteY24" fmla="*/ 3505905 h 3505905"/>
                  <a:gd name="connsiteX0" fmla="*/ 13971 w 1283339"/>
                  <a:gd name="connsiteY0" fmla="*/ 3505905 h 3505905"/>
                  <a:gd name="connsiteX1" fmla="*/ 1 w 1283339"/>
                  <a:gd name="connsiteY1" fmla="*/ 3484786 h 3505905"/>
                  <a:gd name="connsiteX2" fmla="*/ 267652 w 1283339"/>
                  <a:gd name="connsiteY2" fmla="*/ 3053724 h 3505905"/>
                  <a:gd name="connsiteX3" fmla="*/ 451166 w 1283339"/>
                  <a:gd name="connsiteY3" fmla="*/ 2729727 h 3505905"/>
                  <a:gd name="connsiteX4" fmla="*/ 540385 w 1283339"/>
                  <a:gd name="connsiteY4" fmla="*/ 2469968 h 3505905"/>
                  <a:gd name="connsiteX5" fmla="*/ 453393 w 1283339"/>
                  <a:gd name="connsiteY5" fmla="*/ 1750646 h 3505905"/>
                  <a:gd name="connsiteX6" fmla="*/ 251149 w 1283339"/>
                  <a:gd name="connsiteY6" fmla="*/ 339692 h 3505905"/>
                  <a:gd name="connsiteX7" fmla="*/ 522027 w 1283339"/>
                  <a:gd name="connsiteY7" fmla="*/ 1035324 h 3505905"/>
                  <a:gd name="connsiteX8" fmla="*/ 709032 w 1283339"/>
                  <a:gd name="connsiteY8" fmla="*/ 236993 h 3505905"/>
                  <a:gd name="connsiteX9" fmla="*/ 718873 w 1283339"/>
                  <a:gd name="connsiteY9" fmla="*/ 13933 h 3505905"/>
                  <a:gd name="connsiteX10" fmla="*/ 758243 w 1283339"/>
                  <a:gd name="connsiteY10" fmla="*/ 636160 h 3505905"/>
                  <a:gd name="connsiteX11" fmla="*/ 593093 w 1283339"/>
                  <a:gd name="connsiteY11" fmla="*/ 1725246 h 3505905"/>
                  <a:gd name="connsiteX12" fmla="*/ 643893 w 1283339"/>
                  <a:gd name="connsiteY12" fmla="*/ 2271346 h 3505905"/>
                  <a:gd name="connsiteX13" fmla="*/ 686760 w 1283339"/>
                  <a:gd name="connsiteY13" fmla="*/ 2863666 h 3505905"/>
                  <a:gd name="connsiteX14" fmla="*/ 812169 w 1283339"/>
                  <a:gd name="connsiteY14" fmla="*/ 3089387 h 3505905"/>
                  <a:gd name="connsiteX15" fmla="*/ 906784 w 1283339"/>
                  <a:gd name="connsiteY15" fmla="*/ 3304106 h 3505905"/>
                  <a:gd name="connsiteX16" fmla="*/ 1130940 w 1283339"/>
                  <a:gd name="connsiteY16" fmla="*/ 3312525 h 3505905"/>
                  <a:gd name="connsiteX17" fmla="*/ 1283339 w 1283339"/>
                  <a:gd name="connsiteY17" fmla="*/ 3242824 h 3505905"/>
                  <a:gd name="connsiteX18" fmla="*/ 1160467 w 1283339"/>
                  <a:gd name="connsiteY18" fmla="*/ 3380824 h 3505905"/>
                  <a:gd name="connsiteX19" fmla="*/ 1028070 w 1283339"/>
                  <a:gd name="connsiteY19" fmla="*/ 3375803 h 3505905"/>
                  <a:gd name="connsiteX20" fmla="*/ 850270 w 1283339"/>
                  <a:gd name="connsiteY20" fmla="*/ 3420106 h 3505905"/>
                  <a:gd name="connsiteX21" fmla="*/ 696430 w 1283339"/>
                  <a:gd name="connsiteY21" fmla="*/ 3392103 h 3505905"/>
                  <a:gd name="connsiteX22" fmla="*/ 430532 w 1283339"/>
                  <a:gd name="connsiteY22" fmla="*/ 3411943 h 3505905"/>
                  <a:gd name="connsiteX23" fmla="*/ 208914 w 1283339"/>
                  <a:gd name="connsiteY23" fmla="*/ 3409327 h 3505905"/>
                  <a:gd name="connsiteX24" fmla="*/ 13971 w 1283339"/>
                  <a:gd name="connsiteY24" fmla="*/ 3505905 h 3505905"/>
                  <a:gd name="connsiteX0" fmla="*/ 13969 w 1283337"/>
                  <a:gd name="connsiteY0" fmla="*/ 3505905 h 3505905"/>
                  <a:gd name="connsiteX1" fmla="*/ -1 w 1283337"/>
                  <a:gd name="connsiteY1" fmla="*/ 3484786 h 3505905"/>
                  <a:gd name="connsiteX2" fmla="*/ 185995 w 1283337"/>
                  <a:gd name="connsiteY2" fmla="*/ 3303509 h 3505905"/>
                  <a:gd name="connsiteX3" fmla="*/ 267650 w 1283337"/>
                  <a:gd name="connsiteY3" fmla="*/ 3053724 h 3505905"/>
                  <a:gd name="connsiteX4" fmla="*/ 451164 w 1283337"/>
                  <a:gd name="connsiteY4" fmla="*/ 2729727 h 3505905"/>
                  <a:gd name="connsiteX5" fmla="*/ 540383 w 1283337"/>
                  <a:gd name="connsiteY5" fmla="*/ 2469968 h 3505905"/>
                  <a:gd name="connsiteX6" fmla="*/ 453391 w 1283337"/>
                  <a:gd name="connsiteY6" fmla="*/ 1750646 h 3505905"/>
                  <a:gd name="connsiteX7" fmla="*/ 251147 w 1283337"/>
                  <a:gd name="connsiteY7" fmla="*/ 339692 h 3505905"/>
                  <a:gd name="connsiteX8" fmla="*/ 522025 w 1283337"/>
                  <a:gd name="connsiteY8" fmla="*/ 1035324 h 3505905"/>
                  <a:gd name="connsiteX9" fmla="*/ 709030 w 1283337"/>
                  <a:gd name="connsiteY9" fmla="*/ 236993 h 3505905"/>
                  <a:gd name="connsiteX10" fmla="*/ 718871 w 1283337"/>
                  <a:gd name="connsiteY10" fmla="*/ 13933 h 3505905"/>
                  <a:gd name="connsiteX11" fmla="*/ 758241 w 1283337"/>
                  <a:gd name="connsiteY11" fmla="*/ 636160 h 3505905"/>
                  <a:gd name="connsiteX12" fmla="*/ 593091 w 1283337"/>
                  <a:gd name="connsiteY12" fmla="*/ 1725246 h 3505905"/>
                  <a:gd name="connsiteX13" fmla="*/ 643891 w 1283337"/>
                  <a:gd name="connsiteY13" fmla="*/ 2271346 h 3505905"/>
                  <a:gd name="connsiteX14" fmla="*/ 686758 w 1283337"/>
                  <a:gd name="connsiteY14" fmla="*/ 2863666 h 3505905"/>
                  <a:gd name="connsiteX15" fmla="*/ 812167 w 1283337"/>
                  <a:gd name="connsiteY15" fmla="*/ 3089387 h 3505905"/>
                  <a:gd name="connsiteX16" fmla="*/ 906782 w 1283337"/>
                  <a:gd name="connsiteY16" fmla="*/ 3304106 h 3505905"/>
                  <a:gd name="connsiteX17" fmla="*/ 1130938 w 1283337"/>
                  <a:gd name="connsiteY17" fmla="*/ 3312525 h 3505905"/>
                  <a:gd name="connsiteX18" fmla="*/ 1283337 w 1283337"/>
                  <a:gd name="connsiteY18" fmla="*/ 3242824 h 3505905"/>
                  <a:gd name="connsiteX19" fmla="*/ 1160465 w 1283337"/>
                  <a:gd name="connsiteY19" fmla="*/ 3380824 h 3505905"/>
                  <a:gd name="connsiteX20" fmla="*/ 1028068 w 1283337"/>
                  <a:gd name="connsiteY20" fmla="*/ 3375803 h 3505905"/>
                  <a:gd name="connsiteX21" fmla="*/ 850268 w 1283337"/>
                  <a:gd name="connsiteY21" fmla="*/ 3420106 h 3505905"/>
                  <a:gd name="connsiteX22" fmla="*/ 696428 w 1283337"/>
                  <a:gd name="connsiteY22" fmla="*/ 3392103 h 3505905"/>
                  <a:gd name="connsiteX23" fmla="*/ 430530 w 1283337"/>
                  <a:gd name="connsiteY23" fmla="*/ 3411943 h 3505905"/>
                  <a:gd name="connsiteX24" fmla="*/ 208912 w 1283337"/>
                  <a:gd name="connsiteY24" fmla="*/ 3409327 h 3505905"/>
                  <a:gd name="connsiteX25" fmla="*/ 13969 w 1283337"/>
                  <a:gd name="connsiteY25" fmla="*/ 3505905 h 3505905"/>
                  <a:gd name="connsiteX0" fmla="*/ 13971 w 1283339"/>
                  <a:gd name="connsiteY0" fmla="*/ 3505905 h 3505905"/>
                  <a:gd name="connsiteX1" fmla="*/ 1 w 1283339"/>
                  <a:gd name="connsiteY1" fmla="*/ 3484786 h 3505905"/>
                  <a:gd name="connsiteX2" fmla="*/ 185997 w 1283339"/>
                  <a:gd name="connsiteY2" fmla="*/ 3303509 h 3505905"/>
                  <a:gd name="connsiteX3" fmla="*/ 267652 w 1283339"/>
                  <a:gd name="connsiteY3" fmla="*/ 3053724 h 3505905"/>
                  <a:gd name="connsiteX4" fmla="*/ 451166 w 1283339"/>
                  <a:gd name="connsiteY4" fmla="*/ 2729727 h 3505905"/>
                  <a:gd name="connsiteX5" fmla="*/ 540385 w 1283339"/>
                  <a:gd name="connsiteY5" fmla="*/ 2469968 h 3505905"/>
                  <a:gd name="connsiteX6" fmla="*/ 453393 w 1283339"/>
                  <a:gd name="connsiteY6" fmla="*/ 1750646 h 3505905"/>
                  <a:gd name="connsiteX7" fmla="*/ 251149 w 1283339"/>
                  <a:gd name="connsiteY7" fmla="*/ 339692 h 3505905"/>
                  <a:gd name="connsiteX8" fmla="*/ 522027 w 1283339"/>
                  <a:gd name="connsiteY8" fmla="*/ 1035324 h 3505905"/>
                  <a:gd name="connsiteX9" fmla="*/ 709032 w 1283339"/>
                  <a:gd name="connsiteY9" fmla="*/ 236993 h 3505905"/>
                  <a:gd name="connsiteX10" fmla="*/ 718873 w 1283339"/>
                  <a:gd name="connsiteY10" fmla="*/ 13933 h 3505905"/>
                  <a:gd name="connsiteX11" fmla="*/ 758243 w 1283339"/>
                  <a:gd name="connsiteY11" fmla="*/ 636160 h 3505905"/>
                  <a:gd name="connsiteX12" fmla="*/ 593093 w 1283339"/>
                  <a:gd name="connsiteY12" fmla="*/ 1725246 h 3505905"/>
                  <a:gd name="connsiteX13" fmla="*/ 643893 w 1283339"/>
                  <a:gd name="connsiteY13" fmla="*/ 2271346 h 3505905"/>
                  <a:gd name="connsiteX14" fmla="*/ 686760 w 1283339"/>
                  <a:gd name="connsiteY14" fmla="*/ 2863666 h 3505905"/>
                  <a:gd name="connsiteX15" fmla="*/ 812169 w 1283339"/>
                  <a:gd name="connsiteY15" fmla="*/ 3089387 h 3505905"/>
                  <a:gd name="connsiteX16" fmla="*/ 906784 w 1283339"/>
                  <a:gd name="connsiteY16" fmla="*/ 3304106 h 3505905"/>
                  <a:gd name="connsiteX17" fmla="*/ 1130940 w 1283339"/>
                  <a:gd name="connsiteY17" fmla="*/ 3312525 h 3505905"/>
                  <a:gd name="connsiteX18" fmla="*/ 1283339 w 1283339"/>
                  <a:gd name="connsiteY18" fmla="*/ 3242824 h 3505905"/>
                  <a:gd name="connsiteX19" fmla="*/ 1160467 w 1283339"/>
                  <a:gd name="connsiteY19" fmla="*/ 3380824 h 3505905"/>
                  <a:gd name="connsiteX20" fmla="*/ 1028070 w 1283339"/>
                  <a:gd name="connsiteY20" fmla="*/ 3375803 h 3505905"/>
                  <a:gd name="connsiteX21" fmla="*/ 850270 w 1283339"/>
                  <a:gd name="connsiteY21" fmla="*/ 3400066 h 3505905"/>
                  <a:gd name="connsiteX22" fmla="*/ 696430 w 1283339"/>
                  <a:gd name="connsiteY22" fmla="*/ 3392103 h 3505905"/>
                  <a:gd name="connsiteX23" fmla="*/ 430532 w 1283339"/>
                  <a:gd name="connsiteY23" fmla="*/ 3411943 h 3505905"/>
                  <a:gd name="connsiteX24" fmla="*/ 208914 w 1283339"/>
                  <a:gd name="connsiteY24" fmla="*/ 3409327 h 3505905"/>
                  <a:gd name="connsiteX25" fmla="*/ 13971 w 1283339"/>
                  <a:gd name="connsiteY25" fmla="*/ 3505905 h 3505905"/>
                  <a:gd name="connsiteX0" fmla="*/ 13969 w 1283337"/>
                  <a:gd name="connsiteY0" fmla="*/ 3505905 h 3505905"/>
                  <a:gd name="connsiteX1" fmla="*/ -1 w 1283337"/>
                  <a:gd name="connsiteY1" fmla="*/ 3484786 h 3505905"/>
                  <a:gd name="connsiteX2" fmla="*/ 185995 w 1283337"/>
                  <a:gd name="connsiteY2" fmla="*/ 3303509 h 3505905"/>
                  <a:gd name="connsiteX3" fmla="*/ 267650 w 1283337"/>
                  <a:gd name="connsiteY3" fmla="*/ 3053724 h 3505905"/>
                  <a:gd name="connsiteX4" fmla="*/ 451164 w 1283337"/>
                  <a:gd name="connsiteY4" fmla="*/ 2729727 h 3505905"/>
                  <a:gd name="connsiteX5" fmla="*/ 540383 w 1283337"/>
                  <a:gd name="connsiteY5" fmla="*/ 2469968 h 3505905"/>
                  <a:gd name="connsiteX6" fmla="*/ 537400 w 1283337"/>
                  <a:gd name="connsiteY6" fmla="*/ 1770686 h 3505905"/>
                  <a:gd name="connsiteX7" fmla="*/ 251147 w 1283337"/>
                  <a:gd name="connsiteY7" fmla="*/ 339692 h 3505905"/>
                  <a:gd name="connsiteX8" fmla="*/ 522025 w 1283337"/>
                  <a:gd name="connsiteY8" fmla="*/ 1035324 h 3505905"/>
                  <a:gd name="connsiteX9" fmla="*/ 709030 w 1283337"/>
                  <a:gd name="connsiteY9" fmla="*/ 236993 h 3505905"/>
                  <a:gd name="connsiteX10" fmla="*/ 718871 w 1283337"/>
                  <a:gd name="connsiteY10" fmla="*/ 13933 h 3505905"/>
                  <a:gd name="connsiteX11" fmla="*/ 758241 w 1283337"/>
                  <a:gd name="connsiteY11" fmla="*/ 636160 h 3505905"/>
                  <a:gd name="connsiteX12" fmla="*/ 593091 w 1283337"/>
                  <a:gd name="connsiteY12" fmla="*/ 1725246 h 3505905"/>
                  <a:gd name="connsiteX13" fmla="*/ 643891 w 1283337"/>
                  <a:gd name="connsiteY13" fmla="*/ 2271346 h 3505905"/>
                  <a:gd name="connsiteX14" fmla="*/ 686758 w 1283337"/>
                  <a:gd name="connsiteY14" fmla="*/ 2863666 h 3505905"/>
                  <a:gd name="connsiteX15" fmla="*/ 812167 w 1283337"/>
                  <a:gd name="connsiteY15" fmla="*/ 3089387 h 3505905"/>
                  <a:gd name="connsiteX16" fmla="*/ 906782 w 1283337"/>
                  <a:gd name="connsiteY16" fmla="*/ 3304106 h 3505905"/>
                  <a:gd name="connsiteX17" fmla="*/ 1130938 w 1283337"/>
                  <a:gd name="connsiteY17" fmla="*/ 3312525 h 3505905"/>
                  <a:gd name="connsiteX18" fmla="*/ 1283337 w 1283337"/>
                  <a:gd name="connsiteY18" fmla="*/ 3242824 h 3505905"/>
                  <a:gd name="connsiteX19" fmla="*/ 1160465 w 1283337"/>
                  <a:gd name="connsiteY19" fmla="*/ 3380824 h 3505905"/>
                  <a:gd name="connsiteX20" fmla="*/ 1028068 w 1283337"/>
                  <a:gd name="connsiteY20" fmla="*/ 3375803 h 3505905"/>
                  <a:gd name="connsiteX21" fmla="*/ 850268 w 1283337"/>
                  <a:gd name="connsiteY21" fmla="*/ 3400066 h 3505905"/>
                  <a:gd name="connsiteX22" fmla="*/ 696428 w 1283337"/>
                  <a:gd name="connsiteY22" fmla="*/ 3392103 h 3505905"/>
                  <a:gd name="connsiteX23" fmla="*/ 430530 w 1283337"/>
                  <a:gd name="connsiteY23" fmla="*/ 3411943 h 3505905"/>
                  <a:gd name="connsiteX24" fmla="*/ 208912 w 1283337"/>
                  <a:gd name="connsiteY24" fmla="*/ 3409327 h 3505905"/>
                  <a:gd name="connsiteX25" fmla="*/ 13969 w 1283337"/>
                  <a:gd name="connsiteY25" fmla="*/ 3505905 h 3505905"/>
                  <a:gd name="connsiteX0" fmla="*/ 13971 w 1283339"/>
                  <a:gd name="connsiteY0" fmla="*/ 3505905 h 3505905"/>
                  <a:gd name="connsiteX1" fmla="*/ 1 w 1283339"/>
                  <a:gd name="connsiteY1" fmla="*/ 3484786 h 3505905"/>
                  <a:gd name="connsiteX2" fmla="*/ 185997 w 1283339"/>
                  <a:gd name="connsiteY2" fmla="*/ 3303509 h 3505905"/>
                  <a:gd name="connsiteX3" fmla="*/ 267652 w 1283339"/>
                  <a:gd name="connsiteY3" fmla="*/ 3053724 h 3505905"/>
                  <a:gd name="connsiteX4" fmla="*/ 451166 w 1283339"/>
                  <a:gd name="connsiteY4" fmla="*/ 2729727 h 3505905"/>
                  <a:gd name="connsiteX5" fmla="*/ 540385 w 1283339"/>
                  <a:gd name="connsiteY5" fmla="*/ 2469968 h 3505905"/>
                  <a:gd name="connsiteX6" fmla="*/ 537402 w 1283339"/>
                  <a:gd name="connsiteY6" fmla="*/ 1770686 h 3505905"/>
                  <a:gd name="connsiteX7" fmla="*/ 522027 w 1283339"/>
                  <a:gd name="connsiteY7" fmla="*/ 1035324 h 3505905"/>
                  <a:gd name="connsiteX8" fmla="*/ 709032 w 1283339"/>
                  <a:gd name="connsiteY8" fmla="*/ 236993 h 3505905"/>
                  <a:gd name="connsiteX9" fmla="*/ 718873 w 1283339"/>
                  <a:gd name="connsiteY9" fmla="*/ 13933 h 3505905"/>
                  <a:gd name="connsiteX10" fmla="*/ 758243 w 1283339"/>
                  <a:gd name="connsiteY10" fmla="*/ 636160 h 3505905"/>
                  <a:gd name="connsiteX11" fmla="*/ 593093 w 1283339"/>
                  <a:gd name="connsiteY11" fmla="*/ 1725246 h 3505905"/>
                  <a:gd name="connsiteX12" fmla="*/ 643893 w 1283339"/>
                  <a:gd name="connsiteY12" fmla="*/ 2271346 h 3505905"/>
                  <a:gd name="connsiteX13" fmla="*/ 686760 w 1283339"/>
                  <a:gd name="connsiteY13" fmla="*/ 2863666 h 3505905"/>
                  <a:gd name="connsiteX14" fmla="*/ 812169 w 1283339"/>
                  <a:gd name="connsiteY14" fmla="*/ 3089387 h 3505905"/>
                  <a:gd name="connsiteX15" fmla="*/ 906784 w 1283339"/>
                  <a:gd name="connsiteY15" fmla="*/ 3304106 h 3505905"/>
                  <a:gd name="connsiteX16" fmla="*/ 1130940 w 1283339"/>
                  <a:gd name="connsiteY16" fmla="*/ 3312525 h 3505905"/>
                  <a:gd name="connsiteX17" fmla="*/ 1283339 w 1283339"/>
                  <a:gd name="connsiteY17" fmla="*/ 3242824 h 3505905"/>
                  <a:gd name="connsiteX18" fmla="*/ 1160467 w 1283339"/>
                  <a:gd name="connsiteY18" fmla="*/ 3380824 h 3505905"/>
                  <a:gd name="connsiteX19" fmla="*/ 1028070 w 1283339"/>
                  <a:gd name="connsiteY19" fmla="*/ 3375803 h 3505905"/>
                  <a:gd name="connsiteX20" fmla="*/ 850270 w 1283339"/>
                  <a:gd name="connsiteY20" fmla="*/ 3400066 h 3505905"/>
                  <a:gd name="connsiteX21" fmla="*/ 696430 w 1283339"/>
                  <a:gd name="connsiteY21" fmla="*/ 3392103 h 3505905"/>
                  <a:gd name="connsiteX22" fmla="*/ 430532 w 1283339"/>
                  <a:gd name="connsiteY22" fmla="*/ 3411943 h 3505905"/>
                  <a:gd name="connsiteX23" fmla="*/ 208914 w 1283339"/>
                  <a:gd name="connsiteY23" fmla="*/ 3409327 h 3505905"/>
                  <a:gd name="connsiteX24" fmla="*/ 13971 w 1283339"/>
                  <a:gd name="connsiteY24" fmla="*/ 3505905 h 3505905"/>
                  <a:gd name="connsiteX0" fmla="*/ 13969 w 1283337"/>
                  <a:gd name="connsiteY0" fmla="*/ 3491973 h 3491973"/>
                  <a:gd name="connsiteX1" fmla="*/ -1 w 1283337"/>
                  <a:gd name="connsiteY1" fmla="*/ 3470854 h 3491973"/>
                  <a:gd name="connsiteX2" fmla="*/ 185995 w 1283337"/>
                  <a:gd name="connsiteY2" fmla="*/ 3289577 h 3491973"/>
                  <a:gd name="connsiteX3" fmla="*/ 267650 w 1283337"/>
                  <a:gd name="connsiteY3" fmla="*/ 3039792 h 3491973"/>
                  <a:gd name="connsiteX4" fmla="*/ 451164 w 1283337"/>
                  <a:gd name="connsiteY4" fmla="*/ 2715795 h 3491973"/>
                  <a:gd name="connsiteX5" fmla="*/ 540383 w 1283337"/>
                  <a:gd name="connsiteY5" fmla="*/ 2456036 h 3491973"/>
                  <a:gd name="connsiteX6" fmla="*/ 537400 w 1283337"/>
                  <a:gd name="connsiteY6" fmla="*/ 1756754 h 3491973"/>
                  <a:gd name="connsiteX7" fmla="*/ 522025 w 1283337"/>
                  <a:gd name="connsiteY7" fmla="*/ 1021392 h 3491973"/>
                  <a:gd name="connsiteX8" fmla="*/ 718871 w 1283337"/>
                  <a:gd name="connsiteY8" fmla="*/ 1 h 3491973"/>
                  <a:gd name="connsiteX9" fmla="*/ 758241 w 1283337"/>
                  <a:gd name="connsiteY9" fmla="*/ 622228 h 3491973"/>
                  <a:gd name="connsiteX10" fmla="*/ 593091 w 1283337"/>
                  <a:gd name="connsiteY10" fmla="*/ 1711314 h 3491973"/>
                  <a:gd name="connsiteX11" fmla="*/ 643891 w 1283337"/>
                  <a:gd name="connsiteY11" fmla="*/ 2257414 h 3491973"/>
                  <a:gd name="connsiteX12" fmla="*/ 686758 w 1283337"/>
                  <a:gd name="connsiteY12" fmla="*/ 2849734 h 3491973"/>
                  <a:gd name="connsiteX13" fmla="*/ 812167 w 1283337"/>
                  <a:gd name="connsiteY13" fmla="*/ 3075455 h 3491973"/>
                  <a:gd name="connsiteX14" fmla="*/ 906782 w 1283337"/>
                  <a:gd name="connsiteY14" fmla="*/ 3290174 h 3491973"/>
                  <a:gd name="connsiteX15" fmla="*/ 1130938 w 1283337"/>
                  <a:gd name="connsiteY15" fmla="*/ 3298593 h 3491973"/>
                  <a:gd name="connsiteX16" fmla="*/ 1283337 w 1283337"/>
                  <a:gd name="connsiteY16" fmla="*/ 3228892 h 3491973"/>
                  <a:gd name="connsiteX17" fmla="*/ 1160465 w 1283337"/>
                  <a:gd name="connsiteY17" fmla="*/ 3366892 h 3491973"/>
                  <a:gd name="connsiteX18" fmla="*/ 1028068 w 1283337"/>
                  <a:gd name="connsiteY18" fmla="*/ 3361871 h 3491973"/>
                  <a:gd name="connsiteX19" fmla="*/ 850268 w 1283337"/>
                  <a:gd name="connsiteY19" fmla="*/ 3386134 h 3491973"/>
                  <a:gd name="connsiteX20" fmla="*/ 696428 w 1283337"/>
                  <a:gd name="connsiteY20" fmla="*/ 3378171 h 3491973"/>
                  <a:gd name="connsiteX21" fmla="*/ 430530 w 1283337"/>
                  <a:gd name="connsiteY21" fmla="*/ 3398011 h 3491973"/>
                  <a:gd name="connsiteX22" fmla="*/ 208912 w 1283337"/>
                  <a:gd name="connsiteY22" fmla="*/ 3395395 h 3491973"/>
                  <a:gd name="connsiteX23" fmla="*/ 13969 w 1283337"/>
                  <a:gd name="connsiteY23" fmla="*/ 3491973 h 3491973"/>
                  <a:gd name="connsiteX0" fmla="*/ 13971 w 1283339"/>
                  <a:gd name="connsiteY0" fmla="*/ 2893766 h 2893766"/>
                  <a:gd name="connsiteX1" fmla="*/ 1 w 1283339"/>
                  <a:gd name="connsiteY1" fmla="*/ 2872647 h 2893766"/>
                  <a:gd name="connsiteX2" fmla="*/ 185997 w 1283339"/>
                  <a:gd name="connsiteY2" fmla="*/ 2691370 h 2893766"/>
                  <a:gd name="connsiteX3" fmla="*/ 267652 w 1283339"/>
                  <a:gd name="connsiteY3" fmla="*/ 2441585 h 2893766"/>
                  <a:gd name="connsiteX4" fmla="*/ 451166 w 1283339"/>
                  <a:gd name="connsiteY4" fmla="*/ 2117588 h 2893766"/>
                  <a:gd name="connsiteX5" fmla="*/ 540385 w 1283339"/>
                  <a:gd name="connsiteY5" fmla="*/ 1857829 h 2893766"/>
                  <a:gd name="connsiteX6" fmla="*/ 537402 w 1283339"/>
                  <a:gd name="connsiteY6" fmla="*/ 1158547 h 2893766"/>
                  <a:gd name="connsiteX7" fmla="*/ 522027 w 1283339"/>
                  <a:gd name="connsiteY7" fmla="*/ 423185 h 2893766"/>
                  <a:gd name="connsiteX8" fmla="*/ 758243 w 1283339"/>
                  <a:gd name="connsiteY8" fmla="*/ 24021 h 2893766"/>
                  <a:gd name="connsiteX9" fmla="*/ 593093 w 1283339"/>
                  <a:gd name="connsiteY9" fmla="*/ 1113107 h 2893766"/>
                  <a:gd name="connsiteX10" fmla="*/ 643893 w 1283339"/>
                  <a:gd name="connsiteY10" fmla="*/ 1659207 h 2893766"/>
                  <a:gd name="connsiteX11" fmla="*/ 686760 w 1283339"/>
                  <a:gd name="connsiteY11" fmla="*/ 2251527 h 2893766"/>
                  <a:gd name="connsiteX12" fmla="*/ 812169 w 1283339"/>
                  <a:gd name="connsiteY12" fmla="*/ 2477248 h 2893766"/>
                  <a:gd name="connsiteX13" fmla="*/ 906784 w 1283339"/>
                  <a:gd name="connsiteY13" fmla="*/ 2691967 h 2893766"/>
                  <a:gd name="connsiteX14" fmla="*/ 1130940 w 1283339"/>
                  <a:gd name="connsiteY14" fmla="*/ 2700386 h 2893766"/>
                  <a:gd name="connsiteX15" fmla="*/ 1283339 w 1283339"/>
                  <a:gd name="connsiteY15" fmla="*/ 2630685 h 2893766"/>
                  <a:gd name="connsiteX16" fmla="*/ 1160467 w 1283339"/>
                  <a:gd name="connsiteY16" fmla="*/ 2768685 h 2893766"/>
                  <a:gd name="connsiteX17" fmla="*/ 1028070 w 1283339"/>
                  <a:gd name="connsiteY17" fmla="*/ 2763664 h 2893766"/>
                  <a:gd name="connsiteX18" fmla="*/ 850270 w 1283339"/>
                  <a:gd name="connsiteY18" fmla="*/ 2787927 h 2893766"/>
                  <a:gd name="connsiteX19" fmla="*/ 696430 w 1283339"/>
                  <a:gd name="connsiteY19" fmla="*/ 2779964 h 2893766"/>
                  <a:gd name="connsiteX20" fmla="*/ 430532 w 1283339"/>
                  <a:gd name="connsiteY20" fmla="*/ 2799804 h 2893766"/>
                  <a:gd name="connsiteX21" fmla="*/ 208914 w 1283339"/>
                  <a:gd name="connsiteY21" fmla="*/ 2797188 h 2893766"/>
                  <a:gd name="connsiteX22" fmla="*/ 13971 w 1283339"/>
                  <a:gd name="connsiteY22" fmla="*/ 2893766 h 2893766"/>
                  <a:gd name="connsiteX0" fmla="*/ 13969 w 1283337"/>
                  <a:gd name="connsiteY0" fmla="*/ 2574222 h 2574222"/>
                  <a:gd name="connsiteX1" fmla="*/ -1 w 1283337"/>
                  <a:gd name="connsiteY1" fmla="*/ 2553103 h 2574222"/>
                  <a:gd name="connsiteX2" fmla="*/ 185995 w 1283337"/>
                  <a:gd name="connsiteY2" fmla="*/ 2371826 h 2574222"/>
                  <a:gd name="connsiteX3" fmla="*/ 267650 w 1283337"/>
                  <a:gd name="connsiteY3" fmla="*/ 2122041 h 2574222"/>
                  <a:gd name="connsiteX4" fmla="*/ 451164 w 1283337"/>
                  <a:gd name="connsiteY4" fmla="*/ 1798044 h 2574222"/>
                  <a:gd name="connsiteX5" fmla="*/ 540383 w 1283337"/>
                  <a:gd name="connsiteY5" fmla="*/ 1538285 h 2574222"/>
                  <a:gd name="connsiteX6" fmla="*/ 537400 w 1283337"/>
                  <a:gd name="connsiteY6" fmla="*/ 839003 h 2574222"/>
                  <a:gd name="connsiteX7" fmla="*/ 522025 w 1283337"/>
                  <a:gd name="connsiteY7" fmla="*/ 103641 h 2574222"/>
                  <a:gd name="connsiteX8" fmla="*/ 581825 w 1283337"/>
                  <a:gd name="connsiteY8" fmla="*/ 135364 h 2574222"/>
                  <a:gd name="connsiteX9" fmla="*/ 593091 w 1283337"/>
                  <a:gd name="connsiteY9" fmla="*/ 793563 h 2574222"/>
                  <a:gd name="connsiteX10" fmla="*/ 643891 w 1283337"/>
                  <a:gd name="connsiteY10" fmla="*/ 1339663 h 2574222"/>
                  <a:gd name="connsiteX11" fmla="*/ 686758 w 1283337"/>
                  <a:gd name="connsiteY11" fmla="*/ 1931983 h 2574222"/>
                  <a:gd name="connsiteX12" fmla="*/ 812167 w 1283337"/>
                  <a:gd name="connsiteY12" fmla="*/ 2157704 h 2574222"/>
                  <a:gd name="connsiteX13" fmla="*/ 906782 w 1283337"/>
                  <a:gd name="connsiteY13" fmla="*/ 2372423 h 2574222"/>
                  <a:gd name="connsiteX14" fmla="*/ 1130938 w 1283337"/>
                  <a:gd name="connsiteY14" fmla="*/ 2380842 h 2574222"/>
                  <a:gd name="connsiteX15" fmla="*/ 1283337 w 1283337"/>
                  <a:gd name="connsiteY15" fmla="*/ 2311141 h 2574222"/>
                  <a:gd name="connsiteX16" fmla="*/ 1160465 w 1283337"/>
                  <a:gd name="connsiteY16" fmla="*/ 2449141 h 2574222"/>
                  <a:gd name="connsiteX17" fmla="*/ 1028068 w 1283337"/>
                  <a:gd name="connsiteY17" fmla="*/ 2444120 h 2574222"/>
                  <a:gd name="connsiteX18" fmla="*/ 850268 w 1283337"/>
                  <a:gd name="connsiteY18" fmla="*/ 2468383 h 2574222"/>
                  <a:gd name="connsiteX19" fmla="*/ 696428 w 1283337"/>
                  <a:gd name="connsiteY19" fmla="*/ 2460420 h 2574222"/>
                  <a:gd name="connsiteX20" fmla="*/ 430530 w 1283337"/>
                  <a:gd name="connsiteY20" fmla="*/ 2480260 h 2574222"/>
                  <a:gd name="connsiteX21" fmla="*/ 208912 w 1283337"/>
                  <a:gd name="connsiteY21" fmla="*/ 2477644 h 2574222"/>
                  <a:gd name="connsiteX22" fmla="*/ 13969 w 1283337"/>
                  <a:gd name="connsiteY22" fmla="*/ 2574222 h 2574222"/>
                  <a:gd name="connsiteX0" fmla="*/ 13971 w 1283339"/>
                  <a:gd name="connsiteY0" fmla="*/ 2567782 h 2567782"/>
                  <a:gd name="connsiteX1" fmla="*/ 1 w 1283339"/>
                  <a:gd name="connsiteY1" fmla="*/ 2546663 h 2567782"/>
                  <a:gd name="connsiteX2" fmla="*/ 185997 w 1283339"/>
                  <a:gd name="connsiteY2" fmla="*/ 2365386 h 2567782"/>
                  <a:gd name="connsiteX3" fmla="*/ 267652 w 1283339"/>
                  <a:gd name="connsiteY3" fmla="*/ 2115601 h 2567782"/>
                  <a:gd name="connsiteX4" fmla="*/ 451166 w 1283339"/>
                  <a:gd name="connsiteY4" fmla="*/ 1791604 h 2567782"/>
                  <a:gd name="connsiteX5" fmla="*/ 540385 w 1283339"/>
                  <a:gd name="connsiteY5" fmla="*/ 1531845 h 2567782"/>
                  <a:gd name="connsiteX6" fmla="*/ 537402 w 1283339"/>
                  <a:gd name="connsiteY6" fmla="*/ 832563 h 2567782"/>
                  <a:gd name="connsiteX7" fmla="*/ 488424 w 1283339"/>
                  <a:gd name="connsiteY7" fmla="*/ 107221 h 2567782"/>
                  <a:gd name="connsiteX8" fmla="*/ 581827 w 1283339"/>
                  <a:gd name="connsiteY8" fmla="*/ 128924 h 2567782"/>
                  <a:gd name="connsiteX9" fmla="*/ 593093 w 1283339"/>
                  <a:gd name="connsiteY9" fmla="*/ 787123 h 2567782"/>
                  <a:gd name="connsiteX10" fmla="*/ 643893 w 1283339"/>
                  <a:gd name="connsiteY10" fmla="*/ 1333223 h 2567782"/>
                  <a:gd name="connsiteX11" fmla="*/ 686760 w 1283339"/>
                  <a:gd name="connsiteY11" fmla="*/ 1925543 h 2567782"/>
                  <a:gd name="connsiteX12" fmla="*/ 812169 w 1283339"/>
                  <a:gd name="connsiteY12" fmla="*/ 2151264 h 2567782"/>
                  <a:gd name="connsiteX13" fmla="*/ 906784 w 1283339"/>
                  <a:gd name="connsiteY13" fmla="*/ 2365983 h 2567782"/>
                  <a:gd name="connsiteX14" fmla="*/ 1130940 w 1283339"/>
                  <a:gd name="connsiteY14" fmla="*/ 2374402 h 2567782"/>
                  <a:gd name="connsiteX15" fmla="*/ 1283339 w 1283339"/>
                  <a:gd name="connsiteY15" fmla="*/ 2304701 h 2567782"/>
                  <a:gd name="connsiteX16" fmla="*/ 1160467 w 1283339"/>
                  <a:gd name="connsiteY16" fmla="*/ 2442701 h 2567782"/>
                  <a:gd name="connsiteX17" fmla="*/ 1028070 w 1283339"/>
                  <a:gd name="connsiteY17" fmla="*/ 2437680 h 2567782"/>
                  <a:gd name="connsiteX18" fmla="*/ 850270 w 1283339"/>
                  <a:gd name="connsiteY18" fmla="*/ 2461943 h 2567782"/>
                  <a:gd name="connsiteX19" fmla="*/ 696430 w 1283339"/>
                  <a:gd name="connsiteY19" fmla="*/ 2453980 h 2567782"/>
                  <a:gd name="connsiteX20" fmla="*/ 430532 w 1283339"/>
                  <a:gd name="connsiteY20" fmla="*/ 2473820 h 2567782"/>
                  <a:gd name="connsiteX21" fmla="*/ 208914 w 1283339"/>
                  <a:gd name="connsiteY21" fmla="*/ 2471204 h 2567782"/>
                  <a:gd name="connsiteX22" fmla="*/ 13971 w 1283339"/>
                  <a:gd name="connsiteY22" fmla="*/ 2567782 h 2567782"/>
                  <a:gd name="connsiteX0" fmla="*/ 13969 w 1283337"/>
                  <a:gd name="connsiteY0" fmla="*/ 2737679 h 2737679"/>
                  <a:gd name="connsiteX1" fmla="*/ -1 w 1283337"/>
                  <a:gd name="connsiteY1" fmla="*/ 2716560 h 2737679"/>
                  <a:gd name="connsiteX2" fmla="*/ 185995 w 1283337"/>
                  <a:gd name="connsiteY2" fmla="*/ 2535283 h 2737679"/>
                  <a:gd name="connsiteX3" fmla="*/ 267650 w 1283337"/>
                  <a:gd name="connsiteY3" fmla="*/ 2285498 h 2737679"/>
                  <a:gd name="connsiteX4" fmla="*/ 451164 w 1283337"/>
                  <a:gd name="connsiteY4" fmla="*/ 1961501 h 2737679"/>
                  <a:gd name="connsiteX5" fmla="*/ 540383 w 1283337"/>
                  <a:gd name="connsiteY5" fmla="*/ 1701742 h 2737679"/>
                  <a:gd name="connsiteX6" fmla="*/ 537400 w 1283337"/>
                  <a:gd name="connsiteY6" fmla="*/ 1002460 h 2737679"/>
                  <a:gd name="connsiteX7" fmla="*/ 488422 w 1283337"/>
                  <a:gd name="connsiteY7" fmla="*/ 277118 h 2737679"/>
                  <a:gd name="connsiteX8" fmla="*/ 547228 w 1283337"/>
                  <a:gd name="connsiteY8" fmla="*/ 68 h 2737679"/>
                  <a:gd name="connsiteX9" fmla="*/ 581825 w 1283337"/>
                  <a:gd name="connsiteY9" fmla="*/ 298821 h 2737679"/>
                  <a:gd name="connsiteX10" fmla="*/ 593091 w 1283337"/>
                  <a:gd name="connsiteY10" fmla="*/ 957020 h 2737679"/>
                  <a:gd name="connsiteX11" fmla="*/ 643891 w 1283337"/>
                  <a:gd name="connsiteY11" fmla="*/ 1503120 h 2737679"/>
                  <a:gd name="connsiteX12" fmla="*/ 686758 w 1283337"/>
                  <a:gd name="connsiteY12" fmla="*/ 2095440 h 2737679"/>
                  <a:gd name="connsiteX13" fmla="*/ 812167 w 1283337"/>
                  <a:gd name="connsiteY13" fmla="*/ 2321161 h 2737679"/>
                  <a:gd name="connsiteX14" fmla="*/ 906782 w 1283337"/>
                  <a:gd name="connsiteY14" fmla="*/ 2535880 h 2737679"/>
                  <a:gd name="connsiteX15" fmla="*/ 1130938 w 1283337"/>
                  <a:gd name="connsiteY15" fmla="*/ 2544299 h 2737679"/>
                  <a:gd name="connsiteX16" fmla="*/ 1283337 w 1283337"/>
                  <a:gd name="connsiteY16" fmla="*/ 2474598 h 2737679"/>
                  <a:gd name="connsiteX17" fmla="*/ 1160465 w 1283337"/>
                  <a:gd name="connsiteY17" fmla="*/ 2612598 h 2737679"/>
                  <a:gd name="connsiteX18" fmla="*/ 1028068 w 1283337"/>
                  <a:gd name="connsiteY18" fmla="*/ 2607577 h 2737679"/>
                  <a:gd name="connsiteX19" fmla="*/ 850268 w 1283337"/>
                  <a:gd name="connsiteY19" fmla="*/ 2631840 h 2737679"/>
                  <a:gd name="connsiteX20" fmla="*/ 696428 w 1283337"/>
                  <a:gd name="connsiteY20" fmla="*/ 2623877 h 2737679"/>
                  <a:gd name="connsiteX21" fmla="*/ 430530 w 1283337"/>
                  <a:gd name="connsiteY21" fmla="*/ 2643717 h 2737679"/>
                  <a:gd name="connsiteX22" fmla="*/ 208912 w 1283337"/>
                  <a:gd name="connsiteY22" fmla="*/ 2641101 h 2737679"/>
                  <a:gd name="connsiteX23" fmla="*/ 13969 w 1283337"/>
                  <a:gd name="connsiteY23" fmla="*/ 2737679 h 2737679"/>
                  <a:gd name="connsiteX0" fmla="*/ 13971 w 1283339"/>
                  <a:gd name="connsiteY0" fmla="*/ 2795661 h 2795661"/>
                  <a:gd name="connsiteX1" fmla="*/ 1 w 1283339"/>
                  <a:gd name="connsiteY1" fmla="*/ 2774542 h 2795661"/>
                  <a:gd name="connsiteX2" fmla="*/ 185997 w 1283339"/>
                  <a:gd name="connsiteY2" fmla="*/ 2593265 h 2795661"/>
                  <a:gd name="connsiteX3" fmla="*/ 267652 w 1283339"/>
                  <a:gd name="connsiteY3" fmla="*/ 2343480 h 2795661"/>
                  <a:gd name="connsiteX4" fmla="*/ 451166 w 1283339"/>
                  <a:gd name="connsiteY4" fmla="*/ 2019483 h 2795661"/>
                  <a:gd name="connsiteX5" fmla="*/ 540385 w 1283339"/>
                  <a:gd name="connsiteY5" fmla="*/ 1759724 h 2795661"/>
                  <a:gd name="connsiteX6" fmla="*/ 537402 w 1283339"/>
                  <a:gd name="connsiteY6" fmla="*/ 1060442 h 2795661"/>
                  <a:gd name="connsiteX7" fmla="*/ 488424 w 1283339"/>
                  <a:gd name="connsiteY7" fmla="*/ 335100 h 2795661"/>
                  <a:gd name="connsiteX8" fmla="*/ 547230 w 1283339"/>
                  <a:gd name="connsiteY8" fmla="*/ 58050 h 2795661"/>
                  <a:gd name="connsiteX9" fmla="*/ 656438 w 1283339"/>
                  <a:gd name="connsiteY9" fmla="*/ 17968 h 2795661"/>
                  <a:gd name="connsiteX10" fmla="*/ 581827 w 1283339"/>
                  <a:gd name="connsiteY10" fmla="*/ 356803 h 2795661"/>
                  <a:gd name="connsiteX11" fmla="*/ 593093 w 1283339"/>
                  <a:gd name="connsiteY11" fmla="*/ 1015002 h 2795661"/>
                  <a:gd name="connsiteX12" fmla="*/ 643893 w 1283339"/>
                  <a:gd name="connsiteY12" fmla="*/ 1561102 h 2795661"/>
                  <a:gd name="connsiteX13" fmla="*/ 686760 w 1283339"/>
                  <a:gd name="connsiteY13" fmla="*/ 2153422 h 2795661"/>
                  <a:gd name="connsiteX14" fmla="*/ 812169 w 1283339"/>
                  <a:gd name="connsiteY14" fmla="*/ 2379143 h 2795661"/>
                  <a:gd name="connsiteX15" fmla="*/ 906784 w 1283339"/>
                  <a:gd name="connsiteY15" fmla="*/ 2593862 h 2795661"/>
                  <a:gd name="connsiteX16" fmla="*/ 1130940 w 1283339"/>
                  <a:gd name="connsiteY16" fmla="*/ 2602281 h 2795661"/>
                  <a:gd name="connsiteX17" fmla="*/ 1283339 w 1283339"/>
                  <a:gd name="connsiteY17" fmla="*/ 2532580 h 2795661"/>
                  <a:gd name="connsiteX18" fmla="*/ 1160467 w 1283339"/>
                  <a:gd name="connsiteY18" fmla="*/ 2670580 h 2795661"/>
                  <a:gd name="connsiteX19" fmla="*/ 1028070 w 1283339"/>
                  <a:gd name="connsiteY19" fmla="*/ 2665559 h 2795661"/>
                  <a:gd name="connsiteX20" fmla="*/ 850270 w 1283339"/>
                  <a:gd name="connsiteY20" fmla="*/ 2689822 h 2795661"/>
                  <a:gd name="connsiteX21" fmla="*/ 696430 w 1283339"/>
                  <a:gd name="connsiteY21" fmla="*/ 2681859 h 2795661"/>
                  <a:gd name="connsiteX22" fmla="*/ 430532 w 1283339"/>
                  <a:gd name="connsiteY22" fmla="*/ 2701699 h 2795661"/>
                  <a:gd name="connsiteX23" fmla="*/ 208914 w 1283339"/>
                  <a:gd name="connsiteY23" fmla="*/ 2699083 h 2795661"/>
                  <a:gd name="connsiteX24" fmla="*/ 13971 w 1283339"/>
                  <a:gd name="connsiteY24" fmla="*/ 2795661 h 2795661"/>
                  <a:gd name="connsiteX0" fmla="*/ 13969 w 1283337"/>
                  <a:gd name="connsiteY0" fmla="*/ 3328891 h 3328891"/>
                  <a:gd name="connsiteX1" fmla="*/ -1 w 1283337"/>
                  <a:gd name="connsiteY1" fmla="*/ 3307772 h 3328891"/>
                  <a:gd name="connsiteX2" fmla="*/ 185995 w 1283337"/>
                  <a:gd name="connsiteY2" fmla="*/ 3126495 h 3328891"/>
                  <a:gd name="connsiteX3" fmla="*/ 267650 w 1283337"/>
                  <a:gd name="connsiteY3" fmla="*/ 2876710 h 3328891"/>
                  <a:gd name="connsiteX4" fmla="*/ 451164 w 1283337"/>
                  <a:gd name="connsiteY4" fmla="*/ 2552713 h 3328891"/>
                  <a:gd name="connsiteX5" fmla="*/ 540383 w 1283337"/>
                  <a:gd name="connsiteY5" fmla="*/ 2292954 h 3328891"/>
                  <a:gd name="connsiteX6" fmla="*/ 537400 w 1283337"/>
                  <a:gd name="connsiteY6" fmla="*/ 1593672 h 3328891"/>
                  <a:gd name="connsiteX7" fmla="*/ 488422 w 1283337"/>
                  <a:gd name="connsiteY7" fmla="*/ 868330 h 3328891"/>
                  <a:gd name="connsiteX8" fmla="*/ 547228 w 1283337"/>
                  <a:gd name="connsiteY8" fmla="*/ 591280 h 3328891"/>
                  <a:gd name="connsiteX9" fmla="*/ 555629 w 1283337"/>
                  <a:gd name="connsiteY9" fmla="*/ 65 h 3328891"/>
                  <a:gd name="connsiteX10" fmla="*/ 656436 w 1283337"/>
                  <a:gd name="connsiteY10" fmla="*/ 551198 h 3328891"/>
                  <a:gd name="connsiteX11" fmla="*/ 581825 w 1283337"/>
                  <a:gd name="connsiteY11" fmla="*/ 890033 h 3328891"/>
                  <a:gd name="connsiteX12" fmla="*/ 593091 w 1283337"/>
                  <a:gd name="connsiteY12" fmla="*/ 1548232 h 3328891"/>
                  <a:gd name="connsiteX13" fmla="*/ 643891 w 1283337"/>
                  <a:gd name="connsiteY13" fmla="*/ 2094332 h 3328891"/>
                  <a:gd name="connsiteX14" fmla="*/ 686758 w 1283337"/>
                  <a:gd name="connsiteY14" fmla="*/ 2686652 h 3328891"/>
                  <a:gd name="connsiteX15" fmla="*/ 812167 w 1283337"/>
                  <a:gd name="connsiteY15" fmla="*/ 2912373 h 3328891"/>
                  <a:gd name="connsiteX16" fmla="*/ 906782 w 1283337"/>
                  <a:gd name="connsiteY16" fmla="*/ 3127092 h 3328891"/>
                  <a:gd name="connsiteX17" fmla="*/ 1130938 w 1283337"/>
                  <a:gd name="connsiteY17" fmla="*/ 3135511 h 3328891"/>
                  <a:gd name="connsiteX18" fmla="*/ 1283337 w 1283337"/>
                  <a:gd name="connsiteY18" fmla="*/ 3065810 h 3328891"/>
                  <a:gd name="connsiteX19" fmla="*/ 1160465 w 1283337"/>
                  <a:gd name="connsiteY19" fmla="*/ 3203810 h 3328891"/>
                  <a:gd name="connsiteX20" fmla="*/ 1028068 w 1283337"/>
                  <a:gd name="connsiteY20" fmla="*/ 3198789 h 3328891"/>
                  <a:gd name="connsiteX21" fmla="*/ 850268 w 1283337"/>
                  <a:gd name="connsiteY21" fmla="*/ 3223052 h 3328891"/>
                  <a:gd name="connsiteX22" fmla="*/ 696428 w 1283337"/>
                  <a:gd name="connsiteY22" fmla="*/ 3215089 h 3328891"/>
                  <a:gd name="connsiteX23" fmla="*/ 430530 w 1283337"/>
                  <a:gd name="connsiteY23" fmla="*/ 3234929 h 3328891"/>
                  <a:gd name="connsiteX24" fmla="*/ 208912 w 1283337"/>
                  <a:gd name="connsiteY24" fmla="*/ 3232313 h 3328891"/>
                  <a:gd name="connsiteX25" fmla="*/ 13969 w 1283337"/>
                  <a:gd name="connsiteY25" fmla="*/ 3328891 h 3328891"/>
                  <a:gd name="connsiteX0" fmla="*/ 13971 w 1283339"/>
                  <a:gd name="connsiteY0" fmla="*/ 3450952 h 3450952"/>
                  <a:gd name="connsiteX1" fmla="*/ 1 w 1283339"/>
                  <a:gd name="connsiteY1" fmla="*/ 3429833 h 3450952"/>
                  <a:gd name="connsiteX2" fmla="*/ 185997 w 1283339"/>
                  <a:gd name="connsiteY2" fmla="*/ 3248556 h 3450952"/>
                  <a:gd name="connsiteX3" fmla="*/ 267652 w 1283339"/>
                  <a:gd name="connsiteY3" fmla="*/ 2998771 h 3450952"/>
                  <a:gd name="connsiteX4" fmla="*/ 451166 w 1283339"/>
                  <a:gd name="connsiteY4" fmla="*/ 2674774 h 3450952"/>
                  <a:gd name="connsiteX5" fmla="*/ 540385 w 1283339"/>
                  <a:gd name="connsiteY5" fmla="*/ 2415015 h 3450952"/>
                  <a:gd name="connsiteX6" fmla="*/ 537402 w 1283339"/>
                  <a:gd name="connsiteY6" fmla="*/ 1715733 h 3450952"/>
                  <a:gd name="connsiteX7" fmla="*/ 488424 w 1283339"/>
                  <a:gd name="connsiteY7" fmla="*/ 990391 h 3450952"/>
                  <a:gd name="connsiteX8" fmla="*/ 547230 w 1283339"/>
                  <a:gd name="connsiteY8" fmla="*/ 713341 h 3450952"/>
                  <a:gd name="connsiteX9" fmla="*/ 555631 w 1283339"/>
                  <a:gd name="connsiteY9" fmla="*/ 122126 h 3450952"/>
                  <a:gd name="connsiteX10" fmla="*/ 622834 w 1283339"/>
                  <a:gd name="connsiteY10" fmla="*/ 31942 h 3450952"/>
                  <a:gd name="connsiteX11" fmla="*/ 656438 w 1283339"/>
                  <a:gd name="connsiteY11" fmla="*/ 673259 h 3450952"/>
                  <a:gd name="connsiteX12" fmla="*/ 581827 w 1283339"/>
                  <a:gd name="connsiteY12" fmla="*/ 1012094 h 3450952"/>
                  <a:gd name="connsiteX13" fmla="*/ 593093 w 1283339"/>
                  <a:gd name="connsiteY13" fmla="*/ 1670293 h 3450952"/>
                  <a:gd name="connsiteX14" fmla="*/ 643893 w 1283339"/>
                  <a:gd name="connsiteY14" fmla="*/ 2216393 h 3450952"/>
                  <a:gd name="connsiteX15" fmla="*/ 686760 w 1283339"/>
                  <a:gd name="connsiteY15" fmla="*/ 2808713 h 3450952"/>
                  <a:gd name="connsiteX16" fmla="*/ 812169 w 1283339"/>
                  <a:gd name="connsiteY16" fmla="*/ 3034434 h 3450952"/>
                  <a:gd name="connsiteX17" fmla="*/ 906784 w 1283339"/>
                  <a:gd name="connsiteY17" fmla="*/ 3249153 h 3450952"/>
                  <a:gd name="connsiteX18" fmla="*/ 1130940 w 1283339"/>
                  <a:gd name="connsiteY18" fmla="*/ 3257572 h 3450952"/>
                  <a:gd name="connsiteX19" fmla="*/ 1283339 w 1283339"/>
                  <a:gd name="connsiteY19" fmla="*/ 3187871 h 3450952"/>
                  <a:gd name="connsiteX20" fmla="*/ 1160467 w 1283339"/>
                  <a:gd name="connsiteY20" fmla="*/ 3325871 h 3450952"/>
                  <a:gd name="connsiteX21" fmla="*/ 1028070 w 1283339"/>
                  <a:gd name="connsiteY21" fmla="*/ 3320850 h 3450952"/>
                  <a:gd name="connsiteX22" fmla="*/ 850270 w 1283339"/>
                  <a:gd name="connsiteY22" fmla="*/ 3345113 h 3450952"/>
                  <a:gd name="connsiteX23" fmla="*/ 696430 w 1283339"/>
                  <a:gd name="connsiteY23" fmla="*/ 3337150 h 3450952"/>
                  <a:gd name="connsiteX24" fmla="*/ 430532 w 1283339"/>
                  <a:gd name="connsiteY24" fmla="*/ 3356990 h 3450952"/>
                  <a:gd name="connsiteX25" fmla="*/ 208914 w 1283339"/>
                  <a:gd name="connsiteY25" fmla="*/ 3354374 h 3450952"/>
                  <a:gd name="connsiteX26" fmla="*/ 13971 w 1283339"/>
                  <a:gd name="connsiteY26" fmla="*/ 3450952 h 3450952"/>
                  <a:gd name="connsiteX0" fmla="*/ 13969 w 1442836"/>
                  <a:gd name="connsiteY0" fmla="*/ 3450952 h 3450952"/>
                  <a:gd name="connsiteX1" fmla="*/ -1 w 1442836"/>
                  <a:gd name="connsiteY1" fmla="*/ 3429833 h 3450952"/>
                  <a:gd name="connsiteX2" fmla="*/ 185995 w 1442836"/>
                  <a:gd name="connsiteY2" fmla="*/ 3248556 h 3450952"/>
                  <a:gd name="connsiteX3" fmla="*/ 267650 w 1442836"/>
                  <a:gd name="connsiteY3" fmla="*/ 2998771 h 3450952"/>
                  <a:gd name="connsiteX4" fmla="*/ 451164 w 1442836"/>
                  <a:gd name="connsiteY4" fmla="*/ 2674774 h 3450952"/>
                  <a:gd name="connsiteX5" fmla="*/ 540383 w 1442836"/>
                  <a:gd name="connsiteY5" fmla="*/ 2415015 h 3450952"/>
                  <a:gd name="connsiteX6" fmla="*/ 537400 w 1442836"/>
                  <a:gd name="connsiteY6" fmla="*/ 1715733 h 3450952"/>
                  <a:gd name="connsiteX7" fmla="*/ 488422 w 1442836"/>
                  <a:gd name="connsiteY7" fmla="*/ 990391 h 3450952"/>
                  <a:gd name="connsiteX8" fmla="*/ 547228 w 1442836"/>
                  <a:gd name="connsiteY8" fmla="*/ 713341 h 3450952"/>
                  <a:gd name="connsiteX9" fmla="*/ 555629 w 1442836"/>
                  <a:gd name="connsiteY9" fmla="*/ 122126 h 3450952"/>
                  <a:gd name="connsiteX10" fmla="*/ 622832 w 1442836"/>
                  <a:gd name="connsiteY10" fmla="*/ 31942 h 3450952"/>
                  <a:gd name="connsiteX11" fmla="*/ 656436 w 1442836"/>
                  <a:gd name="connsiteY11" fmla="*/ 673259 h 3450952"/>
                  <a:gd name="connsiteX12" fmla="*/ 581825 w 1442836"/>
                  <a:gd name="connsiteY12" fmla="*/ 1012094 h 3450952"/>
                  <a:gd name="connsiteX13" fmla="*/ 593091 w 1442836"/>
                  <a:gd name="connsiteY13" fmla="*/ 1670293 h 3450952"/>
                  <a:gd name="connsiteX14" fmla="*/ 643891 w 1442836"/>
                  <a:gd name="connsiteY14" fmla="*/ 2216393 h 3450952"/>
                  <a:gd name="connsiteX15" fmla="*/ 686758 w 1442836"/>
                  <a:gd name="connsiteY15" fmla="*/ 2808713 h 3450952"/>
                  <a:gd name="connsiteX16" fmla="*/ 812167 w 1442836"/>
                  <a:gd name="connsiteY16" fmla="*/ 3034434 h 3450952"/>
                  <a:gd name="connsiteX17" fmla="*/ 906782 w 1442836"/>
                  <a:gd name="connsiteY17" fmla="*/ 3249153 h 3450952"/>
                  <a:gd name="connsiteX18" fmla="*/ 1130938 w 1442836"/>
                  <a:gd name="connsiteY18" fmla="*/ 3257572 h 3450952"/>
                  <a:gd name="connsiteX19" fmla="*/ 1442836 w 1442836"/>
                  <a:gd name="connsiteY19" fmla="*/ 3269408 h 3450952"/>
                  <a:gd name="connsiteX20" fmla="*/ 1160465 w 1442836"/>
                  <a:gd name="connsiteY20" fmla="*/ 3325871 h 3450952"/>
                  <a:gd name="connsiteX21" fmla="*/ 1028068 w 1442836"/>
                  <a:gd name="connsiteY21" fmla="*/ 3320850 h 3450952"/>
                  <a:gd name="connsiteX22" fmla="*/ 850268 w 1442836"/>
                  <a:gd name="connsiteY22" fmla="*/ 3345113 h 3450952"/>
                  <a:gd name="connsiteX23" fmla="*/ 696428 w 1442836"/>
                  <a:gd name="connsiteY23" fmla="*/ 3337150 h 3450952"/>
                  <a:gd name="connsiteX24" fmla="*/ 430530 w 1442836"/>
                  <a:gd name="connsiteY24" fmla="*/ 3356990 h 3450952"/>
                  <a:gd name="connsiteX25" fmla="*/ 208912 w 1442836"/>
                  <a:gd name="connsiteY25" fmla="*/ 3354374 h 3450952"/>
                  <a:gd name="connsiteX26" fmla="*/ 13969 w 1442836"/>
                  <a:gd name="connsiteY26" fmla="*/ 3450952 h 3450952"/>
                  <a:gd name="connsiteX0" fmla="*/ 0 w 1479272"/>
                  <a:gd name="connsiteY0" fmla="*/ 3502485 h 3502485"/>
                  <a:gd name="connsiteX1" fmla="*/ 36435 w 1479272"/>
                  <a:gd name="connsiteY1" fmla="*/ 3429833 h 3502485"/>
                  <a:gd name="connsiteX2" fmla="*/ 222431 w 1479272"/>
                  <a:gd name="connsiteY2" fmla="*/ 3248556 h 3502485"/>
                  <a:gd name="connsiteX3" fmla="*/ 304086 w 1479272"/>
                  <a:gd name="connsiteY3" fmla="*/ 2998771 h 3502485"/>
                  <a:gd name="connsiteX4" fmla="*/ 487600 w 1479272"/>
                  <a:gd name="connsiteY4" fmla="*/ 2674774 h 3502485"/>
                  <a:gd name="connsiteX5" fmla="*/ 576819 w 1479272"/>
                  <a:gd name="connsiteY5" fmla="*/ 2415015 h 3502485"/>
                  <a:gd name="connsiteX6" fmla="*/ 573836 w 1479272"/>
                  <a:gd name="connsiteY6" fmla="*/ 1715733 h 3502485"/>
                  <a:gd name="connsiteX7" fmla="*/ 524858 w 1479272"/>
                  <a:gd name="connsiteY7" fmla="*/ 990391 h 3502485"/>
                  <a:gd name="connsiteX8" fmla="*/ 583664 w 1479272"/>
                  <a:gd name="connsiteY8" fmla="*/ 713341 h 3502485"/>
                  <a:gd name="connsiteX9" fmla="*/ 592065 w 1479272"/>
                  <a:gd name="connsiteY9" fmla="*/ 122126 h 3502485"/>
                  <a:gd name="connsiteX10" fmla="*/ 659268 w 1479272"/>
                  <a:gd name="connsiteY10" fmla="*/ 31942 h 3502485"/>
                  <a:gd name="connsiteX11" fmla="*/ 692872 w 1479272"/>
                  <a:gd name="connsiteY11" fmla="*/ 673259 h 3502485"/>
                  <a:gd name="connsiteX12" fmla="*/ 618261 w 1479272"/>
                  <a:gd name="connsiteY12" fmla="*/ 1012094 h 3502485"/>
                  <a:gd name="connsiteX13" fmla="*/ 629527 w 1479272"/>
                  <a:gd name="connsiteY13" fmla="*/ 1670293 h 3502485"/>
                  <a:gd name="connsiteX14" fmla="*/ 680327 w 1479272"/>
                  <a:gd name="connsiteY14" fmla="*/ 2216393 h 3502485"/>
                  <a:gd name="connsiteX15" fmla="*/ 723194 w 1479272"/>
                  <a:gd name="connsiteY15" fmla="*/ 2808713 h 3502485"/>
                  <a:gd name="connsiteX16" fmla="*/ 848603 w 1479272"/>
                  <a:gd name="connsiteY16" fmla="*/ 3034434 h 3502485"/>
                  <a:gd name="connsiteX17" fmla="*/ 943218 w 1479272"/>
                  <a:gd name="connsiteY17" fmla="*/ 3249153 h 3502485"/>
                  <a:gd name="connsiteX18" fmla="*/ 1167374 w 1479272"/>
                  <a:gd name="connsiteY18" fmla="*/ 3257572 h 3502485"/>
                  <a:gd name="connsiteX19" fmla="*/ 1479272 w 1479272"/>
                  <a:gd name="connsiteY19" fmla="*/ 3269408 h 3502485"/>
                  <a:gd name="connsiteX20" fmla="*/ 1196901 w 1479272"/>
                  <a:gd name="connsiteY20" fmla="*/ 3325871 h 3502485"/>
                  <a:gd name="connsiteX21" fmla="*/ 1064504 w 1479272"/>
                  <a:gd name="connsiteY21" fmla="*/ 3320850 h 3502485"/>
                  <a:gd name="connsiteX22" fmla="*/ 886704 w 1479272"/>
                  <a:gd name="connsiteY22" fmla="*/ 3345113 h 3502485"/>
                  <a:gd name="connsiteX23" fmla="*/ 732864 w 1479272"/>
                  <a:gd name="connsiteY23" fmla="*/ 3337150 h 3502485"/>
                  <a:gd name="connsiteX24" fmla="*/ 466966 w 1479272"/>
                  <a:gd name="connsiteY24" fmla="*/ 3356990 h 3502485"/>
                  <a:gd name="connsiteX25" fmla="*/ 245348 w 1479272"/>
                  <a:gd name="connsiteY25" fmla="*/ 3354374 h 3502485"/>
                  <a:gd name="connsiteX26" fmla="*/ 0 w 1479272"/>
                  <a:gd name="connsiteY26" fmla="*/ 3502485 h 3502485"/>
                  <a:gd name="connsiteX0" fmla="*/ 0 w 1479272"/>
                  <a:gd name="connsiteY0" fmla="*/ 3502485 h 3502485"/>
                  <a:gd name="connsiteX1" fmla="*/ 36435 w 1479272"/>
                  <a:gd name="connsiteY1" fmla="*/ 3429833 h 3502485"/>
                  <a:gd name="connsiteX2" fmla="*/ 222431 w 1479272"/>
                  <a:gd name="connsiteY2" fmla="*/ 3248556 h 3502485"/>
                  <a:gd name="connsiteX3" fmla="*/ 304086 w 1479272"/>
                  <a:gd name="connsiteY3" fmla="*/ 2998771 h 3502485"/>
                  <a:gd name="connsiteX4" fmla="*/ 487600 w 1479272"/>
                  <a:gd name="connsiteY4" fmla="*/ 2674774 h 3502485"/>
                  <a:gd name="connsiteX5" fmla="*/ 576819 w 1479272"/>
                  <a:gd name="connsiteY5" fmla="*/ 2415015 h 3502485"/>
                  <a:gd name="connsiteX6" fmla="*/ 573836 w 1479272"/>
                  <a:gd name="connsiteY6" fmla="*/ 1715733 h 3502485"/>
                  <a:gd name="connsiteX7" fmla="*/ 524858 w 1479272"/>
                  <a:gd name="connsiteY7" fmla="*/ 990391 h 3502485"/>
                  <a:gd name="connsiteX8" fmla="*/ 583664 w 1479272"/>
                  <a:gd name="connsiteY8" fmla="*/ 713341 h 3502485"/>
                  <a:gd name="connsiteX9" fmla="*/ 592065 w 1479272"/>
                  <a:gd name="connsiteY9" fmla="*/ 122126 h 3502485"/>
                  <a:gd name="connsiteX10" fmla="*/ 659268 w 1479272"/>
                  <a:gd name="connsiteY10" fmla="*/ 31942 h 3502485"/>
                  <a:gd name="connsiteX11" fmla="*/ 642467 w 1479272"/>
                  <a:gd name="connsiteY11" fmla="*/ 673259 h 3502485"/>
                  <a:gd name="connsiteX12" fmla="*/ 618261 w 1479272"/>
                  <a:gd name="connsiteY12" fmla="*/ 1012094 h 3502485"/>
                  <a:gd name="connsiteX13" fmla="*/ 629527 w 1479272"/>
                  <a:gd name="connsiteY13" fmla="*/ 1670293 h 3502485"/>
                  <a:gd name="connsiteX14" fmla="*/ 680327 w 1479272"/>
                  <a:gd name="connsiteY14" fmla="*/ 2216393 h 3502485"/>
                  <a:gd name="connsiteX15" fmla="*/ 723194 w 1479272"/>
                  <a:gd name="connsiteY15" fmla="*/ 2808713 h 3502485"/>
                  <a:gd name="connsiteX16" fmla="*/ 848603 w 1479272"/>
                  <a:gd name="connsiteY16" fmla="*/ 3034434 h 3502485"/>
                  <a:gd name="connsiteX17" fmla="*/ 943218 w 1479272"/>
                  <a:gd name="connsiteY17" fmla="*/ 3249153 h 3502485"/>
                  <a:gd name="connsiteX18" fmla="*/ 1167374 w 1479272"/>
                  <a:gd name="connsiteY18" fmla="*/ 3257572 h 3502485"/>
                  <a:gd name="connsiteX19" fmla="*/ 1479272 w 1479272"/>
                  <a:gd name="connsiteY19" fmla="*/ 3269408 h 3502485"/>
                  <a:gd name="connsiteX20" fmla="*/ 1196901 w 1479272"/>
                  <a:gd name="connsiteY20" fmla="*/ 3325871 h 3502485"/>
                  <a:gd name="connsiteX21" fmla="*/ 1064504 w 1479272"/>
                  <a:gd name="connsiteY21" fmla="*/ 3320850 h 3502485"/>
                  <a:gd name="connsiteX22" fmla="*/ 886704 w 1479272"/>
                  <a:gd name="connsiteY22" fmla="*/ 3345113 h 3502485"/>
                  <a:gd name="connsiteX23" fmla="*/ 732864 w 1479272"/>
                  <a:gd name="connsiteY23" fmla="*/ 3337150 h 3502485"/>
                  <a:gd name="connsiteX24" fmla="*/ 466966 w 1479272"/>
                  <a:gd name="connsiteY24" fmla="*/ 3356990 h 3502485"/>
                  <a:gd name="connsiteX25" fmla="*/ 245348 w 1479272"/>
                  <a:gd name="connsiteY25" fmla="*/ 3354374 h 3502485"/>
                  <a:gd name="connsiteX26" fmla="*/ 0 w 1479272"/>
                  <a:gd name="connsiteY26" fmla="*/ 3502485 h 3502485"/>
                  <a:gd name="connsiteX0" fmla="*/ 0 w 1479272"/>
                  <a:gd name="connsiteY0" fmla="*/ 3502485 h 3502485"/>
                  <a:gd name="connsiteX1" fmla="*/ 36435 w 1479272"/>
                  <a:gd name="connsiteY1" fmla="*/ 3429833 h 3502485"/>
                  <a:gd name="connsiteX2" fmla="*/ 222431 w 1479272"/>
                  <a:gd name="connsiteY2" fmla="*/ 3248556 h 3502485"/>
                  <a:gd name="connsiteX3" fmla="*/ 304086 w 1479272"/>
                  <a:gd name="connsiteY3" fmla="*/ 2998771 h 3502485"/>
                  <a:gd name="connsiteX4" fmla="*/ 487600 w 1479272"/>
                  <a:gd name="connsiteY4" fmla="*/ 2674774 h 3502485"/>
                  <a:gd name="connsiteX5" fmla="*/ 576819 w 1479272"/>
                  <a:gd name="connsiteY5" fmla="*/ 2415015 h 3502485"/>
                  <a:gd name="connsiteX6" fmla="*/ 573836 w 1479272"/>
                  <a:gd name="connsiteY6" fmla="*/ 1715733 h 3502485"/>
                  <a:gd name="connsiteX7" fmla="*/ 575262 w 1479272"/>
                  <a:gd name="connsiteY7" fmla="*/ 1007569 h 3502485"/>
                  <a:gd name="connsiteX8" fmla="*/ 583664 w 1479272"/>
                  <a:gd name="connsiteY8" fmla="*/ 713341 h 3502485"/>
                  <a:gd name="connsiteX9" fmla="*/ 592065 w 1479272"/>
                  <a:gd name="connsiteY9" fmla="*/ 122126 h 3502485"/>
                  <a:gd name="connsiteX10" fmla="*/ 659268 w 1479272"/>
                  <a:gd name="connsiteY10" fmla="*/ 31942 h 3502485"/>
                  <a:gd name="connsiteX11" fmla="*/ 642467 w 1479272"/>
                  <a:gd name="connsiteY11" fmla="*/ 673259 h 3502485"/>
                  <a:gd name="connsiteX12" fmla="*/ 618261 w 1479272"/>
                  <a:gd name="connsiteY12" fmla="*/ 1012094 h 3502485"/>
                  <a:gd name="connsiteX13" fmla="*/ 629527 w 1479272"/>
                  <a:gd name="connsiteY13" fmla="*/ 1670293 h 3502485"/>
                  <a:gd name="connsiteX14" fmla="*/ 680327 w 1479272"/>
                  <a:gd name="connsiteY14" fmla="*/ 2216393 h 3502485"/>
                  <a:gd name="connsiteX15" fmla="*/ 723194 w 1479272"/>
                  <a:gd name="connsiteY15" fmla="*/ 2808713 h 3502485"/>
                  <a:gd name="connsiteX16" fmla="*/ 848603 w 1479272"/>
                  <a:gd name="connsiteY16" fmla="*/ 3034434 h 3502485"/>
                  <a:gd name="connsiteX17" fmla="*/ 943218 w 1479272"/>
                  <a:gd name="connsiteY17" fmla="*/ 3249153 h 3502485"/>
                  <a:gd name="connsiteX18" fmla="*/ 1167374 w 1479272"/>
                  <a:gd name="connsiteY18" fmla="*/ 3257572 h 3502485"/>
                  <a:gd name="connsiteX19" fmla="*/ 1479272 w 1479272"/>
                  <a:gd name="connsiteY19" fmla="*/ 3269408 h 3502485"/>
                  <a:gd name="connsiteX20" fmla="*/ 1196901 w 1479272"/>
                  <a:gd name="connsiteY20" fmla="*/ 3325871 h 3502485"/>
                  <a:gd name="connsiteX21" fmla="*/ 1064504 w 1479272"/>
                  <a:gd name="connsiteY21" fmla="*/ 3320850 h 3502485"/>
                  <a:gd name="connsiteX22" fmla="*/ 886704 w 1479272"/>
                  <a:gd name="connsiteY22" fmla="*/ 3345113 h 3502485"/>
                  <a:gd name="connsiteX23" fmla="*/ 732864 w 1479272"/>
                  <a:gd name="connsiteY23" fmla="*/ 3337150 h 3502485"/>
                  <a:gd name="connsiteX24" fmla="*/ 466966 w 1479272"/>
                  <a:gd name="connsiteY24" fmla="*/ 3356990 h 3502485"/>
                  <a:gd name="connsiteX25" fmla="*/ 245348 w 1479272"/>
                  <a:gd name="connsiteY25" fmla="*/ 3354374 h 3502485"/>
                  <a:gd name="connsiteX26" fmla="*/ 0 w 1479272"/>
                  <a:gd name="connsiteY26" fmla="*/ 3502485 h 350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79272" h="3502485">
                    <a:moveTo>
                      <a:pt x="0" y="3502485"/>
                    </a:moveTo>
                    <a:lnTo>
                      <a:pt x="36435" y="3429833"/>
                    </a:lnTo>
                    <a:cubicBezTo>
                      <a:pt x="76031" y="3356047"/>
                      <a:pt x="182835" y="3322342"/>
                      <a:pt x="222431" y="3248556"/>
                    </a:cubicBezTo>
                    <a:lnTo>
                      <a:pt x="304086" y="2998771"/>
                    </a:lnTo>
                    <a:lnTo>
                      <a:pt x="487600" y="2674774"/>
                    </a:lnTo>
                    <a:lnTo>
                      <a:pt x="576819" y="2415015"/>
                    </a:lnTo>
                    <a:cubicBezTo>
                      <a:pt x="575825" y="2181921"/>
                      <a:pt x="574830" y="1948827"/>
                      <a:pt x="573836" y="1715733"/>
                    </a:cubicBezTo>
                    <a:cubicBezTo>
                      <a:pt x="574311" y="1479678"/>
                      <a:pt x="574787" y="1243624"/>
                      <a:pt x="575262" y="1007569"/>
                    </a:cubicBezTo>
                    <a:cubicBezTo>
                      <a:pt x="575500" y="868895"/>
                      <a:pt x="568097" y="709724"/>
                      <a:pt x="583664" y="713341"/>
                    </a:cubicBezTo>
                    <a:cubicBezTo>
                      <a:pt x="601866" y="657145"/>
                      <a:pt x="573864" y="128806"/>
                      <a:pt x="592065" y="122126"/>
                    </a:cubicBezTo>
                    <a:cubicBezTo>
                      <a:pt x="601865" y="70353"/>
                      <a:pt x="642467" y="-59913"/>
                      <a:pt x="659268" y="31942"/>
                    </a:cubicBezTo>
                    <a:cubicBezTo>
                      <a:pt x="676069" y="123797"/>
                      <a:pt x="646501" y="571694"/>
                      <a:pt x="642467" y="673259"/>
                    </a:cubicBezTo>
                    <a:cubicBezTo>
                      <a:pt x="638433" y="774824"/>
                      <a:pt x="613417" y="875984"/>
                      <a:pt x="618261" y="1012094"/>
                    </a:cubicBezTo>
                    <a:lnTo>
                      <a:pt x="629527" y="1670293"/>
                    </a:lnTo>
                    <a:lnTo>
                      <a:pt x="680327" y="2216393"/>
                    </a:lnTo>
                    <a:lnTo>
                      <a:pt x="723194" y="2808713"/>
                    </a:lnTo>
                    <a:lnTo>
                      <a:pt x="848603" y="3034434"/>
                    </a:lnTo>
                    <a:lnTo>
                      <a:pt x="943218" y="3249153"/>
                    </a:lnTo>
                    <a:lnTo>
                      <a:pt x="1167374" y="3257572"/>
                    </a:lnTo>
                    <a:lnTo>
                      <a:pt x="1479272" y="3269408"/>
                    </a:lnTo>
                    <a:lnTo>
                      <a:pt x="1196901" y="3325871"/>
                    </a:lnTo>
                    <a:lnTo>
                      <a:pt x="1064504" y="3320850"/>
                    </a:lnTo>
                    <a:lnTo>
                      <a:pt x="886704" y="3345113"/>
                    </a:lnTo>
                    <a:lnTo>
                      <a:pt x="732864" y="3337150"/>
                    </a:lnTo>
                    <a:lnTo>
                      <a:pt x="466966" y="3356990"/>
                    </a:lnTo>
                    <a:lnTo>
                      <a:pt x="245348" y="3354374"/>
                    </a:lnTo>
                    <a:lnTo>
                      <a:pt x="0" y="3502485"/>
                    </a:lnTo>
                    <a:close/>
                  </a:path>
                </a:pathLst>
              </a:custGeom>
              <a:solidFill>
                <a:schemeClr val="accent2">
                  <a:lumMod val="75000"/>
                </a:schemeClr>
              </a:solidFill>
              <a:ln>
                <a:solidFill>
                  <a:schemeClr val="accent2">
                    <a:lumMod val="75000"/>
                  </a:schemeClr>
                </a:solidFill>
              </a:ln>
              <a:scene3d>
                <a:camera prst="orthographicFront"/>
                <a:lightRig rig="threePt" dir="t"/>
              </a:scene3d>
              <a:sp3d prstMaterial="dkEdge"/>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grpSp>
            <p:nvGrpSpPr>
              <p:cNvPr id="116" name="Group 115"/>
              <p:cNvGrpSpPr/>
              <p:nvPr/>
            </p:nvGrpSpPr>
            <p:grpSpPr>
              <a:xfrm>
                <a:off x="6218320" y="1866273"/>
                <a:ext cx="2265680" cy="2579716"/>
                <a:chOff x="6218320" y="1866273"/>
                <a:chExt cx="2265680" cy="2579716"/>
              </a:xfrm>
            </p:grpSpPr>
            <p:sp>
              <p:nvSpPr>
                <p:cNvPr id="118" name="Freeform 117"/>
                <p:cNvSpPr/>
                <p:nvPr/>
              </p:nvSpPr>
              <p:spPr>
                <a:xfrm>
                  <a:off x="7221389" y="1866273"/>
                  <a:ext cx="651164" cy="743527"/>
                </a:xfrm>
                <a:custGeom>
                  <a:avLst/>
                  <a:gdLst>
                    <a:gd name="connsiteX0" fmla="*/ 0 w 651164"/>
                    <a:gd name="connsiteY0" fmla="*/ 743527 h 743527"/>
                    <a:gd name="connsiteX1" fmla="*/ 23091 w 651164"/>
                    <a:gd name="connsiteY1" fmla="*/ 655781 h 743527"/>
                    <a:gd name="connsiteX2" fmla="*/ 41564 w 651164"/>
                    <a:gd name="connsiteY2" fmla="*/ 623454 h 743527"/>
                    <a:gd name="connsiteX3" fmla="*/ 64655 w 651164"/>
                    <a:gd name="connsiteY3" fmla="*/ 600363 h 743527"/>
                    <a:gd name="connsiteX4" fmla="*/ 83127 w 651164"/>
                    <a:gd name="connsiteY4" fmla="*/ 577272 h 743527"/>
                    <a:gd name="connsiteX5" fmla="*/ 110836 w 651164"/>
                    <a:gd name="connsiteY5" fmla="*/ 558800 h 743527"/>
                    <a:gd name="connsiteX6" fmla="*/ 120073 w 651164"/>
                    <a:gd name="connsiteY6" fmla="*/ 544945 h 743527"/>
                    <a:gd name="connsiteX7" fmla="*/ 133927 w 651164"/>
                    <a:gd name="connsiteY7" fmla="*/ 531091 h 743527"/>
                    <a:gd name="connsiteX8" fmla="*/ 143164 w 651164"/>
                    <a:gd name="connsiteY8" fmla="*/ 508000 h 743527"/>
                    <a:gd name="connsiteX9" fmla="*/ 157018 w 651164"/>
                    <a:gd name="connsiteY9" fmla="*/ 494145 h 743527"/>
                    <a:gd name="connsiteX10" fmla="*/ 180109 w 651164"/>
                    <a:gd name="connsiteY10" fmla="*/ 452581 h 743527"/>
                    <a:gd name="connsiteX11" fmla="*/ 198582 w 651164"/>
                    <a:gd name="connsiteY11" fmla="*/ 424872 h 743527"/>
                    <a:gd name="connsiteX12" fmla="*/ 207818 w 651164"/>
                    <a:gd name="connsiteY12" fmla="*/ 406400 h 743527"/>
                    <a:gd name="connsiteX13" fmla="*/ 217055 w 651164"/>
                    <a:gd name="connsiteY13" fmla="*/ 378691 h 743527"/>
                    <a:gd name="connsiteX14" fmla="*/ 235527 w 651164"/>
                    <a:gd name="connsiteY14" fmla="*/ 350981 h 743527"/>
                    <a:gd name="connsiteX15" fmla="*/ 244764 w 651164"/>
                    <a:gd name="connsiteY15" fmla="*/ 332509 h 743527"/>
                    <a:gd name="connsiteX16" fmla="*/ 263236 w 651164"/>
                    <a:gd name="connsiteY16" fmla="*/ 304800 h 743527"/>
                    <a:gd name="connsiteX17" fmla="*/ 286327 w 651164"/>
                    <a:gd name="connsiteY17" fmla="*/ 272472 h 743527"/>
                    <a:gd name="connsiteX18" fmla="*/ 300182 w 651164"/>
                    <a:gd name="connsiteY18" fmla="*/ 240145 h 743527"/>
                    <a:gd name="connsiteX19" fmla="*/ 314036 w 651164"/>
                    <a:gd name="connsiteY19" fmla="*/ 221672 h 743527"/>
                    <a:gd name="connsiteX20" fmla="*/ 318655 w 651164"/>
                    <a:gd name="connsiteY20" fmla="*/ 207818 h 743527"/>
                    <a:gd name="connsiteX21" fmla="*/ 327891 w 651164"/>
                    <a:gd name="connsiteY21" fmla="*/ 198581 h 743527"/>
                    <a:gd name="connsiteX22" fmla="*/ 337127 w 651164"/>
                    <a:gd name="connsiteY22" fmla="*/ 184727 h 743527"/>
                    <a:gd name="connsiteX23" fmla="*/ 350982 w 651164"/>
                    <a:gd name="connsiteY23" fmla="*/ 170872 h 743527"/>
                    <a:gd name="connsiteX24" fmla="*/ 360218 w 651164"/>
                    <a:gd name="connsiteY24" fmla="*/ 157018 h 743527"/>
                    <a:gd name="connsiteX25" fmla="*/ 392546 w 651164"/>
                    <a:gd name="connsiteY25" fmla="*/ 124691 h 743527"/>
                    <a:gd name="connsiteX26" fmla="*/ 401782 w 651164"/>
                    <a:gd name="connsiteY26" fmla="*/ 115454 h 743527"/>
                    <a:gd name="connsiteX27" fmla="*/ 434109 w 651164"/>
                    <a:gd name="connsiteY27" fmla="*/ 78509 h 743527"/>
                    <a:gd name="connsiteX28" fmla="*/ 443346 w 651164"/>
                    <a:gd name="connsiteY28" fmla="*/ 69272 h 743527"/>
                    <a:gd name="connsiteX29" fmla="*/ 461818 w 651164"/>
                    <a:gd name="connsiteY29" fmla="*/ 60036 h 743527"/>
                    <a:gd name="connsiteX30" fmla="*/ 471055 w 651164"/>
                    <a:gd name="connsiteY30" fmla="*/ 50800 h 743527"/>
                    <a:gd name="connsiteX31" fmla="*/ 484909 w 651164"/>
                    <a:gd name="connsiteY31" fmla="*/ 46181 h 743527"/>
                    <a:gd name="connsiteX32" fmla="*/ 503382 w 651164"/>
                    <a:gd name="connsiteY32" fmla="*/ 36945 h 743527"/>
                    <a:gd name="connsiteX33" fmla="*/ 563418 w 651164"/>
                    <a:gd name="connsiteY33" fmla="*/ 23091 h 743527"/>
                    <a:gd name="connsiteX34" fmla="*/ 591127 w 651164"/>
                    <a:gd name="connsiteY34" fmla="*/ 13854 h 743527"/>
                    <a:gd name="connsiteX35" fmla="*/ 641927 w 651164"/>
                    <a:gd name="connsiteY35" fmla="*/ 4618 h 743527"/>
                    <a:gd name="connsiteX36" fmla="*/ 651164 w 651164"/>
                    <a:gd name="connsiteY36" fmla="*/ 0 h 74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51164" h="743527">
                      <a:moveTo>
                        <a:pt x="0" y="743527"/>
                      </a:moveTo>
                      <a:cubicBezTo>
                        <a:pt x="8729" y="699880"/>
                        <a:pt x="7407" y="696558"/>
                        <a:pt x="23091" y="655781"/>
                      </a:cubicBezTo>
                      <a:cubicBezTo>
                        <a:pt x="26016" y="648176"/>
                        <a:pt x="35598" y="630272"/>
                        <a:pt x="41564" y="623454"/>
                      </a:cubicBezTo>
                      <a:cubicBezTo>
                        <a:pt x="48732" y="615262"/>
                        <a:pt x="58617" y="609420"/>
                        <a:pt x="64655" y="600363"/>
                      </a:cubicBezTo>
                      <a:cubicBezTo>
                        <a:pt x="70712" y="591277"/>
                        <a:pt x="74355" y="583851"/>
                        <a:pt x="83127" y="577272"/>
                      </a:cubicBezTo>
                      <a:cubicBezTo>
                        <a:pt x="92007" y="570612"/>
                        <a:pt x="110836" y="558800"/>
                        <a:pt x="110836" y="558800"/>
                      </a:cubicBezTo>
                      <a:cubicBezTo>
                        <a:pt x="113915" y="554182"/>
                        <a:pt x="116520" y="549209"/>
                        <a:pt x="120073" y="544945"/>
                      </a:cubicBezTo>
                      <a:cubicBezTo>
                        <a:pt x="124254" y="539928"/>
                        <a:pt x="130466" y="536629"/>
                        <a:pt x="133927" y="531091"/>
                      </a:cubicBezTo>
                      <a:cubicBezTo>
                        <a:pt x="138321" y="524061"/>
                        <a:pt x="138770" y="515030"/>
                        <a:pt x="143164" y="508000"/>
                      </a:cubicBezTo>
                      <a:cubicBezTo>
                        <a:pt x="146625" y="502462"/>
                        <a:pt x="153099" y="499370"/>
                        <a:pt x="157018" y="494145"/>
                      </a:cubicBezTo>
                      <a:cubicBezTo>
                        <a:pt x="174303" y="471098"/>
                        <a:pt x="166945" y="474521"/>
                        <a:pt x="180109" y="452581"/>
                      </a:cubicBezTo>
                      <a:cubicBezTo>
                        <a:pt x="185820" y="443062"/>
                        <a:pt x="193618" y="434801"/>
                        <a:pt x="198582" y="424872"/>
                      </a:cubicBezTo>
                      <a:cubicBezTo>
                        <a:pt x="201661" y="418715"/>
                        <a:pt x="205261" y="412792"/>
                        <a:pt x="207818" y="406400"/>
                      </a:cubicBezTo>
                      <a:cubicBezTo>
                        <a:pt x="211434" y="397360"/>
                        <a:pt x="211655" y="386792"/>
                        <a:pt x="217055" y="378691"/>
                      </a:cubicBezTo>
                      <a:cubicBezTo>
                        <a:pt x="223212" y="369454"/>
                        <a:pt x="230562" y="360910"/>
                        <a:pt x="235527" y="350981"/>
                      </a:cubicBezTo>
                      <a:cubicBezTo>
                        <a:pt x="238606" y="344824"/>
                        <a:pt x="241222" y="338412"/>
                        <a:pt x="244764" y="332509"/>
                      </a:cubicBezTo>
                      <a:cubicBezTo>
                        <a:pt x="250475" y="322990"/>
                        <a:pt x="257079" y="314036"/>
                        <a:pt x="263236" y="304800"/>
                      </a:cubicBezTo>
                      <a:cubicBezTo>
                        <a:pt x="276737" y="284549"/>
                        <a:pt x="269151" y="295375"/>
                        <a:pt x="286327" y="272472"/>
                      </a:cubicBezTo>
                      <a:cubicBezTo>
                        <a:pt x="290816" y="259007"/>
                        <a:pt x="292032" y="253186"/>
                        <a:pt x="300182" y="240145"/>
                      </a:cubicBezTo>
                      <a:cubicBezTo>
                        <a:pt x="304261" y="233618"/>
                        <a:pt x="309418" y="227830"/>
                        <a:pt x="314036" y="221672"/>
                      </a:cubicBezTo>
                      <a:cubicBezTo>
                        <a:pt x="315576" y="217054"/>
                        <a:pt x="316150" y="211992"/>
                        <a:pt x="318655" y="207818"/>
                      </a:cubicBezTo>
                      <a:cubicBezTo>
                        <a:pt x="320895" y="204084"/>
                        <a:pt x="325171" y="201981"/>
                        <a:pt x="327891" y="198581"/>
                      </a:cubicBezTo>
                      <a:cubicBezTo>
                        <a:pt x="331358" y="194247"/>
                        <a:pt x="333574" y="188991"/>
                        <a:pt x="337127" y="184727"/>
                      </a:cubicBezTo>
                      <a:cubicBezTo>
                        <a:pt x="341308" y="179710"/>
                        <a:pt x="346801" y="175889"/>
                        <a:pt x="350982" y="170872"/>
                      </a:cubicBezTo>
                      <a:cubicBezTo>
                        <a:pt x="354535" y="166608"/>
                        <a:pt x="356505" y="161143"/>
                        <a:pt x="360218" y="157018"/>
                      </a:cubicBezTo>
                      <a:cubicBezTo>
                        <a:pt x="370413" y="145691"/>
                        <a:pt x="381770" y="135467"/>
                        <a:pt x="392546" y="124691"/>
                      </a:cubicBezTo>
                      <a:cubicBezTo>
                        <a:pt x="395625" y="121612"/>
                        <a:pt x="399367" y="119077"/>
                        <a:pt x="401782" y="115454"/>
                      </a:cubicBezTo>
                      <a:cubicBezTo>
                        <a:pt x="417056" y="92543"/>
                        <a:pt x="407093" y="105525"/>
                        <a:pt x="434109" y="78509"/>
                      </a:cubicBezTo>
                      <a:cubicBezTo>
                        <a:pt x="437188" y="75430"/>
                        <a:pt x="439451" y="71219"/>
                        <a:pt x="443346" y="69272"/>
                      </a:cubicBezTo>
                      <a:cubicBezTo>
                        <a:pt x="449503" y="66193"/>
                        <a:pt x="456090" y="63855"/>
                        <a:pt x="461818" y="60036"/>
                      </a:cubicBezTo>
                      <a:cubicBezTo>
                        <a:pt x="465441" y="57621"/>
                        <a:pt x="467321" y="53040"/>
                        <a:pt x="471055" y="50800"/>
                      </a:cubicBezTo>
                      <a:cubicBezTo>
                        <a:pt x="475229" y="48295"/>
                        <a:pt x="480435" y="48099"/>
                        <a:pt x="484909" y="46181"/>
                      </a:cubicBezTo>
                      <a:cubicBezTo>
                        <a:pt x="491237" y="43469"/>
                        <a:pt x="496851" y="39122"/>
                        <a:pt x="503382" y="36945"/>
                      </a:cubicBezTo>
                      <a:cubicBezTo>
                        <a:pt x="555662" y="19519"/>
                        <a:pt x="523106" y="34086"/>
                        <a:pt x="563418" y="23091"/>
                      </a:cubicBezTo>
                      <a:cubicBezTo>
                        <a:pt x="572811" y="20529"/>
                        <a:pt x="581734" y="16416"/>
                        <a:pt x="591127" y="13854"/>
                      </a:cubicBezTo>
                      <a:cubicBezTo>
                        <a:pt x="629053" y="3510"/>
                        <a:pt x="599731" y="15166"/>
                        <a:pt x="641927" y="4618"/>
                      </a:cubicBezTo>
                      <a:cubicBezTo>
                        <a:pt x="645267" y="3783"/>
                        <a:pt x="648085" y="1539"/>
                        <a:pt x="651164" y="0"/>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9" name="Freeform 118"/>
                <p:cNvSpPr/>
                <p:nvPr/>
              </p:nvSpPr>
              <p:spPr>
                <a:xfrm>
                  <a:off x="7239862" y="2023291"/>
                  <a:ext cx="549812" cy="632691"/>
                </a:xfrm>
                <a:custGeom>
                  <a:avLst/>
                  <a:gdLst>
                    <a:gd name="connsiteX0" fmla="*/ 0 w 549812"/>
                    <a:gd name="connsiteY0" fmla="*/ 632691 h 632691"/>
                    <a:gd name="connsiteX1" fmla="*/ 9236 w 549812"/>
                    <a:gd name="connsiteY1" fmla="*/ 586509 h 632691"/>
                    <a:gd name="connsiteX2" fmla="*/ 23091 w 549812"/>
                    <a:gd name="connsiteY2" fmla="*/ 572654 h 632691"/>
                    <a:gd name="connsiteX3" fmla="*/ 46182 w 549812"/>
                    <a:gd name="connsiteY3" fmla="*/ 540327 h 632691"/>
                    <a:gd name="connsiteX4" fmla="*/ 50800 w 549812"/>
                    <a:gd name="connsiteY4" fmla="*/ 526473 h 632691"/>
                    <a:gd name="connsiteX5" fmla="*/ 69273 w 549812"/>
                    <a:gd name="connsiteY5" fmla="*/ 503382 h 632691"/>
                    <a:gd name="connsiteX6" fmla="*/ 83127 w 549812"/>
                    <a:gd name="connsiteY6" fmla="*/ 494145 h 632691"/>
                    <a:gd name="connsiteX7" fmla="*/ 106218 w 549812"/>
                    <a:gd name="connsiteY7" fmla="*/ 489527 h 632691"/>
                    <a:gd name="connsiteX8" fmla="*/ 120073 w 549812"/>
                    <a:gd name="connsiteY8" fmla="*/ 480291 h 632691"/>
                    <a:gd name="connsiteX9" fmla="*/ 138545 w 549812"/>
                    <a:gd name="connsiteY9" fmla="*/ 475673 h 632691"/>
                    <a:gd name="connsiteX10" fmla="*/ 152400 w 549812"/>
                    <a:gd name="connsiteY10" fmla="*/ 471054 h 632691"/>
                    <a:gd name="connsiteX11" fmla="*/ 175491 w 549812"/>
                    <a:gd name="connsiteY11" fmla="*/ 466436 h 632691"/>
                    <a:gd name="connsiteX12" fmla="*/ 203200 w 549812"/>
                    <a:gd name="connsiteY12" fmla="*/ 457200 h 632691"/>
                    <a:gd name="connsiteX13" fmla="*/ 230909 w 549812"/>
                    <a:gd name="connsiteY13" fmla="*/ 443345 h 632691"/>
                    <a:gd name="connsiteX14" fmla="*/ 249382 w 549812"/>
                    <a:gd name="connsiteY14" fmla="*/ 434109 h 632691"/>
                    <a:gd name="connsiteX15" fmla="*/ 295563 w 549812"/>
                    <a:gd name="connsiteY15" fmla="*/ 420254 h 632691"/>
                    <a:gd name="connsiteX16" fmla="*/ 309418 w 549812"/>
                    <a:gd name="connsiteY16" fmla="*/ 411018 h 632691"/>
                    <a:gd name="connsiteX17" fmla="*/ 318654 w 549812"/>
                    <a:gd name="connsiteY17" fmla="*/ 397163 h 632691"/>
                    <a:gd name="connsiteX18" fmla="*/ 346363 w 549812"/>
                    <a:gd name="connsiteY18" fmla="*/ 360218 h 632691"/>
                    <a:gd name="connsiteX19" fmla="*/ 350982 w 549812"/>
                    <a:gd name="connsiteY19" fmla="*/ 346363 h 632691"/>
                    <a:gd name="connsiteX20" fmla="*/ 369454 w 549812"/>
                    <a:gd name="connsiteY20" fmla="*/ 318654 h 632691"/>
                    <a:gd name="connsiteX21" fmla="*/ 378691 w 549812"/>
                    <a:gd name="connsiteY21" fmla="*/ 290945 h 632691"/>
                    <a:gd name="connsiteX22" fmla="*/ 383309 w 549812"/>
                    <a:gd name="connsiteY22" fmla="*/ 217054 h 632691"/>
                    <a:gd name="connsiteX23" fmla="*/ 387927 w 549812"/>
                    <a:gd name="connsiteY23" fmla="*/ 198582 h 632691"/>
                    <a:gd name="connsiteX24" fmla="*/ 392545 w 549812"/>
                    <a:gd name="connsiteY24" fmla="*/ 166254 h 632691"/>
                    <a:gd name="connsiteX25" fmla="*/ 406400 w 549812"/>
                    <a:gd name="connsiteY25" fmla="*/ 152400 h 632691"/>
                    <a:gd name="connsiteX26" fmla="*/ 415636 w 549812"/>
                    <a:gd name="connsiteY26" fmla="*/ 138545 h 632691"/>
                    <a:gd name="connsiteX27" fmla="*/ 434109 w 549812"/>
                    <a:gd name="connsiteY27" fmla="*/ 129309 h 632691"/>
                    <a:gd name="connsiteX28" fmla="*/ 447963 w 549812"/>
                    <a:gd name="connsiteY28" fmla="*/ 120073 h 632691"/>
                    <a:gd name="connsiteX29" fmla="*/ 466436 w 549812"/>
                    <a:gd name="connsiteY29" fmla="*/ 106218 h 632691"/>
                    <a:gd name="connsiteX30" fmla="*/ 494145 w 549812"/>
                    <a:gd name="connsiteY30" fmla="*/ 96982 h 632691"/>
                    <a:gd name="connsiteX31" fmla="*/ 508000 w 549812"/>
                    <a:gd name="connsiteY31" fmla="*/ 92363 h 632691"/>
                    <a:gd name="connsiteX32" fmla="*/ 521854 w 549812"/>
                    <a:gd name="connsiteY32" fmla="*/ 83127 h 632691"/>
                    <a:gd name="connsiteX33" fmla="*/ 531091 w 549812"/>
                    <a:gd name="connsiteY33" fmla="*/ 69273 h 632691"/>
                    <a:gd name="connsiteX34" fmla="*/ 544945 w 549812"/>
                    <a:gd name="connsiteY34" fmla="*/ 41563 h 632691"/>
                    <a:gd name="connsiteX35" fmla="*/ 549563 w 549812"/>
                    <a:gd name="connsiteY35" fmla="*/ 0 h 63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49812" h="632691">
                      <a:moveTo>
                        <a:pt x="0" y="632691"/>
                      </a:moveTo>
                      <a:cubicBezTo>
                        <a:pt x="3079" y="617297"/>
                        <a:pt x="3600" y="601161"/>
                        <a:pt x="9236" y="586509"/>
                      </a:cubicBezTo>
                      <a:cubicBezTo>
                        <a:pt x="11581" y="580413"/>
                        <a:pt x="18840" y="577613"/>
                        <a:pt x="23091" y="572654"/>
                      </a:cubicBezTo>
                      <a:cubicBezTo>
                        <a:pt x="31682" y="562632"/>
                        <a:pt x="38873" y="551290"/>
                        <a:pt x="46182" y="540327"/>
                      </a:cubicBezTo>
                      <a:cubicBezTo>
                        <a:pt x="47721" y="535709"/>
                        <a:pt x="48623" y="530827"/>
                        <a:pt x="50800" y="526473"/>
                      </a:cubicBezTo>
                      <a:cubicBezTo>
                        <a:pt x="54803" y="518468"/>
                        <a:pt x="62111" y="509112"/>
                        <a:pt x="69273" y="503382"/>
                      </a:cubicBezTo>
                      <a:cubicBezTo>
                        <a:pt x="73607" y="499915"/>
                        <a:pt x="77930" y="496094"/>
                        <a:pt x="83127" y="494145"/>
                      </a:cubicBezTo>
                      <a:cubicBezTo>
                        <a:pt x="90477" y="491389"/>
                        <a:pt x="98521" y="491066"/>
                        <a:pt x="106218" y="489527"/>
                      </a:cubicBezTo>
                      <a:cubicBezTo>
                        <a:pt x="110836" y="486448"/>
                        <a:pt x="114971" y="482477"/>
                        <a:pt x="120073" y="480291"/>
                      </a:cubicBezTo>
                      <a:cubicBezTo>
                        <a:pt x="125907" y="477791"/>
                        <a:pt x="132442" y="477417"/>
                        <a:pt x="138545" y="475673"/>
                      </a:cubicBezTo>
                      <a:cubicBezTo>
                        <a:pt x="143226" y="474336"/>
                        <a:pt x="147677" y="472235"/>
                        <a:pt x="152400" y="471054"/>
                      </a:cubicBezTo>
                      <a:cubicBezTo>
                        <a:pt x="160015" y="469150"/>
                        <a:pt x="167918" y="468501"/>
                        <a:pt x="175491" y="466436"/>
                      </a:cubicBezTo>
                      <a:cubicBezTo>
                        <a:pt x="184884" y="463874"/>
                        <a:pt x="203200" y="457200"/>
                        <a:pt x="203200" y="457200"/>
                      </a:cubicBezTo>
                      <a:cubicBezTo>
                        <a:pt x="229821" y="439451"/>
                        <a:pt x="204144" y="454815"/>
                        <a:pt x="230909" y="443345"/>
                      </a:cubicBezTo>
                      <a:cubicBezTo>
                        <a:pt x="237237" y="440633"/>
                        <a:pt x="242990" y="436666"/>
                        <a:pt x="249382" y="434109"/>
                      </a:cubicBezTo>
                      <a:cubicBezTo>
                        <a:pt x="268115" y="426616"/>
                        <a:pt x="277423" y="424790"/>
                        <a:pt x="295563" y="420254"/>
                      </a:cubicBezTo>
                      <a:cubicBezTo>
                        <a:pt x="300181" y="417175"/>
                        <a:pt x="305493" y="414943"/>
                        <a:pt x="309418" y="411018"/>
                      </a:cubicBezTo>
                      <a:cubicBezTo>
                        <a:pt x="313343" y="407093"/>
                        <a:pt x="315187" y="401497"/>
                        <a:pt x="318654" y="397163"/>
                      </a:cubicBezTo>
                      <a:cubicBezTo>
                        <a:pt x="331161" y="381529"/>
                        <a:pt x="337151" y="387851"/>
                        <a:pt x="346363" y="360218"/>
                      </a:cubicBezTo>
                      <a:cubicBezTo>
                        <a:pt x="347903" y="355600"/>
                        <a:pt x="348618" y="350619"/>
                        <a:pt x="350982" y="346363"/>
                      </a:cubicBezTo>
                      <a:cubicBezTo>
                        <a:pt x="356373" y="336659"/>
                        <a:pt x="365943" y="329185"/>
                        <a:pt x="369454" y="318654"/>
                      </a:cubicBezTo>
                      <a:lnTo>
                        <a:pt x="378691" y="290945"/>
                      </a:lnTo>
                      <a:cubicBezTo>
                        <a:pt x="380230" y="266315"/>
                        <a:pt x="380853" y="241610"/>
                        <a:pt x="383309" y="217054"/>
                      </a:cubicBezTo>
                      <a:cubicBezTo>
                        <a:pt x="383941" y="210739"/>
                        <a:pt x="386792" y="204826"/>
                        <a:pt x="387927" y="198582"/>
                      </a:cubicBezTo>
                      <a:cubicBezTo>
                        <a:pt x="389874" y="187872"/>
                        <a:pt x="388502" y="176361"/>
                        <a:pt x="392545" y="166254"/>
                      </a:cubicBezTo>
                      <a:cubicBezTo>
                        <a:pt x="394971" y="160190"/>
                        <a:pt x="402219" y="157417"/>
                        <a:pt x="406400" y="152400"/>
                      </a:cubicBezTo>
                      <a:cubicBezTo>
                        <a:pt x="409953" y="148136"/>
                        <a:pt x="411372" y="142098"/>
                        <a:pt x="415636" y="138545"/>
                      </a:cubicBezTo>
                      <a:cubicBezTo>
                        <a:pt x="420925" y="134138"/>
                        <a:pt x="428132" y="132725"/>
                        <a:pt x="434109" y="129309"/>
                      </a:cubicBezTo>
                      <a:cubicBezTo>
                        <a:pt x="438928" y="126555"/>
                        <a:pt x="443447" y="123299"/>
                        <a:pt x="447963" y="120073"/>
                      </a:cubicBezTo>
                      <a:cubicBezTo>
                        <a:pt x="454226" y="115599"/>
                        <a:pt x="459551" y="109660"/>
                        <a:pt x="466436" y="106218"/>
                      </a:cubicBezTo>
                      <a:cubicBezTo>
                        <a:pt x="475144" y="101864"/>
                        <a:pt x="484909" y="100061"/>
                        <a:pt x="494145" y="96982"/>
                      </a:cubicBezTo>
                      <a:cubicBezTo>
                        <a:pt x="498763" y="95442"/>
                        <a:pt x="503949" y="95063"/>
                        <a:pt x="508000" y="92363"/>
                      </a:cubicBezTo>
                      <a:lnTo>
                        <a:pt x="521854" y="83127"/>
                      </a:lnTo>
                      <a:cubicBezTo>
                        <a:pt x="524933" y="78509"/>
                        <a:pt x="528905" y="74375"/>
                        <a:pt x="531091" y="69273"/>
                      </a:cubicBezTo>
                      <a:cubicBezTo>
                        <a:pt x="543860" y="39480"/>
                        <a:pt x="526354" y="60156"/>
                        <a:pt x="544945" y="41563"/>
                      </a:cubicBezTo>
                      <a:cubicBezTo>
                        <a:pt x="551430" y="15624"/>
                        <a:pt x="549563" y="29438"/>
                        <a:pt x="549563" y="0"/>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0" name="Freeform 119"/>
                <p:cNvSpPr/>
                <p:nvPr/>
              </p:nvSpPr>
              <p:spPr>
                <a:xfrm>
                  <a:off x="6665360" y="2043149"/>
                  <a:ext cx="716280" cy="635000"/>
                </a:xfrm>
                <a:custGeom>
                  <a:avLst/>
                  <a:gdLst>
                    <a:gd name="connsiteX0" fmla="*/ 548640 w 716280"/>
                    <a:gd name="connsiteY0" fmla="*/ 635000 h 635000"/>
                    <a:gd name="connsiteX1" fmla="*/ 553720 w 716280"/>
                    <a:gd name="connsiteY1" fmla="*/ 609600 h 635000"/>
                    <a:gd name="connsiteX2" fmla="*/ 568960 w 716280"/>
                    <a:gd name="connsiteY2" fmla="*/ 589280 h 635000"/>
                    <a:gd name="connsiteX3" fmla="*/ 579120 w 716280"/>
                    <a:gd name="connsiteY3" fmla="*/ 568960 h 635000"/>
                    <a:gd name="connsiteX4" fmla="*/ 609600 w 716280"/>
                    <a:gd name="connsiteY4" fmla="*/ 528320 h 635000"/>
                    <a:gd name="connsiteX5" fmla="*/ 635000 w 716280"/>
                    <a:gd name="connsiteY5" fmla="*/ 487680 h 635000"/>
                    <a:gd name="connsiteX6" fmla="*/ 655320 w 716280"/>
                    <a:gd name="connsiteY6" fmla="*/ 457200 h 635000"/>
                    <a:gd name="connsiteX7" fmla="*/ 670560 w 716280"/>
                    <a:gd name="connsiteY7" fmla="*/ 421640 h 635000"/>
                    <a:gd name="connsiteX8" fmla="*/ 680720 w 716280"/>
                    <a:gd name="connsiteY8" fmla="*/ 406400 h 635000"/>
                    <a:gd name="connsiteX9" fmla="*/ 685800 w 716280"/>
                    <a:gd name="connsiteY9" fmla="*/ 391160 h 635000"/>
                    <a:gd name="connsiteX10" fmla="*/ 695960 w 716280"/>
                    <a:gd name="connsiteY10" fmla="*/ 375920 h 635000"/>
                    <a:gd name="connsiteX11" fmla="*/ 706120 w 716280"/>
                    <a:gd name="connsiteY11" fmla="*/ 345440 h 635000"/>
                    <a:gd name="connsiteX12" fmla="*/ 716280 w 716280"/>
                    <a:gd name="connsiteY12" fmla="*/ 309880 h 635000"/>
                    <a:gd name="connsiteX13" fmla="*/ 711200 w 716280"/>
                    <a:gd name="connsiteY13" fmla="*/ 172720 h 635000"/>
                    <a:gd name="connsiteX14" fmla="*/ 701040 w 716280"/>
                    <a:gd name="connsiteY14" fmla="*/ 152400 h 635000"/>
                    <a:gd name="connsiteX15" fmla="*/ 640080 w 716280"/>
                    <a:gd name="connsiteY15" fmla="*/ 121920 h 635000"/>
                    <a:gd name="connsiteX16" fmla="*/ 599440 w 716280"/>
                    <a:gd name="connsiteY16" fmla="*/ 106680 h 635000"/>
                    <a:gd name="connsiteX17" fmla="*/ 472440 w 716280"/>
                    <a:gd name="connsiteY17" fmla="*/ 111760 h 635000"/>
                    <a:gd name="connsiteX18" fmla="*/ 457200 w 716280"/>
                    <a:gd name="connsiteY18" fmla="*/ 121920 h 635000"/>
                    <a:gd name="connsiteX19" fmla="*/ 436880 w 716280"/>
                    <a:gd name="connsiteY19" fmla="*/ 127000 h 635000"/>
                    <a:gd name="connsiteX20" fmla="*/ 381000 w 716280"/>
                    <a:gd name="connsiteY20" fmla="*/ 142240 h 635000"/>
                    <a:gd name="connsiteX21" fmla="*/ 355600 w 716280"/>
                    <a:gd name="connsiteY21" fmla="*/ 152400 h 635000"/>
                    <a:gd name="connsiteX22" fmla="*/ 325120 w 716280"/>
                    <a:gd name="connsiteY22" fmla="*/ 167640 h 635000"/>
                    <a:gd name="connsiteX23" fmla="*/ 294640 w 716280"/>
                    <a:gd name="connsiteY23" fmla="*/ 172720 h 635000"/>
                    <a:gd name="connsiteX24" fmla="*/ 279400 w 716280"/>
                    <a:gd name="connsiteY24" fmla="*/ 177800 h 635000"/>
                    <a:gd name="connsiteX25" fmla="*/ 254000 w 716280"/>
                    <a:gd name="connsiteY25" fmla="*/ 182880 h 635000"/>
                    <a:gd name="connsiteX26" fmla="*/ 233680 w 716280"/>
                    <a:gd name="connsiteY26" fmla="*/ 187960 h 635000"/>
                    <a:gd name="connsiteX27" fmla="*/ 142240 w 716280"/>
                    <a:gd name="connsiteY27" fmla="*/ 182880 h 635000"/>
                    <a:gd name="connsiteX28" fmla="*/ 116840 w 716280"/>
                    <a:gd name="connsiteY28" fmla="*/ 177800 h 635000"/>
                    <a:gd name="connsiteX29" fmla="*/ 86360 w 716280"/>
                    <a:gd name="connsiteY29" fmla="*/ 167640 h 635000"/>
                    <a:gd name="connsiteX30" fmla="*/ 71120 w 716280"/>
                    <a:gd name="connsiteY30" fmla="*/ 152400 h 635000"/>
                    <a:gd name="connsiteX31" fmla="*/ 60960 w 716280"/>
                    <a:gd name="connsiteY31" fmla="*/ 106680 h 635000"/>
                    <a:gd name="connsiteX32" fmla="*/ 45720 w 716280"/>
                    <a:gd name="connsiteY32" fmla="*/ 50800 h 635000"/>
                    <a:gd name="connsiteX33" fmla="*/ 35560 w 716280"/>
                    <a:gd name="connsiteY33" fmla="*/ 35560 h 635000"/>
                    <a:gd name="connsiteX34" fmla="*/ 20320 w 716280"/>
                    <a:gd name="connsiteY34" fmla="*/ 30480 h 635000"/>
                    <a:gd name="connsiteX35" fmla="*/ 0 w 716280"/>
                    <a:gd name="connsiteY35" fmla="*/ 0 h 6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16280" h="635000">
                      <a:moveTo>
                        <a:pt x="548640" y="635000"/>
                      </a:moveTo>
                      <a:cubicBezTo>
                        <a:pt x="550333" y="626533"/>
                        <a:pt x="550213" y="617490"/>
                        <a:pt x="553720" y="609600"/>
                      </a:cubicBezTo>
                      <a:cubicBezTo>
                        <a:pt x="557159" y="601863"/>
                        <a:pt x="564473" y="596460"/>
                        <a:pt x="568960" y="589280"/>
                      </a:cubicBezTo>
                      <a:cubicBezTo>
                        <a:pt x="572974" y="582858"/>
                        <a:pt x="574919" y="575261"/>
                        <a:pt x="579120" y="568960"/>
                      </a:cubicBezTo>
                      <a:cubicBezTo>
                        <a:pt x="588513" y="554871"/>
                        <a:pt x="602027" y="543466"/>
                        <a:pt x="609600" y="528320"/>
                      </a:cubicBezTo>
                      <a:cubicBezTo>
                        <a:pt x="626496" y="494529"/>
                        <a:pt x="611919" y="520653"/>
                        <a:pt x="635000" y="487680"/>
                      </a:cubicBezTo>
                      <a:cubicBezTo>
                        <a:pt x="642002" y="477677"/>
                        <a:pt x="651459" y="468784"/>
                        <a:pt x="655320" y="457200"/>
                      </a:cubicBezTo>
                      <a:cubicBezTo>
                        <a:pt x="661019" y="440102"/>
                        <a:pt x="660516" y="439217"/>
                        <a:pt x="670560" y="421640"/>
                      </a:cubicBezTo>
                      <a:cubicBezTo>
                        <a:pt x="673589" y="416339"/>
                        <a:pt x="677990" y="411861"/>
                        <a:pt x="680720" y="406400"/>
                      </a:cubicBezTo>
                      <a:cubicBezTo>
                        <a:pt x="683115" y="401611"/>
                        <a:pt x="683405" y="395949"/>
                        <a:pt x="685800" y="391160"/>
                      </a:cubicBezTo>
                      <a:cubicBezTo>
                        <a:pt x="688530" y="385699"/>
                        <a:pt x="693480" y="381499"/>
                        <a:pt x="695960" y="375920"/>
                      </a:cubicBezTo>
                      <a:cubicBezTo>
                        <a:pt x="700310" y="366133"/>
                        <a:pt x="702733" y="355600"/>
                        <a:pt x="706120" y="345440"/>
                      </a:cubicBezTo>
                      <a:cubicBezTo>
                        <a:pt x="713408" y="323576"/>
                        <a:pt x="709901" y="335395"/>
                        <a:pt x="716280" y="309880"/>
                      </a:cubicBezTo>
                      <a:cubicBezTo>
                        <a:pt x="714587" y="264160"/>
                        <a:pt x="715607" y="218259"/>
                        <a:pt x="711200" y="172720"/>
                      </a:cubicBezTo>
                      <a:cubicBezTo>
                        <a:pt x="710471" y="165182"/>
                        <a:pt x="706395" y="157755"/>
                        <a:pt x="701040" y="152400"/>
                      </a:cubicBezTo>
                      <a:cubicBezTo>
                        <a:pt x="671923" y="123283"/>
                        <a:pt x="673134" y="138447"/>
                        <a:pt x="640080" y="121920"/>
                      </a:cubicBezTo>
                      <a:cubicBezTo>
                        <a:pt x="613515" y="108638"/>
                        <a:pt x="627107" y="113597"/>
                        <a:pt x="599440" y="106680"/>
                      </a:cubicBezTo>
                      <a:cubicBezTo>
                        <a:pt x="557107" y="108373"/>
                        <a:pt x="514566" y="107246"/>
                        <a:pt x="472440" y="111760"/>
                      </a:cubicBezTo>
                      <a:cubicBezTo>
                        <a:pt x="466369" y="112410"/>
                        <a:pt x="462812" y="119515"/>
                        <a:pt x="457200" y="121920"/>
                      </a:cubicBezTo>
                      <a:cubicBezTo>
                        <a:pt x="450783" y="124670"/>
                        <a:pt x="443417" y="124549"/>
                        <a:pt x="436880" y="127000"/>
                      </a:cubicBezTo>
                      <a:cubicBezTo>
                        <a:pt x="389142" y="144902"/>
                        <a:pt x="450475" y="132315"/>
                        <a:pt x="381000" y="142240"/>
                      </a:cubicBezTo>
                      <a:cubicBezTo>
                        <a:pt x="372533" y="145627"/>
                        <a:pt x="363756" y="148322"/>
                        <a:pt x="355600" y="152400"/>
                      </a:cubicBezTo>
                      <a:cubicBezTo>
                        <a:pt x="333679" y="163360"/>
                        <a:pt x="348104" y="162533"/>
                        <a:pt x="325120" y="167640"/>
                      </a:cubicBezTo>
                      <a:cubicBezTo>
                        <a:pt x="315065" y="169874"/>
                        <a:pt x="304695" y="170486"/>
                        <a:pt x="294640" y="172720"/>
                      </a:cubicBezTo>
                      <a:cubicBezTo>
                        <a:pt x="289413" y="173882"/>
                        <a:pt x="284595" y="176501"/>
                        <a:pt x="279400" y="177800"/>
                      </a:cubicBezTo>
                      <a:cubicBezTo>
                        <a:pt x="271023" y="179894"/>
                        <a:pt x="262429" y="181007"/>
                        <a:pt x="254000" y="182880"/>
                      </a:cubicBezTo>
                      <a:cubicBezTo>
                        <a:pt x="247184" y="184395"/>
                        <a:pt x="240453" y="186267"/>
                        <a:pt x="233680" y="187960"/>
                      </a:cubicBezTo>
                      <a:cubicBezTo>
                        <a:pt x="203200" y="186267"/>
                        <a:pt x="172652" y="185525"/>
                        <a:pt x="142240" y="182880"/>
                      </a:cubicBezTo>
                      <a:cubicBezTo>
                        <a:pt x="133638" y="182132"/>
                        <a:pt x="125170" y="180072"/>
                        <a:pt x="116840" y="177800"/>
                      </a:cubicBezTo>
                      <a:cubicBezTo>
                        <a:pt x="106508" y="174982"/>
                        <a:pt x="86360" y="167640"/>
                        <a:pt x="86360" y="167640"/>
                      </a:cubicBezTo>
                      <a:cubicBezTo>
                        <a:pt x="81280" y="162560"/>
                        <a:pt x="75105" y="158378"/>
                        <a:pt x="71120" y="152400"/>
                      </a:cubicBezTo>
                      <a:cubicBezTo>
                        <a:pt x="65522" y="144003"/>
                        <a:pt x="61652" y="110483"/>
                        <a:pt x="60960" y="106680"/>
                      </a:cubicBezTo>
                      <a:cubicBezTo>
                        <a:pt x="58574" y="93559"/>
                        <a:pt x="52663" y="61215"/>
                        <a:pt x="45720" y="50800"/>
                      </a:cubicBezTo>
                      <a:cubicBezTo>
                        <a:pt x="42333" y="45720"/>
                        <a:pt x="40328" y="39374"/>
                        <a:pt x="35560" y="35560"/>
                      </a:cubicBezTo>
                      <a:cubicBezTo>
                        <a:pt x="31379" y="32215"/>
                        <a:pt x="25400" y="32173"/>
                        <a:pt x="20320" y="30480"/>
                      </a:cubicBezTo>
                      <a:lnTo>
                        <a:pt x="0" y="0"/>
                      </a:ln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1" name="Freeform 120"/>
                <p:cNvSpPr/>
                <p:nvPr/>
              </p:nvSpPr>
              <p:spPr>
                <a:xfrm>
                  <a:off x="7005673" y="1961869"/>
                  <a:ext cx="243887" cy="695960"/>
                </a:xfrm>
                <a:custGeom>
                  <a:avLst/>
                  <a:gdLst>
                    <a:gd name="connsiteX0" fmla="*/ 223567 w 243887"/>
                    <a:gd name="connsiteY0" fmla="*/ 695960 h 695960"/>
                    <a:gd name="connsiteX1" fmla="*/ 228647 w 243887"/>
                    <a:gd name="connsiteY1" fmla="*/ 619760 h 695960"/>
                    <a:gd name="connsiteX2" fmla="*/ 233727 w 243887"/>
                    <a:gd name="connsiteY2" fmla="*/ 497840 h 695960"/>
                    <a:gd name="connsiteX3" fmla="*/ 238807 w 243887"/>
                    <a:gd name="connsiteY3" fmla="*/ 472440 h 695960"/>
                    <a:gd name="connsiteX4" fmla="*/ 243887 w 243887"/>
                    <a:gd name="connsiteY4" fmla="*/ 436880 h 695960"/>
                    <a:gd name="connsiteX5" fmla="*/ 238807 w 243887"/>
                    <a:gd name="connsiteY5" fmla="*/ 279400 h 695960"/>
                    <a:gd name="connsiteX6" fmla="*/ 218487 w 243887"/>
                    <a:gd name="connsiteY6" fmla="*/ 243840 h 695960"/>
                    <a:gd name="connsiteX7" fmla="*/ 203247 w 243887"/>
                    <a:gd name="connsiteY7" fmla="*/ 233680 h 695960"/>
                    <a:gd name="connsiteX8" fmla="*/ 188007 w 243887"/>
                    <a:gd name="connsiteY8" fmla="*/ 218440 h 695960"/>
                    <a:gd name="connsiteX9" fmla="*/ 172767 w 243887"/>
                    <a:gd name="connsiteY9" fmla="*/ 213360 h 695960"/>
                    <a:gd name="connsiteX10" fmla="*/ 137207 w 243887"/>
                    <a:gd name="connsiteY10" fmla="*/ 193040 h 695960"/>
                    <a:gd name="connsiteX11" fmla="*/ 121967 w 243887"/>
                    <a:gd name="connsiteY11" fmla="*/ 187960 h 695960"/>
                    <a:gd name="connsiteX12" fmla="*/ 71167 w 243887"/>
                    <a:gd name="connsiteY12" fmla="*/ 177800 h 695960"/>
                    <a:gd name="connsiteX13" fmla="*/ 50847 w 243887"/>
                    <a:gd name="connsiteY13" fmla="*/ 172720 h 695960"/>
                    <a:gd name="connsiteX14" fmla="*/ 35607 w 243887"/>
                    <a:gd name="connsiteY14" fmla="*/ 162560 h 695960"/>
                    <a:gd name="connsiteX15" fmla="*/ 15287 w 243887"/>
                    <a:gd name="connsiteY15" fmla="*/ 132080 h 695960"/>
                    <a:gd name="connsiteX16" fmla="*/ 47 w 243887"/>
                    <a:gd name="connsiteY16" fmla="*/ 5080 h 695960"/>
                    <a:gd name="connsiteX17" fmla="*/ 47 w 243887"/>
                    <a:gd name="connsiteY17" fmla="*/ 0 h 69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3887" h="695960">
                      <a:moveTo>
                        <a:pt x="223567" y="695960"/>
                      </a:moveTo>
                      <a:cubicBezTo>
                        <a:pt x="225260" y="670560"/>
                        <a:pt x="227343" y="645183"/>
                        <a:pt x="228647" y="619760"/>
                      </a:cubicBezTo>
                      <a:cubicBezTo>
                        <a:pt x="230730" y="579138"/>
                        <a:pt x="230928" y="538419"/>
                        <a:pt x="233727" y="497840"/>
                      </a:cubicBezTo>
                      <a:cubicBezTo>
                        <a:pt x="234321" y="489226"/>
                        <a:pt x="237388" y="480957"/>
                        <a:pt x="238807" y="472440"/>
                      </a:cubicBezTo>
                      <a:cubicBezTo>
                        <a:pt x="240775" y="460629"/>
                        <a:pt x="242194" y="448733"/>
                        <a:pt x="243887" y="436880"/>
                      </a:cubicBezTo>
                      <a:cubicBezTo>
                        <a:pt x="242194" y="384387"/>
                        <a:pt x="241891" y="331830"/>
                        <a:pt x="238807" y="279400"/>
                      </a:cubicBezTo>
                      <a:cubicBezTo>
                        <a:pt x="238080" y="267049"/>
                        <a:pt x="225823" y="251176"/>
                        <a:pt x="218487" y="243840"/>
                      </a:cubicBezTo>
                      <a:cubicBezTo>
                        <a:pt x="214170" y="239523"/>
                        <a:pt x="207937" y="237589"/>
                        <a:pt x="203247" y="233680"/>
                      </a:cubicBezTo>
                      <a:cubicBezTo>
                        <a:pt x="197728" y="229081"/>
                        <a:pt x="193985" y="222425"/>
                        <a:pt x="188007" y="218440"/>
                      </a:cubicBezTo>
                      <a:cubicBezTo>
                        <a:pt x="183552" y="215470"/>
                        <a:pt x="177689" y="215469"/>
                        <a:pt x="172767" y="213360"/>
                      </a:cubicBezTo>
                      <a:cubicBezTo>
                        <a:pt x="110424" y="186642"/>
                        <a:pt x="188225" y="218549"/>
                        <a:pt x="137207" y="193040"/>
                      </a:cubicBezTo>
                      <a:cubicBezTo>
                        <a:pt x="132418" y="190645"/>
                        <a:pt x="127185" y="189164"/>
                        <a:pt x="121967" y="187960"/>
                      </a:cubicBezTo>
                      <a:cubicBezTo>
                        <a:pt x="105141" y="184077"/>
                        <a:pt x="87920" y="181988"/>
                        <a:pt x="71167" y="177800"/>
                      </a:cubicBezTo>
                      <a:lnTo>
                        <a:pt x="50847" y="172720"/>
                      </a:lnTo>
                      <a:cubicBezTo>
                        <a:pt x="45767" y="169333"/>
                        <a:pt x="39627" y="167155"/>
                        <a:pt x="35607" y="162560"/>
                      </a:cubicBezTo>
                      <a:cubicBezTo>
                        <a:pt x="27566" y="153370"/>
                        <a:pt x="15287" y="132080"/>
                        <a:pt x="15287" y="132080"/>
                      </a:cubicBezTo>
                      <a:cubicBezTo>
                        <a:pt x="519" y="58239"/>
                        <a:pt x="5709" y="95679"/>
                        <a:pt x="47" y="5080"/>
                      </a:cubicBezTo>
                      <a:cubicBezTo>
                        <a:pt x="-59" y="3390"/>
                        <a:pt x="47" y="1693"/>
                        <a:pt x="47" y="0"/>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2" name="Freeform 121"/>
                <p:cNvSpPr/>
                <p:nvPr/>
              </p:nvSpPr>
              <p:spPr>
                <a:xfrm>
                  <a:off x="6957978" y="2281909"/>
                  <a:ext cx="266182" cy="431800"/>
                </a:xfrm>
                <a:custGeom>
                  <a:avLst/>
                  <a:gdLst>
                    <a:gd name="connsiteX0" fmla="*/ 635827 w 635827"/>
                    <a:gd name="connsiteY0" fmla="*/ 431800 h 431800"/>
                    <a:gd name="connsiteX1" fmla="*/ 630747 w 635827"/>
                    <a:gd name="connsiteY1" fmla="*/ 365760 h 431800"/>
                    <a:gd name="connsiteX2" fmla="*/ 615507 w 635827"/>
                    <a:gd name="connsiteY2" fmla="*/ 335280 h 431800"/>
                    <a:gd name="connsiteX3" fmla="*/ 610427 w 635827"/>
                    <a:gd name="connsiteY3" fmla="*/ 320040 h 431800"/>
                    <a:gd name="connsiteX4" fmla="*/ 600267 w 635827"/>
                    <a:gd name="connsiteY4" fmla="*/ 299720 h 431800"/>
                    <a:gd name="connsiteX5" fmla="*/ 595187 w 635827"/>
                    <a:gd name="connsiteY5" fmla="*/ 284480 h 431800"/>
                    <a:gd name="connsiteX6" fmla="*/ 590107 w 635827"/>
                    <a:gd name="connsiteY6" fmla="*/ 264160 h 431800"/>
                    <a:gd name="connsiteX7" fmla="*/ 564707 w 635827"/>
                    <a:gd name="connsiteY7" fmla="*/ 213360 h 431800"/>
                    <a:gd name="connsiteX8" fmla="*/ 544387 w 635827"/>
                    <a:gd name="connsiteY8" fmla="*/ 203200 h 431800"/>
                    <a:gd name="connsiteX9" fmla="*/ 524067 w 635827"/>
                    <a:gd name="connsiteY9" fmla="*/ 182880 h 431800"/>
                    <a:gd name="connsiteX10" fmla="*/ 493587 w 635827"/>
                    <a:gd name="connsiteY10" fmla="*/ 172720 h 431800"/>
                    <a:gd name="connsiteX11" fmla="*/ 468187 w 635827"/>
                    <a:gd name="connsiteY11" fmla="*/ 162560 h 431800"/>
                    <a:gd name="connsiteX12" fmla="*/ 422467 w 635827"/>
                    <a:gd name="connsiteY12" fmla="*/ 152400 h 431800"/>
                    <a:gd name="connsiteX13" fmla="*/ 407227 w 635827"/>
                    <a:gd name="connsiteY13" fmla="*/ 147320 h 431800"/>
                    <a:gd name="connsiteX14" fmla="*/ 381827 w 635827"/>
                    <a:gd name="connsiteY14" fmla="*/ 142240 h 431800"/>
                    <a:gd name="connsiteX15" fmla="*/ 325947 w 635827"/>
                    <a:gd name="connsiteY15" fmla="*/ 127000 h 431800"/>
                    <a:gd name="connsiteX16" fmla="*/ 290387 w 635827"/>
                    <a:gd name="connsiteY16" fmla="*/ 116840 h 431800"/>
                    <a:gd name="connsiteX17" fmla="*/ 270067 w 635827"/>
                    <a:gd name="connsiteY17" fmla="*/ 106680 h 431800"/>
                    <a:gd name="connsiteX18" fmla="*/ 229427 w 635827"/>
                    <a:gd name="connsiteY18" fmla="*/ 96520 h 431800"/>
                    <a:gd name="connsiteX19" fmla="*/ 209107 w 635827"/>
                    <a:gd name="connsiteY19" fmla="*/ 91440 h 431800"/>
                    <a:gd name="connsiteX20" fmla="*/ 188787 w 635827"/>
                    <a:gd name="connsiteY20" fmla="*/ 86360 h 431800"/>
                    <a:gd name="connsiteX21" fmla="*/ 163387 w 635827"/>
                    <a:gd name="connsiteY21" fmla="*/ 81280 h 431800"/>
                    <a:gd name="connsiteX22" fmla="*/ 143067 w 635827"/>
                    <a:gd name="connsiteY22" fmla="*/ 76200 h 431800"/>
                    <a:gd name="connsiteX23" fmla="*/ 36387 w 635827"/>
                    <a:gd name="connsiteY23" fmla="*/ 71120 h 431800"/>
                    <a:gd name="connsiteX24" fmla="*/ 26227 w 635827"/>
                    <a:gd name="connsiteY24" fmla="*/ 50800 h 431800"/>
                    <a:gd name="connsiteX25" fmla="*/ 827 w 635827"/>
                    <a:gd name="connsiteY25" fmla="*/ 20320 h 431800"/>
                    <a:gd name="connsiteX26" fmla="*/ 827 w 635827"/>
                    <a:gd name="connsiteY26" fmla="*/ 0 h 43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5827" h="431800">
                      <a:moveTo>
                        <a:pt x="635827" y="431800"/>
                      </a:moveTo>
                      <a:cubicBezTo>
                        <a:pt x="634134" y="409787"/>
                        <a:pt x="633485" y="387668"/>
                        <a:pt x="630747" y="365760"/>
                      </a:cubicBezTo>
                      <a:cubicBezTo>
                        <a:pt x="628619" y="348735"/>
                        <a:pt x="623070" y="350407"/>
                        <a:pt x="615507" y="335280"/>
                      </a:cubicBezTo>
                      <a:cubicBezTo>
                        <a:pt x="613112" y="330491"/>
                        <a:pt x="612536" y="324962"/>
                        <a:pt x="610427" y="320040"/>
                      </a:cubicBezTo>
                      <a:cubicBezTo>
                        <a:pt x="607444" y="313079"/>
                        <a:pt x="603250" y="306681"/>
                        <a:pt x="600267" y="299720"/>
                      </a:cubicBezTo>
                      <a:cubicBezTo>
                        <a:pt x="598158" y="294798"/>
                        <a:pt x="596658" y="289629"/>
                        <a:pt x="595187" y="284480"/>
                      </a:cubicBezTo>
                      <a:cubicBezTo>
                        <a:pt x="593269" y="277767"/>
                        <a:pt x="592857" y="270577"/>
                        <a:pt x="590107" y="264160"/>
                      </a:cubicBezTo>
                      <a:cubicBezTo>
                        <a:pt x="582649" y="246759"/>
                        <a:pt x="576066" y="228506"/>
                        <a:pt x="564707" y="213360"/>
                      </a:cubicBezTo>
                      <a:cubicBezTo>
                        <a:pt x="560163" y="207302"/>
                        <a:pt x="550445" y="207744"/>
                        <a:pt x="544387" y="203200"/>
                      </a:cubicBezTo>
                      <a:cubicBezTo>
                        <a:pt x="536724" y="197453"/>
                        <a:pt x="532281" y="187808"/>
                        <a:pt x="524067" y="182880"/>
                      </a:cubicBezTo>
                      <a:cubicBezTo>
                        <a:pt x="514884" y="177370"/>
                        <a:pt x="503652" y="176380"/>
                        <a:pt x="493587" y="172720"/>
                      </a:cubicBezTo>
                      <a:cubicBezTo>
                        <a:pt x="485017" y="169604"/>
                        <a:pt x="476838" y="165444"/>
                        <a:pt x="468187" y="162560"/>
                      </a:cubicBezTo>
                      <a:cubicBezTo>
                        <a:pt x="452542" y="157345"/>
                        <a:pt x="438572" y="156426"/>
                        <a:pt x="422467" y="152400"/>
                      </a:cubicBezTo>
                      <a:cubicBezTo>
                        <a:pt x="417272" y="151101"/>
                        <a:pt x="412422" y="148619"/>
                        <a:pt x="407227" y="147320"/>
                      </a:cubicBezTo>
                      <a:cubicBezTo>
                        <a:pt x="398850" y="145226"/>
                        <a:pt x="390240" y="144182"/>
                        <a:pt x="381827" y="142240"/>
                      </a:cubicBezTo>
                      <a:cubicBezTo>
                        <a:pt x="287654" y="120508"/>
                        <a:pt x="372971" y="140435"/>
                        <a:pt x="325947" y="127000"/>
                      </a:cubicBezTo>
                      <a:cubicBezTo>
                        <a:pt x="313058" y="123317"/>
                        <a:pt x="302567" y="122060"/>
                        <a:pt x="290387" y="116840"/>
                      </a:cubicBezTo>
                      <a:cubicBezTo>
                        <a:pt x="283426" y="113857"/>
                        <a:pt x="277251" y="109075"/>
                        <a:pt x="270067" y="106680"/>
                      </a:cubicBezTo>
                      <a:cubicBezTo>
                        <a:pt x="256820" y="102264"/>
                        <a:pt x="242974" y="99907"/>
                        <a:pt x="229427" y="96520"/>
                      </a:cubicBezTo>
                      <a:lnTo>
                        <a:pt x="209107" y="91440"/>
                      </a:lnTo>
                      <a:cubicBezTo>
                        <a:pt x="202334" y="89747"/>
                        <a:pt x="195633" y="87729"/>
                        <a:pt x="188787" y="86360"/>
                      </a:cubicBezTo>
                      <a:cubicBezTo>
                        <a:pt x="180320" y="84667"/>
                        <a:pt x="171816" y="83153"/>
                        <a:pt x="163387" y="81280"/>
                      </a:cubicBezTo>
                      <a:cubicBezTo>
                        <a:pt x="156571" y="79765"/>
                        <a:pt x="150027" y="76757"/>
                        <a:pt x="143067" y="76200"/>
                      </a:cubicBezTo>
                      <a:cubicBezTo>
                        <a:pt x="107580" y="73361"/>
                        <a:pt x="71947" y="72813"/>
                        <a:pt x="36387" y="71120"/>
                      </a:cubicBezTo>
                      <a:cubicBezTo>
                        <a:pt x="33000" y="64347"/>
                        <a:pt x="30629" y="56962"/>
                        <a:pt x="26227" y="50800"/>
                      </a:cubicBezTo>
                      <a:cubicBezTo>
                        <a:pt x="18797" y="40397"/>
                        <a:pt x="4666" y="33758"/>
                        <a:pt x="827" y="20320"/>
                      </a:cubicBezTo>
                      <a:cubicBezTo>
                        <a:pt x="-1034" y="13807"/>
                        <a:pt x="827" y="6773"/>
                        <a:pt x="827" y="0"/>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3" name="Freeform 122"/>
                <p:cNvSpPr/>
                <p:nvPr/>
              </p:nvSpPr>
              <p:spPr>
                <a:xfrm>
                  <a:off x="7224160" y="2947389"/>
                  <a:ext cx="360680" cy="528320"/>
                </a:xfrm>
                <a:custGeom>
                  <a:avLst/>
                  <a:gdLst>
                    <a:gd name="connsiteX0" fmla="*/ 0 w 360680"/>
                    <a:gd name="connsiteY0" fmla="*/ 528320 h 528320"/>
                    <a:gd name="connsiteX1" fmla="*/ 35560 w 360680"/>
                    <a:gd name="connsiteY1" fmla="*/ 426720 h 528320"/>
                    <a:gd name="connsiteX2" fmla="*/ 45720 w 360680"/>
                    <a:gd name="connsiteY2" fmla="*/ 401320 h 528320"/>
                    <a:gd name="connsiteX3" fmla="*/ 60960 w 360680"/>
                    <a:gd name="connsiteY3" fmla="*/ 386080 h 528320"/>
                    <a:gd name="connsiteX4" fmla="*/ 81280 w 360680"/>
                    <a:gd name="connsiteY4" fmla="*/ 355600 h 528320"/>
                    <a:gd name="connsiteX5" fmla="*/ 152400 w 360680"/>
                    <a:gd name="connsiteY5" fmla="*/ 284480 h 528320"/>
                    <a:gd name="connsiteX6" fmla="*/ 172720 w 360680"/>
                    <a:gd name="connsiteY6" fmla="*/ 264160 h 528320"/>
                    <a:gd name="connsiteX7" fmla="*/ 187960 w 360680"/>
                    <a:gd name="connsiteY7" fmla="*/ 248920 h 528320"/>
                    <a:gd name="connsiteX8" fmla="*/ 218440 w 360680"/>
                    <a:gd name="connsiteY8" fmla="*/ 213360 h 528320"/>
                    <a:gd name="connsiteX9" fmla="*/ 233680 w 360680"/>
                    <a:gd name="connsiteY9" fmla="*/ 208280 h 528320"/>
                    <a:gd name="connsiteX10" fmla="*/ 269240 w 360680"/>
                    <a:gd name="connsiteY10" fmla="*/ 198120 h 528320"/>
                    <a:gd name="connsiteX11" fmla="*/ 304800 w 360680"/>
                    <a:gd name="connsiteY11" fmla="*/ 172720 h 528320"/>
                    <a:gd name="connsiteX12" fmla="*/ 314960 w 360680"/>
                    <a:gd name="connsiteY12" fmla="*/ 157480 h 528320"/>
                    <a:gd name="connsiteX13" fmla="*/ 325120 w 360680"/>
                    <a:gd name="connsiteY13" fmla="*/ 96520 h 528320"/>
                    <a:gd name="connsiteX14" fmla="*/ 345440 w 360680"/>
                    <a:gd name="connsiteY14" fmla="*/ 35560 h 528320"/>
                    <a:gd name="connsiteX15" fmla="*/ 350520 w 360680"/>
                    <a:gd name="connsiteY15" fmla="*/ 20320 h 528320"/>
                    <a:gd name="connsiteX16" fmla="*/ 355600 w 360680"/>
                    <a:gd name="connsiteY16" fmla="*/ 5080 h 528320"/>
                    <a:gd name="connsiteX17" fmla="*/ 360680 w 360680"/>
                    <a:gd name="connsiteY17" fmla="*/ 0 h 52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680" h="528320">
                      <a:moveTo>
                        <a:pt x="0" y="528320"/>
                      </a:moveTo>
                      <a:cubicBezTo>
                        <a:pt x="32598" y="397926"/>
                        <a:pt x="-4023" y="525677"/>
                        <a:pt x="35560" y="426720"/>
                      </a:cubicBezTo>
                      <a:cubicBezTo>
                        <a:pt x="38947" y="418253"/>
                        <a:pt x="40887" y="409053"/>
                        <a:pt x="45720" y="401320"/>
                      </a:cubicBezTo>
                      <a:cubicBezTo>
                        <a:pt x="49528" y="395228"/>
                        <a:pt x="56549" y="391751"/>
                        <a:pt x="60960" y="386080"/>
                      </a:cubicBezTo>
                      <a:cubicBezTo>
                        <a:pt x="68457" y="376441"/>
                        <a:pt x="72646" y="364234"/>
                        <a:pt x="81280" y="355600"/>
                      </a:cubicBezTo>
                      <a:lnTo>
                        <a:pt x="152400" y="284480"/>
                      </a:lnTo>
                      <a:lnTo>
                        <a:pt x="172720" y="264160"/>
                      </a:lnTo>
                      <a:cubicBezTo>
                        <a:pt x="177800" y="259080"/>
                        <a:pt x="183649" y="254667"/>
                        <a:pt x="187960" y="248920"/>
                      </a:cubicBezTo>
                      <a:cubicBezTo>
                        <a:pt x="195002" y="239530"/>
                        <a:pt x="207827" y="220436"/>
                        <a:pt x="218440" y="213360"/>
                      </a:cubicBezTo>
                      <a:cubicBezTo>
                        <a:pt x="222895" y="210390"/>
                        <a:pt x="228531" y="209751"/>
                        <a:pt x="233680" y="208280"/>
                      </a:cubicBezTo>
                      <a:cubicBezTo>
                        <a:pt x="241276" y="206110"/>
                        <a:pt x="261120" y="202180"/>
                        <a:pt x="269240" y="198120"/>
                      </a:cubicBezTo>
                      <a:cubicBezTo>
                        <a:pt x="275009" y="195236"/>
                        <a:pt x="302499" y="175021"/>
                        <a:pt x="304800" y="172720"/>
                      </a:cubicBezTo>
                      <a:cubicBezTo>
                        <a:pt x="309117" y="168403"/>
                        <a:pt x="311573" y="162560"/>
                        <a:pt x="314960" y="157480"/>
                      </a:cubicBezTo>
                      <a:cubicBezTo>
                        <a:pt x="318347" y="137160"/>
                        <a:pt x="318606" y="116063"/>
                        <a:pt x="325120" y="96520"/>
                      </a:cubicBezTo>
                      <a:lnTo>
                        <a:pt x="345440" y="35560"/>
                      </a:lnTo>
                      <a:lnTo>
                        <a:pt x="350520" y="20320"/>
                      </a:lnTo>
                      <a:cubicBezTo>
                        <a:pt x="352213" y="15240"/>
                        <a:pt x="351814" y="8866"/>
                        <a:pt x="355600" y="5080"/>
                      </a:cubicBezTo>
                      <a:lnTo>
                        <a:pt x="360680" y="0"/>
                      </a:ln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4" name="Freeform 123"/>
                <p:cNvSpPr/>
                <p:nvPr/>
              </p:nvSpPr>
              <p:spPr>
                <a:xfrm>
                  <a:off x="7473080" y="3043909"/>
                  <a:ext cx="282574" cy="101600"/>
                </a:xfrm>
                <a:custGeom>
                  <a:avLst/>
                  <a:gdLst>
                    <a:gd name="connsiteX0" fmla="*/ 0 w 282574"/>
                    <a:gd name="connsiteY0" fmla="*/ 101600 h 101600"/>
                    <a:gd name="connsiteX1" fmla="*/ 40640 w 282574"/>
                    <a:gd name="connsiteY1" fmla="*/ 96520 h 101600"/>
                    <a:gd name="connsiteX2" fmla="*/ 66040 w 282574"/>
                    <a:gd name="connsiteY2" fmla="*/ 86360 h 101600"/>
                    <a:gd name="connsiteX3" fmla="*/ 86360 w 282574"/>
                    <a:gd name="connsiteY3" fmla="*/ 81280 h 101600"/>
                    <a:gd name="connsiteX4" fmla="*/ 101600 w 282574"/>
                    <a:gd name="connsiteY4" fmla="*/ 76200 h 101600"/>
                    <a:gd name="connsiteX5" fmla="*/ 121920 w 282574"/>
                    <a:gd name="connsiteY5" fmla="*/ 60960 h 101600"/>
                    <a:gd name="connsiteX6" fmla="*/ 157480 w 282574"/>
                    <a:gd name="connsiteY6" fmla="*/ 45720 h 101600"/>
                    <a:gd name="connsiteX7" fmla="*/ 177800 w 282574"/>
                    <a:gd name="connsiteY7" fmla="*/ 40640 h 101600"/>
                    <a:gd name="connsiteX8" fmla="*/ 279400 w 282574"/>
                    <a:gd name="connsiteY8" fmla="*/ 25400 h 101600"/>
                    <a:gd name="connsiteX9" fmla="*/ 279400 w 282574"/>
                    <a:gd name="connsiteY9" fmla="*/ 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2574" h="101600">
                      <a:moveTo>
                        <a:pt x="0" y="101600"/>
                      </a:moveTo>
                      <a:cubicBezTo>
                        <a:pt x="13547" y="99907"/>
                        <a:pt x="27338" y="99590"/>
                        <a:pt x="40640" y="96520"/>
                      </a:cubicBezTo>
                      <a:cubicBezTo>
                        <a:pt x="49525" y="94470"/>
                        <a:pt x="57389" y="89244"/>
                        <a:pt x="66040" y="86360"/>
                      </a:cubicBezTo>
                      <a:cubicBezTo>
                        <a:pt x="72664" y="84152"/>
                        <a:pt x="79647" y="83198"/>
                        <a:pt x="86360" y="81280"/>
                      </a:cubicBezTo>
                      <a:cubicBezTo>
                        <a:pt x="91509" y="79809"/>
                        <a:pt x="96520" y="77893"/>
                        <a:pt x="101600" y="76200"/>
                      </a:cubicBezTo>
                      <a:cubicBezTo>
                        <a:pt x="108373" y="71120"/>
                        <a:pt x="114740" y="65447"/>
                        <a:pt x="121920" y="60960"/>
                      </a:cubicBezTo>
                      <a:cubicBezTo>
                        <a:pt x="133328" y="53830"/>
                        <a:pt x="144744" y="49359"/>
                        <a:pt x="157480" y="45720"/>
                      </a:cubicBezTo>
                      <a:cubicBezTo>
                        <a:pt x="164193" y="43802"/>
                        <a:pt x="170899" y="41702"/>
                        <a:pt x="177800" y="40640"/>
                      </a:cubicBezTo>
                      <a:cubicBezTo>
                        <a:pt x="193906" y="38162"/>
                        <a:pt x="268229" y="32509"/>
                        <a:pt x="279400" y="25400"/>
                      </a:cubicBezTo>
                      <a:cubicBezTo>
                        <a:pt x="286543" y="20854"/>
                        <a:pt x="279400" y="8467"/>
                        <a:pt x="279400" y="0"/>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5" name="Freeform 124"/>
                <p:cNvSpPr/>
                <p:nvPr/>
              </p:nvSpPr>
              <p:spPr>
                <a:xfrm>
                  <a:off x="7071628" y="3302487"/>
                  <a:ext cx="148649" cy="274536"/>
                </a:xfrm>
                <a:custGeom>
                  <a:avLst/>
                  <a:gdLst>
                    <a:gd name="connsiteX0" fmla="*/ 467360 w 467360"/>
                    <a:gd name="connsiteY0" fmla="*/ 112409 h 119331"/>
                    <a:gd name="connsiteX1" fmla="*/ 447040 w 467360"/>
                    <a:gd name="connsiteY1" fmla="*/ 117489 h 119331"/>
                    <a:gd name="connsiteX2" fmla="*/ 254000 w 467360"/>
                    <a:gd name="connsiteY2" fmla="*/ 107329 h 119331"/>
                    <a:gd name="connsiteX3" fmla="*/ 223520 w 467360"/>
                    <a:gd name="connsiteY3" fmla="*/ 87009 h 119331"/>
                    <a:gd name="connsiteX4" fmla="*/ 193040 w 467360"/>
                    <a:gd name="connsiteY4" fmla="*/ 51449 h 119331"/>
                    <a:gd name="connsiteX5" fmla="*/ 142240 w 467360"/>
                    <a:gd name="connsiteY5" fmla="*/ 20969 h 119331"/>
                    <a:gd name="connsiteX6" fmla="*/ 127000 w 467360"/>
                    <a:gd name="connsiteY6" fmla="*/ 15889 h 119331"/>
                    <a:gd name="connsiteX7" fmla="*/ 96520 w 467360"/>
                    <a:gd name="connsiteY7" fmla="*/ 649 h 119331"/>
                    <a:gd name="connsiteX8" fmla="*/ 0 w 467360"/>
                    <a:gd name="connsiteY8" fmla="*/ 649 h 11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360" h="119331">
                      <a:moveTo>
                        <a:pt x="467360" y="112409"/>
                      </a:moveTo>
                      <a:cubicBezTo>
                        <a:pt x="460587" y="114102"/>
                        <a:pt x="454022" y="117489"/>
                        <a:pt x="447040" y="117489"/>
                      </a:cubicBezTo>
                      <a:cubicBezTo>
                        <a:pt x="288482" y="117489"/>
                        <a:pt x="327636" y="125738"/>
                        <a:pt x="254000" y="107329"/>
                      </a:cubicBezTo>
                      <a:cubicBezTo>
                        <a:pt x="243840" y="100556"/>
                        <a:pt x="230846" y="96778"/>
                        <a:pt x="223520" y="87009"/>
                      </a:cubicBezTo>
                      <a:cubicBezTo>
                        <a:pt x="213976" y="74284"/>
                        <a:pt x="205776" y="61355"/>
                        <a:pt x="193040" y="51449"/>
                      </a:cubicBezTo>
                      <a:cubicBezTo>
                        <a:pt x="178266" y="39958"/>
                        <a:pt x="159833" y="28509"/>
                        <a:pt x="142240" y="20969"/>
                      </a:cubicBezTo>
                      <a:cubicBezTo>
                        <a:pt x="137318" y="18860"/>
                        <a:pt x="131789" y="18284"/>
                        <a:pt x="127000" y="15889"/>
                      </a:cubicBezTo>
                      <a:cubicBezTo>
                        <a:pt x="115270" y="10024"/>
                        <a:pt x="110566" y="1287"/>
                        <a:pt x="96520" y="649"/>
                      </a:cubicBezTo>
                      <a:cubicBezTo>
                        <a:pt x="64380" y="-812"/>
                        <a:pt x="32173" y="649"/>
                        <a:pt x="0" y="649"/>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6" name="Freeform 125"/>
                <p:cNvSpPr/>
                <p:nvPr/>
              </p:nvSpPr>
              <p:spPr>
                <a:xfrm>
                  <a:off x="6827920" y="3810989"/>
                  <a:ext cx="330200" cy="111760"/>
                </a:xfrm>
                <a:custGeom>
                  <a:avLst/>
                  <a:gdLst>
                    <a:gd name="connsiteX0" fmla="*/ 330200 w 330200"/>
                    <a:gd name="connsiteY0" fmla="*/ 106680 h 111760"/>
                    <a:gd name="connsiteX1" fmla="*/ 304800 w 330200"/>
                    <a:gd name="connsiteY1" fmla="*/ 111760 h 111760"/>
                    <a:gd name="connsiteX2" fmla="*/ 284480 w 330200"/>
                    <a:gd name="connsiteY2" fmla="*/ 106680 h 111760"/>
                    <a:gd name="connsiteX3" fmla="*/ 248920 w 330200"/>
                    <a:gd name="connsiteY3" fmla="*/ 86360 h 111760"/>
                    <a:gd name="connsiteX4" fmla="*/ 228600 w 330200"/>
                    <a:gd name="connsiteY4" fmla="*/ 66040 h 111760"/>
                    <a:gd name="connsiteX5" fmla="*/ 208280 w 330200"/>
                    <a:gd name="connsiteY5" fmla="*/ 60960 h 111760"/>
                    <a:gd name="connsiteX6" fmla="*/ 177800 w 330200"/>
                    <a:gd name="connsiteY6" fmla="*/ 40640 h 111760"/>
                    <a:gd name="connsiteX7" fmla="*/ 127000 w 330200"/>
                    <a:gd name="connsiteY7" fmla="*/ 0 h 111760"/>
                    <a:gd name="connsiteX8" fmla="*/ 81280 w 330200"/>
                    <a:gd name="connsiteY8" fmla="*/ 5080 h 111760"/>
                    <a:gd name="connsiteX9" fmla="*/ 50800 w 330200"/>
                    <a:gd name="connsiteY9" fmla="*/ 15240 h 111760"/>
                    <a:gd name="connsiteX10" fmla="*/ 35560 w 330200"/>
                    <a:gd name="connsiteY10" fmla="*/ 20320 h 111760"/>
                    <a:gd name="connsiteX11" fmla="*/ 15240 w 330200"/>
                    <a:gd name="connsiteY11" fmla="*/ 50800 h 111760"/>
                    <a:gd name="connsiteX12" fmla="*/ 0 w 330200"/>
                    <a:gd name="connsiteY12" fmla="*/ 50800 h 11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0200" h="111760">
                      <a:moveTo>
                        <a:pt x="330200" y="106680"/>
                      </a:moveTo>
                      <a:cubicBezTo>
                        <a:pt x="321733" y="108373"/>
                        <a:pt x="313434" y="111760"/>
                        <a:pt x="304800" y="111760"/>
                      </a:cubicBezTo>
                      <a:cubicBezTo>
                        <a:pt x="297818" y="111760"/>
                        <a:pt x="291017" y="109131"/>
                        <a:pt x="284480" y="106680"/>
                      </a:cubicBezTo>
                      <a:cubicBezTo>
                        <a:pt x="275938" y="103477"/>
                        <a:pt x="256562" y="92910"/>
                        <a:pt x="248920" y="86360"/>
                      </a:cubicBezTo>
                      <a:cubicBezTo>
                        <a:pt x="241647" y="80126"/>
                        <a:pt x="236723" y="71117"/>
                        <a:pt x="228600" y="66040"/>
                      </a:cubicBezTo>
                      <a:cubicBezTo>
                        <a:pt x="222679" y="62340"/>
                        <a:pt x="215053" y="62653"/>
                        <a:pt x="208280" y="60960"/>
                      </a:cubicBezTo>
                      <a:cubicBezTo>
                        <a:pt x="198120" y="54187"/>
                        <a:pt x="186434" y="49274"/>
                        <a:pt x="177800" y="40640"/>
                      </a:cubicBezTo>
                      <a:cubicBezTo>
                        <a:pt x="141965" y="4805"/>
                        <a:pt x="160171" y="16586"/>
                        <a:pt x="127000" y="0"/>
                      </a:cubicBezTo>
                      <a:cubicBezTo>
                        <a:pt x="111760" y="1693"/>
                        <a:pt x="96316" y="2073"/>
                        <a:pt x="81280" y="5080"/>
                      </a:cubicBezTo>
                      <a:cubicBezTo>
                        <a:pt x="70778" y="7180"/>
                        <a:pt x="60960" y="11853"/>
                        <a:pt x="50800" y="15240"/>
                      </a:cubicBezTo>
                      <a:lnTo>
                        <a:pt x="35560" y="20320"/>
                      </a:lnTo>
                      <a:cubicBezTo>
                        <a:pt x="31044" y="33867"/>
                        <a:pt x="30461" y="43189"/>
                        <a:pt x="15240" y="50800"/>
                      </a:cubicBezTo>
                      <a:cubicBezTo>
                        <a:pt x="10696" y="53072"/>
                        <a:pt x="5080" y="50800"/>
                        <a:pt x="0" y="50800"/>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7" name="Freeform 126"/>
                <p:cNvSpPr/>
                <p:nvPr/>
              </p:nvSpPr>
              <p:spPr>
                <a:xfrm>
                  <a:off x="6446920" y="4095469"/>
                  <a:ext cx="563880" cy="330200"/>
                </a:xfrm>
                <a:custGeom>
                  <a:avLst/>
                  <a:gdLst>
                    <a:gd name="connsiteX0" fmla="*/ 563880 w 563880"/>
                    <a:gd name="connsiteY0" fmla="*/ 0 h 330200"/>
                    <a:gd name="connsiteX1" fmla="*/ 543560 w 563880"/>
                    <a:gd name="connsiteY1" fmla="*/ 30480 h 330200"/>
                    <a:gd name="connsiteX2" fmla="*/ 513080 w 563880"/>
                    <a:gd name="connsiteY2" fmla="*/ 50800 h 330200"/>
                    <a:gd name="connsiteX3" fmla="*/ 477520 w 563880"/>
                    <a:gd name="connsiteY3" fmla="*/ 91440 h 330200"/>
                    <a:gd name="connsiteX4" fmla="*/ 462280 w 563880"/>
                    <a:gd name="connsiteY4" fmla="*/ 96520 h 330200"/>
                    <a:gd name="connsiteX5" fmla="*/ 447040 w 563880"/>
                    <a:gd name="connsiteY5" fmla="*/ 111760 h 330200"/>
                    <a:gd name="connsiteX6" fmla="*/ 320040 w 563880"/>
                    <a:gd name="connsiteY6" fmla="*/ 116840 h 330200"/>
                    <a:gd name="connsiteX7" fmla="*/ 254000 w 563880"/>
                    <a:gd name="connsiteY7" fmla="*/ 116840 h 330200"/>
                    <a:gd name="connsiteX8" fmla="*/ 243840 w 563880"/>
                    <a:gd name="connsiteY8" fmla="*/ 132080 h 330200"/>
                    <a:gd name="connsiteX9" fmla="*/ 223520 w 563880"/>
                    <a:gd name="connsiteY9" fmla="*/ 152400 h 330200"/>
                    <a:gd name="connsiteX10" fmla="*/ 193040 w 563880"/>
                    <a:gd name="connsiteY10" fmla="*/ 172720 h 330200"/>
                    <a:gd name="connsiteX11" fmla="*/ 157480 w 563880"/>
                    <a:gd name="connsiteY11" fmla="*/ 203200 h 330200"/>
                    <a:gd name="connsiteX12" fmla="*/ 121920 w 563880"/>
                    <a:gd name="connsiteY12" fmla="*/ 228600 h 330200"/>
                    <a:gd name="connsiteX13" fmla="*/ 86360 w 563880"/>
                    <a:gd name="connsiteY13" fmla="*/ 274320 h 330200"/>
                    <a:gd name="connsiteX14" fmla="*/ 60960 w 563880"/>
                    <a:gd name="connsiteY14" fmla="*/ 299720 h 330200"/>
                    <a:gd name="connsiteX15" fmla="*/ 45720 w 563880"/>
                    <a:gd name="connsiteY15" fmla="*/ 314960 h 330200"/>
                    <a:gd name="connsiteX16" fmla="*/ 15240 w 563880"/>
                    <a:gd name="connsiteY16" fmla="*/ 325120 h 330200"/>
                    <a:gd name="connsiteX17" fmla="*/ 0 w 563880"/>
                    <a:gd name="connsiteY17" fmla="*/ 33020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80" h="330200">
                      <a:moveTo>
                        <a:pt x="563880" y="0"/>
                      </a:moveTo>
                      <a:cubicBezTo>
                        <a:pt x="554645" y="36941"/>
                        <a:pt x="566948" y="7092"/>
                        <a:pt x="543560" y="30480"/>
                      </a:cubicBezTo>
                      <a:cubicBezTo>
                        <a:pt x="520172" y="53868"/>
                        <a:pt x="550021" y="41565"/>
                        <a:pt x="513080" y="50800"/>
                      </a:cubicBezTo>
                      <a:cubicBezTo>
                        <a:pt x="497840" y="73660"/>
                        <a:pt x="498687" y="80857"/>
                        <a:pt x="477520" y="91440"/>
                      </a:cubicBezTo>
                      <a:cubicBezTo>
                        <a:pt x="472731" y="93835"/>
                        <a:pt x="467360" y="94827"/>
                        <a:pt x="462280" y="96520"/>
                      </a:cubicBezTo>
                      <a:cubicBezTo>
                        <a:pt x="457200" y="101600"/>
                        <a:pt x="452886" y="107584"/>
                        <a:pt x="447040" y="111760"/>
                      </a:cubicBezTo>
                      <a:cubicBezTo>
                        <a:pt x="409549" y="138540"/>
                        <a:pt x="365317" y="118996"/>
                        <a:pt x="320040" y="116840"/>
                      </a:cubicBezTo>
                      <a:cubicBezTo>
                        <a:pt x="294837" y="108439"/>
                        <a:pt x="290483" y="104679"/>
                        <a:pt x="254000" y="116840"/>
                      </a:cubicBezTo>
                      <a:cubicBezTo>
                        <a:pt x="248208" y="118771"/>
                        <a:pt x="247813" y="127444"/>
                        <a:pt x="243840" y="132080"/>
                      </a:cubicBezTo>
                      <a:cubicBezTo>
                        <a:pt x="237606" y="139353"/>
                        <a:pt x="231000" y="146416"/>
                        <a:pt x="223520" y="152400"/>
                      </a:cubicBezTo>
                      <a:cubicBezTo>
                        <a:pt x="213985" y="160028"/>
                        <a:pt x="201674" y="164086"/>
                        <a:pt x="193040" y="172720"/>
                      </a:cubicBezTo>
                      <a:cubicBezTo>
                        <a:pt x="179186" y="186574"/>
                        <a:pt x="174858" y="192339"/>
                        <a:pt x="157480" y="203200"/>
                      </a:cubicBezTo>
                      <a:cubicBezTo>
                        <a:pt x="121819" y="225488"/>
                        <a:pt x="150973" y="199547"/>
                        <a:pt x="121920" y="228600"/>
                      </a:cubicBezTo>
                      <a:cubicBezTo>
                        <a:pt x="108040" y="270241"/>
                        <a:pt x="132049" y="205787"/>
                        <a:pt x="86360" y="274320"/>
                      </a:cubicBezTo>
                      <a:cubicBezTo>
                        <a:pt x="67733" y="302260"/>
                        <a:pt x="86360" y="278553"/>
                        <a:pt x="60960" y="299720"/>
                      </a:cubicBezTo>
                      <a:cubicBezTo>
                        <a:pt x="55441" y="304319"/>
                        <a:pt x="52000" y="311471"/>
                        <a:pt x="45720" y="314960"/>
                      </a:cubicBezTo>
                      <a:cubicBezTo>
                        <a:pt x="36358" y="320161"/>
                        <a:pt x="25400" y="321733"/>
                        <a:pt x="15240" y="325120"/>
                      </a:cubicBezTo>
                      <a:lnTo>
                        <a:pt x="0" y="330200"/>
                      </a:ln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8" name="Freeform 127"/>
                <p:cNvSpPr/>
                <p:nvPr/>
              </p:nvSpPr>
              <p:spPr>
                <a:xfrm>
                  <a:off x="6380880" y="4115789"/>
                  <a:ext cx="619760" cy="81280"/>
                </a:xfrm>
                <a:custGeom>
                  <a:avLst/>
                  <a:gdLst>
                    <a:gd name="connsiteX0" fmla="*/ 619760 w 619760"/>
                    <a:gd name="connsiteY0" fmla="*/ 0 h 81280"/>
                    <a:gd name="connsiteX1" fmla="*/ 304800 w 619760"/>
                    <a:gd name="connsiteY1" fmla="*/ 10160 h 81280"/>
                    <a:gd name="connsiteX2" fmla="*/ 269240 w 619760"/>
                    <a:gd name="connsiteY2" fmla="*/ 15240 h 81280"/>
                    <a:gd name="connsiteX3" fmla="*/ 238760 w 619760"/>
                    <a:gd name="connsiteY3" fmla="*/ 25400 h 81280"/>
                    <a:gd name="connsiteX4" fmla="*/ 213360 w 619760"/>
                    <a:gd name="connsiteY4" fmla="*/ 55880 h 81280"/>
                    <a:gd name="connsiteX5" fmla="*/ 182880 w 619760"/>
                    <a:gd name="connsiteY5" fmla="*/ 71120 h 81280"/>
                    <a:gd name="connsiteX6" fmla="*/ 167640 w 619760"/>
                    <a:gd name="connsiteY6" fmla="*/ 81280 h 81280"/>
                    <a:gd name="connsiteX7" fmla="*/ 0 w 619760"/>
                    <a:gd name="connsiteY7" fmla="*/ 7112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760" h="81280">
                      <a:moveTo>
                        <a:pt x="619760" y="0"/>
                      </a:moveTo>
                      <a:cubicBezTo>
                        <a:pt x="492433" y="21221"/>
                        <a:pt x="629923" y="-161"/>
                        <a:pt x="304800" y="10160"/>
                      </a:cubicBezTo>
                      <a:cubicBezTo>
                        <a:pt x="292832" y="10540"/>
                        <a:pt x="281093" y="13547"/>
                        <a:pt x="269240" y="15240"/>
                      </a:cubicBezTo>
                      <a:cubicBezTo>
                        <a:pt x="259080" y="18627"/>
                        <a:pt x="244701" y="16489"/>
                        <a:pt x="238760" y="25400"/>
                      </a:cubicBezTo>
                      <a:cubicBezTo>
                        <a:pt x="228770" y="40385"/>
                        <a:pt x="228028" y="43657"/>
                        <a:pt x="213360" y="55880"/>
                      </a:cubicBezTo>
                      <a:cubicBezTo>
                        <a:pt x="191522" y="74078"/>
                        <a:pt x="205791" y="59664"/>
                        <a:pt x="182880" y="71120"/>
                      </a:cubicBezTo>
                      <a:cubicBezTo>
                        <a:pt x="177419" y="73850"/>
                        <a:pt x="172720" y="77893"/>
                        <a:pt x="167640" y="81280"/>
                      </a:cubicBezTo>
                      <a:cubicBezTo>
                        <a:pt x="6780" y="70902"/>
                        <a:pt x="62762" y="71120"/>
                        <a:pt x="0" y="71120"/>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Freeform 128"/>
                <p:cNvSpPr/>
                <p:nvPr/>
              </p:nvSpPr>
              <p:spPr>
                <a:xfrm>
                  <a:off x="6328904" y="4298669"/>
                  <a:ext cx="218440" cy="50800"/>
                </a:xfrm>
                <a:custGeom>
                  <a:avLst/>
                  <a:gdLst>
                    <a:gd name="connsiteX0" fmla="*/ 218440 w 218440"/>
                    <a:gd name="connsiteY0" fmla="*/ 50800 h 50800"/>
                    <a:gd name="connsiteX1" fmla="*/ 187960 w 218440"/>
                    <a:gd name="connsiteY1" fmla="*/ 40640 h 50800"/>
                    <a:gd name="connsiteX2" fmla="*/ 167640 w 218440"/>
                    <a:gd name="connsiteY2" fmla="*/ 35560 h 50800"/>
                    <a:gd name="connsiteX3" fmla="*/ 147320 w 218440"/>
                    <a:gd name="connsiteY3" fmla="*/ 25400 h 50800"/>
                    <a:gd name="connsiteX4" fmla="*/ 116840 w 218440"/>
                    <a:gd name="connsiteY4" fmla="*/ 15240 h 50800"/>
                    <a:gd name="connsiteX5" fmla="*/ 86360 w 218440"/>
                    <a:gd name="connsiteY5" fmla="*/ 0 h 50800"/>
                    <a:gd name="connsiteX6" fmla="*/ 66040 w 218440"/>
                    <a:gd name="connsiteY6" fmla="*/ 5080 h 50800"/>
                    <a:gd name="connsiteX7" fmla="*/ 50800 w 218440"/>
                    <a:gd name="connsiteY7" fmla="*/ 15240 h 50800"/>
                    <a:gd name="connsiteX8" fmla="*/ 20320 w 218440"/>
                    <a:gd name="connsiteY8" fmla="*/ 25400 h 50800"/>
                    <a:gd name="connsiteX9" fmla="*/ 0 w 218440"/>
                    <a:gd name="connsiteY9" fmla="*/ 30480 h 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440" h="50800">
                      <a:moveTo>
                        <a:pt x="218440" y="50800"/>
                      </a:moveTo>
                      <a:cubicBezTo>
                        <a:pt x="208280" y="47413"/>
                        <a:pt x="198218" y="43717"/>
                        <a:pt x="187960" y="40640"/>
                      </a:cubicBezTo>
                      <a:cubicBezTo>
                        <a:pt x="181273" y="38634"/>
                        <a:pt x="174177" y="38011"/>
                        <a:pt x="167640" y="35560"/>
                      </a:cubicBezTo>
                      <a:cubicBezTo>
                        <a:pt x="160549" y="32901"/>
                        <a:pt x="154351" y="28212"/>
                        <a:pt x="147320" y="25400"/>
                      </a:cubicBezTo>
                      <a:cubicBezTo>
                        <a:pt x="137376" y="21423"/>
                        <a:pt x="126627" y="19590"/>
                        <a:pt x="116840" y="15240"/>
                      </a:cubicBezTo>
                      <a:cubicBezTo>
                        <a:pt x="57754" y="-11021"/>
                        <a:pt x="141940" y="18527"/>
                        <a:pt x="86360" y="0"/>
                      </a:cubicBezTo>
                      <a:cubicBezTo>
                        <a:pt x="79587" y="1693"/>
                        <a:pt x="72457" y="2330"/>
                        <a:pt x="66040" y="5080"/>
                      </a:cubicBezTo>
                      <a:cubicBezTo>
                        <a:pt x="60428" y="7485"/>
                        <a:pt x="56379" y="12760"/>
                        <a:pt x="50800" y="15240"/>
                      </a:cubicBezTo>
                      <a:cubicBezTo>
                        <a:pt x="41013" y="19590"/>
                        <a:pt x="30480" y="22013"/>
                        <a:pt x="20320" y="25400"/>
                      </a:cubicBezTo>
                      <a:cubicBezTo>
                        <a:pt x="3474" y="31015"/>
                        <a:pt x="10435" y="30480"/>
                        <a:pt x="0" y="30480"/>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Freeform 129"/>
                <p:cNvSpPr/>
                <p:nvPr/>
              </p:nvSpPr>
              <p:spPr>
                <a:xfrm flipH="1">
                  <a:off x="7166849" y="4110709"/>
                  <a:ext cx="47151" cy="335280"/>
                </a:xfrm>
                <a:custGeom>
                  <a:avLst/>
                  <a:gdLst>
                    <a:gd name="connsiteX0" fmla="*/ 0 w 67886"/>
                    <a:gd name="connsiteY0" fmla="*/ 0 h 335280"/>
                    <a:gd name="connsiteX1" fmla="*/ 5080 w 67886"/>
                    <a:gd name="connsiteY1" fmla="*/ 152400 h 335280"/>
                    <a:gd name="connsiteX2" fmla="*/ 20320 w 67886"/>
                    <a:gd name="connsiteY2" fmla="*/ 218440 h 335280"/>
                    <a:gd name="connsiteX3" fmla="*/ 35560 w 67886"/>
                    <a:gd name="connsiteY3" fmla="*/ 223520 h 335280"/>
                    <a:gd name="connsiteX4" fmla="*/ 60960 w 67886"/>
                    <a:gd name="connsiteY4" fmla="*/ 233680 h 335280"/>
                    <a:gd name="connsiteX5" fmla="*/ 66040 w 67886"/>
                    <a:gd name="connsiteY5" fmla="*/ 335280 h 33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86" h="335280">
                      <a:moveTo>
                        <a:pt x="0" y="0"/>
                      </a:moveTo>
                      <a:cubicBezTo>
                        <a:pt x="1693" y="50800"/>
                        <a:pt x="2542" y="101635"/>
                        <a:pt x="5080" y="152400"/>
                      </a:cubicBezTo>
                      <a:cubicBezTo>
                        <a:pt x="5814" y="167070"/>
                        <a:pt x="2498" y="204182"/>
                        <a:pt x="20320" y="218440"/>
                      </a:cubicBezTo>
                      <a:cubicBezTo>
                        <a:pt x="24501" y="221785"/>
                        <a:pt x="30546" y="221640"/>
                        <a:pt x="35560" y="223520"/>
                      </a:cubicBezTo>
                      <a:cubicBezTo>
                        <a:pt x="44098" y="226722"/>
                        <a:pt x="52493" y="230293"/>
                        <a:pt x="60960" y="233680"/>
                      </a:cubicBezTo>
                      <a:cubicBezTo>
                        <a:pt x="72611" y="280284"/>
                        <a:pt x="66040" y="247018"/>
                        <a:pt x="66040" y="335280"/>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1" name="Freeform 130"/>
                <p:cNvSpPr/>
                <p:nvPr/>
              </p:nvSpPr>
              <p:spPr>
                <a:xfrm>
                  <a:off x="6218320" y="4049736"/>
                  <a:ext cx="782320" cy="76874"/>
                </a:xfrm>
                <a:custGeom>
                  <a:avLst/>
                  <a:gdLst>
                    <a:gd name="connsiteX0" fmla="*/ 782320 w 782320"/>
                    <a:gd name="connsiteY0" fmla="*/ 66053 h 76874"/>
                    <a:gd name="connsiteX1" fmla="*/ 599440 w 782320"/>
                    <a:gd name="connsiteY1" fmla="*/ 66053 h 76874"/>
                    <a:gd name="connsiteX2" fmla="*/ 543560 w 782320"/>
                    <a:gd name="connsiteY2" fmla="*/ 50813 h 76874"/>
                    <a:gd name="connsiteX3" fmla="*/ 513080 w 782320"/>
                    <a:gd name="connsiteY3" fmla="*/ 45733 h 76874"/>
                    <a:gd name="connsiteX4" fmla="*/ 492760 w 782320"/>
                    <a:gd name="connsiteY4" fmla="*/ 40653 h 76874"/>
                    <a:gd name="connsiteX5" fmla="*/ 477520 w 782320"/>
                    <a:gd name="connsiteY5" fmla="*/ 35573 h 76874"/>
                    <a:gd name="connsiteX6" fmla="*/ 431800 w 782320"/>
                    <a:gd name="connsiteY6" fmla="*/ 30493 h 76874"/>
                    <a:gd name="connsiteX7" fmla="*/ 391160 w 782320"/>
                    <a:gd name="connsiteY7" fmla="*/ 25413 h 76874"/>
                    <a:gd name="connsiteX8" fmla="*/ 233680 w 782320"/>
                    <a:gd name="connsiteY8" fmla="*/ 30493 h 76874"/>
                    <a:gd name="connsiteX9" fmla="*/ 147320 w 782320"/>
                    <a:gd name="connsiteY9" fmla="*/ 40653 h 76874"/>
                    <a:gd name="connsiteX10" fmla="*/ 45720 w 782320"/>
                    <a:gd name="connsiteY10" fmla="*/ 35573 h 76874"/>
                    <a:gd name="connsiteX11" fmla="*/ 20320 w 782320"/>
                    <a:gd name="connsiteY11" fmla="*/ 5093 h 76874"/>
                    <a:gd name="connsiteX12" fmla="*/ 0 w 782320"/>
                    <a:gd name="connsiteY12" fmla="*/ 13 h 76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320" h="76874">
                      <a:moveTo>
                        <a:pt x="782320" y="66053"/>
                      </a:moveTo>
                      <a:cubicBezTo>
                        <a:pt x="712345" y="83547"/>
                        <a:pt x="746156" y="77057"/>
                        <a:pt x="599440" y="66053"/>
                      </a:cubicBezTo>
                      <a:cubicBezTo>
                        <a:pt x="552024" y="62497"/>
                        <a:pt x="572653" y="57278"/>
                        <a:pt x="543560" y="50813"/>
                      </a:cubicBezTo>
                      <a:cubicBezTo>
                        <a:pt x="533505" y="48579"/>
                        <a:pt x="523180" y="47753"/>
                        <a:pt x="513080" y="45733"/>
                      </a:cubicBezTo>
                      <a:cubicBezTo>
                        <a:pt x="506234" y="44364"/>
                        <a:pt x="499473" y="42571"/>
                        <a:pt x="492760" y="40653"/>
                      </a:cubicBezTo>
                      <a:cubicBezTo>
                        <a:pt x="487611" y="39182"/>
                        <a:pt x="482802" y="36453"/>
                        <a:pt x="477520" y="35573"/>
                      </a:cubicBezTo>
                      <a:cubicBezTo>
                        <a:pt x="462395" y="33052"/>
                        <a:pt x="447029" y="32285"/>
                        <a:pt x="431800" y="30493"/>
                      </a:cubicBezTo>
                      <a:lnTo>
                        <a:pt x="391160" y="25413"/>
                      </a:lnTo>
                      <a:lnTo>
                        <a:pt x="233680" y="30493"/>
                      </a:lnTo>
                      <a:cubicBezTo>
                        <a:pt x="205110" y="31887"/>
                        <a:pt x="175703" y="36598"/>
                        <a:pt x="147320" y="40653"/>
                      </a:cubicBezTo>
                      <a:cubicBezTo>
                        <a:pt x="113453" y="38960"/>
                        <a:pt x="79128" y="41383"/>
                        <a:pt x="45720" y="35573"/>
                      </a:cubicBezTo>
                      <a:cubicBezTo>
                        <a:pt x="33358" y="33423"/>
                        <a:pt x="28350" y="11517"/>
                        <a:pt x="20320" y="5093"/>
                      </a:cubicBezTo>
                      <a:cubicBezTo>
                        <a:pt x="13301" y="-522"/>
                        <a:pt x="7327" y="13"/>
                        <a:pt x="0" y="13"/>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2" name="Freeform 131"/>
                <p:cNvSpPr/>
                <p:nvPr/>
              </p:nvSpPr>
              <p:spPr>
                <a:xfrm>
                  <a:off x="7493400" y="4100549"/>
                  <a:ext cx="396240" cy="152590"/>
                </a:xfrm>
                <a:custGeom>
                  <a:avLst/>
                  <a:gdLst>
                    <a:gd name="connsiteX0" fmla="*/ 0 w 396240"/>
                    <a:gd name="connsiteY0" fmla="*/ 10160 h 152590"/>
                    <a:gd name="connsiteX1" fmla="*/ 76200 w 396240"/>
                    <a:gd name="connsiteY1" fmla="*/ 10160 h 152590"/>
                    <a:gd name="connsiteX2" fmla="*/ 127000 w 396240"/>
                    <a:gd name="connsiteY2" fmla="*/ 0 h 152590"/>
                    <a:gd name="connsiteX3" fmla="*/ 208280 w 396240"/>
                    <a:gd name="connsiteY3" fmla="*/ 5080 h 152590"/>
                    <a:gd name="connsiteX4" fmla="*/ 218440 w 396240"/>
                    <a:gd name="connsiteY4" fmla="*/ 30480 h 152590"/>
                    <a:gd name="connsiteX5" fmla="*/ 238760 w 396240"/>
                    <a:gd name="connsiteY5" fmla="*/ 66040 h 152590"/>
                    <a:gd name="connsiteX6" fmla="*/ 269240 w 396240"/>
                    <a:gd name="connsiteY6" fmla="*/ 86360 h 152590"/>
                    <a:gd name="connsiteX7" fmla="*/ 284480 w 396240"/>
                    <a:gd name="connsiteY7" fmla="*/ 96520 h 152590"/>
                    <a:gd name="connsiteX8" fmla="*/ 299720 w 396240"/>
                    <a:gd name="connsiteY8" fmla="*/ 111760 h 152590"/>
                    <a:gd name="connsiteX9" fmla="*/ 314960 w 396240"/>
                    <a:gd name="connsiteY9" fmla="*/ 116840 h 152590"/>
                    <a:gd name="connsiteX10" fmla="*/ 330200 w 396240"/>
                    <a:gd name="connsiteY10" fmla="*/ 127000 h 152590"/>
                    <a:gd name="connsiteX11" fmla="*/ 360680 w 396240"/>
                    <a:gd name="connsiteY11" fmla="*/ 137160 h 152590"/>
                    <a:gd name="connsiteX12" fmla="*/ 396240 w 396240"/>
                    <a:gd name="connsiteY12" fmla="*/ 152400 h 15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6240" h="152590">
                      <a:moveTo>
                        <a:pt x="0" y="10160"/>
                      </a:moveTo>
                      <a:cubicBezTo>
                        <a:pt x="35364" y="19001"/>
                        <a:pt x="21675" y="17949"/>
                        <a:pt x="76200" y="10160"/>
                      </a:cubicBezTo>
                      <a:cubicBezTo>
                        <a:pt x="93295" y="7718"/>
                        <a:pt x="127000" y="0"/>
                        <a:pt x="127000" y="0"/>
                      </a:cubicBezTo>
                      <a:lnTo>
                        <a:pt x="208280" y="5080"/>
                      </a:lnTo>
                      <a:cubicBezTo>
                        <a:pt x="216931" y="7964"/>
                        <a:pt x="214736" y="22147"/>
                        <a:pt x="218440" y="30480"/>
                      </a:cubicBezTo>
                      <a:cubicBezTo>
                        <a:pt x="220890" y="35993"/>
                        <a:pt x="232816" y="60839"/>
                        <a:pt x="238760" y="66040"/>
                      </a:cubicBezTo>
                      <a:cubicBezTo>
                        <a:pt x="247950" y="74081"/>
                        <a:pt x="259080" y="79587"/>
                        <a:pt x="269240" y="86360"/>
                      </a:cubicBezTo>
                      <a:cubicBezTo>
                        <a:pt x="274320" y="89747"/>
                        <a:pt x="280163" y="92203"/>
                        <a:pt x="284480" y="96520"/>
                      </a:cubicBezTo>
                      <a:cubicBezTo>
                        <a:pt x="289560" y="101600"/>
                        <a:pt x="293742" y="107775"/>
                        <a:pt x="299720" y="111760"/>
                      </a:cubicBezTo>
                      <a:cubicBezTo>
                        <a:pt x="304175" y="114730"/>
                        <a:pt x="310171" y="114445"/>
                        <a:pt x="314960" y="116840"/>
                      </a:cubicBezTo>
                      <a:cubicBezTo>
                        <a:pt x="320421" y="119570"/>
                        <a:pt x="324621" y="124520"/>
                        <a:pt x="330200" y="127000"/>
                      </a:cubicBezTo>
                      <a:cubicBezTo>
                        <a:pt x="339987" y="131350"/>
                        <a:pt x="360680" y="137160"/>
                        <a:pt x="360680" y="137160"/>
                      </a:cubicBezTo>
                      <a:cubicBezTo>
                        <a:pt x="385064" y="155448"/>
                        <a:pt x="372533" y="152400"/>
                        <a:pt x="396240" y="152400"/>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3" name="Freeform 132"/>
                <p:cNvSpPr/>
                <p:nvPr/>
              </p:nvSpPr>
              <p:spPr>
                <a:xfrm>
                  <a:off x="7468000" y="3958309"/>
                  <a:ext cx="1016000" cy="147328"/>
                </a:xfrm>
                <a:custGeom>
                  <a:avLst/>
                  <a:gdLst>
                    <a:gd name="connsiteX0" fmla="*/ 0 w 1016000"/>
                    <a:gd name="connsiteY0" fmla="*/ 142240 h 147328"/>
                    <a:gd name="connsiteX1" fmla="*/ 30480 w 1016000"/>
                    <a:gd name="connsiteY1" fmla="*/ 147320 h 147328"/>
                    <a:gd name="connsiteX2" fmla="*/ 254000 w 1016000"/>
                    <a:gd name="connsiteY2" fmla="*/ 137160 h 147328"/>
                    <a:gd name="connsiteX3" fmla="*/ 294640 w 1016000"/>
                    <a:gd name="connsiteY3" fmla="*/ 127000 h 147328"/>
                    <a:gd name="connsiteX4" fmla="*/ 335280 w 1016000"/>
                    <a:gd name="connsiteY4" fmla="*/ 116840 h 147328"/>
                    <a:gd name="connsiteX5" fmla="*/ 355600 w 1016000"/>
                    <a:gd name="connsiteY5" fmla="*/ 111760 h 147328"/>
                    <a:gd name="connsiteX6" fmla="*/ 375920 w 1016000"/>
                    <a:gd name="connsiteY6" fmla="*/ 106680 h 147328"/>
                    <a:gd name="connsiteX7" fmla="*/ 391160 w 1016000"/>
                    <a:gd name="connsiteY7" fmla="*/ 101600 h 147328"/>
                    <a:gd name="connsiteX8" fmla="*/ 421640 w 1016000"/>
                    <a:gd name="connsiteY8" fmla="*/ 81280 h 147328"/>
                    <a:gd name="connsiteX9" fmla="*/ 436880 w 1016000"/>
                    <a:gd name="connsiteY9" fmla="*/ 76200 h 147328"/>
                    <a:gd name="connsiteX10" fmla="*/ 472440 w 1016000"/>
                    <a:gd name="connsiteY10" fmla="*/ 66040 h 147328"/>
                    <a:gd name="connsiteX11" fmla="*/ 508000 w 1016000"/>
                    <a:gd name="connsiteY11" fmla="*/ 50800 h 147328"/>
                    <a:gd name="connsiteX12" fmla="*/ 548640 w 1016000"/>
                    <a:gd name="connsiteY12" fmla="*/ 45720 h 147328"/>
                    <a:gd name="connsiteX13" fmla="*/ 568960 w 1016000"/>
                    <a:gd name="connsiteY13" fmla="*/ 35560 h 147328"/>
                    <a:gd name="connsiteX14" fmla="*/ 609600 w 1016000"/>
                    <a:gd name="connsiteY14" fmla="*/ 25400 h 147328"/>
                    <a:gd name="connsiteX15" fmla="*/ 629920 w 1016000"/>
                    <a:gd name="connsiteY15" fmla="*/ 15240 h 147328"/>
                    <a:gd name="connsiteX16" fmla="*/ 716280 w 1016000"/>
                    <a:gd name="connsiteY16" fmla="*/ 0 h 147328"/>
                    <a:gd name="connsiteX17" fmla="*/ 873760 w 1016000"/>
                    <a:gd name="connsiteY17" fmla="*/ 5080 h 147328"/>
                    <a:gd name="connsiteX18" fmla="*/ 914400 w 1016000"/>
                    <a:gd name="connsiteY18" fmla="*/ 15240 h 147328"/>
                    <a:gd name="connsiteX19" fmla="*/ 980440 w 1016000"/>
                    <a:gd name="connsiteY19" fmla="*/ 35560 h 147328"/>
                    <a:gd name="connsiteX20" fmla="*/ 995680 w 1016000"/>
                    <a:gd name="connsiteY20" fmla="*/ 40640 h 147328"/>
                    <a:gd name="connsiteX21" fmla="*/ 1016000 w 1016000"/>
                    <a:gd name="connsiteY21" fmla="*/ 50800 h 14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16000" h="147328">
                      <a:moveTo>
                        <a:pt x="0" y="142240"/>
                      </a:moveTo>
                      <a:cubicBezTo>
                        <a:pt x="10160" y="143933"/>
                        <a:pt x="20182" y="147526"/>
                        <a:pt x="30480" y="147320"/>
                      </a:cubicBezTo>
                      <a:cubicBezTo>
                        <a:pt x="105049" y="145829"/>
                        <a:pt x="179556" y="141718"/>
                        <a:pt x="254000" y="137160"/>
                      </a:cubicBezTo>
                      <a:cubicBezTo>
                        <a:pt x="275366" y="135852"/>
                        <a:pt x="276967" y="131820"/>
                        <a:pt x="294640" y="127000"/>
                      </a:cubicBezTo>
                      <a:cubicBezTo>
                        <a:pt x="308112" y="123326"/>
                        <a:pt x="321733" y="120227"/>
                        <a:pt x="335280" y="116840"/>
                      </a:cubicBezTo>
                      <a:lnTo>
                        <a:pt x="355600" y="111760"/>
                      </a:lnTo>
                      <a:cubicBezTo>
                        <a:pt x="362373" y="110067"/>
                        <a:pt x="369296" y="108888"/>
                        <a:pt x="375920" y="106680"/>
                      </a:cubicBezTo>
                      <a:cubicBezTo>
                        <a:pt x="381000" y="104987"/>
                        <a:pt x="386479" y="104201"/>
                        <a:pt x="391160" y="101600"/>
                      </a:cubicBezTo>
                      <a:cubicBezTo>
                        <a:pt x="401834" y="95670"/>
                        <a:pt x="410056" y="85141"/>
                        <a:pt x="421640" y="81280"/>
                      </a:cubicBezTo>
                      <a:cubicBezTo>
                        <a:pt x="426720" y="79587"/>
                        <a:pt x="431731" y="77671"/>
                        <a:pt x="436880" y="76200"/>
                      </a:cubicBezTo>
                      <a:cubicBezTo>
                        <a:pt x="449769" y="72517"/>
                        <a:pt x="460260" y="71260"/>
                        <a:pt x="472440" y="66040"/>
                      </a:cubicBezTo>
                      <a:cubicBezTo>
                        <a:pt x="485345" y="60509"/>
                        <a:pt x="494205" y="53308"/>
                        <a:pt x="508000" y="50800"/>
                      </a:cubicBezTo>
                      <a:cubicBezTo>
                        <a:pt x="521432" y="48358"/>
                        <a:pt x="535093" y="47413"/>
                        <a:pt x="548640" y="45720"/>
                      </a:cubicBezTo>
                      <a:cubicBezTo>
                        <a:pt x="555413" y="42333"/>
                        <a:pt x="561776" y="37955"/>
                        <a:pt x="568960" y="35560"/>
                      </a:cubicBezTo>
                      <a:cubicBezTo>
                        <a:pt x="582207" y="31144"/>
                        <a:pt x="597111" y="31645"/>
                        <a:pt x="609600" y="25400"/>
                      </a:cubicBezTo>
                      <a:cubicBezTo>
                        <a:pt x="616373" y="22013"/>
                        <a:pt x="622736" y="17635"/>
                        <a:pt x="629920" y="15240"/>
                      </a:cubicBezTo>
                      <a:cubicBezTo>
                        <a:pt x="664617" y="3674"/>
                        <a:pt x="679543" y="4082"/>
                        <a:pt x="716280" y="0"/>
                      </a:cubicBezTo>
                      <a:cubicBezTo>
                        <a:pt x="768773" y="1693"/>
                        <a:pt x="821394" y="1052"/>
                        <a:pt x="873760" y="5080"/>
                      </a:cubicBezTo>
                      <a:cubicBezTo>
                        <a:pt x="887682" y="6151"/>
                        <a:pt x="901153" y="10824"/>
                        <a:pt x="914400" y="15240"/>
                      </a:cubicBezTo>
                      <a:cubicBezTo>
                        <a:pt x="1028703" y="53341"/>
                        <a:pt x="917607" y="17608"/>
                        <a:pt x="980440" y="35560"/>
                      </a:cubicBezTo>
                      <a:cubicBezTo>
                        <a:pt x="985589" y="37031"/>
                        <a:pt x="990891" y="38245"/>
                        <a:pt x="995680" y="40640"/>
                      </a:cubicBezTo>
                      <a:cubicBezTo>
                        <a:pt x="1017879" y="51739"/>
                        <a:pt x="1003275" y="50800"/>
                        <a:pt x="1016000" y="50800"/>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4" name="Freeform 133"/>
                <p:cNvSpPr/>
                <p:nvPr/>
              </p:nvSpPr>
              <p:spPr>
                <a:xfrm>
                  <a:off x="7793120" y="3983709"/>
                  <a:ext cx="655320" cy="178452"/>
                </a:xfrm>
                <a:custGeom>
                  <a:avLst/>
                  <a:gdLst>
                    <a:gd name="connsiteX0" fmla="*/ 0 w 655320"/>
                    <a:gd name="connsiteY0" fmla="*/ 101600 h 178452"/>
                    <a:gd name="connsiteX1" fmla="*/ 91440 w 655320"/>
                    <a:gd name="connsiteY1" fmla="*/ 96520 h 178452"/>
                    <a:gd name="connsiteX2" fmla="*/ 132080 w 655320"/>
                    <a:gd name="connsiteY2" fmla="*/ 76200 h 178452"/>
                    <a:gd name="connsiteX3" fmla="*/ 167640 w 655320"/>
                    <a:gd name="connsiteY3" fmla="*/ 60960 h 178452"/>
                    <a:gd name="connsiteX4" fmla="*/ 203200 w 655320"/>
                    <a:gd name="connsiteY4" fmla="*/ 50800 h 178452"/>
                    <a:gd name="connsiteX5" fmla="*/ 218440 w 655320"/>
                    <a:gd name="connsiteY5" fmla="*/ 40640 h 178452"/>
                    <a:gd name="connsiteX6" fmla="*/ 259080 w 655320"/>
                    <a:gd name="connsiteY6" fmla="*/ 20320 h 178452"/>
                    <a:gd name="connsiteX7" fmla="*/ 274320 w 655320"/>
                    <a:gd name="connsiteY7" fmla="*/ 10160 h 178452"/>
                    <a:gd name="connsiteX8" fmla="*/ 309880 w 655320"/>
                    <a:gd name="connsiteY8" fmla="*/ 0 h 178452"/>
                    <a:gd name="connsiteX9" fmla="*/ 426720 w 655320"/>
                    <a:gd name="connsiteY9" fmla="*/ 10160 h 178452"/>
                    <a:gd name="connsiteX10" fmla="*/ 457200 w 655320"/>
                    <a:gd name="connsiteY10" fmla="*/ 20320 h 178452"/>
                    <a:gd name="connsiteX11" fmla="*/ 472440 w 655320"/>
                    <a:gd name="connsiteY11" fmla="*/ 35560 h 178452"/>
                    <a:gd name="connsiteX12" fmla="*/ 482600 w 655320"/>
                    <a:gd name="connsiteY12" fmla="*/ 71120 h 178452"/>
                    <a:gd name="connsiteX13" fmla="*/ 492760 w 655320"/>
                    <a:gd name="connsiteY13" fmla="*/ 86360 h 178452"/>
                    <a:gd name="connsiteX14" fmla="*/ 502920 w 655320"/>
                    <a:gd name="connsiteY14" fmla="*/ 106680 h 178452"/>
                    <a:gd name="connsiteX15" fmla="*/ 523240 w 655320"/>
                    <a:gd name="connsiteY15" fmla="*/ 121920 h 178452"/>
                    <a:gd name="connsiteX16" fmla="*/ 533400 w 655320"/>
                    <a:gd name="connsiteY16" fmla="*/ 137160 h 178452"/>
                    <a:gd name="connsiteX17" fmla="*/ 563880 w 655320"/>
                    <a:gd name="connsiteY17" fmla="*/ 147320 h 178452"/>
                    <a:gd name="connsiteX18" fmla="*/ 579120 w 655320"/>
                    <a:gd name="connsiteY18" fmla="*/ 152400 h 178452"/>
                    <a:gd name="connsiteX19" fmla="*/ 609600 w 655320"/>
                    <a:gd name="connsiteY19" fmla="*/ 167640 h 178452"/>
                    <a:gd name="connsiteX20" fmla="*/ 635000 w 655320"/>
                    <a:gd name="connsiteY20" fmla="*/ 177800 h 178452"/>
                    <a:gd name="connsiteX21" fmla="*/ 655320 w 655320"/>
                    <a:gd name="connsiteY21" fmla="*/ 177800 h 178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55320" h="178452">
                      <a:moveTo>
                        <a:pt x="0" y="101600"/>
                      </a:moveTo>
                      <a:cubicBezTo>
                        <a:pt x="40640" y="108373"/>
                        <a:pt x="40640" y="111760"/>
                        <a:pt x="91440" y="96520"/>
                      </a:cubicBezTo>
                      <a:cubicBezTo>
                        <a:pt x="105947" y="92168"/>
                        <a:pt x="117712" y="80989"/>
                        <a:pt x="132080" y="76200"/>
                      </a:cubicBezTo>
                      <a:cubicBezTo>
                        <a:pt x="167821" y="64286"/>
                        <a:pt x="123698" y="79792"/>
                        <a:pt x="167640" y="60960"/>
                      </a:cubicBezTo>
                      <a:cubicBezTo>
                        <a:pt x="177843" y="56587"/>
                        <a:pt x="192889" y="53378"/>
                        <a:pt x="203200" y="50800"/>
                      </a:cubicBezTo>
                      <a:cubicBezTo>
                        <a:pt x="208280" y="47413"/>
                        <a:pt x="213080" y="43564"/>
                        <a:pt x="218440" y="40640"/>
                      </a:cubicBezTo>
                      <a:cubicBezTo>
                        <a:pt x="231736" y="33387"/>
                        <a:pt x="246478" y="28721"/>
                        <a:pt x="259080" y="20320"/>
                      </a:cubicBezTo>
                      <a:cubicBezTo>
                        <a:pt x="264160" y="16933"/>
                        <a:pt x="268859" y="12890"/>
                        <a:pt x="274320" y="10160"/>
                      </a:cubicBezTo>
                      <a:cubicBezTo>
                        <a:pt x="281608" y="6516"/>
                        <a:pt x="303369" y="1628"/>
                        <a:pt x="309880" y="0"/>
                      </a:cubicBezTo>
                      <a:cubicBezTo>
                        <a:pt x="348827" y="3387"/>
                        <a:pt x="387993" y="4818"/>
                        <a:pt x="426720" y="10160"/>
                      </a:cubicBezTo>
                      <a:cubicBezTo>
                        <a:pt x="437329" y="11623"/>
                        <a:pt x="457200" y="20320"/>
                        <a:pt x="457200" y="20320"/>
                      </a:cubicBezTo>
                      <a:cubicBezTo>
                        <a:pt x="462280" y="25400"/>
                        <a:pt x="468455" y="29582"/>
                        <a:pt x="472440" y="35560"/>
                      </a:cubicBezTo>
                      <a:cubicBezTo>
                        <a:pt x="476394" y="41491"/>
                        <a:pt x="480568" y="66378"/>
                        <a:pt x="482600" y="71120"/>
                      </a:cubicBezTo>
                      <a:cubicBezTo>
                        <a:pt x="485005" y="76732"/>
                        <a:pt x="489731" y="81059"/>
                        <a:pt x="492760" y="86360"/>
                      </a:cubicBezTo>
                      <a:cubicBezTo>
                        <a:pt x="496517" y="92935"/>
                        <a:pt x="497992" y="100930"/>
                        <a:pt x="502920" y="106680"/>
                      </a:cubicBezTo>
                      <a:cubicBezTo>
                        <a:pt x="508430" y="113108"/>
                        <a:pt x="517253" y="115933"/>
                        <a:pt x="523240" y="121920"/>
                      </a:cubicBezTo>
                      <a:cubicBezTo>
                        <a:pt x="527557" y="126237"/>
                        <a:pt x="528223" y="133924"/>
                        <a:pt x="533400" y="137160"/>
                      </a:cubicBezTo>
                      <a:cubicBezTo>
                        <a:pt x="542482" y="142836"/>
                        <a:pt x="553720" y="143933"/>
                        <a:pt x="563880" y="147320"/>
                      </a:cubicBezTo>
                      <a:cubicBezTo>
                        <a:pt x="568960" y="149013"/>
                        <a:pt x="574665" y="149430"/>
                        <a:pt x="579120" y="152400"/>
                      </a:cubicBezTo>
                      <a:cubicBezTo>
                        <a:pt x="602241" y="167814"/>
                        <a:pt x="585563" y="158626"/>
                        <a:pt x="609600" y="167640"/>
                      </a:cubicBezTo>
                      <a:cubicBezTo>
                        <a:pt x="618138" y="170842"/>
                        <a:pt x="626098" y="175822"/>
                        <a:pt x="635000" y="177800"/>
                      </a:cubicBezTo>
                      <a:cubicBezTo>
                        <a:pt x="641612" y="179269"/>
                        <a:pt x="648547" y="177800"/>
                        <a:pt x="655320" y="177800"/>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5" name="Freeform 134"/>
                <p:cNvSpPr/>
                <p:nvPr/>
              </p:nvSpPr>
              <p:spPr>
                <a:xfrm>
                  <a:off x="7528960" y="4070069"/>
                  <a:ext cx="767080" cy="239386"/>
                </a:xfrm>
                <a:custGeom>
                  <a:avLst/>
                  <a:gdLst>
                    <a:gd name="connsiteX0" fmla="*/ 0 w 767080"/>
                    <a:gd name="connsiteY0" fmla="*/ 30480 h 239386"/>
                    <a:gd name="connsiteX1" fmla="*/ 309880 w 767080"/>
                    <a:gd name="connsiteY1" fmla="*/ 25400 h 239386"/>
                    <a:gd name="connsiteX2" fmla="*/ 330200 w 767080"/>
                    <a:gd name="connsiteY2" fmla="*/ 20320 h 239386"/>
                    <a:gd name="connsiteX3" fmla="*/ 355600 w 767080"/>
                    <a:gd name="connsiteY3" fmla="*/ 15240 h 239386"/>
                    <a:gd name="connsiteX4" fmla="*/ 391160 w 767080"/>
                    <a:gd name="connsiteY4" fmla="*/ 5080 h 239386"/>
                    <a:gd name="connsiteX5" fmla="*/ 416560 w 767080"/>
                    <a:gd name="connsiteY5" fmla="*/ 0 h 239386"/>
                    <a:gd name="connsiteX6" fmla="*/ 477520 w 767080"/>
                    <a:gd name="connsiteY6" fmla="*/ 5080 h 239386"/>
                    <a:gd name="connsiteX7" fmla="*/ 492760 w 767080"/>
                    <a:gd name="connsiteY7" fmla="*/ 20320 h 239386"/>
                    <a:gd name="connsiteX8" fmla="*/ 523240 w 767080"/>
                    <a:gd name="connsiteY8" fmla="*/ 45720 h 239386"/>
                    <a:gd name="connsiteX9" fmla="*/ 533400 w 767080"/>
                    <a:gd name="connsiteY9" fmla="*/ 60960 h 239386"/>
                    <a:gd name="connsiteX10" fmla="*/ 568960 w 767080"/>
                    <a:gd name="connsiteY10" fmla="*/ 96520 h 239386"/>
                    <a:gd name="connsiteX11" fmla="*/ 584200 w 767080"/>
                    <a:gd name="connsiteY11" fmla="*/ 111760 h 239386"/>
                    <a:gd name="connsiteX12" fmla="*/ 604520 w 767080"/>
                    <a:gd name="connsiteY12" fmla="*/ 121920 h 239386"/>
                    <a:gd name="connsiteX13" fmla="*/ 619760 w 767080"/>
                    <a:gd name="connsiteY13" fmla="*/ 137160 h 239386"/>
                    <a:gd name="connsiteX14" fmla="*/ 640080 w 767080"/>
                    <a:gd name="connsiteY14" fmla="*/ 147320 h 239386"/>
                    <a:gd name="connsiteX15" fmla="*/ 695960 w 767080"/>
                    <a:gd name="connsiteY15" fmla="*/ 172720 h 239386"/>
                    <a:gd name="connsiteX16" fmla="*/ 711200 w 767080"/>
                    <a:gd name="connsiteY16" fmla="*/ 182880 h 239386"/>
                    <a:gd name="connsiteX17" fmla="*/ 731520 w 767080"/>
                    <a:gd name="connsiteY17" fmla="*/ 193040 h 239386"/>
                    <a:gd name="connsiteX18" fmla="*/ 746760 w 767080"/>
                    <a:gd name="connsiteY18" fmla="*/ 208280 h 239386"/>
                    <a:gd name="connsiteX19" fmla="*/ 762000 w 767080"/>
                    <a:gd name="connsiteY19" fmla="*/ 238760 h 239386"/>
                    <a:gd name="connsiteX20" fmla="*/ 767080 w 767080"/>
                    <a:gd name="connsiteY20" fmla="*/ 238760 h 239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7080" h="239386">
                      <a:moveTo>
                        <a:pt x="0" y="30480"/>
                      </a:moveTo>
                      <a:cubicBezTo>
                        <a:pt x="113006" y="58732"/>
                        <a:pt x="27311" y="39297"/>
                        <a:pt x="309880" y="25400"/>
                      </a:cubicBezTo>
                      <a:cubicBezTo>
                        <a:pt x="316853" y="25057"/>
                        <a:pt x="323384" y="21835"/>
                        <a:pt x="330200" y="20320"/>
                      </a:cubicBezTo>
                      <a:cubicBezTo>
                        <a:pt x="338629" y="18447"/>
                        <a:pt x="347171" y="17113"/>
                        <a:pt x="355600" y="15240"/>
                      </a:cubicBezTo>
                      <a:cubicBezTo>
                        <a:pt x="441120" y="-3764"/>
                        <a:pt x="323275" y="22051"/>
                        <a:pt x="391160" y="5080"/>
                      </a:cubicBezTo>
                      <a:cubicBezTo>
                        <a:pt x="399537" y="2986"/>
                        <a:pt x="408093" y="1693"/>
                        <a:pt x="416560" y="0"/>
                      </a:cubicBezTo>
                      <a:cubicBezTo>
                        <a:pt x="436880" y="1693"/>
                        <a:pt x="457818" y="-174"/>
                        <a:pt x="477520" y="5080"/>
                      </a:cubicBezTo>
                      <a:cubicBezTo>
                        <a:pt x="484462" y="6931"/>
                        <a:pt x="487241" y="15721"/>
                        <a:pt x="492760" y="20320"/>
                      </a:cubicBezTo>
                      <a:cubicBezTo>
                        <a:pt x="514556" y="38484"/>
                        <a:pt x="503002" y="21434"/>
                        <a:pt x="523240" y="45720"/>
                      </a:cubicBezTo>
                      <a:cubicBezTo>
                        <a:pt x="527149" y="50410"/>
                        <a:pt x="529316" y="56422"/>
                        <a:pt x="533400" y="60960"/>
                      </a:cubicBezTo>
                      <a:cubicBezTo>
                        <a:pt x="544614" y="73420"/>
                        <a:pt x="557107" y="84667"/>
                        <a:pt x="568960" y="96520"/>
                      </a:cubicBezTo>
                      <a:cubicBezTo>
                        <a:pt x="574040" y="101600"/>
                        <a:pt x="577774" y="108547"/>
                        <a:pt x="584200" y="111760"/>
                      </a:cubicBezTo>
                      <a:cubicBezTo>
                        <a:pt x="590973" y="115147"/>
                        <a:pt x="598358" y="117518"/>
                        <a:pt x="604520" y="121920"/>
                      </a:cubicBezTo>
                      <a:cubicBezTo>
                        <a:pt x="610366" y="126096"/>
                        <a:pt x="613914" y="132984"/>
                        <a:pt x="619760" y="137160"/>
                      </a:cubicBezTo>
                      <a:cubicBezTo>
                        <a:pt x="625922" y="141562"/>
                        <a:pt x="633586" y="143424"/>
                        <a:pt x="640080" y="147320"/>
                      </a:cubicBezTo>
                      <a:cubicBezTo>
                        <a:pt x="684022" y="173685"/>
                        <a:pt x="654148" y="164358"/>
                        <a:pt x="695960" y="172720"/>
                      </a:cubicBezTo>
                      <a:cubicBezTo>
                        <a:pt x="701040" y="176107"/>
                        <a:pt x="705899" y="179851"/>
                        <a:pt x="711200" y="182880"/>
                      </a:cubicBezTo>
                      <a:cubicBezTo>
                        <a:pt x="717775" y="186637"/>
                        <a:pt x="725358" y="188638"/>
                        <a:pt x="731520" y="193040"/>
                      </a:cubicBezTo>
                      <a:cubicBezTo>
                        <a:pt x="737366" y="197216"/>
                        <a:pt x="742161" y="202761"/>
                        <a:pt x="746760" y="208280"/>
                      </a:cubicBezTo>
                      <a:cubicBezTo>
                        <a:pt x="786727" y="256241"/>
                        <a:pt x="731452" y="192938"/>
                        <a:pt x="762000" y="238760"/>
                      </a:cubicBezTo>
                      <a:cubicBezTo>
                        <a:pt x="762939" y="240169"/>
                        <a:pt x="765387" y="238760"/>
                        <a:pt x="767080" y="238760"/>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6" name="Freeform 135"/>
                <p:cNvSpPr/>
                <p:nvPr/>
              </p:nvSpPr>
              <p:spPr>
                <a:xfrm>
                  <a:off x="7386720" y="4085929"/>
                  <a:ext cx="782320" cy="314340"/>
                </a:xfrm>
                <a:custGeom>
                  <a:avLst/>
                  <a:gdLst>
                    <a:gd name="connsiteX0" fmla="*/ 0 w 782320"/>
                    <a:gd name="connsiteY0" fmla="*/ 19700 h 314340"/>
                    <a:gd name="connsiteX1" fmla="*/ 340360 w 782320"/>
                    <a:gd name="connsiteY1" fmla="*/ 19700 h 314340"/>
                    <a:gd name="connsiteX2" fmla="*/ 391160 w 782320"/>
                    <a:gd name="connsiteY2" fmla="*/ 9540 h 314340"/>
                    <a:gd name="connsiteX3" fmla="*/ 609600 w 782320"/>
                    <a:gd name="connsiteY3" fmla="*/ 29860 h 314340"/>
                    <a:gd name="connsiteX4" fmla="*/ 624840 w 782320"/>
                    <a:gd name="connsiteY4" fmla="*/ 45100 h 314340"/>
                    <a:gd name="connsiteX5" fmla="*/ 635000 w 782320"/>
                    <a:gd name="connsiteY5" fmla="*/ 75580 h 314340"/>
                    <a:gd name="connsiteX6" fmla="*/ 640080 w 782320"/>
                    <a:gd name="connsiteY6" fmla="*/ 95900 h 314340"/>
                    <a:gd name="connsiteX7" fmla="*/ 665480 w 782320"/>
                    <a:gd name="connsiteY7" fmla="*/ 167020 h 314340"/>
                    <a:gd name="connsiteX8" fmla="*/ 670560 w 782320"/>
                    <a:gd name="connsiteY8" fmla="*/ 253380 h 314340"/>
                    <a:gd name="connsiteX9" fmla="*/ 680720 w 782320"/>
                    <a:gd name="connsiteY9" fmla="*/ 283860 h 314340"/>
                    <a:gd name="connsiteX10" fmla="*/ 701040 w 782320"/>
                    <a:gd name="connsiteY10" fmla="*/ 299100 h 314340"/>
                    <a:gd name="connsiteX11" fmla="*/ 716280 w 782320"/>
                    <a:gd name="connsiteY11" fmla="*/ 309260 h 314340"/>
                    <a:gd name="connsiteX12" fmla="*/ 741680 w 782320"/>
                    <a:gd name="connsiteY12" fmla="*/ 314340 h 314340"/>
                    <a:gd name="connsiteX13" fmla="*/ 782320 w 782320"/>
                    <a:gd name="connsiteY13" fmla="*/ 299100 h 31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2320" h="314340">
                      <a:moveTo>
                        <a:pt x="0" y="19700"/>
                      </a:moveTo>
                      <a:cubicBezTo>
                        <a:pt x="121974" y="50193"/>
                        <a:pt x="41675" y="31975"/>
                        <a:pt x="340360" y="19700"/>
                      </a:cubicBezTo>
                      <a:cubicBezTo>
                        <a:pt x="357614" y="18991"/>
                        <a:pt x="391160" y="9540"/>
                        <a:pt x="391160" y="9540"/>
                      </a:cubicBezTo>
                      <a:cubicBezTo>
                        <a:pt x="524180" y="12951"/>
                        <a:pt x="545859" y="-24775"/>
                        <a:pt x="609600" y="29860"/>
                      </a:cubicBezTo>
                      <a:cubicBezTo>
                        <a:pt x="615055" y="34535"/>
                        <a:pt x="619760" y="40020"/>
                        <a:pt x="624840" y="45100"/>
                      </a:cubicBezTo>
                      <a:cubicBezTo>
                        <a:pt x="628227" y="55260"/>
                        <a:pt x="632403" y="65190"/>
                        <a:pt x="635000" y="75580"/>
                      </a:cubicBezTo>
                      <a:cubicBezTo>
                        <a:pt x="636693" y="82353"/>
                        <a:pt x="637732" y="89325"/>
                        <a:pt x="640080" y="95900"/>
                      </a:cubicBezTo>
                      <a:cubicBezTo>
                        <a:pt x="668721" y="176095"/>
                        <a:pt x="653784" y="120235"/>
                        <a:pt x="665480" y="167020"/>
                      </a:cubicBezTo>
                      <a:cubicBezTo>
                        <a:pt x="667173" y="195807"/>
                        <a:pt x="666830" y="224786"/>
                        <a:pt x="670560" y="253380"/>
                      </a:cubicBezTo>
                      <a:cubicBezTo>
                        <a:pt x="671945" y="264000"/>
                        <a:pt x="672152" y="277434"/>
                        <a:pt x="680720" y="283860"/>
                      </a:cubicBezTo>
                      <a:cubicBezTo>
                        <a:pt x="687493" y="288940"/>
                        <a:pt x="694150" y="294179"/>
                        <a:pt x="701040" y="299100"/>
                      </a:cubicBezTo>
                      <a:cubicBezTo>
                        <a:pt x="706008" y="302649"/>
                        <a:pt x="710563" y="307116"/>
                        <a:pt x="716280" y="309260"/>
                      </a:cubicBezTo>
                      <a:cubicBezTo>
                        <a:pt x="724365" y="312292"/>
                        <a:pt x="733213" y="312647"/>
                        <a:pt x="741680" y="314340"/>
                      </a:cubicBezTo>
                      <a:cubicBezTo>
                        <a:pt x="780988" y="308725"/>
                        <a:pt x="771885" y="319970"/>
                        <a:pt x="782320" y="299100"/>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7" name="Oval 116"/>
              <p:cNvSpPr/>
              <p:nvPr/>
            </p:nvSpPr>
            <p:spPr>
              <a:xfrm rot="13887224" flipH="1">
                <a:off x="7133401" y="3949854"/>
                <a:ext cx="124115" cy="136796"/>
              </a:xfrm>
              <a:prstGeom prst="ellipse">
                <a:avLst/>
              </a:prstGeom>
              <a:solidFill>
                <a:schemeClr val="accent2">
                  <a:lumMod val="5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2" name="Group 91"/>
            <p:cNvGrpSpPr/>
            <p:nvPr/>
          </p:nvGrpSpPr>
          <p:grpSpPr>
            <a:xfrm>
              <a:off x="8118450" y="1190101"/>
              <a:ext cx="2265680" cy="3418413"/>
              <a:chOff x="6218320" y="2043149"/>
              <a:chExt cx="2265680" cy="2357120"/>
            </a:xfrm>
          </p:grpSpPr>
          <p:sp>
            <p:nvSpPr>
              <p:cNvPr id="93" name="Freeform 92"/>
              <p:cNvSpPr/>
              <p:nvPr/>
            </p:nvSpPr>
            <p:spPr>
              <a:xfrm>
                <a:off x="6807162" y="2595079"/>
                <a:ext cx="892719" cy="1570322"/>
              </a:xfrm>
              <a:custGeom>
                <a:avLst/>
                <a:gdLst>
                  <a:gd name="connsiteX0" fmla="*/ 0 w 1689100"/>
                  <a:gd name="connsiteY0" fmla="*/ 1917700 h 1968500"/>
                  <a:gd name="connsiteX1" fmla="*/ 228600 w 1689100"/>
                  <a:gd name="connsiteY1" fmla="*/ 1689100 h 1968500"/>
                  <a:gd name="connsiteX2" fmla="*/ 368300 w 1689100"/>
                  <a:gd name="connsiteY2" fmla="*/ 1422400 h 1968500"/>
                  <a:gd name="connsiteX3" fmla="*/ 495300 w 1689100"/>
                  <a:gd name="connsiteY3" fmla="*/ 939800 h 1968500"/>
                  <a:gd name="connsiteX4" fmla="*/ 749300 w 1689100"/>
                  <a:gd name="connsiteY4" fmla="*/ 533400 h 1968500"/>
                  <a:gd name="connsiteX5" fmla="*/ 800100 w 1689100"/>
                  <a:gd name="connsiteY5" fmla="*/ 25400 h 1968500"/>
                  <a:gd name="connsiteX6" fmla="*/ 863600 w 1689100"/>
                  <a:gd name="connsiteY6" fmla="*/ 152400 h 1968500"/>
                  <a:gd name="connsiteX7" fmla="*/ 939800 w 1689100"/>
                  <a:gd name="connsiteY7" fmla="*/ 0 h 1968500"/>
                  <a:gd name="connsiteX8" fmla="*/ 990600 w 1689100"/>
                  <a:gd name="connsiteY8" fmla="*/ 546100 h 1968500"/>
                  <a:gd name="connsiteX9" fmla="*/ 1181100 w 1689100"/>
                  <a:gd name="connsiteY9" fmla="*/ 927100 h 1968500"/>
                  <a:gd name="connsiteX10" fmla="*/ 1257300 w 1689100"/>
                  <a:gd name="connsiteY10" fmla="*/ 1117600 h 1968500"/>
                  <a:gd name="connsiteX11" fmla="*/ 1371600 w 1689100"/>
                  <a:gd name="connsiteY11" fmla="*/ 1473200 h 1968500"/>
                  <a:gd name="connsiteX12" fmla="*/ 1536700 w 1689100"/>
                  <a:gd name="connsiteY12" fmla="*/ 1739900 h 1968500"/>
                  <a:gd name="connsiteX13" fmla="*/ 1689100 w 1689100"/>
                  <a:gd name="connsiteY13" fmla="*/ 1905000 h 1968500"/>
                  <a:gd name="connsiteX14" fmla="*/ 1536700 w 1689100"/>
                  <a:gd name="connsiteY14" fmla="*/ 1866900 h 1968500"/>
                  <a:gd name="connsiteX15" fmla="*/ 1473200 w 1689100"/>
                  <a:gd name="connsiteY15" fmla="*/ 1955800 h 1968500"/>
                  <a:gd name="connsiteX16" fmla="*/ 1295400 w 1689100"/>
                  <a:gd name="connsiteY16" fmla="*/ 1765300 h 1968500"/>
                  <a:gd name="connsiteX17" fmla="*/ 1143000 w 1689100"/>
                  <a:gd name="connsiteY17" fmla="*/ 1879600 h 1968500"/>
                  <a:gd name="connsiteX18" fmla="*/ 698500 w 1689100"/>
                  <a:gd name="connsiteY18" fmla="*/ 1854200 h 1968500"/>
                  <a:gd name="connsiteX19" fmla="*/ 457200 w 1689100"/>
                  <a:gd name="connsiteY19" fmla="*/ 1778000 h 1968500"/>
                  <a:gd name="connsiteX20" fmla="*/ 203200 w 1689100"/>
                  <a:gd name="connsiteY20" fmla="*/ 1968500 h 1968500"/>
                  <a:gd name="connsiteX21" fmla="*/ 177800 w 1689100"/>
                  <a:gd name="connsiteY21" fmla="*/ 1866900 h 1968500"/>
                  <a:gd name="connsiteX22" fmla="*/ 0 w 1689100"/>
                  <a:gd name="connsiteY22" fmla="*/ 1917700 h 1968500"/>
                  <a:gd name="connsiteX0" fmla="*/ 0 w 1689100"/>
                  <a:gd name="connsiteY0" fmla="*/ 1917700 h 1968500"/>
                  <a:gd name="connsiteX1" fmla="*/ 228600 w 1689100"/>
                  <a:gd name="connsiteY1" fmla="*/ 1689100 h 1968500"/>
                  <a:gd name="connsiteX2" fmla="*/ 368300 w 1689100"/>
                  <a:gd name="connsiteY2" fmla="*/ 1422400 h 1968500"/>
                  <a:gd name="connsiteX3" fmla="*/ 495300 w 1689100"/>
                  <a:gd name="connsiteY3" fmla="*/ 939800 h 1968500"/>
                  <a:gd name="connsiteX4" fmla="*/ 749300 w 1689100"/>
                  <a:gd name="connsiteY4" fmla="*/ 533400 h 1968500"/>
                  <a:gd name="connsiteX5" fmla="*/ 800100 w 1689100"/>
                  <a:gd name="connsiteY5" fmla="*/ 25400 h 1968500"/>
                  <a:gd name="connsiteX6" fmla="*/ 863600 w 1689100"/>
                  <a:gd name="connsiteY6" fmla="*/ 152400 h 1968500"/>
                  <a:gd name="connsiteX7" fmla="*/ 939800 w 1689100"/>
                  <a:gd name="connsiteY7" fmla="*/ 0 h 1968500"/>
                  <a:gd name="connsiteX8" fmla="*/ 990600 w 1689100"/>
                  <a:gd name="connsiteY8" fmla="*/ 546100 h 1968500"/>
                  <a:gd name="connsiteX9" fmla="*/ 1181100 w 1689100"/>
                  <a:gd name="connsiteY9" fmla="*/ 927100 h 1968500"/>
                  <a:gd name="connsiteX10" fmla="*/ 1257300 w 1689100"/>
                  <a:gd name="connsiteY10" fmla="*/ 1117600 h 1968500"/>
                  <a:gd name="connsiteX11" fmla="*/ 1371600 w 1689100"/>
                  <a:gd name="connsiteY11" fmla="*/ 1473200 h 1968500"/>
                  <a:gd name="connsiteX12" fmla="*/ 1536700 w 1689100"/>
                  <a:gd name="connsiteY12" fmla="*/ 1739900 h 1968500"/>
                  <a:gd name="connsiteX13" fmla="*/ 1689100 w 1689100"/>
                  <a:gd name="connsiteY13" fmla="*/ 1905000 h 1968500"/>
                  <a:gd name="connsiteX14" fmla="*/ 1536700 w 1689100"/>
                  <a:gd name="connsiteY14" fmla="*/ 1866900 h 1968500"/>
                  <a:gd name="connsiteX15" fmla="*/ 1473200 w 1689100"/>
                  <a:gd name="connsiteY15" fmla="*/ 1955800 h 1968500"/>
                  <a:gd name="connsiteX16" fmla="*/ 1295400 w 1689100"/>
                  <a:gd name="connsiteY16" fmla="*/ 1765300 h 1968500"/>
                  <a:gd name="connsiteX17" fmla="*/ 1143000 w 1689100"/>
                  <a:gd name="connsiteY17" fmla="*/ 1879600 h 1968500"/>
                  <a:gd name="connsiteX18" fmla="*/ 698500 w 1689100"/>
                  <a:gd name="connsiteY18" fmla="*/ 1854200 h 1968500"/>
                  <a:gd name="connsiteX19" fmla="*/ 457200 w 1689100"/>
                  <a:gd name="connsiteY19" fmla="*/ 1778000 h 1968500"/>
                  <a:gd name="connsiteX20" fmla="*/ 203200 w 1689100"/>
                  <a:gd name="connsiteY20" fmla="*/ 1968500 h 1968500"/>
                  <a:gd name="connsiteX21" fmla="*/ 177800 w 1689100"/>
                  <a:gd name="connsiteY21" fmla="*/ 1866900 h 1968500"/>
                  <a:gd name="connsiteX22" fmla="*/ 0 w 1689100"/>
                  <a:gd name="connsiteY22" fmla="*/ 1917700 h 1968500"/>
                  <a:gd name="connsiteX0" fmla="*/ 0 w 1689100"/>
                  <a:gd name="connsiteY0" fmla="*/ 1917700 h 1968500"/>
                  <a:gd name="connsiteX1" fmla="*/ 228600 w 1689100"/>
                  <a:gd name="connsiteY1" fmla="*/ 1689100 h 1968500"/>
                  <a:gd name="connsiteX2" fmla="*/ 368300 w 1689100"/>
                  <a:gd name="connsiteY2" fmla="*/ 1422400 h 1968500"/>
                  <a:gd name="connsiteX3" fmla="*/ 495300 w 1689100"/>
                  <a:gd name="connsiteY3" fmla="*/ 939800 h 1968500"/>
                  <a:gd name="connsiteX4" fmla="*/ 482600 w 1689100"/>
                  <a:gd name="connsiteY4" fmla="*/ 927100 h 1968500"/>
                  <a:gd name="connsiteX5" fmla="*/ 749300 w 1689100"/>
                  <a:gd name="connsiteY5" fmla="*/ 533400 h 1968500"/>
                  <a:gd name="connsiteX6" fmla="*/ 800100 w 1689100"/>
                  <a:gd name="connsiteY6" fmla="*/ 25400 h 1968500"/>
                  <a:gd name="connsiteX7" fmla="*/ 863600 w 1689100"/>
                  <a:gd name="connsiteY7" fmla="*/ 152400 h 1968500"/>
                  <a:gd name="connsiteX8" fmla="*/ 939800 w 1689100"/>
                  <a:gd name="connsiteY8" fmla="*/ 0 h 1968500"/>
                  <a:gd name="connsiteX9" fmla="*/ 990600 w 1689100"/>
                  <a:gd name="connsiteY9" fmla="*/ 546100 h 1968500"/>
                  <a:gd name="connsiteX10" fmla="*/ 1181100 w 1689100"/>
                  <a:gd name="connsiteY10" fmla="*/ 927100 h 1968500"/>
                  <a:gd name="connsiteX11" fmla="*/ 1257300 w 1689100"/>
                  <a:gd name="connsiteY11" fmla="*/ 1117600 h 1968500"/>
                  <a:gd name="connsiteX12" fmla="*/ 1371600 w 1689100"/>
                  <a:gd name="connsiteY12" fmla="*/ 1473200 h 1968500"/>
                  <a:gd name="connsiteX13" fmla="*/ 1536700 w 1689100"/>
                  <a:gd name="connsiteY13" fmla="*/ 1739900 h 1968500"/>
                  <a:gd name="connsiteX14" fmla="*/ 1689100 w 1689100"/>
                  <a:gd name="connsiteY14" fmla="*/ 1905000 h 1968500"/>
                  <a:gd name="connsiteX15" fmla="*/ 1536700 w 1689100"/>
                  <a:gd name="connsiteY15" fmla="*/ 1866900 h 1968500"/>
                  <a:gd name="connsiteX16" fmla="*/ 1473200 w 1689100"/>
                  <a:gd name="connsiteY16" fmla="*/ 1955800 h 1968500"/>
                  <a:gd name="connsiteX17" fmla="*/ 1295400 w 1689100"/>
                  <a:gd name="connsiteY17" fmla="*/ 1765300 h 1968500"/>
                  <a:gd name="connsiteX18" fmla="*/ 1143000 w 1689100"/>
                  <a:gd name="connsiteY18" fmla="*/ 1879600 h 1968500"/>
                  <a:gd name="connsiteX19" fmla="*/ 698500 w 1689100"/>
                  <a:gd name="connsiteY19" fmla="*/ 1854200 h 1968500"/>
                  <a:gd name="connsiteX20" fmla="*/ 457200 w 1689100"/>
                  <a:gd name="connsiteY20" fmla="*/ 1778000 h 1968500"/>
                  <a:gd name="connsiteX21" fmla="*/ 203200 w 1689100"/>
                  <a:gd name="connsiteY21" fmla="*/ 1968500 h 1968500"/>
                  <a:gd name="connsiteX22" fmla="*/ 177800 w 1689100"/>
                  <a:gd name="connsiteY22" fmla="*/ 1866900 h 1968500"/>
                  <a:gd name="connsiteX23" fmla="*/ 0 w 1689100"/>
                  <a:gd name="connsiteY23" fmla="*/ 1917700 h 1968500"/>
                  <a:gd name="connsiteX0" fmla="*/ 0 w 1689100"/>
                  <a:gd name="connsiteY0" fmla="*/ 1917700 h 1968500"/>
                  <a:gd name="connsiteX1" fmla="*/ 228600 w 1689100"/>
                  <a:gd name="connsiteY1" fmla="*/ 1689100 h 1968500"/>
                  <a:gd name="connsiteX2" fmla="*/ 368300 w 1689100"/>
                  <a:gd name="connsiteY2" fmla="*/ 1422400 h 1968500"/>
                  <a:gd name="connsiteX3" fmla="*/ 495300 w 1689100"/>
                  <a:gd name="connsiteY3" fmla="*/ 939800 h 1968500"/>
                  <a:gd name="connsiteX4" fmla="*/ 749300 w 1689100"/>
                  <a:gd name="connsiteY4" fmla="*/ 533400 h 1968500"/>
                  <a:gd name="connsiteX5" fmla="*/ 800100 w 1689100"/>
                  <a:gd name="connsiteY5" fmla="*/ 25400 h 1968500"/>
                  <a:gd name="connsiteX6" fmla="*/ 863600 w 1689100"/>
                  <a:gd name="connsiteY6" fmla="*/ 152400 h 1968500"/>
                  <a:gd name="connsiteX7" fmla="*/ 939800 w 1689100"/>
                  <a:gd name="connsiteY7" fmla="*/ 0 h 1968500"/>
                  <a:gd name="connsiteX8" fmla="*/ 990600 w 1689100"/>
                  <a:gd name="connsiteY8" fmla="*/ 546100 h 1968500"/>
                  <a:gd name="connsiteX9" fmla="*/ 1181100 w 1689100"/>
                  <a:gd name="connsiteY9" fmla="*/ 927100 h 1968500"/>
                  <a:gd name="connsiteX10" fmla="*/ 1257300 w 1689100"/>
                  <a:gd name="connsiteY10" fmla="*/ 1117600 h 1968500"/>
                  <a:gd name="connsiteX11" fmla="*/ 1371600 w 1689100"/>
                  <a:gd name="connsiteY11" fmla="*/ 1473200 h 1968500"/>
                  <a:gd name="connsiteX12" fmla="*/ 1536700 w 1689100"/>
                  <a:gd name="connsiteY12" fmla="*/ 1739900 h 1968500"/>
                  <a:gd name="connsiteX13" fmla="*/ 1689100 w 1689100"/>
                  <a:gd name="connsiteY13" fmla="*/ 1905000 h 1968500"/>
                  <a:gd name="connsiteX14" fmla="*/ 1536700 w 1689100"/>
                  <a:gd name="connsiteY14" fmla="*/ 1866900 h 1968500"/>
                  <a:gd name="connsiteX15" fmla="*/ 1473200 w 1689100"/>
                  <a:gd name="connsiteY15" fmla="*/ 1955800 h 1968500"/>
                  <a:gd name="connsiteX16" fmla="*/ 1295400 w 1689100"/>
                  <a:gd name="connsiteY16" fmla="*/ 1765300 h 1968500"/>
                  <a:gd name="connsiteX17" fmla="*/ 1143000 w 1689100"/>
                  <a:gd name="connsiteY17" fmla="*/ 1879600 h 1968500"/>
                  <a:gd name="connsiteX18" fmla="*/ 698500 w 1689100"/>
                  <a:gd name="connsiteY18" fmla="*/ 1854200 h 1968500"/>
                  <a:gd name="connsiteX19" fmla="*/ 457200 w 1689100"/>
                  <a:gd name="connsiteY19" fmla="*/ 1778000 h 1968500"/>
                  <a:gd name="connsiteX20" fmla="*/ 203200 w 1689100"/>
                  <a:gd name="connsiteY20" fmla="*/ 1968500 h 1968500"/>
                  <a:gd name="connsiteX21" fmla="*/ 177800 w 1689100"/>
                  <a:gd name="connsiteY21" fmla="*/ 1866900 h 1968500"/>
                  <a:gd name="connsiteX22" fmla="*/ 0 w 1689100"/>
                  <a:gd name="connsiteY22" fmla="*/ 1917700 h 1968500"/>
                  <a:gd name="connsiteX0" fmla="*/ 0 w 1689100"/>
                  <a:gd name="connsiteY0" fmla="*/ 1917700 h 1968500"/>
                  <a:gd name="connsiteX1" fmla="*/ 228600 w 1689100"/>
                  <a:gd name="connsiteY1" fmla="*/ 1689100 h 1968500"/>
                  <a:gd name="connsiteX2" fmla="*/ 368300 w 1689100"/>
                  <a:gd name="connsiteY2" fmla="*/ 1422400 h 1968500"/>
                  <a:gd name="connsiteX3" fmla="*/ 495300 w 1689100"/>
                  <a:gd name="connsiteY3" fmla="*/ 939800 h 1968500"/>
                  <a:gd name="connsiteX4" fmla="*/ 749300 w 1689100"/>
                  <a:gd name="connsiteY4" fmla="*/ 533400 h 1968500"/>
                  <a:gd name="connsiteX5" fmla="*/ 800100 w 1689100"/>
                  <a:gd name="connsiteY5" fmla="*/ 25400 h 1968500"/>
                  <a:gd name="connsiteX6" fmla="*/ 863600 w 1689100"/>
                  <a:gd name="connsiteY6" fmla="*/ 152400 h 1968500"/>
                  <a:gd name="connsiteX7" fmla="*/ 939800 w 1689100"/>
                  <a:gd name="connsiteY7" fmla="*/ 0 h 1968500"/>
                  <a:gd name="connsiteX8" fmla="*/ 990600 w 1689100"/>
                  <a:gd name="connsiteY8" fmla="*/ 546100 h 1968500"/>
                  <a:gd name="connsiteX9" fmla="*/ 1181100 w 1689100"/>
                  <a:gd name="connsiteY9" fmla="*/ 927100 h 1968500"/>
                  <a:gd name="connsiteX10" fmla="*/ 1257300 w 1689100"/>
                  <a:gd name="connsiteY10" fmla="*/ 1117600 h 1968500"/>
                  <a:gd name="connsiteX11" fmla="*/ 1371600 w 1689100"/>
                  <a:gd name="connsiteY11" fmla="*/ 1473200 h 1968500"/>
                  <a:gd name="connsiteX12" fmla="*/ 1536700 w 1689100"/>
                  <a:gd name="connsiteY12" fmla="*/ 1739900 h 1968500"/>
                  <a:gd name="connsiteX13" fmla="*/ 1689100 w 1689100"/>
                  <a:gd name="connsiteY13" fmla="*/ 1905000 h 1968500"/>
                  <a:gd name="connsiteX14" fmla="*/ 1536700 w 1689100"/>
                  <a:gd name="connsiteY14" fmla="*/ 1866900 h 1968500"/>
                  <a:gd name="connsiteX15" fmla="*/ 1473200 w 1689100"/>
                  <a:gd name="connsiteY15" fmla="*/ 1955800 h 1968500"/>
                  <a:gd name="connsiteX16" fmla="*/ 1295400 w 1689100"/>
                  <a:gd name="connsiteY16" fmla="*/ 1765300 h 1968500"/>
                  <a:gd name="connsiteX17" fmla="*/ 1143000 w 1689100"/>
                  <a:gd name="connsiteY17" fmla="*/ 1879600 h 1968500"/>
                  <a:gd name="connsiteX18" fmla="*/ 698500 w 1689100"/>
                  <a:gd name="connsiteY18" fmla="*/ 1854200 h 1968500"/>
                  <a:gd name="connsiteX19" fmla="*/ 457200 w 1689100"/>
                  <a:gd name="connsiteY19" fmla="*/ 1778000 h 1968500"/>
                  <a:gd name="connsiteX20" fmla="*/ 203200 w 1689100"/>
                  <a:gd name="connsiteY20" fmla="*/ 1968500 h 1968500"/>
                  <a:gd name="connsiteX21" fmla="*/ 177800 w 1689100"/>
                  <a:gd name="connsiteY21" fmla="*/ 1866900 h 1968500"/>
                  <a:gd name="connsiteX22" fmla="*/ 0 w 1689100"/>
                  <a:gd name="connsiteY22" fmla="*/ 1917700 h 1968500"/>
                  <a:gd name="connsiteX0" fmla="*/ 0 w 1689100"/>
                  <a:gd name="connsiteY0" fmla="*/ 1917700 h 1968500"/>
                  <a:gd name="connsiteX1" fmla="*/ 228600 w 1689100"/>
                  <a:gd name="connsiteY1" fmla="*/ 1689100 h 1968500"/>
                  <a:gd name="connsiteX2" fmla="*/ 368300 w 1689100"/>
                  <a:gd name="connsiteY2" fmla="*/ 1422400 h 1968500"/>
                  <a:gd name="connsiteX3" fmla="*/ 571500 w 1689100"/>
                  <a:gd name="connsiteY3" fmla="*/ 863600 h 1968500"/>
                  <a:gd name="connsiteX4" fmla="*/ 749300 w 1689100"/>
                  <a:gd name="connsiteY4" fmla="*/ 533400 h 1968500"/>
                  <a:gd name="connsiteX5" fmla="*/ 800100 w 1689100"/>
                  <a:gd name="connsiteY5" fmla="*/ 25400 h 1968500"/>
                  <a:gd name="connsiteX6" fmla="*/ 863600 w 1689100"/>
                  <a:gd name="connsiteY6" fmla="*/ 152400 h 1968500"/>
                  <a:gd name="connsiteX7" fmla="*/ 939800 w 1689100"/>
                  <a:gd name="connsiteY7" fmla="*/ 0 h 1968500"/>
                  <a:gd name="connsiteX8" fmla="*/ 990600 w 1689100"/>
                  <a:gd name="connsiteY8" fmla="*/ 546100 h 1968500"/>
                  <a:gd name="connsiteX9" fmla="*/ 1181100 w 1689100"/>
                  <a:gd name="connsiteY9" fmla="*/ 927100 h 1968500"/>
                  <a:gd name="connsiteX10" fmla="*/ 1257300 w 1689100"/>
                  <a:gd name="connsiteY10" fmla="*/ 1117600 h 1968500"/>
                  <a:gd name="connsiteX11" fmla="*/ 1371600 w 1689100"/>
                  <a:gd name="connsiteY11" fmla="*/ 1473200 h 1968500"/>
                  <a:gd name="connsiteX12" fmla="*/ 1536700 w 1689100"/>
                  <a:gd name="connsiteY12" fmla="*/ 1739900 h 1968500"/>
                  <a:gd name="connsiteX13" fmla="*/ 1689100 w 1689100"/>
                  <a:gd name="connsiteY13" fmla="*/ 1905000 h 1968500"/>
                  <a:gd name="connsiteX14" fmla="*/ 1536700 w 1689100"/>
                  <a:gd name="connsiteY14" fmla="*/ 1866900 h 1968500"/>
                  <a:gd name="connsiteX15" fmla="*/ 1473200 w 1689100"/>
                  <a:gd name="connsiteY15" fmla="*/ 1955800 h 1968500"/>
                  <a:gd name="connsiteX16" fmla="*/ 1295400 w 1689100"/>
                  <a:gd name="connsiteY16" fmla="*/ 1765300 h 1968500"/>
                  <a:gd name="connsiteX17" fmla="*/ 1143000 w 1689100"/>
                  <a:gd name="connsiteY17" fmla="*/ 1879600 h 1968500"/>
                  <a:gd name="connsiteX18" fmla="*/ 698500 w 1689100"/>
                  <a:gd name="connsiteY18" fmla="*/ 1854200 h 1968500"/>
                  <a:gd name="connsiteX19" fmla="*/ 457200 w 1689100"/>
                  <a:gd name="connsiteY19" fmla="*/ 1778000 h 1968500"/>
                  <a:gd name="connsiteX20" fmla="*/ 203200 w 1689100"/>
                  <a:gd name="connsiteY20" fmla="*/ 1968500 h 1968500"/>
                  <a:gd name="connsiteX21" fmla="*/ 177800 w 1689100"/>
                  <a:gd name="connsiteY21" fmla="*/ 1866900 h 1968500"/>
                  <a:gd name="connsiteX22" fmla="*/ 0 w 1689100"/>
                  <a:gd name="connsiteY22" fmla="*/ 1917700 h 1968500"/>
                  <a:gd name="connsiteX0" fmla="*/ 0 w 1689100"/>
                  <a:gd name="connsiteY0" fmla="*/ 2974532 h 3025332"/>
                  <a:gd name="connsiteX1" fmla="*/ 228600 w 1689100"/>
                  <a:gd name="connsiteY1" fmla="*/ 2745932 h 3025332"/>
                  <a:gd name="connsiteX2" fmla="*/ 368300 w 1689100"/>
                  <a:gd name="connsiteY2" fmla="*/ 2479232 h 3025332"/>
                  <a:gd name="connsiteX3" fmla="*/ 571500 w 1689100"/>
                  <a:gd name="connsiteY3" fmla="*/ 1920432 h 3025332"/>
                  <a:gd name="connsiteX4" fmla="*/ 749300 w 1689100"/>
                  <a:gd name="connsiteY4" fmla="*/ 1590232 h 3025332"/>
                  <a:gd name="connsiteX5" fmla="*/ 800100 w 1689100"/>
                  <a:gd name="connsiteY5" fmla="*/ 1082232 h 3025332"/>
                  <a:gd name="connsiteX6" fmla="*/ 893126 w 1689100"/>
                  <a:gd name="connsiteY6" fmla="*/ 0 h 3025332"/>
                  <a:gd name="connsiteX7" fmla="*/ 939800 w 1689100"/>
                  <a:gd name="connsiteY7" fmla="*/ 1056832 h 3025332"/>
                  <a:gd name="connsiteX8" fmla="*/ 990600 w 1689100"/>
                  <a:gd name="connsiteY8" fmla="*/ 1602932 h 3025332"/>
                  <a:gd name="connsiteX9" fmla="*/ 1181100 w 1689100"/>
                  <a:gd name="connsiteY9" fmla="*/ 1983932 h 3025332"/>
                  <a:gd name="connsiteX10" fmla="*/ 1257300 w 1689100"/>
                  <a:gd name="connsiteY10" fmla="*/ 2174432 h 3025332"/>
                  <a:gd name="connsiteX11" fmla="*/ 1371600 w 1689100"/>
                  <a:gd name="connsiteY11" fmla="*/ 2530032 h 3025332"/>
                  <a:gd name="connsiteX12" fmla="*/ 1536700 w 1689100"/>
                  <a:gd name="connsiteY12" fmla="*/ 2796732 h 3025332"/>
                  <a:gd name="connsiteX13" fmla="*/ 1689100 w 1689100"/>
                  <a:gd name="connsiteY13" fmla="*/ 2961832 h 3025332"/>
                  <a:gd name="connsiteX14" fmla="*/ 1536700 w 1689100"/>
                  <a:gd name="connsiteY14" fmla="*/ 2923732 h 3025332"/>
                  <a:gd name="connsiteX15" fmla="*/ 1473200 w 1689100"/>
                  <a:gd name="connsiteY15" fmla="*/ 3012632 h 3025332"/>
                  <a:gd name="connsiteX16" fmla="*/ 1295400 w 1689100"/>
                  <a:gd name="connsiteY16" fmla="*/ 2822132 h 3025332"/>
                  <a:gd name="connsiteX17" fmla="*/ 1143000 w 1689100"/>
                  <a:gd name="connsiteY17" fmla="*/ 2936432 h 3025332"/>
                  <a:gd name="connsiteX18" fmla="*/ 698500 w 1689100"/>
                  <a:gd name="connsiteY18" fmla="*/ 2911032 h 3025332"/>
                  <a:gd name="connsiteX19" fmla="*/ 457200 w 1689100"/>
                  <a:gd name="connsiteY19" fmla="*/ 2834832 h 3025332"/>
                  <a:gd name="connsiteX20" fmla="*/ 203200 w 1689100"/>
                  <a:gd name="connsiteY20" fmla="*/ 3025332 h 3025332"/>
                  <a:gd name="connsiteX21" fmla="*/ 177800 w 1689100"/>
                  <a:gd name="connsiteY21" fmla="*/ 2923732 h 3025332"/>
                  <a:gd name="connsiteX22" fmla="*/ 0 w 1689100"/>
                  <a:gd name="connsiteY22" fmla="*/ 2974532 h 3025332"/>
                  <a:gd name="connsiteX0" fmla="*/ 0 w 1689100"/>
                  <a:gd name="connsiteY0" fmla="*/ 2974532 h 3025332"/>
                  <a:gd name="connsiteX1" fmla="*/ 228600 w 1689100"/>
                  <a:gd name="connsiteY1" fmla="*/ 2745932 h 3025332"/>
                  <a:gd name="connsiteX2" fmla="*/ 368300 w 1689100"/>
                  <a:gd name="connsiteY2" fmla="*/ 2479232 h 3025332"/>
                  <a:gd name="connsiteX3" fmla="*/ 571500 w 1689100"/>
                  <a:gd name="connsiteY3" fmla="*/ 1920432 h 3025332"/>
                  <a:gd name="connsiteX4" fmla="*/ 749300 w 1689100"/>
                  <a:gd name="connsiteY4" fmla="*/ 1590232 h 3025332"/>
                  <a:gd name="connsiteX5" fmla="*/ 800100 w 1689100"/>
                  <a:gd name="connsiteY5" fmla="*/ 1082232 h 3025332"/>
                  <a:gd name="connsiteX6" fmla="*/ 893126 w 1689100"/>
                  <a:gd name="connsiteY6" fmla="*/ 0 h 3025332"/>
                  <a:gd name="connsiteX7" fmla="*/ 1164004 w 1689100"/>
                  <a:gd name="connsiteY7" fmla="*/ 214287 h 3025332"/>
                  <a:gd name="connsiteX8" fmla="*/ 939800 w 1689100"/>
                  <a:gd name="connsiteY8" fmla="*/ 1056832 h 3025332"/>
                  <a:gd name="connsiteX9" fmla="*/ 990600 w 1689100"/>
                  <a:gd name="connsiteY9" fmla="*/ 1602932 h 3025332"/>
                  <a:gd name="connsiteX10" fmla="*/ 1181100 w 1689100"/>
                  <a:gd name="connsiteY10" fmla="*/ 1983932 h 3025332"/>
                  <a:gd name="connsiteX11" fmla="*/ 1257300 w 1689100"/>
                  <a:gd name="connsiteY11" fmla="*/ 2174432 h 3025332"/>
                  <a:gd name="connsiteX12" fmla="*/ 1371600 w 1689100"/>
                  <a:gd name="connsiteY12" fmla="*/ 2530032 h 3025332"/>
                  <a:gd name="connsiteX13" fmla="*/ 1536700 w 1689100"/>
                  <a:gd name="connsiteY13" fmla="*/ 2796732 h 3025332"/>
                  <a:gd name="connsiteX14" fmla="*/ 1689100 w 1689100"/>
                  <a:gd name="connsiteY14" fmla="*/ 2961832 h 3025332"/>
                  <a:gd name="connsiteX15" fmla="*/ 1536700 w 1689100"/>
                  <a:gd name="connsiteY15" fmla="*/ 2923732 h 3025332"/>
                  <a:gd name="connsiteX16" fmla="*/ 1473200 w 1689100"/>
                  <a:gd name="connsiteY16" fmla="*/ 3012632 h 3025332"/>
                  <a:gd name="connsiteX17" fmla="*/ 1295400 w 1689100"/>
                  <a:gd name="connsiteY17" fmla="*/ 2822132 h 3025332"/>
                  <a:gd name="connsiteX18" fmla="*/ 1143000 w 1689100"/>
                  <a:gd name="connsiteY18" fmla="*/ 2936432 h 3025332"/>
                  <a:gd name="connsiteX19" fmla="*/ 698500 w 1689100"/>
                  <a:gd name="connsiteY19" fmla="*/ 2911032 h 3025332"/>
                  <a:gd name="connsiteX20" fmla="*/ 457200 w 1689100"/>
                  <a:gd name="connsiteY20" fmla="*/ 2834832 h 3025332"/>
                  <a:gd name="connsiteX21" fmla="*/ 203200 w 1689100"/>
                  <a:gd name="connsiteY21" fmla="*/ 3025332 h 3025332"/>
                  <a:gd name="connsiteX22" fmla="*/ 177800 w 1689100"/>
                  <a:gd name="connsiteY22" fmla="*/ 2923732 h 3025332"/>
                  <a:gd name="connsiteX23" fmla="*/ 0 w 1689100"/>
                  <a:gd name="connsiteY23" fmla="*/ 2974532 h 3025332"/>
                  <a:gd name="connsiteX0" fmla="*/ 0 w 1689100"/>
                  <a:gd name="connsiteY0" fmla="*/ 3147310 h 3198110"/>
                  <a:gd name="connsiteX1" fmla="*/ 228600 w 1689100"/>
                  <a:gd name="connsiteY1" fmla="*/ 2918710 h 3198110"/>
                  <a:gd name="connsiteX2" fmla="*/ 368300 w 1689100"/>
                  <a:gd name="connsiteY2" fmla="*/ 2652010 h 3198110"/>
                  <a:gd name="connsiteX3" fmla="*/ 571500 w 1689100"/>
                  <a:gd name="connsiteY3" fmla="*/ 2093210 h 3198110"/>
                  <a:gd name="connsiteX4" fmla="*/ 749300 w 1689100"/>
                  <a:gd name="connsiteY4" fmla="*/ 1763010 h 3198110"/>
                  <a:gd name="connsiteX5" fmla="*/ 800100 w 1689100"/>
                  <a:gd name="connsiteY5" fmla="*/ 1255010 h 3198110"/>
                  <a:gd name="connsiteX6" fmla="*/ 893126 w 1689100"/>
                  <a:gd name="connsiteY6" fmla="*/ 172778 h 3198110"/>
                  <a:gd name="connsiteX7" fmla="*/ 1114793 w 1689100"/>
                  <a:gd name="connsiteY7" fmla="*/ 34860 h 3198110"/>
                  <a:gd name="connsiteX8" fmla="*/ 939800 w 1689100"/>
                  <a:gd name="connsiteY8" fmla="*/ 1229610 h 3198110"/>
                  <a:gd name="connsiteX9" fmla="*/ 990600 w 1689100"/>
                  <a:gd name="connsiteY9" fmla="*/ 1775710 h 3198110"/>
                  <a:gd name="connsiteX10" fmla="*/ 1181100 w 1689100"/>
                  <a:gd name="connsiteY10" fmla="*/ 2156710 h 3198110"/>
                  <a:gd name="connsiteX11" fmla="*/ 1257300 w 1689100"/>
                  <a:gd name="connsiteY11" fmla="*/ 2347210 h 3198110"/>
                  <a:gd name="connsiteX12" fmla="*/ 1371600 w 1689100"/>
                  <a:gd name="connsiteY12" fmla="*/ 2702810 h 3198110"/>
                  <a:gd name="connsiteX13" fmla="*/ 1536700 w 1689100"/>
                  <a:gd name="connsiteY13" fmla="*/ 2969510 h 3198110"/>
                  <a:gd name="connsiteX14" fmla="*/ 1689100 w 1689100"/>
                  <a:gd name="connsiteY14" fmla="*/ 3134610 h 3198110"/>
                  <a:gd name="connsiteX15" fmla="*/ 1536700 w 1689100"/>
                  <a:gd name="connsiteY15" fmla="*/ 3096510 h 3198110"/>
                  <a:gd name="connsiteX16" fmla="*/ 1473200 w 1689100"/>
                  <a:gd name="connsiteY16" fmla="*/ 3185410 h 3198110"/>
                  <a:gd name="connsiteX17" fmla="*/ 1295400 w 1689100"/>
                  <a:gd name="connsiteY17" fmla="*/ 2994910 h 3198110"/>
                  <a:gd name="connsiteX18" fmla="*/ 1143000 w 1689100"/>
                  <a:gd name="connsiteY18" fmla="*/ 3109210 h 3198110"/>
                  <a:gd name="connsiteX19" fmla="*/ 698500 w 1689100"/>
                  <a:gd name="connsiteY19" fmla="*/ 3083810 h 3198110"/>
                  <a:gd name="connsiteX20" fmla="*/ 457200 w 1689100"/>
                  <a:gd name="connsiteY20" fmla="*/ 3007610 h 3198110"/>
                  <a:gd name="connsiteX21" fmla="*/ 203200 w 1689100"/>
                  <a:gd name="connsiteY21" fmla="*/ 3198110 h 3198110"/>
                  <a:gd name="connsiteX22" fmla="*/ 177800 w 1689100"/>
                  <a:gd name="connsiteY22" fmla="*/ 3096510 h 3198110"/>
                  <a:gd name="connsiteX23" fmla="*/ 0 w 1689100"/>
                  <a:gd name="connsiteY23" fmla="*/ 3147310 h 3198110"/>
                  <a:gd name="connsiteX0" fmla="*/ 0 w 1689100"/>
                  <a:gd name="connsiteY0" fmla="*/ 3039407 h 3090207"/>
                  <a:gd name="connsiteX1" fmla="*/ 228600 w 1689100"/>
                  <a:gd name="connsiteY1" fmla="*/ 2810807 h 3090207"/>
                  <a:gd name="connsiteX2" fmla="*/ 368300 w 1689100"/>
                  <a:gd name="connsiteY2" fmla="*/ 2544107 h 3090207"/>
                  <a:gd name="connsiteX3" fmla="*/ 571500 w 1689100"/>
                  <a:gd name="connsiteY3" fmla="*/ 1985307 h 3090207"/>
                  <a:gd name="connsiteX4" fmla="*/ 749300 w 1689100"/>
                  <a:gd name="connsiteY4" fmla="*/ 1655107 h 3090207"/>
                  <a:gd name="connsiteX5" fmla="*/ 800100 w 1689100"/>
                  <a:gd name="connsiteY5" fmla="*/ 1147107 h 3090207"/>
                  <a:gd name="connsiteX6" fmla="*/ 893126 w 1689100"/>
                  <a:gd name="connsiteY6" fmla="*/ 64875 h 3090207"/>
                  <a:gd name="connsiteX7" fmla="*/ 1006528 w 1689100"/>
                  <a:gd name="connsiteY7" fmla="*/ 44359 h 3090207"/>
                  <a:gd name="connsiteX8" fmla="*/ 939800 w 1689100"/>
                  <a:gd name="connsiteY8" fmla="*/ 1121707 h 3090207"/>
                  <a:gd name="connsiteX9" fmla="*/ 990600 w 1689100"/>
                  <a:gd name="connsiteY9" fmla="*/ 1667807 h 3090207"/>
                  <a:gd name="connsiteX10" fmla="*/ 1181100 w 1689100"/>
                  <a:gd name="connsiteY10" fmla="*/ 2048807 h 3090207"/>
                  <a:gd name="connsiteX11" fmla="*/ 1257300 w 1689100"/>
                  <a:gd name="connsiteY11" fmla="*/ 2239307 h 3090207"/>
                  <a:gd name="connsiteX12" fmla="*/ 1371600 w 1689100"/>
                  <a:gd name="connsiteY12" fmla="*/ 2594907 h 3090207"/>
                  <a:gd name="connsiteX13" fmla="*/ 1536700 w 1689100"/>
                  <a:gd name="connsiteY13" fmla="*/ 2861607 h 3090207"/>
                  <a:gd name="connsiteX14" fmla="*/ 1689100 w 1689100"/>
                  <a:gd name="connsiteY14" fmla="*/ 3026707 h 3090207"/>
                  <a:gd name="connsiteX15" fmla="*/ 1536700 w 1689100"/>
                  <a:gd name="connsiteY15" fmla="*/ 2988607 h 3090207"/>
                  <a:gd name="connsiteX16" fmla="*/ 1473200 w 1689100"/>
                  <a:gd name="connsiteY16" fmla="*/ 3077507 h 3090207"/>
                  <a:gd name="connsiteX17" fmla="*/ 1295400 w 1689100"/>
                  <a:gd name="connsiteY17" fmla="*/ 2887007 h 3090207"/>
                  <a:gd name="connsiteX18" fmla="*/ 1143000 w 1689100"/>
                  <a:gd name="connsiteY18" fmla="*/ 3001307 h 3090207"/>
                  <a:gd name="connsiteX19" fmla="*/ 698500 w 1689100"/>
                  <a:gd name="connsiteY19" fmla="*/ 2975907 h 3090207"/>
                  <a:gd name="connsiteX20" fmla="*/ 457200 w 1689100"/>
                  <a:gd name="connsiteY20" fmla="*/ 2899707 h 3090207"/>
                  <a:gd name="connsiteX21" fmla="*/ 203200 w 1689100"/>
                  <a:gd name="connsiteY21" fmla="*/ 3090207 h 3090207"/>
                  <a:gd name="connsiteX22" fmla="*/ 177800 w 1689100"/>
                  <a:gd name="connsiteY22" fmla="*/ 2988607 h 3090207"/>
                  <a:gd name="connsiteX23" fmla="*/ 0 w 1689100"/>
                  <a:gd name="connsiteY23" fmla="*/ 3039407 h 3090207"/>
                  <a:gd name="connsiteX0" fmla="*/ 0 w 1689100"/>
                  <a:gd name="connsiteY0" fmla="*/ 3303254 h 3354054"/>
                  <a:gd name="connsiteX1" fmla="*/ 228600 w 1689100"/>
                  <a:gd name="connsiteY1" fmla="*/ 3074654 h 3354054"/>
                  <a:gd name="connsiteX2" fmla="*/ 368300 w 1689100"/>
                  <a:gd name="connsiteY2" fmla="*/ 2807954 h 3354054"/>
                  <a:gd name="connsiteX3" fmla="*/ 571500 w 1689100"/>
                  <a:gd name="connsiteY3" fmla="*/ 2249154 h 3354054"/>
                  <a:gd name="connsiteX4" fmla="*/ 749300 w 1689100"/>
                  <a:gd name="connsiteY4" fmla="*/ 1918954 h 3354054"/>
                  <a:gd name="connsiteX5" fmla="*/ 800100 w 1689100"/>
                  <a:gd name="connsiteY5" fmla="*/ 1410954 h 3354054"/>
                  <a:gd name="connsiteX6" fmla="*/ 597856 w 1689100"/>
                  <a:gd name="connsiteY6" fmla="*/ 0 h 3354054"/>
                  <a:gd name="connsiteX7" fmla="*/ 1006528 w 1689100"/>
                  <a:gd name="connsiteY7" fmla="*/ 308206 h 3354054"/>
                  <a:gd name="connsiteX8" fmla="*/ 939800 w 1689100"/>
                  <a:gd name="connsiteY8" fmla="*/ 1385554 h 3354054"/>
                  <a:gd name="connsiteX9" fmla="*/ 990600 w 1689100"/>
                  <a:gd name="connsiteY9" fmla="*/ 1931654 h 3354054"/>
                  <a:gd name="connsiteX10" fmla="*/ 1181100 w 1689100"/>
                  <a:gd name="connsiteY10" fmla="*/ 2312654 h 3354054"/>
                  <a:gd name="connsiteX11" fmla="*/ 1257300 w 1689100"/>
                  <a:gd name="connsiteY11" fmla="*/ 2503154 h 3354054"/>
                  <a:gd name="connsiteX12" fmla="*/ 1371600 w 1689100"/>
                  <a:gd name="connsiteY12" fmla="*/ 2858754 h 3354054"/>
                  <a:gd name="connsiteX13" fmla="*/ 1536700 w 1689100"/>
                  <a:gd name="connsiteY13" fmla="*/ 3125454 h 3354054"/>
                  <a:gd name="connsiteX14" fmla="*/ 1689100 w 1689100"/>
                  <a:gd name="connsiteY14" fmla="*/ 3290554 h 3354054"/>
                  <a:gd name="connsiteX15" fmla="*/ 1536700 w 1689100"/>
                  <a:gd name="connsiteY15" fmla="*/ 3252454 h 3354054"/>
                  <a:gd name="connsiteX16" fmla="*/ 1473200 w 1689100"/>
                  <a:gd name="connsiteY16" fmla="*/ 3341354 h 3354054"/>
                  <a:gd name="connsiteX17" fmla="*/ 1295400 w 1689100"/>
                  <a:gd name="connsiteY17" fmla="*/ 3150854 h 3354054"/>
                  <a:gd name="connsiteX18" fmla="*/ 1143000 w 1689100"/>
                  <a:gd name="connsiteY18" fmla="*/ 3265154 h 3354054"/>
                  <a:gd name="connsiteX19" fmla="*/ 698500 w 1689100"/>
                  <a:gd name="connsiteY19" fmla="*/ 3239754 h 3354054"/>
                  <a:gd name="connsiteX20" fmla="*/ 457200 w 1689100"/>
                  <a:gd name="connsiteY20" fmla="*/ 3163554 h 3354054"/>
                  <a:gd name="connsiteX21" fmla="*/ 203200 w 1689100"/>
                  <a:gd name="connsiteY21" fmla="*/ 3354054 h 3354054"/>
                  <a:gd name="connsiteX22" fmla="*/ 177800 w 1689100"/>
                  <a:gd name="connsiteY22" fmla="*/ 3252454 h 3354054"/>
                  <a:gd name="connsiteX23" fmla="*/ 0 w 1689100"/>
                  <a:gd name="connsiteY23" fmla="*/ 3303254 h 3354054"/>
                  <a:gd name="connsiteX0" fmla="*/ 0 w 1689100"/>
                  <a:gd name="connsiteY0" fmla="*/ 3346240 h 3397040"/>
                  <a:gd name="connsiteX1" fmla="*/ 228600 w 1689100"/>
                  <a:gd name="connsiteY1" fmla="*/ 3117640 h 3397040"/>
                  <a:gd name="connsiteX2" fmla="*/ 368300 w 1689100"/>
                  <a:gd name="connsiteY2" fmla="*/ 2850940 h 3397040"/>
                  <a:gd name="connsiteX3" fmla="*/ 571500 w 1689100"/>
                  <a:gd name="connsiteY3" fmla="*/ 2292140 h 3397040"/>
                  <a:gd name="connsiteX4" fmla="*/ 749300 w 1689100"/>
                  <a:gd name="connsiteY4" fmla="*/ 1961940 h 3397040"/>
                  <a:gd name="connsiteX5" fmla="*/ 800100 w 1689100"/>
                  <a:gd name="connsiteY5" fmla="*/ 1453940 h 3397040"/>
                  <a:gd name="connsiteX6" fmla="*/ 597856 w 1689100"/>
                  <a:gd name="connsiteY6" fmla="*/ 42986 h 3397040"/>
                  <a:gd name="connsiteX7" fmla="*/ 839207 w 1689100"/>
                  <a:gd name="connsiteY7" fmla="*/ 527295 h 3397040"/>
                  <a:gd name="connsiteX8" fmla="*/ 1006528 w 1689100"/>
                  <a:gd name="connsiteY8" fmla="*/ 351192 h 3397040"/>
                  <a:gd name="connsiteX9" fmla="*/ 939800 w 1689100"/>
                  <a:gd name="connsiteY9" fmla="*/ 1428540 h 3397040"/>
                  <a:gd name="connsiteX10" fmla="*/ 990600 w 1689100"/>
                  <a:gd name="connsiteY10" fmla="*/ 1974640 h 3397040"/>
                  <a:gd name="connsiteX11" fmla="*/ 1181100 w 1689100"/>
                  <a:gd name="connsiteY11" fmla="*/ 2355640 h 3397040"/>
                  <a:gd name="connsiteX12" fmla="*/ 1257300 w 1689100"/>
                  <a:gd name="connsiteY12" fmla="*/ 2546140 h 3397040"/>
                  <a:gd name="connsiteX13" fmla="*/ 1371600 w 1689100"/>
                  <a:gd name="connsiteY13" fmla="*/ 2901740 h 3397040"/>
                  <a:gd name="connsiteX14" fmla="*/ 1536700 w 1689100"/>
                  <a:gd name="connsiteY14" fmla="*/ 3168440 h 3397040"/>
                  <a:gd name="connsiteX15" fmla="*/ 1689100 w 1689100"/>
                  <a:gd name="connsiteY15" fmla="*/ 3333540 h 3397040"/>
                  <a:gd name="connsiteX16" fmla="*/ 1536700 w 1689100"/>
                  <a:gd name="connsiteY16" fmla="*/ 3295440 h 3397040"/>
                  <a:gd name="connsiteX17" fmla="*/ 1473200 w 1689100"/>
                  <a:gd name="connsiteY17" fmla="*/ 3384340 h 3397040"/>
                  <a:gd name="connsiteX18" fmla="*/ 1295400 w 1689100"/>
                  <a:gd name="connsiteY18" fmla="*/ 3193840 h 3397040"/>
                  <a:gd name="connsiteX19" fmla="*/ 1143000 w 1689100"/>
                  <a:gd name="connsiteY19" fmla="*/ 3308140 h 3397040"/>
                  <a:gd name="connsiteX20" fmla="*/ 698500 w 1689100"/>
                  <a:gd name="connsiteY20" fmla="*/ 3282740 h 3397040"/>
                  <a:gd name="connsiteX21" fmla="*/ 457200 w 1689100"/>
                  <a:gd name="connsiteY21" fmla="*/ 3206540 h 3397040"/>
                  <a:gd name="connsiteX22" fmla="*/ 203200 w 1689100"/>
                  <a:gd name="connsiteY22" fmla="*/ 3397040 h 3397040"/>
                  <a:gd name="connsiteX23" fmla="*/ 177800 w 1689100"/>
                  <a:gd name="connsiteY23" fmla="*/ 3295440 h 3397040"/>
                  <a:gd name="connsiteX24" fmla="*/ 0 w 1689100"/>
                  <a:gd name="connsiteY24" fmla="*/ 3346240 h 3397040"/>
                  <a:gd name="connsiteX0" fmla="*/ 0 w 1689100"/>
                  <a:gd name="connsiteY0" fmla="*/ 3439154 h 3489954"/>
                  <a:gd name="connsiteX1" fmla="*/ 228600 w 1689100"/>
                  <a:gd name="connsiteY1" fmla="*/ 3210554 h 3489954"/>
                  <a:gd name="connsiteX2" fmla="*/ 368300 w 1689100"/>
                  <a:gd name="connsiteY2" fmla="*/ 2943854 h 3489954"/>
                  <a:gd name="connsiteX3" fmla="*/ 571500 w 1689100"/>
                  <a:gd name="connsiteY3" fmla="*/ 2385054 h 3489954"/>
                  <a:gd name="connsiteX4" fmla="*/ 749300 w 1689100"/>
                  <a:gd name="connsiteY4" fmla="*/ 2054854 h 3489954"/>
                  <a:gd name="connsiteX5" fmla="*/ 800100 w 1689100"/>
                  <a:gd name="connsiteY5" fmla="*/ 1546854 h 3489954"/>
                  <a:gd name="connsiteX6" fmla="*/ 597856 w 1689100"/>
                  <a:gd name="connsiteY6" fmla="*/ 135900 h 3489954"/>
                  <a:gd name="connsiteX7" fmla="*/ 839207 w 1689100"/>
                  <a:gd name="connsiteY7" fmla="*/ 620209 h 3489954"/>
                  <a:gd name="connsiteX8" fmla="*/ 1055739 w 1689100"/>
                  <a:gd name="connsiteY8" fmla="*/ 33201 h 3489954"/>
                  <a:gd name="connsiteX9" fmla="*/ 939800 w 1689100"/>
                  <a:gd name="connsiteY9" fmla="*/ 1521454 h 3489954"/>
                  <a:gd name="connsiteX10" fmla="*/ 990600 w 1689100"/>
                  <a:gd name="connsiteY10" fmla="*/ 2067554 h 3489954"/>
                  <a:gd name="connsiteX11" fmla="*/ 1181100 w 1689100"/>
                  <a:gd name="connsiteY11" fmla="*/ 2448554 h 3489954"/>
                  <a:gd name="connsiteX12" fmla="*/ 1257300 w 1689100"/>
                  <a:gd name="connsiteY12" fmla="*/ 2639054 h 3489954"/>
                  <a:gd name="connsiteX13" fmla="*/ 1371600 w 1689100"/>
                  <a:gd name="connsiteY13" fmla="*/ 2994654 h 3489954"/>
                  <a:gd name="connsiteX14" fmla="*/ 1536700 w 1689100"/>
                  <a:gd name="connsiteY14" fmla="*/ 3261354 h 3489954"/>
                  <a:gd name="connsiteX15" fmla="*/ 1689100 w 1689100"/>
                  <a:gd name="connsiteY15" fmla="*/ 3426454 h 3489954"/>
                  <a:gd name="connsiteX16" fmla="*/ 1536700 w 1689100"/>
                  <a:gd name="connsiteY16" fmla="*/ 3388354 h 3489954"/>
                  <a:gd name="connsiteX17" fmla="*/ 1473200 w 1689100"/>
                  <a:gd name="connsiteY17" fmla="*/ 3477254 h 3489954"/>
                  <a:gd name="connsiteX18" fmla="*/ 1295400 w 1689100"/>
                  <a:gd name="connsiteY18" fmla="*/ 3286754 h 3489954"/>
                  <a:gd name="connsiteX19" fmla="*/ 1143000 w 1689100"/>
                  <a:gd name="connsiteY19" fmla="*/ 3401054 h 3489954"/>
                  <a:gd name="connsiteX20" fmla="*/ 698500 w 1689100"/>
                  <a:gd name="connsiteY20" fmla="*/ 3375654 h 3489954"/>
                  <a:gd name="connsiteX21" fmla="*/ 457200 w 1689100"/>
                  <a:gd name="connsiteY21" fmla="*/ 3299454 h 3489954"/>
                  <a:gd name="connsiteX22" fmla="*/ 203200 w 1689100"/>
                  <a:gd name="connsiteY22" fmla="*/ 3489954 h 3489954"/>
                  <a:gd name="connsiteX23" fmla="*/ 177800 w 1689100"/>
                  <a:gd name="connsiteY23" fmla="*/ 3388354 h 3489954"/>
                  <a:gd name="connsiteX24" fmla="*/ 0 w 1689100"/>
                  <a:gd name="connsiteY24" fmla="*/ 3439154 h 3489954"/>
                  <a:gd name="connsiteX0" fmla="*/ 0 w 1689100"/>
                  <a:gd name="connsiteY0" fmla="*/ 3433291 h 3484091"/>
                  <a:gd name="connsiteX1" fmla="*/ 228600 w 1689100"/>
                  <a:gd name="connsiteY1" fmla="*/ 3204691 h 3484091"/>
                  <a:gd name="connsiteX2" fmla="*/ 368300 w 1689100"/>
                  <a:gd name="connsiteY2" fmla="*/ 2937991 h 3484091"/>
                  <a:gd name="connsiteX3" fmla="*/ 571500 w 1689100"/>
                  <a:gd name="connsiteY3" fmla="*/ 2379191 h 3484091"/>
                  <a:gd name="connsiteX4" fmla="*/ 749300 w 1689100"/>
                  <a:gd name="connsiteY4" fmla="*/ 2048991 h 3484091"/>
                  <a:gd name="connsiteX5" fmla="*/ 800100 w 1689100"/>
                  <a:gd name="connsiteY5" fmla="*/ 1540991 h 3484091"/>
                  <a:gd name="connsiteX6" fmla="*/ 597856 w 1689100"/>
                  <a:gd name="connsiteY6" fmla="*/ 130037 h 3484091"/>
                  <a:gd name="connsiteX7" fmla="*/ 868734 w 1689100"/>
                  <a:gd name="connsiteY7" fmla="*/ 825669 h 3484091"/>
                  <a:gd name="connsiteX8" fmla="*/ 1055739 w 1689100"/>
                  <a:gd name="connsiteY8" fmla="*/ 27338 h 3484091"/>
                  <a:gd name="connsiteX9" fmla="*/ 939800 w 1689100"/>
                  <a:gd name="connsiteY9" fmla="*/ 1515591 h 3484091"/>
                  <a:gd name="connsiteX10" fmla="*/ 990600 w 1689100"/>
                  <a:gd name="connsiteY10" fmla="*/ 2061691 h 3484091"/>
                  <a:gd name="connsiteX11" fmla="*/ 1181100 w 1689100"/>
                  <a:gd name="connsiteY11" fmla="*/ 2442691 h 3484091"/>
                  <a:gd name="connsiteX12" fmla="*/ 1257300 w 1689100"/>
                  <a:gd name="connsiteY12" fmla="*/ 2633191 h 3484091"/>
                  <a:gd name="connsiteX13" fmla="*/ 1371600 w 1689100"/>
                  <a:gd name="connsiteY13" fmla="*/ 2988791 h 3484091"/>
                  <a:gd name="connsiteX14" fmla="*/ 1536700 w 1689100"/>
                  <a:gd name="connsiteY14" fmla="*/ 3255491 h 3484091"/>
                  <a:gd name="connsiteX15" fmla="*/ 1689100 w 1689100"/>
                  <a:gd name="connsiteY15" fmla="*/ 3420591 h 3484091"/>
                  <a:gd name="connsiteX16" fmla="*/ 1536700 w 1689100"/>
                  <a:gd name="connsiteY16" fmla="*/ 3382491 h 3484091"/>
                  <a:gd name="connsiteX17" fmla="*/ 1473200 w 1689100"/>
                  <a:gd name="connsiteY17" fmla="*/ 3471391 h 3484091"/>
                  <a:gd name="connsiteX18" fmla="*/ 1295400 w 1689100"/>
                  <a:gd name="connsiteY18" fmla="*/ 3280891 h 3484091"/>
                  <a:gd name="connsiteX19" fmla="*/ 1143000 w 1689100"/>
                  <a:gd name="connsiteY19" fmla="*/ 3395191 h 3484091"/>
                  <a:gd name="connsiteX20" fmla="*/ 698500 w 1689100"/>
                  <a:gd name="connsiteY20" fmla="*/ 3369791 h 3484091"/>
                  <a:gd name="connsiteX21" fmla="*/ 457200 w 1689100"/>
                  <a:gd name="connsiteY21" fmla="*/ 3293591 h 3484091"/>
                  <a:gd name="connsiteX22" fmla="*/ 203200 w 1689100"/>
                  <a:gd name="connsiteY22" fmla="*/ 3484091 h 3484091"/>
                  <a:gd name="connsiteX23" fmla="*/ 177800 w 1689100"/>
                  <a:gd name="connsiteY23" fmla="*/ 3382491 h 3484091"/>
                  <a:gd name="connsiteX24" fmla="*/ 0 w 1689100"/>
                  <a:gd name="connsiteY24" fmla="*/ 3433291 h 3484091"/>
                  <a:gd name="connsiteX0" fmla="*/ 0 w 1689100"/>
                  <a:gd name="connsiteY0" fmla="*/ 3405954 h 3456754"/>
                  <a:gd name="connsiteX1" fmla="*/ 228600 w 1689100"/>
                  <a:gd name="connsiteY1" fmla="*/ 3177354 h 3456754"/>
                  <a:gd name="connsiteX2" fmla="*/ 368300 w 1689100"/>
                  <a:gd name="connsiteY2" fmla="*/ 2910654 h 3456754"/>
                  <a:gd name="connsiteX3" fmla="*/ 571500 w 1689100"/>
                  <a:gd name="connsiteY3" fmla="*/ 2351854 h 3456754"/>
                  <a:gd name="connsiteX4" fmla="*/ 749300 w 1689100"/>
                  <a:gd name="connsiteY4" fmla="*/ 2021654 h 3456754"/>
                  <a:gd name="connsiteX5" fmla="*/ 800100 w 1689100"/>
                  <a:gd name="connsiteY5" fmla="*/ 1513654 h 3456754"/>
                  <a:gd name="connsiteX6" fmla="*/ 597856 w 1689100"/>
                  <a:gd name="connsiteY6" fmla="*/ 102700 h 3456754"/>
                  <a:gd name="connsiteX7" fmla="*/ 868734 w 1689100"/>
                  <a:gd name="connsiteY7" fmla="*/ 798332 h 3456754"/>
                  <a:gd name="connsiteX8" fmla="*/ 1055739 w 1689100"/>
                  <a:gd name="connsiteY8" fmla="*/ 1 h 3456754"/>
                  <a:gd name="connsiteX9" fmla="*/ 1104950 w 1689100"/>
                  <a:gd name="connsiteY9" fmla="*/ 399168 h 3456754"/>
                  <a:gd name="connsiteX10" fmla="*/ 939800 w 1689100"/>
                  <a:gd name="connsiteY10" fmla="*/ 1488254 h 3456754"/>
                  <a:gd name="connsiteX11" fmla="*/ 990600 w 1689100"/>
                  <a:gd name="connsiteY11" fmla="*/ 2034354 h 3456754"/>
                  <a:gd name="connsiteX12" fmla="*/ 1181100 w 1689100"/>
                  <a:gd name="connsiteY12" fmla="*/ 2415354 h 3456754"/>
                  <a:gd name="connsiteX13" fmla="*/ 1257300 w 1689100"/>
                  <a:gd name="connsiteY13" fmla="*/ 2605854 h 3456754"/>
                  <a:gd name="connsiteX14" fmla="*/ 1371600 w 1689100"/>
                  <a:gd name="connsiteY14" fmla="*/ 2961454 h 3456754"/>
                  <a:gd name="connsiteX15" fmla="*/ 1536700 w 1689100"/>
                  <a:gd name="connsiteY15" fmla="*/ 3228154 h 3456754"/>
                  <a:gd name="connsiteX16" fmla="*/ 1689100 w 1689100"/>
                  <a:gd name="connsiteY16" fmla="*/ 3393254 h 3456754"/>
                  <a:gd name="connsiteX17" fmla="*/ 1536700 w 1689100"/>
                  <a:gd name="connsiteY17" fmla="*/ 3355154 h 3456754"/>
                  <a:gd name="connsiteX18" fmla="*/ 1473200 w 1689100"/>
                  <a:gd name="connsiteY18" fmla="*/ 3444054 h 3456754"/>
                  <a:gd name="connsiteX19" fmla="*/ 1295400 w 1689100"/>
                  <a:gd name="connsiteY19" fmla="*/ 3253554 h 3456754"/>
                  <a:gd name="connsiteX20" fmla="*/ 1143000 w 1689100"/>
                  <a:gd name="connsiteY20" fmla="*/ 3367854 h 3456754"/>
                  <a:gd name="connsiteX21" fmla="*/ 698500 w 1689100"/>
                  <a:gd name="connsiteY21" fmla="*/ 3342454 h 3456754"/>
                  <a:gd name="connsiteX22" fmla="*/ 457200 w 1689100"/>
                  <a:gd name="connsiteY22" fmla="*/ 3266254 h 3456754"/>
                  <a:gd name="connsiteX23" fmla="*/ 203200 w 1689100"/>
                  <a:gd name="connsiteY23" fmla="*/ 3456754 h 3456754"/>
                  <a:gd name="connsiteX24" fmla="*/ 177800 w 1689100"/>
                  <a:gd name="connsiteY24" fmla="*/ 3355154 h 3456754"/>
                  <a:gd name="connsiteX25" fmla="*/ 0 w 1689100"/>
                  <a:gd name="connsiteY25" fmla="*/ 3405954 h 3456754"/>
                  <a:gd name="connsiteX0" fmla="*/ 0 w 1689100"/>
                  <a:gd name="connsiteY0" fmla="*/ 3642946 h 3693746"/>
                  <a:gd name="connsiteX1" fmla="*/ 228600 w 1689100"/>
                  <a:gd name="connsiteY1" fmla="*/ 3414346 h 3693746"/>
                  <a:gd name="connsiteX2" fmla="*/ 368300 w 1689100"/>
                  <a:gd name="connsiteY2" fmla="*/ 3147646 h 3693746"/>
                  <a:gd name="connsiteX3" fmla="*/ 571500 w 1689100"/>
                  <a:gd name="connsiteY3" fmla="*/ 2588846 h 3693746"/>
                  <a:gd name="connsiteX4" fmla="*/ 749300 w 1689100"/>
                  <a:gd name="connsiteY4" fmla="*/ 2258646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181100 w 1689100"/>
                  <a:gd name="connsiteY13" fmla="*/ 2652346 h 3693746"/>
                  <a:gd name="connsiteX14" fmla="*/ 1257300 w 1689100"/>
                  <a:gd name="connsiteY14" fmla="*/ 2842846 h 3693746"/>
                  <a:gd name="connsiteX15" fmla="*/ 1371600 w 1689100"/>
                  <a:gd name="connsiteY15" fmla="*/ 3198446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368300 w 1689100"/>
                  <a:gd name="connsiteY2" fmla="*/ 3147646 h 3693746"/>
                  <a:gd name="connsiteX3" fmla="*/ 669924 w 1689100"/>
                  <a:gd name="connsiteY3" fmla="*/ 2706248 h 3693746"/>
                  <a:gd name="connsiteX4" fmla="*/ 749300 w 1689100"/>
                  <a:gd name="connsiteY4" fmla="*/ 2258646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181100 w 1689100"/>
                  <a:gd name="connsiteY13" fmla="*/ 2652346 h 3693746"/>
                  <a:gd name="connsiteX14" fmla="*/ 1257300 w 1689100"/>
                  <a:gd name="connsiteY14" fmla="*/ 2842846 h 3693746"/>
                  <a:gd name="connsiteX15" fmla="*/ 1371600 w 1689100"/>
                  <a:gd name="connsiteY15" fmla="*/ 3198446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693097 w 1689100"/>
                  <a:gd name="connsiteY2" fmla="*/ 3041986 h 3693746"/>
                  <a:gd name="connsiteX3" fmla="*/ 669924 w 1689100"/>
                  <a:gd name="connsiteY3" fmla="*/ 2706248 h 3693746"/>
                  <a:gd name="connsiteX4" fmla="*/ 749300 w 1689100"/>
                  <a:gd name="connsiteY4" fmla="*/ 2258646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181100 w 1689100"/>
                  <a:gd name="connsiteY13" fmla="*/ 2652346 h 3693746"/>
                  <a:gd name="connsiteX14" fmla="*/ 1257300 w 1689100"/>
                  <a:gd name="connsiteY14" fmla="*/ 2842846 h 3693746"/>
                  <a:gd name="connsiteX15" fmla="*/ 1371600 w 1689100"/>
                  <a:gd name="connsiteY15" fmla="*/ 3198446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614359 w 1689100"/>
                  <a:gd name="connsiteY2" fmla="*/ 3053724 h 3693746"/>
                  <a:gd name="connsiteX3" fmla="*/ 669924 w 1689100"/>
                  <a:gd name="connsiteY3" fmla="*/ 2706248 h 3693746"/>
                  <a:gd name="connsiteX4" fmla="*/ 749300 w 1689100"/>
                  <a:gd name="connsiteY4" fmla="*/ 2258646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181100 w 1689100"/>
                  <a:gd name="connsiteY13" fmla="*/ 2652346 h 3693746"/>
                  <a:gd name="connsiteX14" fmla="*/ 1257300 w 1689100"/>
                  <a:gd name="connsiteY14" fmla="*/ 2842846 h 3693746"/>
                  <a:gd name="connsiteX15" fmla="*/ 1371600 w 1689100"/>
                  <a:gd name="connsiteY15" fmla="*/ 3198446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614359 w 1689100"/>
                  <a:gd name="connsiteY2" fmla="*/ 3053724 h 3693746"/>
                  <a:gd name="connsiteX3" fmla="*/ 669924 w 1689100"/>
                  <a:gd name="connsiteY3" fmla="*/ 2706248 h 3693746"/>
                  <a:gd name="connsiteX4" fmla="*/ 749300 w 1689100"/>
                  <a:gd name="connsiteY4" fmla="*/ 2258646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062994 w 1689100"/>
                  <a:gd name="connsiteY13" fmla="*/ 2828445 h 3693746"/>
                  <a:gd name="connsiteX14" fmla="*/ 1257300 w 1689100"/>
                  <a:gd name="connsiteY14" fmla="*/ 2842846 h 3693746"/>
                  <a:gd name="connsiteX15" fmla="*/ 1371600 w 1689100"/>
                  <a:gd name="connsiteY15" fmla="*/ 3198446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614359 w 1689100"/>
                  <a:gd name="connsiteY2" fmla="*/ 3053724 h 3693746"/>
                  <a:gd name="connsiteX3" fmla="*/ 669924 w 1689100"/>
                  <a:gd name="connsiteY3" fmla="*/ 2706248 h 3693746"/>
                  <a:gd name="connsiteX4" fmla="*/ 749300 w 1689100"/>
                  <a:gd name="connsiteY4" fmla="*/ 2258646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062994 w 1689100"/>
                  <a:gd name="connsiteY13" fmla="*/ 2828445 h 3693746"/>
                  <a:gd name="connsiteX14" fmla="*/ 1188403 w 1689100"/>
                  <a:gd name="connsiteY14" fmla="*/ 3030687 h 3693746"/>
                  <a:gd name="connsiteX15" fmla="*/ 1371600 w 1689100"/>
                  <a:gd name="connsiteY15" fmla="*/ 3198446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614359 w 1689100"/>
                  <a:gd name="connsiteY2" fmla="*/ 3053724 h 3693746"/>
                  <a:gd name="connsiteX3" fmla="*/ 669924 w 1689100"/>
                  <a:gd name="connsiteY3" fmla="*/ 2706248 h 3693746"/>
                  <a:gd name="connsiteX4" fmla="*/ 749300 w 1689100"/>
                  <a:gd name="connsiteY4" fmla="*/ 2258646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062994 w 1689100"/>
                  <a:gd name="connsiteY13" fmla="*/ 2828445 h 3693746"/>
                  <a:gd name="connsiteX14" fmla="*/ 1188403 w 1689100"/>
                  <a:gd name="connsiteY14" fmla="*/ 3030687 h 3693746"/>
                  <a:gd name="connsiteX15" fmla="*/ 1263332 w 1689100"/>
                  <a:gd name="connsiteY15" fmla="*/ 3233667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614359 w 1689100"/>
                  <a:gd name="connsiteY2" fmla="*/ 3053724 h 3693746"/>
                  <a:gd name="connsiteX3" fmla="*/ 797873 w 1689100"/>
                  <a:gd name="connsiteY3" fmla="*/ 2729727 h 3693746"/>
                  <a:gd name="connsiteX4" fmla="*/ 749300 w 1689100"/>
                  <a:gd name="connsiteY4" fmla="*/ 2258646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062994 w 1689100"/>
                  <a:gd name="connsiteY13" fmla="*/ 2828445 h 3693746"/>
                  <a:gd name="connsiteX14" fmla="*/ 1188403 w 1689100"/>
                  <a:gd name="connsiteY14" fmla="*/ 3030687 h 3693746"/>
                  <a:gd name="connsiteX15" fmla="*/ 1263332 w 1689100"/>
                  <a:gd name="connsiteY15" fmla="*/ 3233667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614359 w 1689100"/>
                  <a:gd name="connsiteY2" fmla="*/ 3053724 h 3693746"/>
                  <a:gd name="connsiteX3" fmla="*/ 797873 w 1689100"/>
                  <a:gd name="connsiteY3" fmla="*/ 2729727 h 3693746"/>
                  <a:gd name="connsiteX4" fmla="*/ 887092 w 1689100"/>
                  <a:gd name="connsiteY4" fmla="*/ 2469968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062994 w 1689100"/>
                  <a:gd name="connsiteY13" fmla="*/ 2828445 h 3693746"/>
                  <a:gd name="connsiteX14" fmla="*/ 1188403 w 1689100"/>
                  <a:gd name="connsiteY14" fmla="*/ 3030687 h 3693746"/>
                  <a:gd name="connsiteX15" fmla="*/ 1263332 w 1689100"/>
                  <a:gd name="connsiteY15" fmla="*/ 3233667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614359 w 1689100"/>
                  <a:gd name="connsiteY2" fmla="*/ 3053724 h 3693746"/>
                  <a:gd name="connsiteX3" fmla="*/ 797873 w 1689100"/>
                  <a:gd name="connsiteY3" fmla="*/ 2729727 h 3693746"/>
                  <a:gd name="connsiteX4" fmla="*/ 887092 w 1689100"/>
                  <a:gd name="connsiteY4" fmla="*/ 2469968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033467 w 1689100"/>
                  <a:gd name="connsiteY13" fmla="*/ 2863666 h 3693746"/>
                  <a:gd name="connsiteX14" fmla="*/ 1188403 w 1689100"/>
                  <a:gd name="connsiteY14" fmla="*/ 3030687 h 3693746"/>
                  <a:gd name="connsiteX15" fmla="*/ 1263332 w 1689100"/>
                  <a:gd name="connsiteY15" fmla="*/ 3233667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614359 w 1689100"/>
                  <a:gd name="connsiteY2" fmla="*/ 3053724 h 3693746"/>
                  <a:gd name="connsiteX3" fmla="*/ 797873 w 1689100"/>
                  <a:gd name="connsiteY3" fmla="*/ 2729727 h 3693746"/>
                  <a:gd name="connsiteX4" fmla="*/ 887092 w 1689100"/>
                  <a:gd name="connsiteY4" fmla="*/ 2469968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033467 w 1689100"/>
                  <a:gd name="connsiteY13" fmla="*/ 2863666 h 3693746"/>
                  <a:gd name="connsiteX14" fmla="*/ 1158876 w 1689100"/>
                  <a:gd name="connsiteY14" fmla="*/ 3089387 h 3693746"/>
                  <a:gd name="connsiteX15" fmla="*/ 1263332 w 1689100"/>
                  <a:gd name="connsiteY15" fmla="*/ 3233667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614359 w 1689100"/>
                  <a:gd name="connsiteY2" fmla="*/ 3053724 h 3693746"/>
                  <a:gd name="connsiteX3" fmla="*/ 797873 w 1689100"/>
                  <a:gd name="connsiteY3" fmla="*/ 2729727 h 3693746"/>
                  <a:gd name="connsiteX4" fmla="*/ 887092 w 1689100"/>
                  <a:gd name="connsiteY4" fmla="*/ 2469968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033467 w 1689100"/>
                  <a:gd name="connsiteY13" fmla="*/ 2863666 h 3693746"/>
                  <a:gd name="connsiteX14" fmla="*/ 1158876 w 1689100"/>
                  <a:gd name="connsiteY14" fmla="*/ 3089387 h 3693746"/>
                  <a:gd name="connsiteX15" fmla="*/ 1253491 w 1689100"/>
                  <a:gd name="connsiteY15" fmla="*/ 3304106 h 3693746"/>
                  <a:gd name="connsiteX16" fmla="*/ 1536700 w 1689100"/>
                  <a:gd name="connsiteY16" fmla="*/ 3465146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89100"/>
                  <a:gd name="connsiteY0" fmla="*/ 3642946 h 3693746"/>
                  <a:gd name="connsiteX1" fmla="*/ 228600 w 1689100"/>
                  <a:gd name="connsiteY1" fmla="*/ 3414346 h 3693746"/>
                  <a:gd name="connsiteX2" fmla="*/ 614359 w 1689100"/>
                  <a:gd name="connsiteY2" fmla="*/ 3053724 h 3693746"/>
                  <a:gd name="connsiteX3" fmla="*/ 797873 w 1689100"/>
                  <a:gd name="connsiteY3" fmla="*/ 2729727 h 3693746"/>
                  <a:gd name="connsiteX4" fmla="*/ 887092 w 1689100"/>
                  <a:gd name="connsiteY4" fmla="*/ 2469968 h 3693746"/>
                  <a:gd name="connsiteX5" fmla="*/ 800100 w 1689100"/>
                  <a:gd name="connsiteY5" fmla="*/ 1750646 h 3693746"/>
                  <a:gd name="connsiteX6" fmla="*/ 597856 w 1689100"/>
                  <a:gd name="connsiteY6" fmla="*/ 339692 h 3693746"/>
                  <a:gd name="connsiteX7" fmla="*/ 868734 w 1689100"/>
                  <a:gd name="connsiteY7" fmla="*/ 1035324 h 3693746"/>
                  <a:gd name="connsiteX8" fmla="*/ 1055739 w 1689100"/>
                  <a:gd name="connsiteY8" fmla="*/ 236993 h 3693746"/>
                  <a:gd name="connsiteX9" fmla="*/ 1065580 w 1689100"/>
                  <a:gd name="connsiteY9" fmla="*/ 13933 h 3693746"/>
                  <a:gd name="connsiteX10" fmla="*/ 1104950 w 1689100"/>
                  <a:gd name="connsiteY10" fmla="*/ 636160 h 3693746"/>
                  <a:gd name="connsiteX11" fmla="*/ 939800 w 1689100"/>
                  <a:gd name="connsiteY11" fmla="*/ 1725246 h 3693746"/>
                  <a:gd name="connsiteX12" fmla="*/ 990600 w 1689100"/>
                  <a:gd name="connsiteY12" fmla="*/ 2271346 h 3693746"/>
                  <a:gd name="connsiteX13" fmla="*/ 1033467 w 1689100"/>
                  <a:gd name="connsiteY13" fmla="*/ 2863666 h 3693746"/>
                  <a:gd name="connsiteX14" fmla="*/ 1158876 w 1689100"/>
                  <a:gd name="connsiteY14" fmla="*/ 3089387 h 3693746"/>
                  <a:gd name="connsiteX15" fmla="*/ 1253491 w 1689100"/>
                  <a:gd name="connsiteY15" fmla="*/ 3304106 h 3693746"/>
                  <a:gd name="connsiteX16" fmla="*/ 1477647 w 1689100"/>
                  <a:gd name="connsiteY16" fmla="*/ 3312525 h 3693746"/>
                  <a:gd name="connsiteX17" fmla="*/ 1689100 w 1689100"/>
                  <a:gd name="connsiteY17" fmla="*/ 3630246 h 3693746"/>
                  <a:gd name="connsiteX18" fmla="*/ 1536700 w 1689100"/>
                  <a:gd name="connsiteY18" fmla="*/ 3592146 h 3693746"/>
                  <a:gd name="connsiteX19" fmla="*/ 1473200 w 1689100"/>
                  <a:gd name="connsiteY19" fmla="*/ 3681046 h 3693746"/>
                  <a:gd name="connsiteX20" fmla="*/ 1295400 w 1689100"/>
                  <a:gd name="connsiteY20" fmla="*/ 3490546 h 3693746"/>
                  <a:gd name="connsiteX21" fmla="*/ 1143000 w 1689100"/>
                  <a:gd name="connsiteY21" fmla="*/ 3604846 h 3693746"/>
                  <a:gd name="connsiteX22" fmla="*/ 698500 w 1689100"/>
                  <a:gd name="connsiteY22" fmla="*/ 3579446 h 3693746"/>
                  <a:gd name="connsiteX23" fmla="*/ 457200 w 1689100"/>
                  <a:gd name="connsiteY23" fmla="*/ 3503246 h 3693746"/>
                  <a:gd name="connsiteX24" fmla="*/ 203200 w 1689100"/>
                  <a:gd name="connsiteY24" fmla="*/ 3693746 h 3693746"/>
                  <a:gd name="connsiteX25" fmla="*/ 177800 w 1689100"/>
                  <a:gd name="connsiteY25" fmla="*/ 3592146 h 3693746"/>
                  <a:gd name="connsiteX26" fmla="*/ 0 w 1689100"/>
                  <a:gd name="connsiteY26" fmla="*/ 3642946 h 3693746"/>
                  <a:gd name="connsiteX0" fmla="*/ 0 w 1630046"/>
                  <a:gd name="connsiteY0" fmla="*/ 3642946 h 3693746"/>
                  <a:gd name="connsiteX1" fmla="*/ 228600 w 1630046"/>
                  <a:gd name="connsiteY1" fmla="*/ 3414346 h 3693746"/>
                  <a:gd name="connsiteX2" fmla="*/ 614359 w 1630046"/>
                  <a:gd name="connsiteY2" fmla="*/ 3053724 h 3693746"/>
                  <a:gd name="connsiteX3" fmla="*/ 797873 w 1630046"/>
                  <a:gd name="connsiteY3" fmla="*/ 2729727 h 3693746"/>
                  <a:gd name="connsiteX4" fmla="*/ 887092 w 1630046"/>
                  <a:gd name="connsiteY4" fmla="*/ 2469968 h 3693746"/>
                  <a:gd name="connsiteX5" fmla="*/ 800100 w 1630046"/>
                  <a:gd name="connsiteY5" fmla="*/ 1750646 h 3693746"/>
                  <a:gd name="connsiteX6" fmla="*/ 597856 w 1630046"/>
                  <a:gd name="connsiteY6" fmla="*/ 339692 h 3693746"/>
                  <a:gd name="connsiteX7" fmla="*/ 868734 w 1630046"/>
                  <a:gd name="connsiteY7" fmla="*/ 1035324 h 3693746"/>
                  <a:gd name="connsiteX8" fmla="*/ 1055739 w 1630046"/>
                  <a:gd name="connsiteY8" fmla="*/ 236993 h 3693746"/>
                  <a:gd name="connsiteX9" fmla="*/ 1065580 w 1630046"/>
                  <a:gd name="connsiteY9" fmla="*/ 13933 h 3693746"/>
                  <a:gd name="connsiteX10" fmla="*/ 1104950 w 1630046"/>
                  <a:gd name="connsiteY10" fmla="*/ 636160 h 3693746"/>
                  <a:gd name="connsiteX11" fmla="*/ 939800 w 1630046"/>
                  <a:gd name="connsiteY11" fmla="*/ 1725246 h 3693746"/>
                  <a:gd name="connsiteX12" fmla="*/ 990600 w 1630046"/>
                  <a:gd name="connsiteY12" fmla="*/ 2271346 h 3693746"/>
                  <a:gd name="connsiteX13" fmla="*/ 1033467 w 1630046"/>
                  <a:gd name="connsiteY13" fmla="*/ 2863666 h 3693746"/>
                  <a:gd name="connsiteX14" fmla="*/ 1158876 w 1630046"/>
                  <a:gd name="connsiteY14" fmla="*/ 3089387 h 3693746"/>
                  <a:gd name="connsiteX15" fmla="*/ 1253491 w 1630046"/>
                  <a:gd name="connsiteY15" fmla="*/ 3304106 h 3693746"/>
                  <a:gd name="connsiteX16" fmla="*/ 1477647 w 1630046"/>
                  <a:gd name="connsiteY16" fmla="*/ 3312525 h 3693746"/>
                  <a:gd name="connsiteX17" fmla="*/ 1630046 w 1630046"/>
                  <a:gd name="connsiteY17" fmla="*/ 3242824 h 3693746"/>
                  <a:gd name="connsiteX18" fmla="*/ 1536700 w 1630046"/>
                  <a:gd name="connsiteY18" fmla="*/ 3592146 h 3693746"/>
                  <a:gd name="connsiteX19" fmla="*/ 1473200 w 1630046"/>
                  <a:gd name="connsiteY19" fmla="*/ 3681046 h 3693746"/>
                  <a:gd name="connsiteX20" fmla="*/ 1295400 w 1630046"/>
                  <a:gd name="connsiteY20" fmla="*/ 3490546 h 3693746"/>
                  <a:gd name="connsiteX21" fmla="*/ 1143000 w 1630046"/>
                  <a:gd name="connsiteY21" fmla="*/ 3604846 h 3693746"/>
                  <a:gd name="connsiteX22" fmla="*/ 698500 w 1630046"/>
                  <a:gd name="connsiteY22" fmla="*/ 3579446 h 3693746"/>
                  <a:gd name="connsiteX23" fmla="*/ 457200 w 1630046"/>
                  <a:gd name="connsiteY23" fmla="*/ 3503246 h 3693746"/>
                  <a:gd name="connsiteX24" fmla="*/ 203200 w 1630046"/>
                  <a:gd name="connsiteY24" fmla="*/ 3693746 h 3693746"/>
                  <a:gd name="connsiteX25" fmla="*/ 177800 w 1630046"/>
                  <a:gd name="connsiteY25" fmla="*/ 3592146 h 3693746"/>
                  <a:gd name="connsiteX26" fmla="*/ 0 w 1630046"/>
                  <a:gd name="connsiteY26" fmla="*/ 3642946 h 3693746"/>
                  <a:gd name="connsiteX0" fmla="*/ 0 w 1630046"/>
                  <a:gd name="connsiteY0" fmla="*/ 3642946 h 3693746"/>
                  <a:gd name="connsiteX1" fmla="*/ 228600 w 1630046"/>
                  <a:gd name="connsiteY1" fmla="*/ 3414346 h 3693746"/>
                  <a:gd name="connsiteX2" fmla="*/ 614359 w 1630046"/>
                  <a:gd name="connsiteY2" fmla="*/ 3053724 h 3693746"/>
                  <a:gd name="connsiteX3" fmla="*/ 797873 w 1630046"/>
                  <a:gd name="connsiteY3" fmla="*/ 2729727 h 3693746"/>
                  <a:gd name="connsiteX4" fmla="*/ 887092 w 1630046"/>
                  <a:gd name="connsiteY4" fmla="*/ 2469968 h 3693746"/>
                  <a:gd name="connsiteX5" fmla="*/ 800100 w 1630046"/>
                  <a:gd name="connsiteY5" fmla="*/ 1750646 h 3693746"/>
                  <a:gd name="connsiteX6" fmla="*/ 597856 w 1630046"/>
                  <a:gd name="connsiteY6" fmla="*/ 339692 h 3693746"/>
                  <a:gd name="connsiteX7" fmla="*/ 868734 w 1630046"/>
                  <a:gd name="connsiteY7" fmla="*/ 1035324 h 3693746"/>
                  <a:gd name="connsiteX8" fmla="*/ 1055739 w 1630046"/>
                  <a:gd name="connsiteY8" fmla="*/ 236993 h 3693746"/>
                  <a:gd name="connsiteX9" fmla="*/ 1065580 w 1630046"/>
                  <a:gd name="connsiteY9" fmla="*/ 13933 h 3693746"/>
                  <a:gd name="connsiteX10" fmla="*/ 1104950 w 1630046"/>
                  <a:gd name="connsiteY10" fmla="*/ 636160 h 3693746"/>
                  <a:gd name="connsiteX11" fmla="*/ 939800 w 1630046"/>
                  <a:gd name="connsiteY11" fmla="*/ 1725246 h 3693746"/>
                  <a:gd name="connsiteX12" fmla="*/ 990600 w 1630046"/>
                  <a:gd name="connsiteY12" fmla="*/ 2271346 h 3693746"/>
                  <a:gd name="connsiteX13" fmla="*/ 1033467 w 1630046"/>
                  <a:gd name="connsiteY13" fmla="*/ 2863666 h 3693746"/>
                  <a:gd name="connsiteX14" fmla="*/ 1158876 w 1630046"/>
                  <a:gd name="connsiteY14" fmla="*/ 3089387 h 3693746"/>
                  <a:gd name="connsiteX15" fmla="*/ 1253491 w 1630046"/>
                  <a:gd name="connsiteY15" fmla="*/ 3304106 h 3693746"/>
                  <a:gd name="connsiteX16" fmla="*/ 1477647 w 1630046"/>
                  <a:gd name="connsiteY16" fmla="*/ 3312525 h 3693746"/>
                  <a:gd name="connsiteX17" fmla="*/ 1630046 w 1630046"/>
                  <a:gd name="connsiteY17" fmla="*/ 3242824 h 3693746"/>
                  <a:gd name="connsiteX18" fmla="*/ 1507174 w 1630046"/>
                  <a:gd name="connsiteY18" fmla="*/ 3380824 h 3693746"/>
                  <a:gd name="connsiteX19" fmla="*/ 1473200 w 1630046"/>
                  <a:gd name="connsiteY19" fmla="*/ 3681046 h 3693746"/>
                  <a:gd name="connsiteX20" fmla="*/ 1295400 w 1630046"/>
                  <a:gd name="connsiteY20" fmla="*/ 3490546 h 3693746"/>
                  <a:gd name="connsiteX21" fmla="*/ 1143000 w 1630046"/>
                  <a:gd name="connsiteY21" fmla="*/ 3604846 h 3693746"/>
                  <a:gd name="connsiteX22" fmla="*/ 698500 w 1630046"/>
                  <a:gd name="connsiteY22" fmla="*/ 3579446 h 3693746"/>
                  <a:gd name="connsiteX23" fmla="*/ 457200 w 1630046"/>
                  <a:gd name="connsiteY23" fmla="*/ 3503246 h 3693746"/>
                  <a:gd name="connsiteX24" fmla="*/ 203200 w 1630046"/>
                  <a:gd name="connsiteY24" fmla="*/ 3693746 h 3693746"/>
                  <a:gd name="connsiteX25" fmla="*/ 177800 w 1630046"/>
                  <a:gd name="connsiteY25" fmla="*/ 3592146 h 3693746"/>
                  <a:gd name="connsiteX26" fmla="*/ 0 w 1630046"/>
                  <a:gd name="connsiteY26" fmla="*/ 3642946 h 3693746"/>
                  <a:gd name="connsiteX0" fmla="*/ 0 w 1630046"/>
                  <a:gd name="connsiteY0" fmla="*/ 3642946 h 3693746"/>
                  <a:gd name="connsiteX1" fmla="*/ 228600 w 1630046"/>
                  <a:gd name="connsiteY1" fmla="*/ 3414346 h 3693746"/>
                  <a:gd name="connsiteX2" fmla="*/ 614359 w 1630046"/>
                  <a:gd name="connsiteY2" fmla="*/ 3053724 h 3693746"/>
                  <a:gd name="connsiteX3" fmla="*/ 797873 w 1630046"/>
                  <a:gd name="connsiteY3" fmla="*/ 2729727 h 3693746"/>
                  <a:gd name="connsiteX4" fmla="*/ 887092 w 1630046"/>
                  <a:gd name="connsiteY4" fmla="*/ 2469968 h 3693746"/>
                  <a:gd name="connsiteX5" fmla="*/ 800100 w 1630046"/>
                  <a:gd name="connsiteY5" fmla="*/ 1750646 h 3693746"/>
                  <a:gd name="connsiteX6" fmla="*/ 597856 w 1630046"/>
                  <a:gd name="connsiteY6" fmla="*/ 339692 h 3693746"/>
                  <a:gd name="connsiteX7" fmla="*/ 868734 w 1630046"/>
                  <a:gd name="connsiteY7" fmla="*/ 1035324 h 3693746"/>
                  <a:gd name="connsiteX8" fmla="*/ 1055739 w 1630046"/>
                  <a:gd name="connsiteY8" fmla="*/ 236993 h 3693746"/>
                  <a:gd name="connsiteX9" fmla="*/ 1065580 w 1630046"/>
                  <a:gd name="connsiteY9" fmla="*/ 13933 h 3693746"/>
                  <a:gd name="connsiteX10" fmla="*/ 1104950 w 1630046"/>
                  <a:gd name="connsiteY10" fmla="*/ 636160 h 3693746"/>
                  <a:gd name="connsiteX11" fmla="*/ 939800 w 1630046"/>
                  <a:gd name="connsiteY11" fmla="*/ 1725246 h 3693746"/>
                  <a:gd name="connsiteX12" fmla="*/ 990600 w 1630046"/>
                  <a:gd name="connsiteY12" fmla="*/ 2271346 h 3693746"/>
                  <a:gd name="connsiteX13" fmla="*/ 1033467 w 1630046"/>
                  <a:gd name="connsiteY13" fmla="*/ 2863666 h 3693746"/>
                  <a:gd name="connsiteX14" fmla="*/ 1158876 w 1630046"/>
                  <a:gd name="connsiteY14" fmla="*/ 3089387 h 3693746"/>
                  <a:gd name="connsiteX15" fmla="*/ 1253491 w 1630046"/>
                  <a:gd name="connsiteY15" fmla="*/ 3304106 h 3693746"/>
                  <a:gd name="connsiteX16" fmla="*/ 1477647 w 1630046"/>
                  <a:gd name="connsiteY16" fmla="*/ 3312525 h 3693746"/>
                  <a:gd name="connsiteX17" fmla="*/ 1630046 w 1630046"/>
                  <a:gd name="connsiteY17" fmla="*/ 3242824 h 3693746"/>
                  <a:gd name="connsiteX18" fmla="*/ 1507174 w 1630046"/>
                  <a:gd name="connsiteY18" fmla="*/ 3380824 h 3693746"/>
                  <a:gd name="connsiteX19" fmla="*/ 1374777 w 1630046"/>
                  <a:gd name="connsiteY19" fmla="*/ 3375803 h 3693746"/>
                  <a:gd name="connsiteX20" fmla="*/ 1295400 w 1630046"/>
                  <a:gd name="connsiteY20" fmla="*/ 3490546 h 3693746"/>
                  <a:gd name="connsiteX21" fmla="*/ 1143000 w 1630046"/>
                  <a:gd name="connsiteY21" fmla="*/ 3604846 h 3693746"/>
                  <a:gd name="connsiteX22" fmla="*/ 698500 w 1630046"/>
                  <a:gd name="connsiteY22" fmla="*/ 3579446 h 3693746"/>
                  <a:gd name="connsiteX23" fmla="*/ 457200 w 1630046"/>
                  <a:gd name="connsiteY23" fmla="*/ 3503246 h 3693746"/>
                  <a:gd name="connsiteX24" fmla="*/ 203200 w 1630046"/>
                  <a:gd name="connsiteY24" fmla="*/ 3693746 h 3693746"/>
                  <a:gd name="connsiteX25" fmla="*/ 177800 w 1630046"/>
                  <a:gd name="connsiteY25" fmla="*/ 3592146 h 3693746"/>
                  <a:gd name="connsiteX26" fmla="*/ 0 w 1630046"/>
                  <a:gd name="connsiteY26" fmla="*/ 3642946 h 3693746"/>
                  <a:gd name="connsiteX0" fmla="*/ 0 w 1630046"/>
                  <a:gd name="connsiteY0" fmla="*/ 3642946 h 3693746"/>
                  <a:gd name="connsiteX1" fmla="*/ 228600 w 1630046"/>
                  <a:gd name="connsiteY1" fmla="*/ 3414346 h 3693746"/>
                  <a:gd name="connsiteX2" fmla="*/ 614359 w 1630046"/>
                  <a:gd name="connsiteY2" fmla="*/ 3053724 h 3693746"/>
                  <a:gd name="connsiteX3" fmla="*/ 797873 w 1630046"/>
                  <a:gd name="connsiteY3" fmla="*/ 2729727 h 3693746"/>
                  <a:gd name="connsiteX4" fmla="*/ 887092 w 1630046"/>
                  <a:gd name="connsiteY4" fmla="*/ 2469968 h 3693746"/>
                  <a:gd name="connsiteX5" fmla="*/ 800100 w 1630046"/>
                  <a:gd name="connsiteY5" fmla="*/ 1750646 h 3693746"/>
                  <a:gd name="connsiteX6" fmla="*/ 597856 w 1630046"/>
                  <a:gd name="connsiteY6" fmla="*/ 339692 h 3693746"/>
                  <a:gd name="connsiteX7" fmla="*/ 868734 w 1630046"/>
                  <a:gd name="connsiteY7" fmla="*/ 1035324 h 3693746"/>
                  <a:gd name="connsiteX8" fmla="*/ 1055739 w 1630046"/>
                  <a:gd name="connsiteY8" fmla="*/ 236993 h 3693746"/>
                  <a:gd name="connsiteX9" fmla="*/ 1065580 w 1630046"/>
                  <a:gd name="connsiteY9" fmla="*/ 13933 h 3693746"/>
                  <a:gd name="connsiteX10" fmla="*/ 1104950 w 1630046"/>
                  <a:gd name="connsiteY10" fmla="*/ 636160 h 3693746"/>
                  <a:gd name="connsiteX11" fmla="*/ 939800 w 1630046"/>
                  <a:gd name="connsiteY11" fmla="*/ 1725246 h 3693746"/>
                  <a:gd name="connsiteX12" fmla="*/ 990600 w 1630046"/>
                  <a:gd name="connsiteY12" fmla="*/ 2271346 h 3693746"/>
                  <a:gd name="connsiteX13" fmla="*/ 1033467 w 1630046"/>
                  <a:gd name="connsiteY13" fmla="*/ 2863666 h 3693746"/>
                  <a:gd name="connsiteX14" fmla="*/ 1158876 w 1630046"/>
                  <a:gd name="connsiteY14" fmla="*/ 3089387 h 3693746"/>
                  <a:gd name="connsiteX15" fmla="*/ 1253491 w 1630046"/>
                  <a:gd name="connsiteY15" fmla="*/ 3304106 h 3693746"/>
                  <a:gd name="connsiteX16" fmla="*/ 1477647 w 1630046"/>
                  <a:gd name="connsiteY16" fmla="*/ 3312525 h 3693746"/>
                  <a:gd name="connsiteX17" fmla="*/ 1630046 w 1630046"/>
                  <a:gd name="connsiteY17" fmla="*/ 3242824 h 3693746"/>
                  <a:gd name="connsiteX18" fmla="*/ 1507174 w 1630046"/>
                  <a:gd name="connsiteY18" fmla="*/ 3380824 h 3693746"/>
                  <a:gd name="connsiteX19" fmla="*/ 1374777 w 1630046"/>
                  <a:gd name="connsiteY19" fmla="*/ 3375803 h 3693746"/>
                  <a:gd name="connsiteX20" fmla="*/ 1196977 w 1630046"/>
                  <a:gd name="connsiteY20" fmla="*/ 3420106 h 3693746"/>
                  <a:gd name="connsiteX21" fmla="*/ 1143000 w 1630046"/>
                  <a:gd name="connsiteY21" fmla="*/ 3604846 h 3693746"/>
                  <a:gd name="connsiteX22" fmla="*/ 698500 w 1630046"/>
                  <a:gd name="connsiteY22" fmla="*/ 3579446 h 3693746"/>
                  <a:gd name="connsiteX23" fmla="*/ 457200 w 1630046"/>
                  <a:gd name="connsiteY23" fmla="*/ 3503246 h 3693746"/>
                  <a:gd name="connsiteX24" fmla="*/ 203200 w 1630046"/>
                  <a:gd name="connsiteY24" fmla="*/ 3693746 h 3693746"/>
                  <a:gd name="connsiteX25" fmla="*/ 177800 w 1630046"/>
                  <a:gd name="connsiteY25" fmla="*/ 3592146 h 3693746"/>
                  <a:gd name="connsiteX26" fmla="*/ 0 w 1630046"/>
                  <a:gd name="connsiteY26" fmla="*/ 3642946 h 3693746"/>
                  <a:gd name="connsiteX0" fmla="*/ 0 w 1630046"/>
                  <a:gd name="connsiteY0" fmla="*/ 3642946 h 3693746"/>
                  <a:gd name="connsiteX1" fmla="*/ 228600 w 1630046"/>
                  <a:gd name="connsiteY1" fmla="*/ 3414346 h 3693746"/>
                  <a:gd name="connsiteX2" fmla="*/ 614359 w 1630046"/>
                  <a:gd name="connsiteY2" fmla="*/ 3053724 h 3693746"/>
                  <a:gd name="connsiteX3" fmla="*/ 797873 w 1630046"/>
                  <a:gd name="connsiteY3" fmla="*/ 2729727 h 3693746"/>
                  <a:gd name="connsiteX4" fmla="*/ 887092 w 1630046"/>
                  <a:gd name="connsiteY4" fmla="*/ 2469968 h 3693746"/>
                  <a:gd name="connsiteX5" fmla="*/ 800100 w 1630046"/>
                  <a:gd name="connsiteY5" fmla="*/ 1750646 h 3693746"/>
                  <a:gd name="connsiteX6" fmla="*/ 597856 w 1630046"/>
                  <a:gd name="connsiteY6" fmla="*/ 339692 h 3693746"/>
                  <a:gd name="connsiteX7" fmla="*/ 868734 w 1630046"/>
                  <a:gd name="connsiteY7" fmla="*/ 1035324 h 3693746"/>
                  <a:gd name="connsiteX8" fmla="*/ 1055739 w 1630046"/>
                  <a:gd name="connsiteY8" fmla="*/ 236993 h 3693746"/>
                  <a:gd name="connsiteX9" fmla="*/ 1065580 w 1630046"/>
                  <a:gd name="connsiteY9" fmla="*/ 13933 h 3693746"/>
                  <a:gd name="connsiteX10" fmla="*/ 1104950 w 1630046"/>
                  <a:gd name="connsiteY10" fmla="*/ 636160 h 3693746"/>
                  <a:gd name="connsiteX11" fmla="*/ 939800 w 1630046"/>
                  <a:gd name="connsiteY11" fmla="*/ 1725246 h 3693746"/>
                  <a:gd name="connsiteX12" fmla="*/ 990600 w 1630046"/>
                  <a:gd name="connsiteY12" fmla="*/ 2271346 h 3693746"/>
                  <a:gd name="connsiteX13" fmla="*/ 1033467 w 1630046"/>
                  <a:gd name="connsiteY13" fmla="*/ 2863666 h 3693746"/>
                  <a:gd name="connsiteX14" fmla="*/ 1158876 w 1630046"/>
                  <a:gd name="connsiteY14" fmla="*/ 3089387 h 3693746"/>
                  <a:gd name="connsiteX15" fmla="*/ 1253491 w 1630046"/>
                  <a:gd name="connsiteY15" fmla="*/ 3304106 h 3693746"/>
                  <a:gd name="connsiteX16" fmla="*/ 1477647 w 1630046"/>
                  <a:gd name="connsiteY16" fmla="*/ 3312525 h 3693746"/>
                  <a:gd name="connsiteX17" fmla="*/ 1630046 w 1630046"/>
                  <a:gd name="connsiteY17" fmla="*/ 3242824 h 3693746"/>
                  <a:gd name="connsiteX18" fmla="*/ 1507174 w 1630046"/>
                  <a:gd name="connsiteY18" fmla="*/ 3380824 h 3693746"/>
                  <a:gd name="connsiteX19" fmla="*/ 1374777 w 1630046"/>
                  <a:gd name="connsiteY19" fmla="*/ 3375803 h 3693746"/>
                  <a:gd name="connsiteX20" fmla="*/ 1196977 w 1630046"/>
                  <a:gd name="connsiteY20" fmla="*/ 3420106 h 3693746"/>
                  <a:gd name="connsiteX21" fmla="*/ 1034735 w 1630046"/>
                  <a:gd name="connsiteY21" fmla="*/ 3452226 h 3693746"/>
                  <a:gd name="connsiteX22" fmla="*/ 698500 w 1630046"/>
                  <a:gd name="connsiteY22" fmla="*/ 3579446 h 3693746"/>
                  <a:gd name="connsiteX23" fmla="*/ 457200 w 1630046"/>
                  <a:gd name="connsiteY23" fmla="*/ 3503246 h 3693746"/>
                  <a:gd name="connsiteX24" fmla="*/ 203200 w 1630046"/>
                  <a:gd name="connsiteY24" fmla="*/ 3693746 h 3693746"/>
                  <a:gd name="connsiteX25" fmla="*/ 177800 w 1630046"/>
                  <a:gd name="connsiteY25" fmla="*/ 3592146 h 3693746"/>
                  <a:gd name="connsiteX26" fmla="*/ 0 w 1630046"/>
                  <a:gd name="connsiteY26" fmla="*/ 3642946 h 3693746"/>
                  <a:gd name="connsiteX0" fmla="*/ 0 w 1630046"/>
                  <a:gd name="connsiteY0" fmla="*/ 3642946 h 3693746"/>
                  <a:gd name="connsiteX1" fmla="*/ 228600 w 1630046"/>
                  <a:gd name="connsiteY1" fmla="*/ 3414346 h 3693746"/>
                  <a:gd name="connsiteX2" fmla="*/ 614359 w 1630046"/>
                  <a:gd name="connsiteY2" fmla="*/ 3053724 h 3693746"/>
                  <a:gd name="connsiteX3" fmla="*/ 797873 w 1630046"/>
                  <a:gd name="connsiteY3" fmla="*/ 2729727 h 3693746"/>
                  <a:gd name="connsiteX4" fmla="*/ 887092 w 1630046"/>
                  <a:gd name="connsiteY4" fmla="*/ 2469968 h 3693746"/>
                  <a:gd name="connsiteX5" fmla="*/ 800100 w 1630046"/>
                  <a:gd name="connsiteY5" fmla="*/ 1750646 h 3693746"/>
                  <a:gd name="connsiteX6" fmla="*/ 597856 w 1630046"/>
                  <a:gd name="connsiteY6" fmla="*/ 339692 h 3693746"/>
                  <a:gd name="connsiteX7" fmla="*/ 868734 w 1630046"/>
                  <a:gd name="connsiteY7" fmla="*/ 1035324 h 3693746"/>
                  <a:gd name="connsiteX8" fmla="*/ 1055739 w 1630046"/>
                  <a:gd name="connsiteY8" fmla="*/ 236993 h 3693746"/>
                  <a:gd name="connsiteX9" fmla="*/ 1065580 w 1630046"/>
                  <a:gd name="connsiteY9" fmla="*/ 13933 h 3693746"/>
                  <a:gd name="connsiteX10" fmla="*/ 1104950 w 1630046"/>
                  <a:gd name="connsiteY10" fmla="*/ 636160 h 3693746"/>
                  <a:gd name="connsiteX11" fmla="*/ 939800 w 1630046"/>
                  <a:gd name="connsiteY11" fmla="*/ 1725246 h 3693746"/>
                  <a:gd name="connsiteX12" fmla="*/ 990600 w 1630046"/>
                  <a:gd name="connsiteY12" fmla="*/ 2271346 h 3693746"/>
                  <a:gd name="connsiteX13" fmla="*/ 1033467 w 1630046"/>
                  <a:gd name="connsiteY13" fmla="*/ 2863666 h 3693746"/>
                  <a:gd name="connsiteX14" fmla="*/ 1158876 w 1630046"/>
                  <a:gd name="connsiteY14" fmla="*/ 3089387 h 3693746"/>
                  <a:gd name="connsiteX15" fmla="*/ 1253491 w 1630046"/>
                  <a:gd name="connsiteY15" fmla="*/ 3304106 h 3693746"/>
                  <a:gd name="connsiteX16" fmla="*/ 1477647 w 1630046"/>
                  <a:gd name="connsiteY16" fmla="*/ 3312525 h 3693746"/>
                  <a:gd name="connsiteX17" fmla="*/ 1630046 w 1630046"/>
                  <a:gd name="connsiteY17" fmla="*/ 3242824 h 3693746"/>
                  <a:gd name="connsiteX18" fmla="*/ 1507174 w 1630046"/>
                  <a:gd name="connsiteY18" fmla="*/ 3380824 h 3693746"/>
                  <a:gd name="connsiteX19" fmla="*/ 1374777 w 1630046"/>
                  <a:gd name="connsiteY19" fmla="*/ 3375803 h 3693746"/>
                  <a:gd name="connsiteX20" fmla="*/ 1196977 w 1630046"/>
                  <a:gd name="connsiteY20" fmla="*/ 3420106 h 3693746"/>
                  <a:gd name="connsiteX21" fmla="*/ 1034735 w 1630046"/>
                  <a:gd name="connsiteY21" fmla="*/ 3452226 h 3693746"/>
                  <a:gd name="connsiteX22" fmla="*/ 777239 w 1630046"/>
                  <a:gd name="connsiteY22" fmla="*/ 3462044 h 3693746"/>
                  <a:gd name="connsiteX23" fmla="*/ 457200 w 1630046"/>
                  <a:gd name="connsiteY23" fmla="*/ 3503246 h 3693746"/>
                  <a:gd name="connsiteX24" fmla="*/ 203200 w 1630046"/>
                  <a:gd name="connsiteY24" fmla="*/ 3693746 h 3693746"/>
                  <a:gd name="connsiteX25" fmla="*/ 177800 w 1630046"/>
                  <a:gd name="connsiteY25" fmla="*/ 3592146 h 3693746"/>
                  <a:gd name="connsiteX26" fmla="*/ 0 w 1630046"/>
                  <a:gd name="connsiteY26" fmla="*/ 3642946 h 3693746"/>
                  <a:gd name="connsiteX0" fmla="*/ 0 w 1630046"/>
                  <a:gd name="connsiteY0" fmla="*/ 3642946 h 3693746"/>
                  <a:gd name="connsiteX1" fmla="*/ 228600 w 1630046"/>
                  <a:gd name="connsiteY1" fmla="*/ 3414346 h 3693746"/>
                  <a:gd name="connsiteX2" fmla="*/ 614359 w 1630046"/>
                  <a:gd name="connsiteY2" fmla="*/ 3053724 h 3693746"/>
                  <a:gd name="connsiteX3" fmla="*/ 797873 w 1630046"/>
                  <a:gd name="connsiteY3" fmla="*/ 2729727 h 3693746"/>
                  <a:gd name="connsiteX4" fmla="*/ 887092 w 1630046"/>
                  <a:gd name="connsiteY4" fmla="*/ 2469968 h 3693746"/>
                  <a:gd name="connsiteX5" fmla="*/ 800100 w 1630046"/>
                  <a:gd name="connsiteY5" fmla="*/ 1750646 h 3693746"/>
                  <a:gd name="connsiteX6" fmla="*/ 597856 w 1630046"/>
                  <a:gd name="connsiteY6" fmla="*/ 339692 h 3693746"/>
                  <a:gd name="connsiteX7" fmla="*/ 868734 w 1630046"/>
                  <a:gd name="connsiteY7" fmla="*/ 1035324 h 3693746"/>
                  <a:gd name="connsiteX8" fmla="*/ 1055739 w 1630046"/>
                  <a:gd name="connsiteY8" fmla="*/ 236993 h 3693746"/>
                  <a:gd name="connsiteX9" fmla="*/ 1065580 w 1630046"/>
                  <a:gd name="connsiteY9" fmla="*/ 13933 h 3693746"/>
                  <a:gd name="connsiteX10" fmla="*/ 1104950 w 1630046"/>
                  <a:gd name="connsiteY10" fmla="*/ 636160 h 3693746"/>
                  <a:gd name="connsiteX11" fmla="*/ 939800 w 1630046"/>
                  <a:gd name="connsiteY11" fmla="*/ 1725246 h 3693746"/>
                  <a:gd name="connsiteX12" fmla="*/ 990600 w 1630046"/>
                  <a:gd name="connsiteY12" fmla="*/ 2271346 h 3693746"/>
                  <a:gd name="connsiteX13" fmla="*/ 1033467 w 1630046"/>
                  <a:gd name="connsiteY13" fmla="*/ 2863666 h 3693746"/>
                  <a:gd name="connsiteX14" fmla="*/ 1158876 w 1630046"/>
                  <a:gd name="connsiteY14" fmla="*/ 3089387 h 3693746"/>
                  <a:gd name="connsiteX15" fmla="*/ 1253491 w 1630046"/>
                  <a:gd name="connsiteY15" fmla="*/ 3304106 h 3693746"/>
                  <a:gd name="connsiteX16" fmla="*/ 1477647 w 1630046"/>
                  <a:gd name="connsiteY16" fmla="*/ 3312525 h 3693746"/>
                  <a:gd name="connsiteX17" fmla="*/ 1630046 w 1630046"/>
                  <a:gd name="connsiteY17" fmla="*/ 3242824 h 3693746"/>
                  <a:gd name="connsiteX18" fmla="*/ 1507174 w 1630046"/>
                  <a:gd name="connsiteY18" fmla="*/ 3380824 h 3693746"/>
                  <a:gd name="connsiteX19" fmla="*/ 1374777 w 1630046"/>
                  <a:gd name="connsiteY19" fmla="*/ 3375803 h 3693746"/>
                  <a:gd name="connsiteX20" fmla="*/ 1196977 w 1630046"/>
                  <a:gd name="connsiteY20" fmla="*/ 3420106 h 3693746"/>
                  <a:gd name="connsiteX21" fmla="*/ 1034735 w 1630046"/>
                  <a:gd name="connsiteY21" fmla="*/ 3452226 h 3693746"/>
                  <a:gd name="connsiteX22" fmla="*/ 777239 w 1630046"/>
                  <a:gd name="connsiteY22" fmla="*/ 3462044 h 3693746"/>
                  <a:gd name="connsiteX23" fmla="*/ 555621 w 1630046"/>
                  <a:gd name="connsiteY23" fmla="*/ 3409327 h 3693746"/>
                  <a:gd name="connsiteX24" fmla="*/ 203200 w 1630046"/>
                  <a:gd name="connsiteY24" fmla="*/ 3693746 h 3693746"/>
                  <a:gd name="connsiteX25" fmla="*/ 177800 w 1630046"/>
                  <a:gd name="connsiteY25" fmla="*/ 3592146 h 3693746"/>
                  <a:gd name="connsiteX26" fmla="*/ 0 w 1630046"/>
                  <a:gd name="connsiteY26" fmla="*/ 3642946 h 3693746"/>
                  <a:gd name="connsiteX0" fmla="*/ 0 w 1630046"/>
                  <a:gd name="connsiteY0" fmla="*/ 3642946 h 3642946"/>
                  <a:gd name="connsiteX1" fmla="*/ 228600 w 1630046"/>
                  <a:gd name="connsiteY1" fmla="*/ 3414346 h 3642946"/>
                  <a:gd name="connsiteX2" fmla="*/ 614359 w 1630046"/>
                  <a:gd name="connsiteY2" fmla="*/ 3053724 h 3642946"/>
                  <a:gd name="connsiteX3" fmla="*/ 797873 w 1630046"/>
                  <a:gd name="connsiteY3" fmla="*/ 2729727 h 3642946"/>
                  <a:gd name="connsiteX4" fmla="*/ 887092 w 1630046"/>
                  <a:gd name="connsiteY4" fmla="*/ 2469968 h 3642946"/>
                  <a:gd name="connsiteX5" fmla="*/ 800100 w 1630046"/>
                  <a:gd name="connsiteY5" fmla="*/ 1750646 h 3642946"/>
                  <a:gd name="connsiteX6" fmla="*/ 597856 w 1630046"/>
                  <a:gd name="connsiteY6" fmla="*/ 339692 h 3642946"/>
                  <a:gd name="connsiteX7" fmla="*/ 868734 w 1630046"/>
                  <a:gd name="connsiteY7" fmla="*/ 1035324 h 3642946"/>
                  <a:gd name="connsiteX8" fmla="*/ 1055739 w 1630046"/>
                  <a:gd name="connsiteY8" fmla="*/ 236993 h 3642946"/>
                  <a:gd name="connsiteX9" fmla="*/ 1065580 w 1630046"/>
                  <a:gd name="connsiteY9" fmla="*/ 13933 h 3642946"/>
                  <a:gd name="connsiteX10" fmla="*/ 1104950 w 1630046"/>
                  <a:gd name="connsiteY10" fmla="*/ 636160 h 3642946"/>
                  <a:gd name="connsiteX11" fmla="*/ 939800 w 1630046"/>
                  <a:gd name="connsiteY11" fmla="*/ 1725246 h 3642946"/>
                  <a:gd name="connsiteX12" fmla="*/ 990600 w 1630046"/>
                  <a:gd name="connsiteY12" fmla="*/ 2271346 h 3642946"/>
                  <a:gd name="connsiteX13" fmla="*/ 1033467 w 1630046"/>
                  <a:gd name="connsiteY13" fmla="*/ 2863666 h 3642946"/>
                  <a:gd name="connsiteX14" fmla="*/ 1158876 w 1630046"/>
                  <a:gd name="connsiteY14" fmla="*/ 3089387 h 3642946"/>
                  <a:gd name="connsiteX15" fmla="*/ 1253491 w 1630046"/>
                  <a:gd name="connsiteY15" fmla="*/ 3304106 h 3642946"/>
                  <a:gd name="connsiteX16" fmla="*/ 1477647 w 1630046"/>
                  <a:gd name="connsiteY16" fmla="*/ 3312525 h 3642946"/>
                  <a:gd name="connsiteX17" fmla="*/ 1630046 w 1630046"/>
                  <a:gd name="connsiteY17" fmla="*/ 3242824 h 3642946"/>
                  <a:gd name="connsiteX18" fmla="*/ 1507174 w 1630046"/>
                  <a:gd name="connsiteY18" fmla="*/ 3380824 h 3642946"/>
                  <a:gd name="connsiteX19" fmla="*/ 1374777 w 1630046"/>
                  <a:gd name="connsiteY19" fmla="*/ 3375803 h 3642946"/>
                  <a:gd name="connsiteX20" fmla="*/ 1196977 w 1630046"/>
                  <a:gd name="connsiteY20" fmla="*/ 3420106 h 3642946"/>
                  <a:gd name="connsiteX21" fmla="*/ 1034735 w 1630046"/>
                  <a:gd name="connsiteY21" fmla="*/ 3452226 h 3642946"/>
                  <a:gd name="connsiteX22" fmla="*/ 777239 w 1630046"/>
                  <a:gd name="connsiteY22" fmla="*/ 3462044 h 3642946"/>
                  <a:gd name="connsiteX23" fmla="*/ 555621 w 1630046"/>
                  <a:gd name="connsiteY23" fmla="*/ 3409327 h 3642946"/>
                  <a:gd name="connsiteX24" fmla="*/ 360678 w 1630046"/>
                  <a:gd name="connsiteY24" fmla="*/ 3505905 h 3642946"/>
                  <a:gd name="connsiteX25" fmla="*/ 177800 w 1630046"/>
                  <a:gd name="connsiteY25" fmla="*/ 3592146 h 3642946"/>
                  <a:gd name="connsiteX26" fmla="*/ 0 w 1630046"/>
                  <a:gd name="connsiteY26" fmla="*/ 3642946 h 3642946"/>
                  <a:gd name="connsiteX0" fmla="*/ 0 w 1630046"/>
                  <a:gd name="connsiteY0" fmla="*/ 3642946 h 3642946"/>
                  <a:gd name="connsiteX1" fmla="*/ 346708 w 1630046"/>
                  <a:gd name="connsiteY1" fmla="*/ 3484786 h 3642946"/>
                  <a:gd name="connsiteX2" fmla="*/ 614359 w 1630046"/>
                  <a:gd name="connsiteY2" fmla="*/ 3053724 h 3642946"/>
                  <a:gd name="connsiteX3" fmla="*/ 797873 w 1630046"/>
                  <a:gd name="connsiteY3" fmla="*/ 2729727 h 3642946"/>
                  <a:gd name="connsiteX4" fmla="*/ 887092 w 1630046"/>
                  <a:gd name="connsiteY4" fmla="*/ 2469968 h 3642946"/>
                  <a:gd name="connsiteX5" fmla="*/ 800100 w 1630046"/>
                  <a:gd name="connsiteY5" fmla="*/ 1750646 h 3642946"/>
                  <a:gd name="connsiteX6" fmla="*/ 597856 w 1630046"/>
                  <a:gd name="connsiteY6" fmla="*/ 339692 h 3642946"/>
                  <a:gd name="connsiteX7" fmla="*/ 868734 w 1630046"/>
                  <a:gd name="connsiteY7" fmla="*/ 1035324 h 3642946"/>
                  <a:gd name="connsiteX8" fmla="*/ 1055739 w 1630046"/>
                  <a:gd name="connsiteY8" fmla="*/ 236993 h 3642946"/>
                  <a:gd name="connsiteX9" fmla="*/ 1065580 w 1630046"/>
                  <a:gd name="connsiteY9" fmla="*/ 13933 h 3642946"/>
                  <a:gd name="connsiteX10" fmla="*/ 1104950 w 1630046"/>
                  <a:gd name="connsiteY10" fmla="*/ 636160 h 3642946"/>
                  <a:gd name="connsiteX11" fmla="*/ 939800 w 1630046"/>
                  <a:gd name="connsiteY11" fmla="*/ 1725246 h 3642946"/>
                  <a:gd name="connsiteX12" fmla="*/ 990600 w 1630046"/>
                  <a:gd name="connsiteY12" fmla="*/ 2271346 h 3642946"/>
                  <a:gd name="connsiteX13" fmla="*/ 1033467 w 1630046"/>
                  <a:gd name="connsiteY13" fmla="*/ 2863666 h 3642946"/>
                  <a:gd name="connsiteX14" fmla="*/ 1158876 w 1630046"/>
                  <a:gd name="connsiteY14" fmla="*/ 3089387 h 3642946"/>
                  <a:gd name="connsiteX15" fmla="*/ 1253491 w 1630046"/>
                  <a:gd name="connsiteY15" fmla="*/ 3304106 h 3642946"/>
                  <a:gd name="connsiteX16" fmla="*/ 1477647 w 1630046"/>
                  <a:gd name="connsiteY16" fmla="*/ 3312525 h 3642946"/>
                  <a:gd name="connsiteX17" fmla="*/ 1630046 w 1630046"/>
                  <a:gd name="connsiteY17" fmla="*/ 3242824 h 3642946"/>
                  <a:gd name="connsiteX18" fmla="*/ 1507174 w 1630046"/>
                  <a:gd name="connsiteY18" fmla="*/ 3380824 h 3642946"/>
                  <a:gd name="connsiteX19" fmla="*/ 1374777 w 1630046"/>
                  <a:gd name="connsiteY19" fmla="*/ 3375803 h 3642946"/>
                  <a:gd name="connsiteX20" fmla="*/ 1196977 w 1630046"/>
                  <a:gd name="connsiteY20" fmla="*/ 3420106 h 3642946"/>
                  <a:gd name="connsiteX21" fmla="*/ 1034735 w 1630046"/>
                  <a:gd name="connsiteY21" fmla="*/ 3452226 h 3642946"/>
                  <a:gd name="connsiteX22" fmla="*/ 777239 w 1630046"/>
                  <a:gd name="connsiteY22" fmla="*/ 3462044 h 3642946"/>
                  <a:gd name="connsiteX23" fmla="*/ 555621 w 1630046"/>
                  <a:gd name="connsiteY23" fmla="*/ 3409327 h 3642946"/>
                  <a:gd name="connsiteX24" fmla="*/ 360678 w 1630046"/>
                  <a:gd name="connsiteY24" fmla="*/ 3505905 h 3642946"/>
                  <a:gd name="connsiteX25" fmla="*/ 177800 w 1630046"/>
                  <a:gd name="connsiteY25" fmla="*/ 3592146 h 3642946"/>
                  <a:gd name="connsiteX26" fmla="*/ 0 w 1630046"/>
                  <a:gd name="connsiteY26" fmla="*/ 3642946 h 3642946"/>
                  <a:gd name="connsiteX0" fmla="*/ 0 w 1452246"/>
                  <a:gd name="connsiteY0" fmla="*/ 3592146 h 3592146"/>
                  <a:gd name="connsiteX1" fmla="*/ 168908 w 1452246"/>
                  <a:gd name="connsiteY1" fmla="*/ 3484786 h 3592146"/>
                  <a:gd name="connsiteX2" fmla="*/ 436559 w 1452246"/>
                  <a:gd name="connsiteY2" fmla="*/ 3053724 h 3592146"/>
                  <a:gd name="connsiteX3" fmla="*/ 620073 w 1452246"/>
                  <a:gd name="connsiteY3" fmla="*/ 2729727 h 3592146"/>
                  <a:gd name="connsiteX4" fmla="*/ 709292 w 1452246"/>
                  <a:gd name="connsiteY4" fmla="*/ 2469968 h 3592146"/>
                  <a:gd name="connsiteX5" fmla="*/ 622300 w 1452246"/>
                  <a:gd name="connsiteY5" fmla="*/ 1750646 h 3592146"/>
                  <a:gd name="connsiteX6" fmla="*/ 420056 w 1452246"/>
                  <a:gd name="connsiteY6" fmla="*/ 339692 h 3592146"/>
                  <a:gd name="connsiteX7" fmla="*/ 690934 w 1452246"/>
                  <a:gd name="connsiteY7" fmla="*/ 1035324 h 3592146"/>
                  <a:gd name="connsiteX8" fmla="*/ 877939 w 1452246"/>
                  <a:gd name="connsiteY8" fmla="*/ 236993 h 3592146"/>
                  <a:gd name="connsiteX9" fmla="*/ 887780 w 1452246"/>
                  <a:gd name="connsiteY9" fmla="*/ 13933 h 3592146"/>
                  <a:gd name="connsiteX10" fmla="*/ 927150 w 1452246"/>
                  <a:gd name="connsiteY10" fmla="*/ 636160 h 3592146"/>
                  <a:gd name="connsiteX11" fmla="*/ 762000 w 1452246"/>
                  <a:gd name="connsiteY11" fmla="*/ 1725246 h 3592146"/>
                  <a:gd name="connsiteX12" fmla="*/ 812800 w 1452246"/>
                  <a:gd name="connsiteY12" fmla="*/ 2271346 h 3592146"/>
                  <a:gd name="connsiteX13" fmla="*/ 855667 w 1452246"/>
                  <a:gd name="connsiteY13" fmla="*/ 2863666 h 3592146"/>
                  <a:gd name="connsiteX14" fmla="*/ 981076 w 1452246"/>
                  <a:gd name="connsiteY14" fmla="*/ 3089387 h 3592146"/>
                  <a:gd name="connsiteX15" fmla="*/ 1075691 w 1452246"/>
                  <a:gd name="connsiteY15" fmla="*/ 3304106 h 3592146"/>
                  <a:gd name="connsiteX16" fmla="*/ 1299847 w 1452246"/>
                  <a:gd name="connsiteY16" fmla="*/ 3312525 h 3592146"/>
                  <a:gd name="connsiteX17" fmla="*/ 1452246 w 1452246"/>
                  <a:gd name="connsiteY17" fmla="*/ 3242824 h 3592146"/>
                  <a:gd name="connsiteX18" fmla="*/ 1329374 w 1452246"/>
                  <a:gd name="connsiteY18" fmla="*/ 3380824 h 3592146"/>
                  <a:gd name="connsiteX19" fmla="*/ 1196977 w 1452246"/>
                  <a:gd name="connsiteY19" fmla="*/ 3375803 h 3592146"/>
                  <a:gd name="connsiteX20" fmla="*/ 1019177 w 1452246"/>
                  <a:gd name="connsiteY20" fmla="*/ 3420106 h 3592146"/>
                  <a:gd name="connsiteX21" fmla="*/ 856935 w 1452246"/>
                  <a:gd name="connsiteY21" fmla="*/ 3452226 h 3592146"/>
                  <a:gd name="connsiteX22" fmla="*/ 599439 w 1452246"/>
                  <a:gd name="connsiteY22" fmla="*/ 3462044 h 3592146"/>
                  <a:gd name="connsiteX23" fmla="*/ 377821 w 1452246"/>
                  <a:gd name="connsiteY23" fmla="*/ 3409327 h 3592146"/>
                  <a:gd name="connsiteX24" fmla="*/ 182878 w 1452246"/>
                  <a:gd name="connsiteY24" fmla="*/ 3505905 h 3592146"/>
                  <a:gd name="connsiteX25" fmla="*/ 0 w 1452246"/>
                  <a:gd name="connsiteY25" fmla="*/ 3592146 h 3592146"/>
                  <a:gd name="connsiteX0" fmla="*/ 13971 w 1283339"/>
                  <a:gd name="connsiteY0" fmla="*/ 3505905 h 3505905"/>
                  <a:gd name="connsiteX1" fmla="*/ 1 w 1283339"/>
                  <a:gd name="connsiteY1" fmla="*/ 3484786 h 3505905"/>
                  <a:gd name="connsiteX2" fmla="*/ 267652 w 1283339"/>
                  <a:gd name="connsiteY2" fmla="*/ 3053724 h 3505905"/>
                  <a:gd name="connsiteX3" fmla="*/ 451166 w 1283339"/>
                  <a:gd name="connsiteY3" fmla="*/ 2729727 h 3505905"/>
                  <a:gd name="connsiteX4" fmla="*/ 540385 w 1283339"/>
                  <a:gd name="connsiteY4" fmla="*/ 2469968 h 3505905"/>
                  <a:gd name="connsiteX5" fmla="*/ 453393 w 1283339"/>
                  <a:gd name="connsiteY5" fmla="*/ 1750646 h 3505905"/>
                  <a:gd name="connsiteX6" fmla="*/ 251149 w 1283339"/>
                  <a:gd name="connsiteY6" fmla="*/ 339692 h 3505905"/>
                  <a:gd name="connsiteX7" fmla="*/ 522027 w 1283339"/>
                  <a:gd name="connsiteY7" fmla="*/ 1035324 h 3505905"/>
                  <a:gd name="connsiteX8" fmla="*/ 709032 w 1283339"/>
                  <a:gd name="connsiteY8" fmla="*/ 236993 h 3505905"/>
                  <a:gd name="connsiteX9" fmla="*/ 718873 w 1283339"/>
                  <a:gd name="connsiteY9" fmla="*/ 13933 h 3505905"/>
                  <a:gd name="connsiteX10" fmla="*/ 758243 w 1283339"/>
                  <a:gd name="connsiteY10" fmla="*/ 636160 h 3505905"/>
                  <a:gd name="connsiteX11" fmla="*/ 593093 w 1283339"/>
                  <a:gd name="connsiteY11" fmla="*/ 1725246 h 3505905"/>
                  <a:gd name="connsiteX12" fmla="*/ 643893 w 1283339"/>
                  <a:gd name="connsiteY12" fmla="*/ 2271346 h 3505905"/>
                  <a:gd name="connsiteX13" fmla="*/ 686760 w 1283339"/>
                  <a:gd name="connsiteY13" fmla="*/ 2863666 h 3505905"/>
                  <a:gd name="connsiteX14" fmla="*/ 812169 w 1283339"/>
                  <a:gd name="connsiteY14" fmla="*/ 3089387 h 3505905"/>
                  <a:gd name="connsiteX15" fmla="*/ 906784 w 1283339"/>
                  <a:gd name="connsiteY15" fmla="*/ 3304106 h 3505905"/>
                  <a:gd name="connsiteX16" fmla="*/ 1130940 w 1283339"/>
                  <a:gd name="connsiteY16" fmla="*/ 3312525 h 3505905"/>
                  <a:gd name="connsiteX17" fmla="*/ 1283339 w 1283339"/>
                  <a:gd name="connsiteY17" fmla="*/ 3242824 h 3505905"/>
                  <a:gd name="connsiteX18" fmla="*/ 1160467 w 1283339"/>
                  <a:gd name="connsiteY18" fmla="*/ 3380824 h 3505905"/>
                  <a:gd name="connsiteX19" fmla="*/ 1028070 w 1283339"/>
                  <a:gd name="connsiteY19" fmla="*/ 3375803 h 3505905"/>
                  <a:gd name="connsiteX20" fmla="*/ 850270 w 1283339"/>
                  <a:gd name="connsiteY20" fmla="*/ 3420106 h 3505905"/>
                  <a:gd name="connsiteX21" fmla="*/ 688028 w 1283339"/>
                  <a:gd name="connsiteY21" fmla="*/ 3452226 h 3505905"/>
                  <a:gd name="connsiteX22" fmla="*/ 430532 w 1283339"/>
                  <a:gd name="connsiteY22" fmla="*/ 3462044 h 3505905"/>
                  <a:gd name="connsiteX23" fmla="*/ 208914 w 1283339"/>
                  <a:gd name="connsiteY23" fmla="*/ 3409327 h 3505905"/>
                  <a:gd name="connsiteX24" fmla="*/ 13971 w 1283339"/>
                  <a:gd name="connsiteY24" fmla="*/ 3505905 h 3505905"/>
                  <a:gd name="connsiteX0" fmla="*/ 13969 w 1283337"/>
                  <a:gd name="connsiteY0" fmla="*/ 3505905 h 3505905"/>
                  <a:gd name="connsiteX1" fmla="*/ -1 w 1283337"/>
                  <a:gd name="connsiteY1" fmla="*/ 3484786 h 3505905"/>
                  <a:gd name="connsiteX2" fmla="*/ 267650 w 1283337"/>
                  <a:gd name="connsiteY2" fmla="*/ 3053724 h 3505905"/>
                  <a:gd name="connsiteX3" fmla="*/ 451164 w 1283337"/>
                  <a:gd name="connsiteY3" fmla="*/ 2729727 h 3505905"/>
                  <a:gd name="connsiteX4" fmla="*/ 540383 w 1283337"/>
                  <a:gd name="connsiteY4" fmla="*/ 2469968 h 3505905"/>
                  <a:gd name="connsiteX5" fmla="*/ 453391 w 1283337"/>
                  <a:gd name="connsiteY5" fmla="*/ 1750646 h 3505905"/>
                  <a:gd name="connsiteX6" fmla="*/ 251147 w 1283337"/>
                  <a:gd name="connsiteY6" fmla="*/ 339692 h 3505905"/>
                  <a:gd name="connsiteX7" fmla="*/ 522025 w 1283337"/>
                  <a:gd name="connsiteY7" fmla="*/ 1035324 h 3505905"/>
                  <a:gd name="connsiteX8" fmla="*/ 709030 w 1283337"/>
                  <a:gd name="connsiteY8" fmla="*/ 236993 h 3505905"/>
                  <a:gd name="connsiteX9" fmla="*/ 718871 w 1283337"/>
                  <a:gd name="connsiteY9" fmla="*/ 13933 h 3505905"/>
                  <a:gd name="connsiteX10" fmla="*/ 758241 w 1283337"/>
                  <a:gd name="connsiteY10" fmla="*/ 636160 h 3505905"/>
                  <a:gd name="connsiteX11" fmla="*/ 593091 w 1283337"/>
                  <a:gd name="connsiteY11" fmla="*/ 1725246 h 3505905"/>
                  <a:gd name="connsiteX12" fmla="*/ 643891 w 1283337"/>
                  <a:gd name="connsiteY12" fmla="*/ 2271346 h 3505905"/>
                  <a:gd name="connsiteX13" fmla="*/ 686758 w 1283337"/>
                  <a:gd name="connsiteY13" fmla="*/ 2863666 h 3505905"/>
                  <a:gd name="connsiteX14" fmla="*/ 812167 w 1283337"/>
                  <a:gd name="connsiteY14" fmla="*/ 3089387 h 3505905"/>
                  <a:gd name="connsiteX15" fmla="*/ 906782 w 1283337"/>
                  <a:gd name="connsiteY15" fmla="*/ 3304106 h 3505905"/>
                  <a:gd name="connsiteX16" fmla="*/ 1130938 w 1283337"/>
                  <a:gd name="connsiteY16" fmla="*/ 3312525 h 3505905"/>
                  <a:gd name="connsiteX17" fmla="*/ 1283337 w 1283337"/>
                  <a:gd name="connsiteY17" fmla="*/ 3242824 h 3505905"/>
                  <a:gd name="connsiteX18" fmla="*/ 1160465 w 1283337"/>
                  <a:gd name="connsiteY18" fmla="*/ 3380824 h 3505905"/>
                  <a:gd name="connsiteX19" fmla="*/ 1028068 w 1283337"/>
                  <a:gd name="connsiteY19" fmla="*/ 3375803 h 3505905"/>
                  <a:gd name="connsiteX20" fmla="*/ 850268 w 1283337"/>
                  <a:gd name="connsiteY20" fmla="*/ 3420106 h 3505905"/>
                  <a:gd name="connsiteX21" fmla="*/ 688026 w 1283337"/>
                  <a:gd name="connsiteY21" fmla="*/ 3452226 h 3505905"/>
                  <a:gd name="connsiteX22" fmla="*/ 430530 w 1283337"/>
                  <a:gd name="connsiteY22" fmla="*/ 3411943 h 3505905"/>
                  <a:gd name="connsiteX23" fmla="*/ 208912 w 1283337"/>
                  <a:gd name="connsiteY23" fmla="*/ 3409327 h 3505905"/>
                  <a:gd name="connsiteX24" fmla="*/ 13969 w 1283337"/>
                  <a:gd name="connsiteY24" fmla="*/ 3505905 h 3505905"/>
                  <a:gd name="connsiteX0" fmla="*/ 13971 w 1283339"/>
                  <a:gd name="connsiteY0" fmla="*/ 3505905 h 3505905"/>
                  <a:gd name="connsiteX1" fmla="*/ 1 w 1283339"/>
                  <a:gd name="connsiteY1" fmla="*/ 3484786 h 3505905"/>
                  <a:gd name="connsiteX2" fmla="*/ 267652 w 1283339"/>
                  <a:gd name="connsiteY2" fmla="*/ 3053724 h 3505905"/>
                  <a:gd name="connsiteX3" fmla="*/ 451166 w 1283339"/>
                  <a:gd name="connsiteY3" fmla="*/ 2729727 h 3505905"/>
                  <a:gd name="connsiteX4" fmla="*/ 540385 w 1283339"/>
                  <a:gd name="connsiteY4" fmla="*/ 2469968 h 3505905"/>
                  <a:gd name="connsiteX5" fmla="*/ 453393 w 1283339"/>
                  <a:gd name="connsiteY5" fmla="*/ 1750646 h 3505905"/>
                  <a:gd name="connsiteX6" fmla="*/ 251149 w 1283339"/>
                  <a:gd name="connsiteY6" fmla="*/ 339692 h 3505905"/>
                  <a:gd name="connsiteX7" fmla="*/ 522027 w 1283339"/>
                  <a:gd name="connsiteY7" fmla="*/ 1035324 h 3505905"/>
                  <a:gd name="connsiteX8" fmla="*/ 709032 w 1283339"/>
                  <a:gd name="connsiteY8" fmla="*/ 236993 h 3505905"/>
                  <a:gd name="connsiteX9" fmla="*/ 718873 w 1283339"/>
                  <a:gd name="connsiteY9" fmla="*/ 13933 h 3505905"/>
                  <a:gd name="connsiteX10" fmla="*/ 758243 w 1283339"/>
                  <a:gd name="connsiteY10" fmla="*/ 636160 h 3505905"/>
                  <a:gd name="connsiteX11" fmla="*/ 593093 w 1283339"/>
                  <a:gd name="connsiteY11" fmla="*/ 1725246 h 3505905"/>
                  <a:gd name="connsiteX12" fmla="*/ 643893 w 1283339"/>
                  <a:gd name="connsiteY12" fmla="*/ 2271346 h 3505905"/>
                  <a:gd name="connsiteX13" fmla="*/ 686760 w 1283339"/>
                  <a:gd name="connsiteY13" fmla="*/ 2863666 h 3505905"/>
                  <a:gd name="connsiteX14" fmla="*/ 812169 w 1283339"/>
                  <a:gd name="connsiteY14" fmla="*/ 3089387 h 3505905"/>
                  <a:gd name="connsiteX15" fmla="*/ 906784 w 1283339"/>
                  <a:gd name="connsiteY15" fmla="*/ 3304106 h 3505905"/>
                  <a:gd name="connsiteX16" fmla="*/ 1130940 w 1283339"/>
                  <a:gd name="connsiteY16" fmla="*/ 3312525 h 3505905"/>
                  <a:gd name="connsiteX17" fmla="*/ 1283339 w 1283339"/>
                  <a:gd name="connsiteY17" fmla="*/ 3242824 h 3505905"/>
                  <a:gd name="connsiteX18" fmla="*/ 1160467 w 1283339"/>
                  <a:gd name="connsiteY18" fmla="*/ 3380824 h 3505905"/>
                  <a:gd name="connsiteX19" fmla="*/ 1028070 w 1283339"/>
                  <a:gd name="connsiteY19" fmla="*/ 3375803 h 3505905"/>
                  <a:gd name="connsiteX20" fmla="*/ 850270 w 1283339"/>
                  <a:gd name="connsiteY20" fmla="*/ 3420106 h 3505905"/>
                  <a:gd name="connsiteX21" fmla="*/ 696430 w 1283339"/>
                  <a:gd name="connsiteY21" fmla="*/ 3392103 h 3505905"/>
                  <a:gd name="connsiteX22" fmla="*/ 430532 w 1283339"/>
                  <a:gd name="connsiteY22" fmla="*/ 3411943 h 3505905"/>
                  <a:gd name="connsiteX23" fmla="*/ 208914 w 1283339"/>
                  <a:gd name="connsiteY23" fmla="*/ 3409327 h 3505905"/>
                  <a:gd name="connsiteX24" fmla="*/ 13971 w 1283339"/>
                  <a:gd name="connsiteY24" fmla="*/ 3505905 h 3505905"/>
                  <a:gd name="connsiteX0" fmla="*/ 13969 w 1283337"/>
                  <a:gd name="connsiteY0" fmla="*/ 3505905 h 3505905"/>
                  <a:gd name="connsiteX1" fmla="*/ -1 w 1283337"/>
                  <a:gd name="connsiteY1" fmla="*/ 3484786 h 3505905"/>
                  <a:gd name="connsiteX2" fmla="*/ 185995 w 1283337"/>
                  <a:gd name="connsiteY2" fmla="*/ 3303509 h 3505905"/>
                  <a:gd name="connsiteX3" fmla="*/ 267650 w 1283337"/>
                  <a:gd name="connsiteY3" fmla="*/ 3053724 h 3505905"/>
                  <a:gd name="connsiteX4" fmla="*/ 451164 w 1283337"/>
                  <a:gd name="connsiteY4" fmla="*/ 2729727 h 3505905"/>
                  <a:gd name="connsiteX5" fmla="*/ 540383 w 1283337"/>
                  <a:gd name="connsiteY5" fmla="*/ 2469968 h 3505905"/>
                  <a:gd name="connsiteX6" fmla="*/ 453391 w 1283337"/>
                  <a:gd name="connsiteY6" fmla="*/ 1750646 h 3505905"/>
                  <a:gd name="connsiteX7" fmla="*/ 251147 w 1283337"/>
                  <a:gd name="connsiteY7" fmla="*/ 339692 h 3505905"/>
                  <a:gd name="connsiteX8" fmla="*/ 522025 w 1283337"/>
                  <a:gd name="connsiteY8" fmla="*/ 1035324 h 3505905"/>
                  <a:gd name="connsiteX9" fmla="*/ 709030 w 1283337"/>
                  <a:gd name="connsiteY9" fmla="*/ 236993 h 3505905"/>
                  <a:gd name="connsiteX10" fmla="*/ 718871 w 1283337"/>
                  <a:gd name="connsiteY10" fmla="*/ 13933 h 3505905"/>
                  <a:gd name="connsiteX11" fmla="*/ 758241 w 1283337"/>
                  <a:gd name="connsiteY11" fmla="*/ 636160 h 3505905"/>
                  <a:gd name="connsiteX12" fmla="*/ 593091 w 1283337"/>
                  <a:gd name="connsiteY12" fmla="*/ 1725246 h 3505905"/>
                  <a:gd name="connsiteX13" fmla="*/ 643891 w 1283337"/>
                  <a:gd name="connsiteY13" fmla="*/ 2271346 h 3505905"/>
                  <a:gd name="connsiteX14" fmla="*/ 686758 w 1283337"/>
                  <a:gd name="connsiteY14" fmla="*/ 2863666 h 3505905"/>
                  <a:gd name="connsiteX15" fmla="*/ 812167 w 1283337"/>
                  <a:gd name="connsiteY15" fmla="*/ 3089387 h 3505905"/>
                  <a:gd name="connsiteX16" fmla="*/ 906782 w 1283337"/>
                  <a:gd name="connsiteY16" fmla="*/ 3304106 h 3505905"/>
                  <a:gd name="connsiteX17" fmla="*/ 1130938 w 1283337"/>
                  <a:gd name="connsiteY17" fmla="*/ 3312525 h 3505905"/>
                  <a:gd name="connsiteX18" fmla="*/ 1283337 w 1283337"/>
                  <a:gd name="connsiteY18" fmla="*/ 3242824 h 3505905"/>
                  <a:gd name="connsiteX19" fmla="*/ 1160465 w 1283337"/>
                  <a:gd name="connsiteY19" fmla="*/ 3380824 h 3505905"/>
                  <a:gd name="connsiteX20" fmla="*/ 1028068 w 1283337"/>
                  <a:gd name="connsiteY20" fmla="*/ 3375803 h 3505905"/>
                  <a:gd name="connsiteX21" fmla="*/ 850268 w 1283337"/>
                  <a:gd name="connsiteY21" fmla="*/ 3420106 h 3505905"/>
                  <a:gd name="connsiteX22" fmla="*/ 696428 w 1283337"/>
                  <a:gd name="connsiteY22" fmla="*/ 3392103 h 3505905"/>
                  <a:gd name="connsiteX23" fmla="*/ 430530 w 1283337"/>
                  <a:gd name="connsiteY23" fmla="*/ 3411943 h 3505905"/>
                  <a:gd name="connsiteX24" fmla="*/ 208912 w 1283337"/>
                  <a:gd name="connsiteY24" fmla="*/ 3409327 h 3505905"/>
                  <a:gd name="connsiteX25" fmla="*/ 13969 w 1283337"/>
                  <a:gd name="connsiteY25" fmla="*/ 3505905 h 3505905"/>
                  <a:gd name="connsiteX0" fmla="*/ 13971 w 1283339"/>
                  <a:gd name="connsiteY0" fmla="*/ 3505905 h 3505905"/>
                  <a:gd name="connsiteX1" fmla="*/ 1 w 1283339"/>
                  <a:gd name="connsiteY1" fmla="*/ 3484786 h 3505905"/>
                  <a:gd name="connsiteX2" fmla="*/ 185997 w 1283339"/>
                  <a:gd name="connsiteY2" fmla="*/ 3303509 h 3505905"/>
                  <a:gd name="connsiteX3" fmla="*/ 267652 w 1283339"/>
                  <a:gd name="connsiteY3" fmla="*/ 3053724 h 3505905"/>
                  <a:gd name="connsiteX4" fmla="*/ 451166 w 1283339"/>
                  <a:gd name="connsiteY4" fmla="*/ 2729727 h 3505905"/>
                  <a:gd name="connsiteX5" fmla="*/ 540385 w 1283339"/>
                  <a:gd name="connsiteY5" fmla="*/ 2469968 h 3505905"/>
                  <a:gd name="connsiteX6" fmla="*/ 453393 w 1283339"/>
                  <a:gd name="connsiteY6" fmla="*/ 1750646 h 3505905"/>
                  <a:gd name="connsiteX7" fmla="*/ 251149 w 1283339"/>
                  <a:gd name="connsiteY7" fmla="*/ 339692 h 3505905"/>
                  <a:gd name="connsiteX8" fmla="*/ 522027 w 1283339"/>
                  <a:gd name="connsiteY8" fmla="*/ 1035324 h 3505905"/>
                  <a:gd name="connsiteX9" fmla="*/ 709032 w 1283339"/>
                  <a:gd name="connsiteY9" fmla="*/ 236993 h 3505905"/>
                  <a:gd name="connsiteX10" fmla="*/ 718873 w 1283339"/>
                  <a:gd name="connsiteY10" fmla="*/ 13933 h 3505905"/>
                  <a:gd name="connsiteX11" fmla="*/ 758243 w 1283339"/>
                  <a:gd name="connsiteY11" fmla="*/ 636160 h 3505905"/>
                  <a:gd name="connsiteX12" fmla="*/ 593093 w 1283339"/>
                  <a:gd name="connsiteY12" fmla="*/ 1725246 h 3505905"/>
                  <a:gd name="connsiteX13" fmla="*/ 643893 w 1283339"/>
                  <a:gd name="connsiteY13" fmla="*/ 2271346 h 3505905"/>
                  <a:gd name="connsiteX14" fmla="*/ 686760 w 1283339"/>
                  <a:gd name="connsiteY14" fmla="*/ 2863666 h 3505905"/>
                  <a:gd name="connsiteX15" fmla="*/ 812169 w 1283339"/>
                  <a:gd name="connsiteY15" fmla="*/ 3089387 h 3505905"/>
                  <a:gd name="connsiteX16" fmla="*/ 906784 w 1283339"/>
                  <a:gd name="connsiteY16" fmla="*/ 3304106 h 3505905"/>
                  <a:gd name="connsiteX17" fmla="*/ 1130940 w 1283339"/>
                  <a:gd name="connsiteY17" fmla="*/ 3312525 h 3505905"/>
                  <a:gd name="connsiteX18" fmla="*/ 1283339 w 1283339"/>
                  <a:gd name="connsiteY18" fmla="*/ 3242824 h 3505905"/>
                  <a:gd name="connsiteX19" fmla="*/ 1160467 w 1283339"/>
                  <a:gd name="connsiteY19" fmla="*/ 3380824 h 3505905"/>
                  <a:gd name="connsiteX20" fmla="*/ 1028070 w 1283339"/>
                  <a:gd name="connsiteY20" fmla="*/ 3375803 h 3505905"/>
                  <a:gd name="connsiteX21" fmla="*/ 850270 w 1283339"/>
                  <a:gd name="connsiteY21" fmla="*/ 3400066 h 3505905"/>
                  <a:gd name="connsiteX22" fmla="*/ 696430 w 1283339"/>
                  <a:gd name="connsiteY22" fmla="*/ 3392103 h 3505905"/>
                  <a:gd name="connsiteX23" fmla="*/ 430532 w 1283339"/>
                  <a:gd name="connsiteY23" fmla="*/ 3411943 h 3505905"/>
                  <a:gd name="connsiteX24" fmla="*/ 208914 w 1283339"/>
                  <a:gd name="connsiteY24" fmla="*/ 3409327 h 3505905"/>
                  <a:gd name="connsiteX25" fmla="*/ 13971 w 1283339"/>
                  <a:gd name="connsiteY25" fmla="*/ 3505905 h 3505905"/>
                  <a:gd name="connsiteX0" fmla="*/ 13969 w 1283337"/>
                  <a:gd name="connsiteY0" fmla="*/ 3505905 h 3505905"/>
                  <a:gd name="connsiteX1" fmla="*/ -1 w 1283337"/>
                  <a:gd name="connsiteY1" fmla="*/ 3484786 h 3505905"/>
                  <a:gd name="connsiteX2" fmla="*/ 185995 w 1283337"/>
                  <a:gd name="connsiteY2" fmla="*/ 3303509 h 3505905"/>
                  <a:gd name="connsiteX3" fmla="*/ 267650 w 1283337"/>
                  <a:gd name="connsiteY3" fmla="*/ 3053724 h 3505905"/>
                  <a:gd name="connsiteX4" fmla="*/ 451164 w 1283337"/>
                  <a:gd name="connsiteY4" fmla="*/ 2729727 h 3505905"/>
                  <a:gd name="connsiteX5" fmla="*/ 540383 w 1283337"/>
                  <a:gd name="connsiteY5" fmla="*/ 2469968 h 3505905"/>
                  <a:gd name="connsiteX6" fmla="*/ 537400 w 1283337"/>
                  <a:gd name="connsiteY6" fmla="*/ 1770686 h 3505905"/>
                  <a:gd name="connsiteX7" fmla="*/ 251147 w 1283337"/>
                  <a:gd name="connsiteY7" fmla="*/ 339692 h 3505905"/>
                  <a:gd name="connsiteX8" fmla="*/ 522025 w 1283337"/>
                  <a:gd name="connsiteY8" fmla="*/ 1035324 h 3505905"/>
                  <a:gd name="connsiteX9" fmla="*/ 709030 w 1283337"/>
                  <a:gd name="connsiteY9" fmla="*/ 236993 h 3505905"/>
                  <a:gd name="connsiteX10" fmla="*/ 718871 w 1283337"/>
                  <a:gd name="connsiteY10" fmla="*/ 13933 h 3505905"/>
                  <a:gd name="connsiteX11" fmla="*/ 758241 w 1283337"/>
                  <a:gd name="connsiteY11" fmla="*/ 636160 h 3505905"/>
                  <a:gd name="connsiteX12" fmla="*/ 593091 w 1283337"/>
                  <a:gd name="connsiteY12" fmla="*/ 1725246 h 3505905"/>
                  <a:gd name="connsiteX13" fmla="*/ 643891 w 1283337"/>
                  <a:gd name="connsiteY13" fmla="*/ 2271346 h 3505905"/>
                  <a:gd name="connsiteX14" fmla="*/ 686758 w 1283337"/>
                  <a:gd name="connsiteY14" fmla="*/ 2863666 h 3505905"/>
                  <a:gd name="connsiteX15" fmla="*/ 812167 w 1283337"/>
                  <a:gd name="connsiteY15" fmla="*/ 3089387 h 3505905"/>
                  <a:gd name="connsiteX16" fmla="*/ 906782 w 1283337"/>
                  <a:gd name="connsiteY16" fmla="*/ 3304106 h 3505905"/>
                  <a:gd name="connsiteX17" fmla="*/ 1130938 w 1283337"/>
                  <a:gd name="connsiteY17" fmla="*/ 3312525 h 3505905"/>
                  <a:gd name="connsiteX18" fmla="*/ 1283337 w 1283337"/>
                  <a:gd name="connsiteY18" fmla="*/ 3242824 h 3505905"/>
                  <a:gd name="connsiteX19" fmla="*/ 1160465 w 1283337"/>
                  <a:gd name="connsiteY19" fmla="*/ 3380824 h 3505905"/>
                  <a:gd name="connsiteX20" fmla="*/ 1028068 w 1283337"/>
                  <a:gd name="connsiteY20" fmla="*/ 3375803 h 3505905"/>
                  <a:gd name="connsiteX21" fmla="*/ 850268 w 1283337"/>
                  <a:gd name="connsiteY21" fmla="*/ 3400066 h 3505905"/>
                  <a:gd name="connsiteX22" fmla="*/ 696428 w 1283337"/>
                  <a:gd name="connsiteY22" fmla="*/ 3392103 h 3505905"/>
                  <a:gd name="connsiteX23" fmla="*/ 430530 w 1283337"/>
                  <a:gd name="connsiteY23" fmla="*/ 3411943 h 3505905"/>
                  <a:gd name="connsiteX24" fmla="*/ 208912 w 1283337"/>
                  <a:gd name="connsiteY24" fmla="*/ 3409327 h 3505905"/>
                  <a:gd name="connsiteX25" fmla="*/ 13969 w 1283337"/>
                  <a:gd name="connsiteY25" fmla="*/ 3505905 h 3505905"/>
                  <a:gd name="connsiteX0" fmla="*/ 13971 w 1283339"/>
                  <a:gd name="connsiteY0" fmla="*/ 3505905 h 3505905"/>
                  <a:gd name="connsiteX1" fmla="*/ 1 w 1283339"/>
                  <a:gd name="connsiteY1" fmla="*/ 3484786 h 3505905"/>
                  <a:gd name="connsiteX2" fmla="*/ 185997 w 1283339"/>
                  <a:gd name="connsiteY2" fmla="*/ 3303509 h 3505905"/>
                  <a:gd name="connsiteX3" fmla="*/ 267652 w 1283339"/>
                  <a:gd name="connsiteY3" fmla="*/ 3053724 h 3505905"/>
                  <a:gd name="connsiteX4" fmla="*/ 451166 w 1283339"/>
                  <a:gd name="connsiteY4" fmla="*/ 2729727 h 3505905"/>
                  <a:gd name="connsiteX5" fmla="*/ 540385 w 1283339"/>
                  <a:gd name="connsiteY5" fmla="*/ 2469968 h 3505905"/>
                  <a:gd name="connsiteX6" fmla="*/ 537402 w 1283339"/>
                  <a:gd name="connsiteY6" fmla="*/ 1770686 h 3505905"/>
                  <a:gd name="connsiteX7" fmla="*/ 522027 w 1283339"/>
                  <a:gd name="connsiteY7" fmla="*/ 1035324 h 3505905"/>
                  <a:gd name="connsiteX8" fmla="*/ 709032 w 1283339"/>
                  <a:gd name="connsiteY8" fmla="*/ 236993 h 3505905"/>
                  <a:gd name="connsiteX9" fmla="*/ 718873 w 1283339"/>
                  <a:gd name="connsiteY9" fmla="*/ 13933 h 3505905"/>
                  <a:gd name="connsiteX10" fmla="*/ 758243 w 1283339"/>
                  <a:gd name="connsiteY10" fmla="*/ 636160 h 3505905"/>
                  <a:gd name="connsiteX11" fmla="*/ 593093 w 1283339"/>
                  <a:gd name="connsiteY11" fmla="*/ 1725246 h 3505905"/>
                  <a:gd name="connsiteX12" fmla="*/ 643893 w 1283339"/>
                  <a:gd name="connsiteY12" fmla="*/ 2271346 h 3505905"/>
                  <a:gd name="connsiteX13" fmla="*/ 686760 w 1283339"/>
                  <a:gd name="connsiteY13" fmla="*/ 2863666 h 3505905"/>
                  <a:gd name="connsiteX14" fmla="*/ 812169 w 1283339"/>
                  <a:gd name="connsiteY14" fmla="*/ 3089387 h 3505905"/>
                  <a:gd name="connsiteX15" fmla="*/ 906784 w 1283339"/>
                  <a:gd name="connsiteY15" fmla="*/ 3304106 h 3505905"/>
                  <a:gd name="connsiteX16" fmla="*/ 1130940 w 1283339"/>
                  <a:gd name="connsiteY16" fmla="*/ 3312525 h 3505905"/>
                  <a:gd name="connsiteX17" fmla="*/ 1283339 w 1283339"/>
                  <a:gd name="connsiteY17" fmla="*/ 3242824 h 3505905"/>
                  <a:gd name="connsiteX18" fmla="*/ 1160467 w 1283339"/>
                  <a:gd name="connsiteY18" fmla="*/ 3380824 h 3505905"/>
                  <a:gd name="connsiteX19" fmla="*/ 1028070 w 1283339"/>
                  <a:gd name="connsiteY19" fmla="*/ 3375803 h 3505905"/>
                  <a:gd name="connsiteX20" fmla="*/ 850270 w 1283339"/>
                  <a:gd name="connsiteY20" fmla="*/ 3400066 h 3505905"/>
                  <a:gd name="connsiteX21" fmla="*/ 696430 w 1283339"/>
                  <a:gd name="connsiteY21" fmla="*/ 3392103 h 3505905"/>
                  <a:gd name="connsiteX22" fmla="*/ 430532 w 1283339"/>
                  <a:gd name="connsiteY22" fmla="*/ 3411943 h 3505905"/>
                  <a:gd name="connsiteX23" fmla="*/ 208914 w 1283339"/>
                  <a:gd name="connsiteY23" fmla="*/ 3409327 h 3505905"/>
                  <a:gd name="connsiteX24" fmla="*/ 13971 w 1283339"/>
                  <a:gd name="connsiteY24" fmla="*/ 3505905 h 3505905"/>
                  <a:gd name="connsiteX0" fmla="*/ 13969 w 1283337"/>
                  <a:gd name="connsiteY0" fmla="*/ 3491973 h 3491973"/>
                  <a:gd name="connsiteX1" fmla="*/ -1 w 1283337"/>
                  <a:gd name="connsiteY1" fmla="*/ 3470854 h 3491973"/>
                  <a:gd name="connsiteX2" fmla="*/ 185995 w 1283337"/>
                  <a:gd name="connsiteY2" fmla="*/ 3289577 h 3491973"/>
                  <a:gd name="connsiteX3" fmla="*/ 267650 w 1283337"/>
                  <a:gd name="connsiteY3" fmla="*/ 3039792 h 3491973"/>
                  <a:gd name="connsiteX4" fmla="*/ 451164 w 1283337"/>
                  <a:gd name="connsiteY4" fmla="*/ 2715795 h 3491973"/>
                  <a:gd name="connsiteX5" fmla="*/ 540383 w 1283337"/>
                  <a:gd name="connsiteY5" fmla="*/ 2456036 h 3491973"/>
                  <a:gd name="connsiteX6" fmla="*/ 537400 w 1283337"/>
                  <a:gd name="connsiteY6" fmla="*/ 1756754 h 3491973"/>
                  <a:gd name="connsiteX7" fmla="*/ 522025 w 1283337"/>
                  <a:gd name="connsiteY7" fmla="*/ 1021392 h 3491973"/>
                  <a:gd name="connsiteX8" fmla="*/ 718871 w 1283337"/>
                  <a:gd name="connsiteY8" fmla="*/ 1 h 3491973"/>
                  <a:gd name="connsiteX9" fmla="*/ 758241 w 1283337"/>
                  <a:gd name="connsiteY9" fmla="*/ 622228 h 3491973"/>
                  <a:gd name="connsiteX10" fmla="*/ 593091 w 1283337"/>
                  <a:gd name="connsiteY10" fmla="*/ 1711314 h 3491973"/>
                  <a:gd name="connsiteX11" fmla="*/ 643891 w 1283337"/>
                  <a:gd name="connsiteY11" fmla="*/ 2257414 h 3491973"/>
                  <a:gd name="connsiteX12" fmla="*/ 686758 w 1283337"/>
                  <a:gd name="connsiteY12" fmla="*/ 2849734 h 3491973"/>
                  <a:gd name="connsiteX13" fmla="*/ 812167 w 1283337"/>
                  <a:gd name="connsiteY13" fmla="*/ 3075455 h 3491973"/>
                  <a:gd name="connsiteX14" fmla="*/ 906782 w 1283337"/>
                  <a:gd name="connsiteY14" fmla="*/ 3290174 h 3491973"/>
                  <a:gd name="connsiteX15" fmla="*/ 1130938 w 1283337"/>
                  <a:gd name="connsiteY15" fmla="*/ 3298593 h 3491973"/>
                  <a:gd name="connsiteX16" fmla="*/ 1283337 w 1283337"/>
                  <a:gd name="connsiteY16" fmla="*/ 3228892 h 3491973"/>
                  <a:gd name="connsiteX17" fmla="*/ 1160465 w 1283337"/>
                  <a:gd name="connsiteY17" fmla="*/ 3366892 h 3491973"/>
                  <a:gd name="connsiteX18" fmla="*/ 1028068 w 1283337"/>
                  <a:gd name="connsiteY18" fmla="*/ 3361871 h 3491973"/>
                  <a:gd name="connsiteX19" fmla="*/ 850268 w 1283337"/>
                  <a:gd name="connsiteY19" fmla="*/ 3386134 h 3491973"/>
                  <a:gd name="connsiteX20" fmla="*/ 696428 w 1283337"/>
                  <a:gd name="connsiteY20" fmla="*/ 3378171 h 3491973"/>
                  <a:gd name="connsiteX21" fmla="*/ 430530 w 1283337"/>
                  <a:gd name="connsiteY21" fmla="*/ 3398011 h 3491973"/>
                  <a:gd name="connsiteX22" fmla="*/ 208912 w 1283337"/>
                  <a:gd name="connsiteY22" fmla="*/ 3395395 h 3491973"/>
                  <a:gd name="connsiteX23" fmla="*/ 13969 w 1283337"/>
                  <a:gd name="connsiteY23" fmla="*/ 3491973 h 3491973"/>
                  <a:gd name="connsiteX0" fmla="*/ 13971 w 1283339"/>
                  <a:gd name="connsiteY0" fmla="*/ 2893766 h 2893766"/>
                  <a:gd name="connsiteX1" fmla="*/ 1 w 1283339"/>
                  <a:gd name="connsiteY1" fmla="*/ 2872647 h 2893766"/>
                  <a:gd name="connsiteX2" fmla="*/ 185997 w 1283339"/>
                  <a:gd name="connsiteY2" fmla="*/ 2691370 h 2893766"/>
                  <a:gd name="connsiteX3" fmla="*/ 267652 w 1283339"/>
                  <a:gd name="connsiteY3" fmla="*/ 2441585 h 2893766"/>
                  <a:gd name="connsiteX4" fmla="*/ 451166 w 1283339"/>
                  <a:gd name="connsiteY4" fmla="*/ 2117588 h 2893766"/>
                  <a:gd name="connsiteX5" fmla="*/ 540385 w 1283339"/>
                  <a:gd name="connsiteY5" fmla="*/ 1857829 h 2893766"/>
                  <a:gd name="connsiteX6" fmla="*/ 537402 w 1283339"/>
                  <a:gd name="connsiteY6" fmla="*/ 1158547 h 2893766"/>
                  <a:gd name="connsiteX7" fmla="*/ 522027 w 1283339"/>
                  <a:gd name="connsiteY7" fmla="*/ 423185 h 2893766"/>
                  <a:gd name="connsiteX8" fmla="*/ 758243 w 1283339"/>
                  <a:gd name="connsiteY8" fmla="*/ 24021 h 2893766"/>
                  <a:gd name="connsiteX9" fmla="*/ 593093 w 1283339"/>
                  <a:gd name="connsiteY9" fmla="*/ 1113107 h 2893766"/>
                  <a:gd name="connsiteX10" fmla="*/ 643893 w 1283339"/>
                  <a:gd name="connsiteY10" fmla="*/ 1659207 h 2893766"/>
                  <a:gd name="connsiteX11" fmla="*/ 686760 w 1283339"/>
                  <a:gd name="connsiteY11" fmla="*/ 2251527 h 2893766"/>
                  <a:gd name="connsiteX12" fmla="*/ 812169 w 1283339"/>
                  <a:gd name="connsiteY12" fmla="*/ 2477248 h 2893766"/>
                  <a:gd name="connsiteX13" fmla="*/ 906784 w 1283339"/>
                  <a:gd name="connsiteY13" fmla="*/ 2691967 h 2893766"/>
                  <a:gd name="connsiteX14" fmla="*/ 1130940 w 1283339"/>
                  <a:gd name="connsiteY14" fmla="*/ 2700386 h 2893766"/>
                  <a:gd name="connsiteX15" fmla="*/ 1283339 w 1283339"/>
                  <a:gd name="connsiteY15" fmla="*/ 2630685 h 2893766"/>
                  <a:gd name="connsiteX16" fmla="*/ 1160467 w 1283339"/>
                  <a:gd name="connsiteY16" fmla="*/ 2768685 h 2893766"/>
                  <a:gd name="connsiteX17" fmla="*/ 1028070 w 1283339"/>
                  <a:gd name="connsiteY17" fmla="*/ 2763664 h 2893766"/>
                  <a:gd name="connsiteX18" fmla="*/ 850270 w 1283339"/>
                  <a:gd name="connsiteY18" fmla="*/ 2787927 h 2893766"/>
                  <a:gd name="connsiteX19" fmla="*/ 696430 w 1283339"/>
                  <a:gd name="connsiteY19" fmla="*/ 2779964 h 2893766"/>
                  <a:gd name="connsiteX20" fmla="*/ 430532 w 1283339"/>
                  <a:gd name="connsiteY20" fmla="*/ 2799804 h 2893766"/>
                  <a:gd name="connsiteX21" fmla="*/ 208914 w 1283339"/>
                  <a:gd name="connsiteY21" fmla="*/ 2797188 h 2893766"/>
                  <a:gd name="connsiteX22" fmla="*/ 13971 w 1283339"/>
                  <a:gd name="connsiteY22" fmla="*/ 2893766 h 2893766"/>
                  <a:gd name="connsiteX0" fmla="*/ 13969 w 1283337"/>
                  <a:gd name="connsiteY0" fmla="*/ 2574222 h 2574222"/>
                  <a:gd name="connsiteX1" fmla="*/ -1 w 1283337"/>
                  <a:gd name="connsiteY1" fmla="*/ 2553103 h 2574222"/>
                  <a:gd name="connsiteX2" fmla="*/ 185995 w 1283337"/>
                  <a:gd name="connsiteY2" fmla="*/ 2371826 h 2574222"/>
                  <a:gd name="connsiteX3" fmla="*/ 267650 w 1283337"/>
                  <a:gd name="connsiteY3" fmla="*/ 2122041 h 2574222"/>
                  <a:gd name="connsiteX4" fmla="*/ 451164 w 1283337"/>
                  <a:gd name="connsiteY4" fmla="*/ 1798044 h 2574222"/>
                  <a:gd name="connsiteX5" fmla="*/ 540383 w 1283337"/>
                  <a:gd name="connsiteY5" fmla="*/ 1538285 h 2574222"/>
                  <a:gd name="connsiteX6" fmla="*/ 537400 w 1283337"/>
                  <a:gd name="connsiteY6" fmla="*/ 839003 h 2574222"/>
                  <a:gd name="connsiteX7" fmla="*/ 522025 w 1283337"/>
                  <a:gd name="connsiteY7" fmla="*/ 103641 h 2574222"/>
                  <a:gd name="connsiteX8" fmla="*/ 581825 w 1283337"/>
                  <a:gd name="connsiteY8" fmla="*/ 135364 h 2574222"/>
                  <a:gd name="connsiteX9" fmla="*/ 593091 w 1283337"/>
                  <a:gd name="connsiteY9" fmla="*/ 793563 h 2574222"/>
                  <a:gd name="connsiteX10" fmla="*/ 643891 w 1283337"/>
                  <a:gd name="connsiteY10" fmla="*/ 1339663 h 2574222"/>
                  <a:gd name="connsiteX11" fmla="*/ 686758 w 1283337"/>
                  <a:gd name="connsiteY11" fmla="*/ 1931983 h 2574222"/>
                  <a:gd name="connsiteX12" fmla="*/ 812167 w 1283337"/>
                  <a:gd name="connsiteY12" fmla="*/ 2157704 h 2574222"/>
                  <a:gd name="connsiteX13" fmla="*/ 906782 w 1283337"/>
                  <a:gd name="connsiteY13" fmla="*/ 2372423 h 2574222"/>
                  <a:gd name="connsiteX14" fmla="*/ 1130938 w 1283337"/>
                  <a:gd name="connsiteY14" fmla="*/ 2380842 h 2574222"/>
                  <a:gd name="connsiteX15" fmla="*/ 1283337 w 1283337"/>
                  <a:gd name="connsiteY15" fmla="*/ 2311141 h 2574222"/>
                  <a:gd name="connsiteX16" fmla="*/ 1160465 w 1283337"/>
                  <a:gd name="connsiteY16" fmla="*/ 2449141 h 2574222"/>
                  <a:gd name="connsiteX17" fmla="*/ 1028068 w 1283337"/>
                  <a:gd name="connsiteY17" fmla="*/ 2444120 h 2574222"/>
                  <a:gd name="connsiteX18" fmla="*/ 850268 w 1283337"/>
                  <a:gd name="connsiteY18" fmla="*/ 2468383 h 2574222"/>
                  <a:gd name="connsiteX19" fmla="*/ 696428 w 1283337"/>
                  <a:gd name="connsiteY19" fmla="*/ 2460420 h 2574222"/>
                  <a:gd name="connsiteX20" fmla="*/ 430530 w 1283337"/>
                  <a:gd name="connsiteY20" fmla="*/ 2480260 h 2574222"/>
                  <a:gd name="connsiteX21" fmla="*/ 208912 w 1283337"/>
                  <a:gd name="connsiteY21" fmla="*/ 2477644 h 2574222"/>
                  <a:gd name="connsiteX22" fmla="*/ 13969 w 1283337"/>
                  <a:gd name="connsiteY22" fmla="*/ 2574222 h 2574222"/>
                  <a:gd name="connsiteX0" fmla="*/ 13971 w 1283339"/>
                  <a:gd name="connsiteY0" fmla="*/ 2567782 h 2567782"/>
                  <a:gd name="connsiteX1" fmla="*/ 1 w 1283339"/>
                  <a:gd name="connsiteY1" fmla="*/ 2546663 h 2567782"/>
                  <a:gd name="connsiteX2" fmla="*/ 185997 w 1283339"/>
                  <a:gd name="connsiteY2" fmla="*/ 2365386 h 2567782"/>
                  <a:gd name="connsiteX3" fmla="*/ 267652 w 1283339"/>
                  <a:gd name="connsiteY3" fmla="*/ 2115601 h 2567782"/>
                  <a:gd name="connsiteX4" fmla="*/ 451166 w 1283339"/>
                  <a:gd name="connsiteY4" fmla="*/ 1791604 h 2567782"/>
                  <a:gd name="connsiteX5" fmla="*/ 540385 w 1283339"/>
                  <a:gd name="connsiteY5" fmla="*/ 1531845 h 2567782"/>
                  <a:gd name="connsiteX6" fmla="*/ 537402 w 1283339"/>
                  <a:gd name="connsiteY6" fmla="*/ 832563 h 2567782"/>
                  <a:gd name="connsiteX7" fmla="*/ 488424 w 1283339"/>
                  <a:gd name="connsiteY7" fmla="*/ 107221 h 2567782"/>
                  <a:gd name="connsiteX8" fmla="*/ 581827 w 1283339"/>
                  <a:gd name="connsiteY8" fmla="*/ 128924 h 2567782"/>
                  <a:gd name="connsiteX9" fmla="*/ 593093 w 1283339"/>
                  <a:gd name="connsiteY9" fmla="*/ 787123 h 2567782"/>
                  <a:gd name="connsiteX10" fmla="*/ 643893 w 1283339"/>
                  <a:gd name="connsiteY10" fmla="*/ 1333223 h 2567782"/>
                  <a:gd name="connsiteX11" fmla="*/ 686760 w 1283339"/>
                  <a:gd name="connsiteY11" fmla="*/ 1925543 h 2567782"/>
                  <a:gd name="connsiteX12" fmla="*/ 812169 w 1283339"/>
                  <a:gd name="connsiteY12" fmla="*/ 2151264 h 2567782"/>
                  <a:gd name="connsiteX13" fmla="*/ 906784 w 1283339"/>
                  <a:gd name="connsiteY13" fmla="*/ 2365983 h 2567782"/>
                  <a:gd name="connsiteX14" fmla="*/ 1130940 w 1283339"/>
                  <a:gd name="connsiteY14" fmla="*/ 2374402 h 2567782"/>
                  <a:gd name="connsiteX15" fmla="*/ 1283339 w 1283339"/>
                  <a:gd name="connsiteY15" fmla="*/ 2304701 h 2567782"/>
                  <a:gd name="connsiteX16" fmla="*/ 1160467 w 1283339"/>
                  <a:gd name="connsiteY16" fmla="*/ 2442701 h 2567782"/>
                  <a:gd name="connsiteX17" fmla="*/ 1028070 w 1283339"/>
                  <a:gd name="connsiteY17" fmla="*/ 2437680 h 2567782"/>
                  <a:gd name="connsiteX18" fmla="*/ 850270 w 1283339"/>
                  <a:gd name="connsiteY18" fmla="*/ 2461943 h 2567782"/>
                  <a:gd name="connsiteX19" fmla="*/ 696430 w 1283339"/>
                  <a:gd name="connsiteY19" fmla="*/ 2453980 h 2567782"/>
                  <a:gd name="connsiteX20" fmla="*/ 430532 w 1283339"/>
                  <a:gd name="connsiteY20" fmla="*/ 2473820 h 2567782"/>
                  <a:gd name="connsiteX21" fmla="*/ 208914 w 1283339"/>
                  <a:gd name="connsiteY21" fmla="*/ 2471204 h 2567782"/>
                  <a:gd name="connsiteX22" fmla="*/ 13971 w 1283339"/>
                  <a:gd name="connsiteY22" fmla="*/ 2567782 h 2567782"/>
                  <a:gd name="connsiteX0" fmla="*/ 13969 w 1283337"/>
                  <a:gd name="connsiteY0" fmla="*/ 2737679 h 2737679"/>
                  <a:gd name="connsiteX1" fmla="*/ -1 w 1283337"/>
                  <a:gd name="connsiteY1" fmla="*/ 2716560 h 2737679"/>
                  <a:gd name="connsiteX2" fmla="*/ 185995 w 1283337"/>
                  <a:gd name="connsiteY2" fmla="*/ 2535283 h 2737679"/>
                  <a:gd name="connsiteX3" fmla="*/ 267650 w 1283337"/>
                  <a:gd name="connsiteY3" fmla="*/ 2285498 h 2737679"/>
                  <a:gd name="connsiteX4" fmla="*/ 451164 w 1283337"/>
                  <a:gd name="connsiteY4" fmla="*/ 1961501 h 2737679"/>
                  <a:gd name="connsiteX5" fmla="*/ 540383 w 1283337"/>
                  <a:gd name="connsiteY5" fmla="*/ 1701742 h 2737679"/>
                  <a:gd name="connsiteX6" fmla="*/ 537400 w 1283337"/>
                  <a:gd name="connsiteY6" fmla="*/ 1002460 h 2737679"/>
                  <a:gd name="connsiteX7" fmla="*/ 488422 w 1283337"/>
                  <a:gd name="connsiteY7" fmla="*/ 277118 h 2737679"/>
                  <a:gd name="connsiteX8" fmla="*/ 547228 w 1283337"/>
                  <a:gd name="connsiteY8" fmla="*/ 68 h 2737679"/>
                  <a:gd name="connsiteX9" fmla="*/ 581825 w 1283337"/>
                  <a:gd name="connsiteY9" fmla="*/ 298821 h 2737679"/>
                  <a:gd name="connsiteX10" fmla="*/ 593091 w 1283337"/>
                  <a:gd name="connsiteY10" fmla="*/ 957020 h 2737679"/>
                  <a:gd name="connsiteX11" fmla="*/ 643891 w 1283337"/>
                  <a:gd name="connsiteY11" fmla="*/ 1503120 h 2737679"/>
                  <a:gd name="connsiteX12" fmla="*/ 686758 w 1283337"/>
                  <a:gd name="connsiteY12" fmla="*/ 2095440 h 2737679"/>
                  <a:gd name="connsiteX13" fmla="*/ 812167 w 1283337"/>
                  <a:gd name="connsiteY13" fmla="*/ 2321161 h 2737679"/>
                  <a:gd name="connsiteX14" fmla="*/ 906782 w 1283337"/>
                  <a:gd name="connsiteY14" fmla="*/ 2535880 h 2737679"/>
                  <a:gd name="connsiteX15" fmla="*/ 1130938 w 1283337"/>
                  <a:gd name="connsiteY15" fmla="*/ 2544299 h 2737679"/>
                  <a:gd name="connsiteX16" fmla="*/ 1283337 w 1283337"/>
                  <a:gd name="connsiteY16" fmla="*/ 2474598 h 2737679"/>
                  <a:gd name="connsiteX17" fmla="*/ 1160465 w 1283337"/>
                  <a:gd name="connsiteY17" fmla="*/ 2612598 h 2737679"/>
                  <a:gd name="connsiteX18" fmla="*/ 1028068 w 1283337"/>
                  <a:gd name="connsiteY18" fmla="*/ 2607577 h 2737679"/>
                  <a:gd name="connsiteX19" fmla="*/ 850268 w 1283337"/>
                  <a:gd name="connsiteY19" fmla="*/ 2631840 h 2737679"/>
                  <a:gd name="connsiteX20" fmla="*/ 696428 w 1283337"/>
                  <a:gd name="connsiteY20" fmla="*/ 2623877 h 2737679"/>
                  <a:gd name="connsiteX21" fmla="*/ 430530 w 1283337"/>
                  <a:gd name="connsiteY21" fmla="*/ 2643717 h 2737679"/>
                  <a:gd name="connsiteX22" fmla="*/ 208912 w 1283337"/>
                  <a:gd name="connsiteY22" fmla="*/ 2641101 h 2737679"/>
                  <a:gd name="connsiteX23" fmla="*/ 13969 w 1283337"/>
                  <a:gd name="connsiteY23" fmla="*/ 2737679 h 2737679"/>
                  <a:gd name="connsiteX0" fmla="*/ 13971 w 1283339"/>
                  <a:gd name="connsiteY0" fmla="*/ 2795661 h 2795661"/>
                  <a:gd name="connsiteX1" fmla="*/ 1 w 1283339"/>
                  <a:gd name="connsiteY1" fmla="*/ 2774542 h 2795661"/>
                  <a:gd name="connsiteX2" fmla="*/ 185997 w 1283339"/>
                  <a:gd name="connsiteY2" fmla="*/ 2593265 h 2795661"/>
                  <a:gd name="connsiteX3" fmla="*/ 267652 w 1283339"/>
                  <a:gd name="connsiteY3" fmla="*/ 2343480 h 2795661"/>
                  <a:gd name="connsiteX4" fmla="*/ 451166 w 1283339"/>
                  <a:gd name="connsiteY4" fmla="*/ 2019483 h 2795661"/>
                  <a:gd name="connsiteX5" fmla="*/ 540385 w 1283339"/>
                  <a:gd name="connsiteY5" fmla="*/ 1759724 h 2795661"/>
                  <a:gd name="connsiteX6" fmla="*/ 537402 w 1283339"/>
                  <a:gd name="connsiteY6" fmla="*/ 1060442 h 2795661"/>
                  <a:gd name="connsiteX7" fmla="*/ 488424 w 1283339"/>
                  <a:gd name="connsiteY7" fmla="*/ 335100 h 2795661"/>
                  <a:gd name="connsiteX8" fmla="*/ 547230 w 1283339"/>
                  <a:gd name="connsiteY8" fmla="*/ 58050 h 2795661"/>
                  <a:gd name="connsiteX9" fmla="*/ 656438 w 1283339"/>
                  <a:gd name="connsiteY9" fmla="*/ 17968 h 2795661"/>
                  <a:gd name="connsiteX10" fmla="*/ 581827 w 1283339"/>
                  <a:gd name="connsiteY10" fmla="*/ 356803 h 2795661"/>
                  <a:gd name="connsiteX11" fmla="*/ 593093 w 1283339"/>
                  <a:gd name="connsiteY11" fmla="*/ 1015002 h 2795661"/>
                  <a:gd name="connsiteX12" fmla="*/ 643893 w 1283339"/>
                  <a:gd name="connsiteY12" fmla="*/ 1561102 h 2795661"/>
                  <a:gd name="connsiteX13" fmla="*/ 686760 w 1283339"/>
                  <a:gd name="connsiteY13" fmla="*/ 2153422 h 2795661"/>
                  <a:gd name="connsiteX14" fmla="*/ 812169 w 1283339"/>
                  <a:gd name="connsiteY14" fmla="*/ 2379143 h 2795661"/>
                  <a:gd name="connsiteX15" fmla="*/ 906784 w 1283339"/>
                  <a:gd name="connsiteY15" fmla="*/ 2593862 h 2795661"/>
                  <a:gd name="connsiteX16" fmla="*/ 1130940 w 1283339"/>
                  <a:gd name="connsiteY16" fmla="*/ 2602281 h 2795661"/>
                  <a:gd name="connsiteX17" fmla="*/ 1283339 w 1283339"/>
                  <a:gd name="connsiteY17" fmla="*/ 2532580 h 2795661"/>
                  <a:gd name="connsiteX18" fmla="*/ 1160467 w 1283339"/>
                  <a:gd name="connsiteY18" fmla="*/ 2670580 h 2795661"/>
                  <a:gd name="connsiteX19" fmla="*/ 1028070 w 1283339"/>
                  <a:gd name="connsiteY19" fmla="*/ 2665559 h 2795661"/>
                  <a:gd name="connsiteX20" fmla="*/ 850270 w 1283339"/>
                  <a:gd name="connsiteY20" fmla="*/ 2689822 h 2795661"/>
                  <a:gd name="connsiteX21" fmla="*/ 696430 w 1283339"/>
                  <a:gd name="connsiteY21" fmla="*/ 2681859 h 2795661"/>
                  <a:gd name="connsiteX22" fmla="*/ 430532 w 1283339"/>
                  <a:gd name="connsiteY22" fmla="*/ 2701699 h 2795661"/>
                  <a:gd name="connsiteX23" fmla="*/ 208914 w 1283339"/>
                  <a:gd name="connsiteY23" fmla="*/ 2699083 h 2795661"/>
                  <a:gd name="connsiteX24" fmla="*/ 13971 w 1283339"/>
                  <a:gd name="connsiteY24" fmla="*/ 2795661 h 2795661"/>
                  <a:gd name="connsiteX0" fmla="*/ 13969 w 1283337"/>
                  <a:gd name="connsiteY0" fmla="*/ 3328891 h 3328891"/>
                  <a:gd name="connsiteX1" fmla="*/ -1 w 1283337"/>
                  <a:gd name="connsiteY1" fmla="*/ 3307772 h 3328891"/>
                  <a:gd name="connsiteX2" fmla="*/ 185995 w 1283337"/>
                  <a:gd name="connsiteY2" fmla="*/ 3126495 h 3328891"/>
                  <a:gd name="connsiteX3" fmla="*/ 267650 w 1283337"/>
                  <a:gd name="connsiteY3" fmla="*/ 2876710 h 3328891"/>
                  <a:gd name="connsiteX4" fmla="*/ 451164 w 1283337"/>
                  <a:gd name="connsiteY4" fmla="*/ 2552713 h 3328891"/>
                  <a:gd name="connsiteX5" fmla="*/ 540383 w 1283337"/>
                  <a:gd name="connsiteY5" fmla="*/ 2292954 h 3328891"/>
                  <a:gd name="connsiteX6" fmla="*/ 537400 w 1283337"/>
                  <a:gd name="connsiteY6" fmla="*/ 1593672 h 3328891"/>
                  <a:gd name="connsiteX7" fmla="*/ 488422 w 1283337"/>
                  <a:gd name="connsiteY7" fmla="*/ 868330 h 3328891"/>
                  <a:gd name="connsiteX8" fmla="*/ 547228 w 1283337"/>
                  <a:gd name="connsiteY8" fmla="*/ 591280 h 3328891"/>
                  <a:gd name="connsiteX9" fmla="*/ 555629 w 1283337"/>
                  <a:gd name="connsiteY9" fmla="*/ 65 h 3328891"/>
                  <a:gd name="connsiteX10" fmla="*/ 656436 w 1283337"/>
                  <a:gd name="connsiteY10" fmla="*/ 551198 h 3328891"/>
                  <a:gd name="connsiteX11" fmla="*/ 581825 w 1283337"/>
                  <a:gd name="connsiteY11" fmla="*/ 890033 h 3328891"/>
                  <a:gd name="connsiteX12" fmla="*/ 593091 w 1283337"/>
                  <a:gd name="connsiteY12" fmla="*/ 1548232 h 3328891"/>
                  <a:gd name="connsiteX13" fmla="*/ 643891 w 1283337"/>
                  <a:gd name="connsiteY13" fmla="*/ 2094332 h 3328891"/>
                  <a:gd name="connsiteX14" fmla="*/ 686758 w 1283337"/>
                  <a:gd name="connsiteY14" fmla="*/ 2686652 h 3328891"/>
                  <a:gd name="connsiteX15" fmla="*/ 812167 w 1283337"/>
                  <a:gd name="connsiteY15" fmla="*/ 2912373 h 3328891"/>
                  <a:gd name="connsiteX16" fmla="*/ 906782 w 1283337"/>
                  <a:gd name="connsiteY16" fmla="*/ 3127092 h 3328891"/>
                  <a:gd name="connsiteX17" fmla="*/ 1130938 w 1283337"/>
                  <a:gd name="connsiteY17" fmla="*/ 3135511 h 3328891"/>
                  <a:gd name="connsiteX18" fmla="*/ 1283337 w 1283337"/>
                  <a:gd name="connsiteY18" fmla="*/ 3065810 h 3328891"/>
                  <a:gd name="connsiteX19" fmla="*/ 1160465 w 1283337"/>
                  <a:gd name="connsiteY19" fmla="*/ 3203810 h 3328891"/>
                  <a:gd name="connsiteX20" fmla="*/ 1028068 w 1283337"/>
                  <a:gd name="connsiteY20" fmla="*/ 3198789 h 3328891"/>
                  <a:gd name="connsiteX21" fmla="*/ 850268 w 1283337"/>
                  <a:gd name="connsiteY21" fmla="*/ 3223052 h 3328891"/>
                  <a:gd name="connsiteX22" fmla="*/ 696428 w 1283337"/>
                  <a:gd name="connsiteY22" fmla="*/ 3215089 h 3328891"/>
                  <a:gd name="connsiteX23" fmla="*/ 430530 w 1283337"/>
                  <a:gd name="connsiteY23" fmla="*/ 3234929 h 3328891"/>
                  <a:gd name="connsiteX24" fmla="*/ 208912 w 1283337"/>
                  <a:gd name="connsiteY24" fmla="*/ 3232313 h 3328891"/>
                  <a:gd name="connsiteX25" fmla="*/ 13969 w 1283337"/>
                  <a:gd name="connsiteY25" fmla="*/ 3328891 h 3328891"/>
                  <a:gd name="connsiteX0" fmla="*/ 13971 w 1283339"/>
                  <a:gd name="connsiteY0" fmla="*/ 3450952 h 3450952"/>
                  <a:gd name="connsiteX1" fmla="*/ 1 w 1283339"/>
                  <a:gd name="connsiteY1" fmla="*/ 3429833 h 3450952"/>
                  <a:gd name="connsiteX2" fmla="*/ 185997 w 1283339"/>
                  <a:gd name="connsiteY2" fmla="*/ 3248556 h 3450952"/>
                  <a:gd name="connsiteX3" fmla="*/ 267652 w 1283339"/>
                  <a:gd name="connsiteY3" fmla="*/ 2998771 h 3450952"/>
                  <a:gd name="connsiteX4" fmla="*/ 451166 w 1283339"/>
                  <a:gd name="connsiteY4" fmla="*/ 2674774 h 3450952"/>
                  <a:gd name="connsiteX5" fmla="*/ 540385 w 1283339"/>
                  <a:gd name="connsiteY5" fmla="*/ 2415015 h 3450952"/>
                  <a:gd name="connsiteX6" fmla="*/ 537402 w 1283339"/>
                  <a:gd name="connsiteY6" fmla="*/ 1715733 h 3450952"/>
                  <a:gd name="connsiteX7" fmla="*/ 488424 w 1283339"/>
                  <a:gd name="connsiteY7" fmla="*/ 990391 h 3450952"/>
                  <a:gd name="connsiteX8" fmla="*/ 547230 w 1283339"/>
                  <a:gd name="connsiteY8" fmla="*/ 713341 h 3450952"/>
                  <a:gd name="connsiteX9" fmla="*/ 555631 w 1283339"/>
                  <a:gd name="connsiteY9" fmla="*/ 122126 h 3450952"/>
                  <a:gd name="connsiteX10" fmla="*/ 622834 w 1283339"/>
                  <a:gd name="connsiteY10" fmla="*/ 31942 h 3450952"/>
                  <a:gd name="connsiteX11" fmla="*/ 656438 w 1283339"/>
                  <a:gd name="connsiteY11" fmla="*/ 673259 h 3450952"/>
                  <a:gd name="connsiteX12" fmla="*/ 581827 w 1283339"/>
                  <a:gd name="connsiteY12" fmla="*/ 1012094 h 3450952"/>
                  <a:gd name="connsiteX13" fmla="*/ 593093 w 1283339"/>
                  <a:gd name="connsiteY13" fmla="*/ 1670293 h 3450952"/>
                  <a:gd name="connsiteX14" fmla="*/ 643893 w 1283339"/>
                  <a:gd name="connsiteY14" fmla="*/ 2216393 h 3450952"/>
                  <a:gd name="connsiteX15" fmla="*/ 686760 w 1283339"/>
                  <a:gd name="connsiteY15" fmla="*/ 2808713 h 3450952"/>
                  <a:gd name="connsiteX16" fmla="*/ 812169 w 1283339"/>
                  <a:gd name="connsiteY16" fmla="*/ 3034434 h 3450952"/>
                  <a:gd name="connsiteX17" fmla="*/ 906784 w 1283339"/>
                  <a:gd name="connsiteY17" fmla="*/ 3249153 h 3450952"/>
                  <a:gd name="connsiteX18" fmla="*/ 1130940 w 1283339"/>
                  <a:gd name="connsiteY18" fmla="*/ 3257572 h 3450952"/>
                  <a:gd name="connsiteX19" fmla="*/ 1283339 w 1283339"/>
                  <a:gd name="connsiteY19" fmla="*/ 3187871 h 3450952"/>
                  <a:gd name="connsiteX20" fmla="*/ 1160467 w 1283339"/>
                  <a:gd name="connsiteY20" fmla="*/ 3325871 h 3450952"/>
                  <a:gd name="connsiteX21" fmla="*/ 1028070 w 1283339"/>
                  <a:gd name="connsiteY21" fmla="*/ 3320850 h 3450952"/>
                  <a:gd name="connsiteX22" fmla="*/ 850270 w 1283339"/>
                  <a:gd name="connsiteY22" fmla="*/ 3345113 h 3450952"/>
                  <a:gd name="connsiteX23" fmla="*/ 696430 w 1283339"/>
                  <a:gd name="connsiteY23" fmla="*/ 3337150 h 3450952"/>
                  <a:gd name="connsiteX24" fmla="*/ 430532 w 1283339"/>
                  <a:gd name="connsiteY24" fmla="*/ 3356990 h 3450952"/>
                  <a:gd name="connsiteX25" fmla="*/ 208914 w 1283339"/>
                  <a:gd name="connsiteY25" fmla="*/ 3354374 h 3450952"/>
                  <a:gd name="connsiteX26" fmla="*/ 13971 w 1283339"/>
                  <a:gd name="connsiteY26" fmla="*/ 3450952 h 3450952"/>
                  <a:gd name="connsiteX0" fmla="*/ 13969 w 1442836"/>
                  <a:gd name="connsiteY0" fmla="*/ 3450952 h 3450952"/>
                  <a:gd name="connsiteX1" fmla="*/ -1 w 1442836"/>
                  <a:gd name="connsiteY1" fmla="*/ 3429833 h 3450952"/>
                  <a:gd name="connsiteX2" fmla="*/ 185995 w 1442836"/>
                  <a:gd name="connsiteY2" fmla="*/ 3248556 h 3450952"/>
                  <a:gd name="connsiteX3" fmla="*/ 267650 w 1442836"/>
                  <a:gd name="connsiteY3" fmla="*/ 2998771 h 3450952"/>
                  <a:gd name="connsiteX4" fmla="*/ 451164 w 1442836"/>
                  <a:gd name="connsiteY4" fmla="*/ 2674774 h 3450952"/>
                  <a:gd name="connsiteX5" fmla="*/ 540383 w 1442836"/>
                  <a:gd name="connsiteY5" fmla="*/ 2415015 h 3450952"/>
                  <a:gd name="connsiteX6" fmla="*/ 537400 w 1442836"/>
                  <a:gd name="connsiteY6" fmla="*/ 1715733 h 3450952"/>
                  <a:gd name="connsiteX7" fmla="*/ 488422 w 1442836"/>
                  <a:gd name="connsiteY7" fmla="*/ 990391 h 3450952"/>
                  <a:gd name="connsiteX8" fmla="*/ 547228 w 1442836"/>
                  <a:gd name="connsiteY8" fmla="*/ 713341 h 3450952"/>
                  <a:gd name="connsiteX9" fmla="*/ 555629 w 1442836"/>
                  <a:gd name="connsiteY9" fmla="*/ 122126 h 3450952"/>
                  <a:gd name="connsiteX10" fmla="*/ 622832 w 1442836"/>
                  <a:gd name="connsiteY10" fmla="*/ 31942 h 3450952"/>
                  <a:gd name="connsiteX11" fmla="*/ 656436 w 1442836"/>
                  <a:gd name="connsiteY11" fmla="*/ 673259 h 3450952"/>
                  <a:gd name="connsiteX12" fmla="*/ 581825 w 1442836"/>
                  <a:gd name="connsiteY12" fmla="*/ 1012094 h 3450952"/>
                  <a:gd name="connsiteX13" fmla="*/ 593091 w 1442836"/>
                  <a:gd name="connsiteY13" fmla="*/ 1670293 h 3450952"/>
                  <a:gd name="connsiteX14" fmla="*/ 643891 w 1442836"/>
                  <a:gd name="connsiteY14" fmla="*/ 2216393 h 3450952"/>
                  <a:gd name="connsiteX15" fmla="*/ 686758 w 1442836"/>
                  <a:gd name="connsiteY15" fmla="*/ 2808713 h 3450952"/>
                  <a:gd name="connsiteX16" fmla="*/ 812167 w 1442836"/>
                  <a:gd name="connsiteY16" fmla="*/ 3034434 h 3450952"/>
                  <a:gd name="connsiteX17" fmla="*/ 906782 w 1442836"/>
                  <a:gd name="connsiteY17" fmla="*/ 3249153 h 3450952"/>
                  <a:gd name="connsiteX18" fmla="*/ 1130938 w 1442836"/>
                  <a:gd name="connsiteY18" fmla="*/ 3257572 h 3450952"/>
                  <a:gd name="connsiteX19" fmla="*/ 1442836 w 1442836"/>
                  <a:gd name="connsiteY19" fmla="*/ 3269408 h 3450952"/>
                  <a:gd name="connsiteX20" fmla="*/ 1160465 w 1442836"/>
                  <a:gd name="connsiteY20" fmla="*/ 3325871 h 3450952"/>
                  <a:gd name="connsiteX21" fmla="*/ 1028068 w 1442836"/>
                  <a:gd name="connsiteY21" fmla="*/ 3320850 h 3450952"/>
                  <a:gd name="connsiteX22" fmla="*/ 850268 w 1442836"/>
                  <a:gd name="connsiteY22" fmla="*/ 3345113 h 3450952"/>
                  <a:gd name="connsiteX23" fmla="*/ 696428 w 1442836"/>
                  <a:gd name="connsiteY23" fmla="*/ 3337150 h 3450952"/>
                  <a:gd name="connsiteX24" fmla="*/ 430530 w 1442836"/>
                  <a:gd name="connsiteY24" fmla="*/ 3356990 h 3450952"/>
                  <a:gd name="connsiteX25" fmla="*/ 208912 w 1442836"/>
                  <a:gd name="connsiteY25" fmla="*/ 3354374 h 3450952"/>
                  <a:gd name="connsiteX26" fmla="*/ 13969 w 1442836"/>
                  <a:gd name="connsiteY26" fmla="*/ 3450952 h 3450952"/>
                  <a:gd name="connsiteX0" fmla="*/ 0 w 1479272"/>
                  <a:gd name="connsiteY0" fmla="*/ 3502485 h 3502485"/>
                  <a:gd name="connsiteX1" fmla="*/ 36435 w 1479272"/>
                  <a:gd name="connsiteY1" fmla="*/ 3429833 h 3502485"/>
                  <a:gd name="connsiteX2" fmla="*/ 222431 w 1479272"/>
                  <a:gd name="connsiteY2" fmla="*/ 3248556 h 3502485"/>
                  <a:gd name="connsiteX3" fmla="*/ 304086 w 1479272"/>
                  <a:gd name="connsiteY3" fmla="*/ 2998771 h 3502485"/>
                  <a:gd name="connsiteX4" fmla="*/ 487600 w 1479272"/>
                  <a:gd name="connsiteY4" fmla="*/ 2674774 h 3502485"/>
                  <a:gd name="connsiteX5" fmla="*/ 576819 w 1479272"/>
                  <a:gd name="connsiteY5" fmla="*/ 2415015 h 3502485"/>
                  <a:gd name="connsiteX6" fmla="*/ 573836 w 1479272"/>
                  <a:gd name="connsiteY6" fmla="*/ 1715733 h 3502485"/>
                  <a:gd name="connsiteX7" fmla="*/ 524858 w 1479272"/>
                  <a:gd name="connsiteY7" fmla="*/ 990391 h 3502485"/>
                  <a:gd name="connsiteX8" fmla="*/ 583664 w 1479272"/>
                  <a:gd name="connsiteY8" fmla="*/ 713341 h 3502485"/>
                  <a:gd name="connsiteX9" fmla="*/ 592065 w 1479272"/>
                  <a:gd name="connsiteY9" fmla="*/ 122126 h 3502485"/>
                  <a:gd name="connsiteX10" fmla="*/ 659268 w 1479272"/>
                  <a:gd name="connsiteY10" fmla="*/ 31942 h 3502485"/>
                  <a:gd name="connsiteX11" fmla="*/ 692872 w 1479272"/>
                  <a:gd name="connsiteY11" fmla="*/ 673259 h 3502485"/>
                  <a:gd name="connsiteX12" fmla="*/ 618261 w 1479272"/>
                  <a:gd name="connsiteY12" fmla="*/ 1012094 h 3502485"/>
                  <a:gd name="connsiteX13" fmla="*/ 629527 w 1479272"/>
                  <a:gd name="connsiteY13" fmla="*/ 1670293 h 3502485"/>
                  <a:gd name="connsiteX14" fmla="*/ 680327 w 1479272"/>
                  <a:gd name="connsiteY14" fmla="*/ 2216393 h 3502485"/>
                  <a:gd name="connsiteX15" fmla="*/ 723194 w 1479272"/>
                  <a:gd name="connsiteY15" fmla="*/ 2808713 h 3502485"/>
                  <a:gd name="connsiteX16" fmla="*/ 848603 w 1479272"/>
                  <a:gd name="connsiteY16" fmla="*/ 3034434 h 3502485"/>
                  <a:gd name="connsiteX17" fmla="*/ 943218 w 1479272"/>
                  <a:gd name="connsiteY17" fmla="*/ 3249153 h 3502485"/>
                  <a:gd name="connsiteX18" fmla="*/ 1167374 w 1479272"/>
                  <a:gd name="connsiteY18" fmla="*/ 3257572 h 3502485"/>
                  <a:gd name="connsiteX19" fmla="*/ 1479272 w 1479272"/>
                  <a:gd name="connsiteY19" fmla="*/ 3269408 h 3502485"/>
                  <a:gd name="connsiteX20" fmla="*/ 1196901 w 1479272"/>
                  <a:gd name="connsiteY20" fmla="*/ 3325871 h 3502485"/>
                  <a:gd name="connsiteX21" fmla="*/ 1064504 w 1479272"/>
                  <a:gd name="connsiteY21" fmla="*/ 3320850 h 3502485"/>
                  <a:gd name="connsiteX22" fmla="*/ 886704 w 1479272"/>
                  <a:gd name="connsiteY22" fmla="*/ 3345113 h 3502485"/>
                  <a:gd name="connsiteX23" fmla="*/ 732864 w 1479272"/>
                  <a:gd name="connsiteY23" fmla="*/ 3337150 h 3502485"/>
                  <a:gd name="connsiteX24" fmla="*/ 466966 w 1479272"/>
                  <a:gd name="connsiteY24" fmla="*/ 3356990 h 3502485"/>
                  <a:gd name="connsiteX25" fmla="*/ 245348 w 1479272"/>
                  <a:gd name="connsiteY25" fmla="*/ 3354374 h 3502485"/>
                  <a:gd name="connsiteX26" fmla="*/ 0 w 1479272"/>
                  <a:gd name="connsiteY26" fmla="*/ 3502485 h 3502485"/>
                  <a:gd name="connsiteX0" fmla="*/ 0 w 1479272"/>
                  <a:gd name="connsiteY0" fmla="*/ 3502485 h 3502485"/>
                  <a:gd name="connsiteX1" fmla="*/ 36435 w 1479272"/>
                  <a:gd name="connsiteY1" fmla="*/ 3429833 h 3502485"/>
                  <a:gd name="connsiteX2" fmla="*/ 222431 w 1479272"/>
                  <a:gd name="connsiteY2" fmla="*/ 3248556 h 3502485"/>
                  <a:gd name="connsiteX3" fmla="*/ 304086 w 1479272"/>
                  <a:gd name="connsiteY3" fmla="*/ 2998771 h 3502485"/>
                  <a:gd name="connsiteX4" fmla="*/ 487600 w 1479272"/>
                  <a:gd name="connsiteY4" fmla="*/ 2674774 h 3502485"/>
                  <a:gd name="connsiteX5" fmla="*/ 576819 w 1479272"/>
                  <a:gd name="connsiteY5" fmla="*/ 2415015 h 3502485"/>
                  <a:gd name="connsiteX6" fmla="*/ 573836 w 1479272"/>
                  <a:gd name="connsiteY6" fmla="*/ 1715733 h 3502485"/>
                  <a:gd name="connsiteX7" fmla="*/ 524858 w 1479272"/>
                  <a:gd name="connsiteY7" fmla="*/ 990391 h 3502485"/>
                  <a:gd name="connsiteX8" fmla="*/ 583664 w 1479272"/>
                  <a:gd name="connsiteY8" fmla="*/ 713341 h 3502485"/>
                  <a:gd name="connsiteX9" fmla="*/ 592065 w 1479272"/>
                  <a:gd name="connsiteY9" fmla="*/ 122126 h 3502485"/>
                  <a:gd name="connsiteX10" fmla="*/ 659268 w 1479272"/>
                  <a:gd name="connsiteY10" fmla="*/ 31942 h 3502485"/>
                  <a:gd name="connsiteX11" fmla="*/ 642467 w 1479272"/>
                  <a:gd name="connsiteY11" fmla="*/ 673259 h 3502485"/>
                  <a:gd name="connsiteX12" fmla="*/ 618261 w 1479272"/>
                  <a:gd name="connsiteY12" fmla="*/ 1012094 h 3502485"/>
                  <a:gd name="connsiteX13" fmla="*/ 629527 w 1479272"/>
                  <a:gd name="connsiteY13" fmla="*/ 1670293 h 3502485"/>
                  <a:gd name="connsiteX14" fmla="*/ 680327 w 1479272"/>
                  <a:gd name="connsiteY14" fmla="*/ 2216393 h 3502485"/>
                  <a:gd name="connsiteX15" fmla="*/ 723194 w 1479272"/>
                  <a:gd name="connsiteY15" fmla="*/ 2808713 h 3502485"/>
                  <a:gd name="connsiteX16" fmla="*/ 848603 w 1479272"/>
                  <a:gd name="connsiteY16" fmla="*/ 3034434 h 3502485"/>
                  <a:gd name="connsiteX17" fmla="*/ 943218 w 1479272"/>
                  <a:gd name="connsiteY17" fmla="*/ 3249153 h 3502485"/>
                  <a:gd name="connsiteX18" fmla="*/ 1167374 w 1479272"/>
                  <a:gd name="connsiteY18" fmla="*/ 3257572 h 3502485"/>
                  <a:gd name="connsiteX19" fmla="*/ 1479272 w 1479272"/>
                  <a:gd name="connsiteY19" fmla="*/ 3269408 h 3502485"/>
                  <a:gd name="connsiteX20" fmla="*/ 1196901 w 1479272"/>
                  <a:gd name="connsiteY20" fmla="*/ 3325871 h 3502485"/>
                  <a:gd name="connsiteX21" fmla="*/ 1064504 w 1479272"/>
                  <a:gd name="connsiteY21" fmla="*/ 3320850 h 3502485"/>
                  <a:gd name="connsiteX22" fmla="*/ 886704 w 1479272"/>
                  <a:gd name="connsiteY22" fmla="*/ 3345113 h 3502485"/>
                  <a:gd name="connsiteX23" fmla="*/ 732864 w 1479272"/>
                  <a:gd name="connsiteY23" fmla="*/ 3337150 h 3502485"/>
                  <a:gd name="connsiteX24" fmla="*/ 466966 w 1479272"/>
                  <a:gd name="connsiteY24" fmla="*/ 3356990 h 3502485"/>
                  <a:gd name="connsiteX25" fmla="*/ 245348 w 1479272"/>
                  <a:gd name="connsiteY25" fmla="*/ 3354374 h 3502485"/>
                  <a:gd name="connsiteX26" fmla="*/ 0 w 1479272"/>
                  <a:gd name="connsiteY26" fmla="*/ 3502485 h 3502485"/>
                  <a:gd name="connsiteX0" fmla="*/ 0 w 1479272"/>
                  <a:gd name="connsiteY0" fmla="*/ 3502485 h 3502485"/>
                  <a:gd name="connsiteX1" fmla="*/ 36435 w 1479272"/>
                  <a:gd name="connsiteY1" fmla="*/ 3429833 h 3502485"/>
                  <a:gd name="connsiteX2" fmla="*/ 222431 w 1479272"/>
                  <a:gd name="connsiteY2" fmla="*/ 3248556 h 3502485"/>
                  <a:gd name="connsiteX3" fmla="*/ 304086 w 1479272"/>
                  <a:gd name="connsiteY3" fmla="*/ 2998771 h 3502485"/>
                  <a:gd name="connsiteX4" fmla="*/ 487600 w 1479272"/>
                  <a:gd name="connsiteY4" fmla="*/ 2674774 h 3502485"/>
                  <a:gd name="connsiteX5" fmla="*/ 576819 w 1479272"/>
                  <a:gd name="connsiteY5" fmla="*/ 2415015 h 3502485"/>
                  <a:gd name="connsiteX6" fmla="*/ 573836 w 1479272"/>
                  <a:gd name="connsiteY6" fmla="*/ 1715733 h 3502485"/>
                  <a:gd name="connsiteX7" fmla="*/ 575262 w 1479272"/>
                  <a:gd name="connsiteY7" fmla="*/ 1007569 h 3502485"/>
                  <a:gd name="connsiteX8" fmla="*/ 583664 w 1479272"/>
                  <a:gd name="connsiteY8" fmla="*/ 713341 h 3502485"/>
                  <a:gd name="connsiteX9" fmla="*/ 592065 w 1479272"/>
                  <a:gd name="connsiteY9" fmla="*/ 122126 h 3502485"/>
                  <a:gd name="connsiteX10" fmla="*/ 659268 w 1479272"/>
                  <a:gd name="connsiteY10" fmla="*/ 31942 h 3502485"/>
                  <a:gd name="connsiteX11" fmla="*/ 642467 w 1479272"/>
                  <a:gd name="connsiteY11" fmla="*/ 673259 h 3502485"/>
                  <a:gd name="connsiteX12" fmla="*/ 618261 w 1479272"/>
                  <a:gd name="connsiteY12" fmla="*/ 1012094 h 3502485"/>
                  <a:gd name="connsiteX13" fmla="*/ 629527 w 1479272"/>
                  <a:gd name="connsiteY13" fmla="*/ 1670293 h 3502485"/>
                  <a:gd name="connsiteX14" fmla="*/ 680327 w 1479272"/>
                  <a:gd name="connsiteY14" fmla="*/ 2216393 h 3502485"/>
                  <a:gd name="connsiteX15" fmla="*/ 723194 w 1479272"/>
                  <a:gd name="connsiteY15" fmla="*/ 2808713 h 3502485"/>
                  <a:gd name="connsiteX16" fmla="*/ 848603 w 1479272"/>
                  <a:gd name="connsiteY16" fmla="*/ 3034434 h 3502485"/>
                  <a:gd name="connsiteX17" fmla="*/ 943218 w 1479272"/>
                  <a:gd name="connsiteY17" fmla="*/ 3249153 h 3502485"/>
                  <a:gd name="connsiteX18" fmla="*/ 1167374 w 1479272"/>
                  <a:gd name="connsiteY18" fmla="*/ 3257572 h 3502485"/>
                  <a:gd name="connsiteX19" fmla="*/ 1479272 w 1479272"/>
                  <a:gd name="connsiteY19" fmla="*/ 3269408 h 3502485"/>
                  <a:gd name="connsiteX20" fmla="*/ 1196901 w 1479272"/>
                  <a:gd name="connsiteY20" fmla="*/ 3325871 h 3502485"/>
                  <a:gd name="connsiteX21" fmla="*/ 1064504 w 1479272"/>
                  <a:gd name="connsiteY21" fmla="*/ 3320850 h 3502485"/>
                  <a:gd name="connsiteX22" fmla="*/ 886704 w 1479272"/>
                  <a:gd name="connsiteY22" fmla="*/ 3345113 h 3502485"/>
                  <a:gd name="connsiteX23" fmla="*/ 732864 w 1479272"/>
                  <a:gd name="connsiteY23" fmla="*/ 3337150 h 3502485"/>
                  <a:gd name="connsiteX24" fmla="*/ 466966 w 1479272"/>
                  <a:gd name="connsiteY24" fmla="*/ 3356990 h 3502485"/>
                  <a:gd name="connsiteX25" fmla="*/ 245348 w 1479272"/>
                  <a:gd name="connsiteY25" fmla="*/ 3354374 h 3502485"/>
                  <a:gd name="connsiteX26" fmla="*/ 0 w 1479272"/>
                  <a:gd name="connsiteY26" fmla="*/ 3502485 h 3502485"/>
                  <a:gd name="connsiteX0" fmla="*/ 0 w 1623911"/>
                  <a:gd name="connsiteY0" fmla="*/ 3407312 h 3429833"/>
                  <a:gd name="connsiteX1" fmla="*/ 181074 w 1623911"/>
                  <a:gd name="connsiteY1" fmla="*/ 3429833 h 3429833"/>
                  <a:gd name="connsiteX2" fmla="*/ 367070 w 1623911"/>
                  <a:gd name="connsiteY2" fmla="*/ 3248556 h 3429833"/>
                  <a:gd name="connsiteX3" fmla="*/ 448725 w 1623911"/>
                  <a:gd name="connsiteY3" fmla="*/ 2998771 h 3429833"/>
                  <a:gd name="connsiteX4" fmla="*/ 632239 w 1623911"/>
                  <a:gd name="connsiteY4" fmla="*/ 2674774 h 3429833"/>
                  <a:gd name="connsiteX5" fmla="*/ 721458 w 1623911"/>
                  <a:gd name="connsiteY5" fmla="*/ 2415015 h 3429833"/>
                  <a:gd name="connsiteX6" fmla="*/ 718475 w 1623911"/>
                  <a:gd name="connsiteY6" fmla="*/ 1715733 h 3429833"/>
                  <a:gd name="connsiteX7" fmla="*/ 719901 w 1623911"/>
                  <a:gd name="connsiteY7" fmla="*/ 1007569 h 3429833"/>
                  <a:gd name="connsiteX8" fmla="*/ 728303 w 1623911"/>
                  <a:gd name="connsiteY8" fmla="*/ 713341 h 3429833"/>
                  <a:gd name="connsiteX9" fmla="*/ 736704 w 1623911"/>
                  <a:gd name="connsiteY9" fmla="*/ 122126 h 3429833"/>
                  <a:gd name="connsiteX10" fmla="*/ 803907 w 1623911"/>
                  <a:gd name="connsiteY10" fmla="*/ 31942 h 3429833"/>
                  <a:gd name="connsiteX11" fmla="*/ 787106 w 1623911"/>
                  <a:gd name="connsiteY11" fmla="*/ 673259 h 3429833"/>
                  <a:gd name="connsiteX12" fmla="*/ 762900 w 1623911"/>
                  <a:gd name="connsiteY12" fmla="*/ 1012094 h 3429833"/>
                  <a:gd name="connsiteX13" fmla="*/ 774166 w 1623911"/>
                  <a:gd name="connsiteY13" fmla="*/ 1670293 h 3429833"/>
                  <a:gd name="connsiteX14" fmla="*/ 824966 w 1623911"/>
                  <a:gd name="connsiteY14" fmla="*/ 2216393 h 3429833"/>
                  <a:gd name="connsiteX15" fmla="*/ 867833 w 1623911"/>
                  <a:gd name="connsiteY15" fmla="*/ 2808713 h 3429833"/>
                  <a:gd name="connsiteX16" fmla="*/ 993242 w 1623911"/>
                  <a:gd name="connsiteY16" fmla="*/ 3034434 h 3429833"/>
                  <a:gd name="connsiteX17" fmla="*/ 1087857 w 1623911"/>
                  <a:gd name="connsiteY17" fmla="*/ 3249153 h 3429833"/>
                  <a:gd name="connsiteX18" fmla="*/ 1312013 w 1623911"/>
                  <a:gd name="connsiteY18" fmla="*/ 3257572 h 3429833"/>
                  <a:gd name="connsiteX19" fmla="*/ 1623911 w 1623911"/>
                  <a:gd name="connsiteY19" fmla="*/ 3269408 h 3429833"/>
                  <a:gd name="connsiteX20" fmla="*/ 1341540 w 1623911"/>
                  <a:gd name="connsiteY20" fmla="*/ 3325871 h 3429833"/>
                  <a:gd name="connsiteX21" fmla="*/ 1209143 w 1623911"/>
                  <a:gd name="connsiteY21" fmla="*/ 3320850 h 3429833"/>
                  <a:gd name="connsiteX22" fmla="*/ 1031343 w 1623911"/>
                  <a:gd name="connsiteY22" fmla="*/ 3345113 h 3429833"/>
                  <a:gd name="connsiteX23" fmla="*/ 877503 w 1623911"/>
                  <a:gd name="connsiteY23" fmla="*/ 3337150 h 3429833"/>
                  <a:gd name="connsiteX24" fmla="*/ 611605 w 1623911"/>
                  <a:gd name="connsiteY24" fmla="*/ 3356990 h 3429833"/>
                  <a:gd name="connsiteX25" fmla="*/ 389987 w 1623911"/>
                  <a:gd name="connsiteY25" fmla="*/ 3354374 h 3429833"/>
                  <a:gd name="connsiteX26" fmla="*/ 0 w 1623911"/>
                  <a:gd name="connsiteY26" fmla="*/ 3407312 h 3429833"/>
                  <a:gd name="connsiteX0" fmla="*/ 0 w 1623911"/>
                  <a:gd name="connsiteY0" fmla="*/ 3407312 h 3407313"/>
                  <a:gd name="connsiteX1" fmla="*/ 123218 w 1623911"/>
                  <a:gd name="connsiteY1" fmla="*/ 3406039 h 3407313"/>
                  <a:gd name="connsiteX2" fmla="*/ 367070 w 1623911"/>
                  <a:gd name="connsiteY2" fmla="*/ 3248556 h 3407313"/>
                  <a:gd name="connsiteX3" fmla="*/ 448725 w 1623911"/>
                  <a:gd name="connsiteY3" fmla="*/ 2998771 h 3407313"/>
                  <a:gd name="connsiteX4" fmla="*/ 632239 w 1623911"/>
                  <a:gd name="connsiteY4" fmla="*/ 2674774 h 3407313"/>
                  <a:gd name="connsiteX5" fmla="*/ 721458 w 1623911"/>
                  <a:gd name="connsiteY5" fmla="*/ 2415015 h 3407313"/>
                  <a:gd name="connsiteX6" fmla="*/ 718475 w 1623911"/>
                  <a:gd name="connsiteY6" fmla="*/ 1715733 h 3407313"/>
                  <a:gd name="connsiteX7" fmla="*/ 719901 w 1623911"/>
                  <a:gd name="connsiteY7" fmla="*/ 1007569 h 3407313"/>
                  <a:gd name="connsiteX8" fmla="*/ 728303 w 1623911"/>
                  <a:gd name="connsiteY8" fmla="*/ 713341 h 3407313"/>
                  <a:gd name="connsiteX9" fmla="*/ 736704 w 1623911"/>
                  <a:gd name="connsiteY9" fmla="*/ 122126 h 3407313"/>
                  <a:gd name="connsiteX10" fmla="*/ 803907 w 1623911"/>
                  <a:gd name="connsiteY10" fmla="*/ 31942 h 3407313"/>
                  <a:gd name="connsiteX11" fmla="*/ 787106 w 1623911"/>
                  <a:gd name="connsiteY11" fmla="*/ 673259 h 3407313"/>
                  <a:gd name="connsiteX12" fmla="*/ 762900 w 1623911"/>
                  <a:gd name="connsiteY12" fmla="*/ 1012094 h 3407313"/>
                  <a:gd name="connsiteX13" fmla="*/ 774166 w 1623911"/>
                  <a:gd name="connsiteY13" fmla="*/ 1670293 h 3407313"/>
                  <a:gd name="connsiteX14" fmla="*/ 824966 w 1623911"/>
                  <a:gd name="connsiteY14" fmla="*/ 2216393 h 3407313"/>
                  <a:gd name="connsiteX15" fmla="*/ 867833 w 1623911"/>
                  <a:gd name="connsiteY15" fmla="*/ 2808713 h 3407313"/>
                  <a:gd name="connsiteX16" fmla="*/ 993242 w 1623911"/>
                  <a:gd name="connsiteY16" fmla="*/ 3034434 h 3407313"/>
                  <a:gd name="connsiteX17" fmla="*/ 1087857 w 1623911"/>
                  <a:gd name="connsiteY17" fmla="*/ 3249153 h 3407313"/>
                  <a:gd name="connsiteX18" fmla="*/ 1312013 w 1623911"/>
                  <a:gd name="connsiteY18" fmla="*/ 3257572 h 3407313"/>
                  <a:gd name="connsiteX19" fmla="*/ 1623911 w 1623911"/>
                  <a:gd name="connsiteY19" fmla="*/ 3269408 h 3407313"/>
                  <a:gd name="connsiteX20" fmla="*/ 1341540 w 1623911"/>
                  <a:gd name="connsiteY20" fmla="*/ 3325871 h 3407313"/>
                  <a:gd name="connsiteX21" fmla="*/ 1209143 w 1623911"/>
                  <a:gd name="connsiteY21" fmla="*/ 3320850 h 3407313"/>
                  <a:gd name="connsiteX22" fmla="*/ 1031343 w 1623911"/>
                  <a:gd name="connsiteY22" fmla="*/ 3345113 h 3407313"/>
                  <a:gd name="connsiteX23" fmla="*/ 877503 w 1623911"/>
                  <a:gd name="connsiteY23" fmla="*/ 3337150 h 3407313"/>
                  <a:gd name="connsiteX24" fmla="*/ 611605 w 1623911"/>
                  <a:gd name="connsiteY24" fmla="*/ 3356990 h 3407313"/>
                  <a:gd name="connsiteX25" fmla="*/ 389987 w 1623911"/>
                  <a:gd name="connsiteY25" fmla="*/ 3354374 h 3407313"/>
                  <a:gd name="connsiteX26" fmla="*/ 0 w 1623911"/>
                  <a:gd name="connsiteY26" fmla="*/ 3407312 h 3407313"/>
                  <a:gd name="connsiteX0" fmla="*/ 0 w 1623911"/>
                  <a:gd name="connsiteY0" fmla="*/ 3407312 h 3407312"/>
                  <a:gd name="connsiteX1" fmla="*/ 123218 w 1623911"/>
                  <a:gd name="connsiteY1" fmla="*/ 3406039 h 3407312"/>
                  <a:gd name="connsiteX2" fmla="*/ 367070 w 1623911"/>
                  <a:gd name="connsiteY2" fmla="*/ 3248556 h 3407312"/>
                  <a:gd name="connsiteX3" fmla="*/ 448725 w 1623911"/>
                  <a:gd name="connsiteY3" fmla="*/ 2998771 h 3407312"/>
                  <a:gd name="connsiteX4" fmla="*/ 632239 w 1623911"/>
                  <a:gd name="connsiteY4" fmla="*/ 2674774 h 3407312"/>
                  <a:gd name="connsiteX5" fmla="*/ 721458 w 1623911"/>
                  <a:gd name="connsiteY5" fmla="*/ 2415015 h 3407312"/>
                  <a:gd name="connsiteX6" fmla="*/ 718475 w 1623911"/>
                  <a:gd name="connsiteY6" fmla="*/ 1715733 h 3407312"/>
                  <a:gd name="connsiteX7" fmla="*/ 719901 w 1623911"/>
                  <a:gd name="connsiteY7" fmla="*/ 1007569 h 3407312"/>
                  <a:gd name="connsiteX8" fmla="*/ 728303 w 1623911"/>
                  <a:gd name="connsiteY8" fmla="*/ 713341 h 3407312"/>
                  <a:gd name="connsiteX9" fmla="*/ 736704 w 1623911"/>
                  <a:gd name="connsiteY9" fmla="*/ 122126 h 3407312"/>
                  <a:gd name="connsiteX10" fmla="*/ 803907 w 1623911"/>
                  <a:gd name="connsiteY10" fmla="*/ 31942 h 3407312"/>
                  <a:gd name="connsiteX11" fmla="*/ 787106 w 1623911"/>
                  <a:gd name="connsiteY11" fmla="*/ 673259 h 3407312"/>
                  <a:gd name="connsiteX12" fmla="*/ 762900 w 1623911"/>
                  <a:gd name="connsiteY12" fmla="*/ 1012094 h 3407312"/>
                  <a:gd name="connsiteX13" fmla="*/ 774166 w 1623911"/>
                  <a:gd name="connsiteY13" fmla="*/ 1670293 h 3407312"/>
                  <a:gd name="connsiteX14" fmla="*/ 824966 w 1623911"/>
                  <a:gd name="connsiteY14" fmla="*/ 2216393 h 3407312"/>
                  <a:gd name="connsiteX15" fmla="*/ 945803 w 1623911"/>
                  <a:gd name="connsiteY15" fmla="*/ 2744584 h 3407312"/>
                  <a:gd name="connsiteX16" fmla="*/ 993242 w 1623911"/>
                  <a:gd name="connsiteY16" fmla="*/ 3034434 h 3407312"/>
                  <a:gd name="connsiteX17" fmla="*/ 1087857 w 1623911"/>
                  <a:gd name="connsiteY17" fmla="*/ 3249153 h 3407312"/>
                  <a:gd name="connsiteX18" fmla="*/ 1312013 w 1623911"/>
                  <a:gd name="connsiteY18" fmla="*/ 3257572 h 3407312"/>
                  <a:gd name="connsiteX19" fmla="*/ 1623911 w 1623911"/>
                  <a:gd name="connsiteY19" fmla="*/ 3269408 h 3407312"/>
                  <a:gd name="connsiteX20" fmla="*/ 1341540 w 1623911"/>
                  <a:gd name="connsiteY20" fmla="*/ 3325871 h 3407312"/>
                  <a:gd name="connsiteX21" fmla="*/ 1209143 w 1623911"/>
                  <a:gd name="connsiteY21" fmla="*/ 3320850 h 3407312"/>
                  <a:gd name="connsiteX22" fmla="*/ 1031343 w 1623911"/>
                  <a:gd name="connsiteY22" fmla="*/ 3345113 h 3407312"/>
                  <a:gd name="connsiteX23" fmla="*/ 877503 w 1623911"/>
                  <a:gd name="connsiteY23" fmla="*/ 3337150 h 3407312"/>
                  <a:gd name="connsiteX24" fmla="*/ 611605 w 1623911"/>
                  <a:gd name="connsiteY24" fmla="*/ 3356990 h 3407312"/>
                  <a:gd name="connsiteX25" fmla="*/ 389987 w 1623911"/>
                  <a:gd name="connsiteY25" fmla="*/ 3354374 h 3407312"/>
                  <a:gd name="connsiteX26" fmla="*/ 0 w 1623911"/>
                  <a:gd name="connsiteY26" fmla="*/ 3407312 h 340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23911" h="3407312">
                    <a:moveTo>
                      <a:pt x="0" y="3407312"/>
                    </a:moveTo>
                    <a:lnTo>
                      <a:pt x="123218" y="3406039"/>
                    </a:lnTo>
                    <a:cubicBezTo>
                      <a:pt x="162814" y="3332253"/>
                      <a:pt x="327474" y="3322342"/>
                      <a:pt x="367070" y="3248556"/>
                    </a:cubicBezTo>
                    <a:lnTo>
                      <a:pt x="448725" y="2998771"/>
                    </a:lnTo>
                    <a:lnTo>
                      <a:pt x="632239" y="2674774"/>
                    </a:lnTo>
                    <a:lnTo>
                      <a:pt x="721458" y="2415015"/>
                    </a:lnTo>
                    <a:cubicBezTo>
                      <a:pt x="720464" y="2181921"/>
                      <a:pt x="719469" y="1948827"/>
                      <a:pt x="718475" y="1715733"/>
                    </a:cubicBezTo>
                    <a:cubicBezTo>
                      <a:pt x="718950" y="1479678"/>
                      <a:pt x="719426" y="1243624"/>
                      <a:pt x="719901" y="1007569"/>
                    </a:cubicBezTo>
                    <a:cubicBezTo>
                      <a:pt x="720139" y="868895"/>
                      <a:pt x="712736" y="709724"/>
                      <a:pt x="728303" y="713341"/>
                    </a:cubicBezTo>
                    <a:cubicBezTo>
                      <a:pt x="746505" y="657145"/>
                      <a:pt x="718503" y="128806"/>
                      <a:pt x="736704" y="122126"/>
                    </a:cubicBezTo>
                    <a:cubicBezTo>
                      <a:pt x="746504" y="70353"/>
                      <a:pt x="787106" y="-59913"/>
                      <a:pt x="803907" y="31942"/>
                    </a:cubicBezTo>
                    <a:cubicBezTo>
                      <a:pt x="820708" y="123797"/>
                      <a:pt x="791140" y="571694"/>
                      <a:pt x="787106" y="673259"/>
                    </a:cubicBezTo>
                    <a:cubicBezTo>
                      <a:pt x="783072" y="774824"/>
                      <a:pt x="758056" y="875984"/>
                      <a:pt x="762900" y="1012094"/>
                    </a:cubicBezTo>
                    <a:lnTo>
                      <a:pt x="774166" y="1670293"/>
                    </a:lnTo>
                    <a:lnTo>
                      <a:pt x="824966" y="2216393"/>
                    </a:lnTo>
                    <a:lnTo>
                      <a:pt x="945803" y="2744584"/>
                    </a:lnTo>
                    <a:lnTo>
                      <a:pt x="993242" y="3034434"/>
                    </a:lnTo>
                    <a:lnTo>
                      <a:pt x="1087857" y="3249153"/>
                    </a:lnTo>
                    <a:lnTo>
                      <a:pt x="1312013" y="3257572"/>
                    </a:lnTo>
                    <a:lnTo>
                      <a:pt x="1623911" y="3269408"/>
                    </a:lnTo>
                    <a:lnTo>
                      <a:pt x="1341540" y="3325871"/>
                    </a:lnTo>
                    <a:lnTo>
                      <a:pt x="1209143" y="3320850"/>
                    </a:lnTo>
                    <a:lnTo>
                      <a:pt x="1031343" y="3345113"/>
                    </a:lnTo>
                    <a:lnTo>
                      <a:pt x="877503" y="3337150"/>
                    </a:lnTo>
                    <a:lnTo>
                      <a:pt x="611605" y="3356990"/>
                    </a:lnTo>
                    <a:lnTo>
                      <a:pt x="389987" y="3354374"/>
                    </a:lnTo>
                    <a:lnTo>
                      <a:pt x="0" y="3407312"/>
                    </a:lnTo>
                    <a:close/>
                  </a:path>
                </a:pathLst>
              </a:custGeom>
              <a:solidFill>
                <a:srgbClr val="A567CE"/>
              </a:solidFill>
              <a:ln>
                <a:solidFill>
                  <a:srgbClr val="A567CE"/>
                </a:solidFill>
              </a:ln>
              <a:scene3d>
                <a:camera prst="orthographicFront"/>
                <a:lightRig rig="threePt" dir="t"/>
              </a:scene3d>
              <a:sp3d prstMaterial="dkEdge"/>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grpSp>
            <p:nvGrpSpPr>
              <p:cNvPr id="94" name="Group 93"/>
              <p:cNvGrpSpPr/>
              <p:nvPr/>
            </p:nvGrpSpPr>
            <p:grpSpPr>
              <a:xfrm>
                <a:off x="6218320" y="2043149"/>
                <a:ext cx="2265680" cy="2357120"/>
                <a:chOff x="6218320" y="2043149"/>
                <a:chExt cx="2265680" cy="2357120"/>
              </a:xfrm>
            </p:grpSpPr>
            <p:sp>
              <p:nvSpPr>
                <p:cNvPr id="96" name="Freeform 95"/>
                <p:cNvSpPr/>
                <p:nvPr/>
              </p:nvSpPr>
              <p:spPr>
                <a:xfrm>
                  <a:off x="7221389" y="2351148"/>
                  <a:ext cx="651164" cy="258651"/>
                </a:xfrm>
                <a:custGeom>
                  <a:avLst/>
                  <a:gdLst>
                    <a:gd name="connsiteX0" fmla="*/ 0 w 651164"/>
                    <a:gd name="connsiteY0" fmla="*/ 743527 h 743527"/>
                    <a:gd name="connsiteX1" fmla="*/ 23091 w 651164"/>
                    <a:gd name="connsiteY1" fmla="*/ 655781 h 743527"/>
                    <a:gd name="connsiteX2" fmla="*/ 41564 w 651164"/>
                    <a:gd name="connsiteY2" fmla="*/ 623454 h 743527"/>
                    <a:gd name="connsiteX3" fmla="*/ 64655 w 651164"/>
                    <a:gd name="connsiteY3" fmla="*/ 600363 h 743527"/>
                    <a:gd name="connsiteX4" fmla="*/ 83127 w 651164"/>
                    <a:gd name="connsiteY4" fmla="*/ 577272 h 743527"/>
                    <a:gd name="connsiteX5" fmla="*/ 110836 w 651164"/>
                    <a:gd name="connsiteY5" fmla="*/ 558800 h 743527"/>
                    <a:gd name="connsiteX6" fmla="*/ 120073 w 651164"/>
                    <a:gd name="connsiteY6" fmla="*/ 544945 h 743527"/>
                    <a:gd name="connsiteX7" fmla="*/ 133927 w 651164"/>
                    <a:gd name="connsiteY7" fmla="*/ 531091 h 743527"/>
                    <a:gd name="connsiteX8" fmla="*/ 143164 w 651164"/>
                    <a:gd name="connsiteY8" fmla="*/ 508000 h 743527"/>
                    <a:gd name="connsiteX9" fmla="*/ 157018 w 651164"/>
                    <a:gd name="connsiteY9" fmla="*/ 494145 h 743527"/>
                    <a:gd name="connsiteX10" fmla="*/ 180109 w 651164"/>
                    <a:gd name="connsiteY10" fmla="*/ 452581 h 743527"/>
                    <a:gd name="connsiteX11" fmla="*/ 198582 w 651164"/>
                    <a:gd name="connsiteY11" fmla="*/ 424872 h 743527"/>
                    <a:gd name="connsiteX12" fmla="*/ 207818 w 651164"/>
                    <a:gd name="connsiteY12" fmla="*/ 406400 h 743527"/>
                    <a:gd name="connsiteX13" fmla="*/ 217055 w 651164"/>
                    <a:gd name="connsiteY13" fmla="*/ 378691 h 743527"/>
                    <a:gd name="connsiteX14" fmla="*/ 235527 w 651164"/>
                    <a:gd name="connsiteY14" fmla="*/ 350981 h 743527"/>
                    <a:gd name="connsiteX15" fmla="*/ 244764 w 651164"/>
                    <a:gd name="connsiteY15" fmla="*/ 332509 h 743527"/>
                    <a:gd name="connsiteX16" fmla="*/ 263236 w 651164"/>
                    <a:gd name="connsiteY16" fmla="*/ 304800 h 743527"/>
                    <a:gd name="connsiteX17" fmla="*/ 286327 w 651164"/>
                    <a:gd name="connsiteY17" fmla="*/ 272472 h 743527"/>
                    <a:gd name="connsiteX18" fmla="*/ 300182 w 651164"/>
                    <a:gd name="connsiteY18" fmla="*/ 240145 h 743527"/>
                    <a:gd name="connsiteX19" fmla="*/ 314036 w 651164"/>
                    <a:gd name="connsiteY19" fmla="*/ 221672 h 743527"/>
                    <a:gd name="connsiteX20" fmla="*/ 318655 w 651164"/>
                    <a:gd name="connsiteY20" fmla="*/ 207818 h 743527"/>
                    <a:gd name="connsiteX21" fmla="*/ 327891 w 651164"/>
                    <a:gd name="connsiteY21" fmla="*/ 198581 h 743527"/>
                    <a:gd name="connsiteX22" fmla="*/ 337127 w 651164"/>
                    <a:gd name="connsiteY22" fmla="*/ 184727 h 743527"/>
                    <a:gd name="connsiteX23" fmla="*/ 350982 w 651164"/>
                    <a:gd name="connsiteY23" fmla="*/ 170872 h 743527"/>
                    <a:gd name="connsiteX24" fmla="*/ 360218 w 651164"/>
                    <a:gd name="connsiteY24" fmla="*/ 157018 h 743527"/>
                    <a:gd name="connsiteX25" fmla="*/ 392546 w 651164"/>
                    <a:gd name="connsiteY25" fmla="*/ 124691 h 743527"/>
                    <a:gd name="connsiteX26" fmla="*/ 401782 w 651164"/>
                    <a:gd name="connsiteY26" fmla="*/ 115454 h 743527"/>
                    <a:gd name="connsiteX27" fmla="*/ 434109 w 651164"/>
                    <a:gd name="connsiteY27" fmla="*/ 78509 h 743527"/>
                    <a:gd name="connsiteX28" fmla="*/ 443346 w 651164"/>
                    <a:gd name="connsiteY28" fmla="*/ 69272 h 743527"/>
                    <a:gd name="connsiteX29" fmla="*/ 461818 w 651164"/>
                    <a:gd name="connsiteY29" fmla="*/ 60036 h 743527"/>
                    <a:gd name="connsiteX30" fmla="*/ 471055 w 651164"/>
                    <a:gd name="connsiteY30" fmla="*/ 50800 h 743527"/>
                    <a:gd name="connsiteX31" fmla="*/ 484909 w 651164"/>
                    <a:gd name="connsiteY31" fmla="*/ 46181 h 743527"/>
                    <a:gd name="connsiteX32" fmla="*/ 503382 w 651164"/>
                    <a:gd name="connsiteY32" fmla="*/ 36945 h 743527"/>
                    <a:gd name="connsiteX33" fmla="*/ 563418 w 651164"/>
                    <a:gd name="connsiteY33" fmla="*/ 23091 h 743527"/>
                    <a:gd name="connsiteX34" fmla="*/ 591127 w 651164"/>
                    <a:gd name="connsiteY34" fmla="*/ 13854 h 743527"/>
                    <a:gd name="connsiteX35" fmla="*/ 641927 w 651164"/>
                    <a:gd name="connsiteY35" fmla="*/ 4618 h 743527"/>
                    <a:gd name="connsiteX36" fmla="*/ 651164 w 651164"/>
                    <a:gd name="connsiteY36" fmla="*/ 0 h 74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51164" h="743527">
                      <a:moveTo>
                        <a:pt x="0" y="743527"/>
                      </a:moveTo>
                      <a:cubicBezTo>
                        <a:pt x="8729" y="699880"/>
                        <a:pt x="7407" y="696558"/>
                        <a:pt x="23091" y="655781"/>
                      </a:cubicBezTo>
                      <a:cubicBezTo>
                        <a:pt x="26016" y="648176"/>
                        <a:pt x="35598" y="630272"/>
                        <a:pt x="41564" y="623454"/>
                      </a:cubicBezTo>
                      <a:cubicBezTo>
                        <a:pt x="48732" y="615262"/>
                        <a:pt x="58617" y="609420"/>
                        <a:pt x="64655" y="600363"/>
                      </a:cubicBezTo>
                      <a:cubicBezTo>
                        <a:pt x="70712" y="591277"/>
                        <a:pt x="74355" y="583851"/>
                        <a:pt x="83127" y="577272"/>
                      </a:cubicBezTo>
                      <a:cubicBezTo>
                        <a:pt x="92007" y="570612"/>
                        <a:pt x="110836" y="558800"/>
                        <a:pt x="110836" y="558800"/>
                      </a:cubicBezTo>
                      <a:cubicBezTo>
                        <a:pt x="113915" y="554182"/>
                        <a:pt x="116520" y="549209"/>
                        <a:pt x="120073" y="544945"/>
                      </a:cubicBezTo>
                      <a:cubicBezTo>
                        <a:pt x="124254" y="539928"/>
                        <a:pt x="130466" y="536629"/>
                        <a:pt x="133927" y="531091"/>
                      </a:cubicBezTo>
                      <a:cubicBezTo>
                        <a:pt x="138321" y="524061"/>
                        <a:pt x="138770" y="515030"/>
                        <a:pt x="143164" y="508000"/>
                      </a:cubicBezTo>
                      <a:cubicBezTo>
                        <a:pt x="146625" y="502462"/>
                        <a:pt x="153099" y="499370"/>
                        <a:pt x="157018" y="494145"/>
                      </a:cubicBezTo>
                      <a:cubicBezTo>
                        <a:pt x="174303" y="471098"/>
                        <a:pt x="166945" y="474521"/>
                        <a:pt x="180109" y="452581"/>
                      </a:cubicBezTo>
                      <a:cubicBezTo>
                        <a:pt x="185820" y="443062"/>
                        <a:pt x="193618" y="434801"/>
                        <a:pt x="198582" y="424872"/>
                      </a:cubicBezTo>
                      <a:cubicBezTo>
                        <a:pt x="201661" y="418715"/>
                        <a:pt x="205261" y="412792"/>
                        <a:pt x="207818" y="406400"/>
                      </a:cubicBezTo>
                      <a:cubicBezTo>
                        <a:pt x="211434" y="397360"/>
                        <a:pt x="211655" y="386792"/>
                        <a:pt x="217055" y="378691"/>
                      </a:cubicBezTo>
                      <a:cubicBezTo>
                        <a:pt x="223212" y="369454"/>
                        <a:pt x="230562" y="360910"/>
                        <a:pt x="235527" y="350981"/>
                      </a:cubicBezTo>
                      <a:cubicBezTo>
                        <a:pt x="238606" y="344824"/>
                        <a:pt x="241222" y="338412"/>
                        <a:pt x="244764" y="332509"/>
                      </a:cubicBezTo>
                      <a:cubicBezTo>
                        <a:pt x="250475" y="322990"/>
                        <a:pt x="257079" y="314036"/>
                        <a:pt x="263236" y="304800"/>
                      </a:cubicBezTo>
                      <a:cubicBezTo>
                        <a:pt x="276737" y="284549"/>
                        <a:pt x="269151" y="295375"/>
                        <a:pt x="286327" y="272472"/>
                      </a:cubicBezTo>
                      <a:cubicBezTo>
                        <a:pt x="290816" y="259007"/>
                        <a:pt x="292032" y="253186"/>
                        <a:pt x="300182" y="240145"/>
                      </a:cubicBezTo>
                      <a:cubicBezTo>
                        <a:pt x="304261" y="233618"/>
                        <a:pt x="309418" y="227830"/>
                        <a:pt x="314036" y="221672"/>
                      </a:cubicBezTo>
                      <a:cubicBezTo>
                        <a:pt x="315576" y="217054"/>
                        <a:pt x="316150" y="211992"/>
                        <a:pt x="318655" y="207818"/>
                      </a:cubicBezTo>
                      <a:cubicBezTo>
                        <a:pt x="320895" y="204084"/>
                        <a:pt x="325171" y="201981"/>
                        <a:pt x="327891" y="198581"/>
                      </a:cubicBezTo>
                      <a:cubicBezTo>
                        <a:pt x="331358" y="194247"/>
                        <a:pt x="333574" y="188991"/>
                        <a:pt x="337127" y="184727"/>
                      </a:cubicBezTo>
                      <a:cubicBezTo>
                        <a:pt x="341308" y="179710"/>
                        <a:pt x="346801" y="175889"/>
                        <a:pt x="350982" y="170872"/>
                      </a:cubicBezTo>
                      <a:cubicBezTo>
                        <a:pt x="354535" y="166608"/>
                        <a:pt x="356505" y="161143"/>
                        <a:pt x="360218" y="157018"/>
                      </a:cubicBezTo>
                      <a:cubicBezTo>
                        <a:pt x="370413" y="145691"/>
                        <a:pt x="381770" y="135467"/>
                        <a:pt x="392546" y="124691"/>
                      </a:cubicBezTo>
                      <a:cubicBezTo>
                        <a:pt x="395625" y="121612"/>
                        <a:pt x="399367" y="119077"/>
                        <a:pt x="401782" y="115454"/>
                      </a:cubicBezTo>
                      <a:cubicBezTo>
                        <a:pt x="417056" y="92543"/>
                        <a:pt x="407093" y="105525"/>
                        <a:pt x="434109" y="78509"/>
                      </a:cubicBezTo>
                      <a:cubicBezTo>
                        <a:pt x="437188" y="75430"/>
                        <a:pt x="439451" y="71219"/>
                        <a:pt x="443346" y="69272"/>
                      </a:cubicBezTo>
                      <a:cubicBezTo>
                        <a:pt x="449503" y="66193"/>
                        <a:pt x="456090" y="63855"/>
                        <a:pt x="461818" y="60036"/>
                      </a:cubicBezTo>
                      <a:cubicBezTo>
                        <a:pt x="465441" y="57621"/>
                        <a:pt x="467321" y="53040"/>
                        <a:pt x="471055" y="50800"/>
                      </a:cubicBezTo>
                      <a:cubicBezTo>
                        <a:pt x="475229" y="48295"/>
                        <a:pt x="480435" y="48099"/>
                        <a:pt x="484909" y="46181"/>
                      </a:cubicBezTo>
                      <a:cubicBezTo>
                        <a:pt x="491237" y="43469"/>
                        <a:pt x="496851" y="39122"/>
                        <a:pt x="503382" y="36945"/>
                      </a:cubicBezTo>
                      <a:cubicBezTo>
                        <a:pt x="555662" y="19519"/>
                        <a:pt x="523106" y="34086"/>
                        <a:pt x="563418" y="23091"/>
                      </a:cubicBezTo>
                      <a:cubicBezTo>
                        <a:pt x="572811" y="20529"/>
                        <a:pt x="581734" y="16416"/>
                        <a:pt x="591127" y="13854"/>
                      </a:cubicBezTo>
                      <a:cubicBezTo>
                        <a:pt x="629053" y="3510"/>
                        <a:pt x="599731" y="15166"/>
                        <a:pt x="641927" y="4618"/>
                      </a:cubicBezTo>
                      <a:cubicBezTo>
                        <a:pt x="645267" y="3783"/>
                        <a:pt x="648085" y="1539"/>
                        <a:pt x="651164" y="0"/>
                      </a:cubicBezTo>
                    </a:path>
                  </a:pathLst>
                </a:custGeom>
                <a:noFill/>
                <a:ln>
                  <a:solidFill>
                    <a:srgbClr val="A567C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Freeform 100"/>
                <p:cNvSpPr/>
                <p:nvPr/>
              </p:nvSpPr>
              <p:spPr>
                <a:xfrm>
                  <a:off x="7239862" y="2497391"/>
                  <a:ext cx="315270" cy="158589"/>
                </a:xfrm>
                <a:custGeom>
                  <a:avLst/>
                  <a:gdLst>
                    <a:gd name="connsiteX0" fmla="*/ 0 w 549812"/>
                    <a:gd name="connsiteY0" fmla="*/ 632691 h 632691"/>
                    <a:gd name="connsiteX1" fmla="*/ 9236 w 549812"/>
                    <a:gd name="connsiteY1" fmla="*/ 586509 h 632691"/>
                    <a:gd name="connsiteX2" fmla="*/ 23091 w 549812"/>
                    <a:gd name="connsiteY2" fmla="*/ 572654 h 632691"/>
                    <a:gd name="connsiteX3" fmla="*/ 46182 w 549812"/>
                    <a:gd name="connsiteY3" fmla="*/ 540327 h 632691"/>
                    <a:gd name="connsiteX4" fmla="*/ 50800 w 549812"/>
                    <a:gd name="connsiteY4" fmla="*/ 526473 h 632691"/>
                    <a:gd name="connsiteX5" fmla="*/ 69273 w 549812"/>
                    <a:gd name="connsiteY5" fmla="*/ 503382 h 632691"/>
                    <a:gd name="connsiteX6" fmla="*/ 83127 w 549812"/>
                    <a:gd name="connsiteY6" fmla="*/ 494145 h 632691"/>
                    <a:gd name="connsiteX7" fmla="*/ 106218 w 549812"/>
                    <a:gd name="connsiteY7" fmla="*/ 489527 h 632691"/>
                    <a:gd name="connsiteX8" fmla="*/ 120073 w 549812"/>
                    <a:gd name="connsiteY8" fmla="*/ 480291 h 632691"/>
                    <a:gd name="connsiteX9" fmla="*/ 138545 w 549812"/>
                    <a:gd name="connsiteY9" fmla="*/ 475673 h 632691"/>
                    <a:gd name="connsiteX10" fmla="*/ 152400 w 549812"/>
                    <a:gd name="connsiteY10" fmla="*/ 471054 h 632691"/>
                    <a:gd name="connsiteX11" fmla="*/ 175491 w 549812"/>
                    <a:gd name="connsiteY11" fmla="*/ 466436 h 632691"/>
                    <a:gd name="connsiteX12" fmla="*/ 203200 w 549812"/>
                    <a:gd name="connsiteY12" fmla="*/ 457200 h 632691"/>
                    <a:gd name="connsiteX13" fmla="*/ 230909 w 549812"/>
                    <a:gd name="connsiteY13" fmla="*/ 443345 h 632691"/>
                    <a:gd name="connsiteX14" fmla="*/ 249382 w 549812"/>
                    <a:gd name="connsiteY14" fmla="*/ 434109 h 632691"/>
                    <a:gd name="connsiteX15" fmla="*/ 295563 w 549812"/>
                    <a:gd name="connsiteY15" fmla="*/ 420254 h 632691"/>
                    <a:gd name="connsiteX16" fmla="*/ 309418 w 549812"/>
                    <a:gd name="connsiteY16" fmla="*/ 411018 h 632691"/>
                    <a:gd name="connsiteX17" fmla="*/ 318654 w 549812"/>
                    <a:gd name="connsiteY17" fmla="*/ 397163 h 632691"/>
                    <a:gd name="connsiteX18" fmla="*/ 346363 w 549812"/>
                    <a:gd name="connsiteY18" fmla="*/ 360218 h 632691"/>
                    <a:gd name="connsiteX19" fmla="*/ 350982 w 549812"/>
                    <a:gd name="connsiteY19" fmla="*/ 346363 h 632691"/>
                    <a:gd name="connsiteX20" fmla="*/ 369454 w 549812"/>
                    <a:gd name="connsiteY20" fmla="*/ 318654 h 632691"/>
                    <a:gd name="connsiteX21" fmla="*/ 378691 w 549812"/>
                    <a:gd name="connsiteY21" fmla="*/ 290945 h 632691"/>
                    <a:gd name="connsiteX22" fmla="*/ 383309 w 549812"/>
                    <a:gd name="connsiteY22" fmla="*/ 217054 h 632691"/>
                    <a:gd name="connsiteX23" fmla="*/ 387927 w 549812"/>
                    <a:gd name="connsiteY23" fmla="*/ 198582 h 632691"/>
                    <a:gd name="connsiteX24" fmla="*/ 392545 w 549812"/>
                    <a:gd name="connsiteY24" fmla="*/ 166254 h 632691"/>
                    <a:gd name="connsiteX25" fmla="*/ 406400 w 549812"/>
                    <a:gd name="connsiteY25" fmla="*/ 152400 h 632691"/>
                    <a:gd name="connsiteX26" fmla="*/ 415636 w 549812"/>
                    <a:gd name="connsiteY26" fmla="*/ 138545 h 632691"/>
                    <a:gd name="connsiteX27" fmla="*/ 434109 w 549812"/>
                    <a:gd name="connsiteY27" fmla="*/ 129309 h 632691"/>
                    <a:gd name="connsiteX28" fmla="*/ 447963 w 549812"/>
                    <a:gd name="connsiteY28" fmla="*/ 120073 h 632691"/>
                    <a:gd name="connsiteX29" fmla="*/ 466436 w 549812"/>
                    <a:gd name="connsiteY29" fmla="*/ 106218 h 632691"/>
                    <a:gd name="connsiteX30" fmla="*/ 494145 w 549812"/>
                    <a:gd name="connsiteY30" fmla="*/ 96982 h 632691"/>
                    <a:gd name="connsiteX31" fmla="*/ 508000 w 549812"/>
                    <a:gd name="connsiteY31" fmla="*/ 92363 h 632691"/>
                    <a:gd name="connsiteX32" fmla="*/ 521854 w 549812"/>
                    <a:gd name="connsiteY32" fmla="*/ 83127 h 632691"/>
                    <a:gd name="connsiteX33" fmla="*/ 531091 w 549812"/>
                    <a:gd name="connsiteY33" fmla="*/ 69273 h 632691"/>
                    <a:gd name="connsiteX34" fmla="*/ 544945 w 549812"/>
                    <a:gd name="connsiteY34" fmla="*/ 41563 h 632691"/>
                    <a:gd name="connsiteX35" fmla="*/ 549563 w 549812"/>
                    <a:gd name="connsiteY35" fmla="*/ 0 h 63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49812" h="632691">
                      <a:moveTo>
                        <a:pt x="0" y="632691"/>
                      </a:moveTo>
                      <a:cubicBezTo>
                        <a:pt x="3079" y="617297"/>
                        <a:pt x="3600" y="601161"/>
                        <a:pt x="9236" y="586509"/>
                      </a:cubicBezTo>
                      <a:cubicBezTo>
                        <a:pt x="11581" y="580413"/>
                        <a:pt x="18840" y="577613"/>
                        <a:pt x="23091" y="572654"/>
                      </a:cubicBezTo>
                      <a:cubicBezTo>
                        <a:pt x="31682" y="562632"/>
                        <a:pt x="38873" y="551290"/>
                        <a:pt x="46182" y="540327"/>
                      </a:cubicBezTo>
                      <a:cubicBezTo>
                        <a:pt x="47721" y="535709"/>
                        <a:pt x="48623" y="530827"/>
                        <a:pt x="50800" y="526473"/>
                      </a:cubicBezTo>
                      <a:cubicBezTo>
                        <a:pt x="54803" y="518468"/>
                        <a:pt x="62111" y="509112"/>
                        <a:pt x="69273" y="503382"/>
                      </a:cubicBezTo>
                      <a:cubicBezTo>
                        <a:pt x="73607" y="499915"/>
                        <a:pt x="77930" y="496094"/>
                        <a:pt x="83127" y="494145"/>
                      </a:cubicBezTo>
                      <a:cubicBezTo>
                        <a:pt x="90477" y="491389"/>
                        <a:pt x="98521" y="491066"/>
                        <a:pt x="106218" y="489527"/>
                      </a:cubicBezTo>
                      <a:cubicBezTo>
                        <a:pt x="110836" y="486448"/>
                        <a:pt x="114971" y="482477"/>
                        <a:pt x="120073" y="480291"/>
                      </a:cubicBezTo>
                      <a:cubicBezTo>
                        <a:pt x="125907" y="477791"/>
                        <a:pt x="132442" y="477417"/>
                        <a:pt x="138545" y="475673"/>
                      </a:cubicBezTo>
                      <a:cubicBezTo>
                        <a:pt x="143226" y="474336"/>
                        <a:pt x="147677" y="472235"/>
                        <a:pt x="152400" y="471054"/>
                      </a:cubicBezTo>
                      <a:cubicBezTo>
                        <a:pt x="160015" y="469150"/>
                        <a:pt x="167918" y="468501"/>
                        <a:pt x="175491" y="466436"/>
                      </a:cubicBezTo>
                      <a:cubicBezTo>
                        <a:pt x="184884" y="463874"/>
                        <a:pt x="203200" y="457200"/>
                        <a:pt x="203200" y="457200"/>
                      </a:cubicBezTo>
                      <a:cubicBezTo>
                        <a:pt x="229821" y="439451"/>
                        <a:pt x="204144" y="454815"/>
                        <a:pt x="230909" y="443345"/>
                      </a:cubicBezTo>
                      <a:cubicBezTo>
                        <a:pt x="237237" y="440633"/>
                        <a:pt x="242990" y="436666"/>
                        <a:pt x="249382" y="434109"/>
                      </a:cubicBezTo>
                      <a:cubicBezTo>
                        <a:pt x="268115" y="426616"/>
                        <a:pt x="277423" y="424790"/>
                        <a:pt x="295563" y="420254"/>
                      </a:cubicBezTo>
                      <a:cubicBezTo>
                        <a:pt x="300181" y="417175"/>
                        <a:pt x="305493" y="414943"/>
                        <a:pt x="309418" y="411018"/>
                      </a:cubicBezTo>
                      <a:cubicBezTo>
                        <a:pt x="313343" y="407093"/>
                        <a:pt x="315187" y="401497"/>
                        <a:pt x="318654" y="397163"/>
                      </a:cubicBezTo>
                      <a:cubicBezTo>
                        <a:pt x="331161" y="381529"/>
                        <a:pt x="337151" y="387851"/>
                        <a:pt x="346363" y="360218"/>
                      </a:cubicBezTo>
                      <a:cubicBezTo>
                        <a:pt x="347903" y="355600"/>
                        <a:pt x="348618" y="350619"/>
                        <a:pt x="350982" y="346363"/>
                      </a:cubicBezTo>
                      <a:cubicBezTo>
                        <a:pt x="356373" y="336659"/>
                        <a:pt x="365943" y="329185"/>
                        <a:pt x="369454" y="318654"/>
                      </a:cubicBezTo>
                      <a:lnTo>
                        <a:pt x="378691" y="290945"/>
                      </a:lnTo>
                      <a:cubicBezTo>
                        <a:pt x="380230" y="266315"/>
                        <a:pt x="380853" y="241610"/>
                        <a:pt x="383309" y="217054"/>
                      </a:cubicBezTo>
                      <a:cubicBezTo>
                        <a:pt x="383941" y="210739"/>
                        <a:pt x="386792" y="204826"/>
                        <a:pt x="387927" y="198582"/>
                      </a:cubicBezTo>
                      <a:cubicBezTo>
                        <a:pt x="389874" y="187872"/>
                        <a:pt x="388502" y="176361"/>
                        <a:pt x="392545" y="166254"/>
                      </a:cubicBezTo>
                      <a:cubicBezTo>
                        <a:pt x="394971" y="160190"/>
                        <a:pt x="402219" y="157417"/>
                        <a:pt x="406400" y="152400"/>
                      </a:cubicBezTo>
                      <a:cubicBezTo>
                        <a:pt x="409953" y="148136"/>
                        <a:pt x="411372" y="142098"/>
                        <a:pt x="415636" y="138545"/>
                      </a:cubicBezTo>
                      <a:cubicBezTo>
                        <a:pt x="420925" y="134138"/>
                        <a:pt x="428132" y="132725"/>
                        <a:pt x="434109" y="129309"/>
                      </a:cubicBezTo>
                      <a:cubicBezTo>
                        <a:pt x="438928" y="126555"/>
                        <a:pt x="443447" y="123299"/>
                        <a:pt x="447963" y="120073"/>
                      </a:cubicBezTo>
                      <a:cubicBezTo>
                        <a:pt x="454226" y="115599"/>
                        <a:pt x="459551" y="109660"/>
                        <a:pt x="466436" y="106218"/>
                      </a:cubicBezTo>
                      <a:cubicBezTo>
                        <a:pt x="475144" y="101864"/>
                        <a:pt x="484909" y="100061"/>
                        <a:pt x="494145" y="96982"/>
                      </a:cubicBezTo>
                      <a:cubicBezTo>
                        <a:pt x="498763" y="95442"/>
                        <a:pt x="503949" y="95063"/>
                        <a:pt x="508000" y="92363"/>
                      </a:cubicBezTo>
                      <a:lnTo>
                        <a:pt x="521854" y="83127"/>
                      </a:lnTo>
                      <a:cubicBezTo>
                        <a:pt x="524933" y="78509"/>
                        <a:pt x="528905" y="74375"/>
                        <a:pt x="531091" y="69273"/>
                      </a:cubicBezTo>
                      <a:cubicBezTo>
                        <a:pt x="543860" y="39480"/>
                        <a:pt x="526354" y="60156"/>
                        <a:pt x="544945" y="41563"/>
                      </a:cubicBezTo>
                      <a:cubicBezTo>
                        <a:pt x="551430" y="15624"/>
                        <a:pt x="549563" y="29438"/>
                        <a:pt x="549563" y="0"/>
                      </a:cubicBezTo>
                    </a:path>
                  </a:pathLst>
                </a:custGeom>
                <a:noFill/>
                <a:ln>
                  <a:solidFill>
                    <a:srgbClr val="A567C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Freeform 101"/>
                <p:cNvSpPr/>
                <p:nvPr/>
              </p:nvSpPr>
              <p:spPr>
                <a:xfrm>
                  <a:off x="6665360" y="2043149"/>
                  <a:ext cx="716280" cy="635000"/>
                </a:xfrm>
                <a:custGeom>
                  <a:avLst/>
                  <a:gdLst>
                    <a:gd name="connsiteX0" fmla="*/ 548640 w 716280"/>
                    <a:gd name="connsiteY0" fmla="*/ 635000 h 635000"/>
                    <a:gd name="connsiteX1" fmla="*/ 553720 w 716280"/>
                    <a:gd name="connsiteY1" fmla="*/ 609600 h 635000"/>
                    <a:gd name="connsiteX2" fmla="*/ 568960 w 716280"/>
                    <a:gd name="connsiteY2" fmla="*/ 589280 h 635000"/>
                    <a:gd name="connsiteX3" fmla="*/ 579120 w 716280"/>
                    <a:gd name="connsiteY3" fmla="*/ 568960 h 635000"/>
                    <a:gd name="connsiteX4" fmla="*/ 609600 w 716280"/>
                    <a:gd name="connsiteY4" fmla="*/ 528320 h 635000"/>
                    <a:gd name="connsiteX5" fmla="*/ 635000 w 716280"/>
                    <a:gd name="connsiteY5" fmla="*/ 487680 h 635000"/>
                    <a:gd name="connsiteX6" fmla="*/ 655320 w 716280"/>
                    <a:gd name="connsiteY6" fmla="*/ 457200 h 635000"/>
                    <a:gd name="connsiteX7" fmla="*/ 670560 w 716280"/>
                    <a:gd name="connsiteY7" fmla="*/ 421640 h 635000"/>
                    <a:gd name="connsiteX8" fmla="*/ 680720 w 716280"/>
                    <a:gd name="connsiteY8" fmla="*/ 406400 h 635000"/>
                    <a:gd name="connsiteX9" fmla="*/ 685800 w 716280"/>
                    <a:gd name="connsiteY9" fmla="*/ 391160 h 635000"/>
                    <a:gd name="connsiteX10" fmla="*/ 695960 w 716280"/>
                    <a:gd name="connsiteY10" fmla="*/ 375920 h 635000"/>
                    <a:gd name="connsiteX11" fmla="*/ 706120 w 716280"/>
                    <a:gd name="connsiteY11" fmla="*/ 345440 h 635000"/>
                    <a:gd name="connsiteX12" fmla="*/ 716280 w 716280"/>
                    <a:gd name="connsiteY12" fmla="*/ 309880 h 635000"/>
                    <a:gd name="connsiteX13" fmla="*/ 711200 w 716280"/>
                    <a:gd name="connsiteY13" fmla="*/ 172720 h 635000"/>
                    <a:gd name="connsiteX14" fmla="*/ 701040 w 716280"/>
                    <a:gd name="connsiteY14" fmla="*/ 152400 h 635000"/>
                    <a:gd name="connsiteX15" fmla="*/ 640080 w 716280"/>
                    <a:gd name="connsiteY15" fmla="*/ 121920 h 635000"/>
                    <a:gd name="connsiteX16" fmla="*/ 599440 w 716280"/>
                    <a:gd name="connsiteY16" fmla="*/ 106680 h 635000"/>
                    <a:gd name="connsiteX17" fmla="*/ 472440 w 716280"/>
                    <a:gd name="connsiteY17" fmla="*/ 111760 h 635000"/>
                    <a:gd name="connsiteX18" fmla="*/ 457200 w 716280"/>
                    <a:gd name="connsiteY18" fmla="*/ 121920 h 635000"/>
                    <a:gd name="connsiteX19" fmla="*/ 436880 w 716280"/>
                    <a:gd name="connsiteY19" fmla="*/ 127000 h 635000"/>
                    <a:gd name="connsiteX20" fmla="*/ 381000 w 716280"/>
                    <a:gd name="connsiteY20" fmla="*/ 142240 h 635000"/>
                    <a:gd name="connsiteX21" fmla="*/ 355600 w 716280"/>
                    <a:gd name="connsiteY21" fmla="*/ 152400 h 635000"/>
                    <a:gd name="connsiteX22" fmla="*/ 325120 w 716280"/>
                    <a:gd name="connsiteY22" fmla="*/ 167640 h 635000"/>
                    <a:gd name="connsiteX23" fmla="*/ 294640 w 716280"/>
                    <a:gd name="connsiteY23" fmla="*/ 172720 h 635000"/>
                    <a:gd name="connsiteX24" fmla="*/ 279400 w 716280"/>
                    <a:gd name="connsiteY24" fmla="*/ 177800 h 635000"/>
                    <a:gd name="connsiteX25" fmla="*/ 254000 w 716280"/>
                    <a:gd name="connsiteY25" fmla="*/ 182880 h 635000"/>
                    <a:gd name="connsiteX26" fmla="*/ 233680 w 716280"/>
                    <a:gd name="connsiteY26" fmla="*/ 187960 h 635000"/>
                    <a:gd name="connsiteX27" fmla="*/ 142240 w 716280"/>
                    <a:gd name="connsiteY27" fmla="*/ 182880 h 635000"/>
                    <a:gd name="connsiteX28" fmla="*/ 116840 w 716280"/>
                    <a:gd name="connsiteY28" fmla="*/ 177800 h 635000"/>
                    <a:gd name="connsiteX29" fmla="*/ 86360 w 716280"/>
                    <a:gd name="connsiteY29" fmla="*/ 167640 h 635000"/>
                    <a:gd name="connsiteX30" fmla="*/ 71120 w 716280"/>
                    <a:gd name="connsiteY30" fmla="*/ 152400 h 635000"/>
                    <a:gd name="connsiteX31" fmla="*/ 60960 w 716280"/>
                    <a:gd name="connsiteY31" fmla="*/ 106680 h 635000"/>
                    <a:gd name="connsiteX32" fmla="*/ 45720 w 716280"/>
                    <a:gd name="connsiteY32" fmla="*/ 50800 h 635000"/>
                    <a:gd name="connsiteX33" fmla="*/ 35560 w 716280"/>
                    <a:gd name="connsiteY33" fmla="*/ 35560 h 635000"/>
                    <a:gd name="connsiteX34" fmla="*/ 20320 w 716280"/>
                    <a:gd name="connsiteY34" fmla="*/ 30480 h 635000"/>
                    <a:gd name="connsiteX35" fmla="*/ 0 w 716280"/>
                    <a:gd name="connsiteY35" fmla="*/ 0 h 6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16280" h="635000">
                      <a:moveTo>
                        <a:pt x="548640" y="635000"/>
                      </a:moveTo>
                      <a:cubicBezTo>
                        <a:pt x="550333" y="626533"/>
                        <a:pt x="550213" y="617490"/>
                        <a:pt x="553720" y="609600"/>
                      </a:cubicBezTo>
                      <a:cubicBezTo>
                        <a:pt x="557159" y="601863"/>
                        <a:pt x="564473" y="596460"/>
                        <a:pt x="568960" y="589280"/>
                      </a:cubicBezTo>
                      <a:cubicBezTo>
                        <a:pt x="572974" y="582858"/>
                        <a:pt x="574919" y="575261"/>
                        <a:pt x="579120" y="568960"/>
                      </a:cubicBezTo>
                      <a:cubicBezTo>
                        <a:pt x="588513" y="554871"/>
                        <a:pt x="602027" y="543466"/>
                        <a:pt x="609600" y="528320"/>
                      </a:cubicBezTo>
                      <a:cubicBezTo>
                        <a:pt x="626496" y="494529"/>
                        <a:pt x="611919" y="520653"/>
                        <a:pt x="635000" y="487680"/>
                      </a:cubicBezTo>
                      <a:cubicBezTo>
                        <a:pt x="642002" y="477677"/>
                        <a:pt x="651459" y="468784"/>
                        <a:pt x="655320" y="457200"/>
                      </a:cubicBezTo>
                      <a:cubicBezTo>
                        <a:pt x="661019" y="440102"/>
                        <a:pt x="660516" y="439217"/>
                        <a:pt x="670560" y="421640"/>
                      </a:cubicBezTo>
                      <a:cubicBezTo>
                        <a:pt x="673589" y="416339"/>
                        <a:pt x="677990" y="411861"/>
                        <a:pt x="680720" y="406400"/>
                      </a:cubicBezTo>
                      <a:cubicBezTo>
                        <a:pt x="683115" y="401611"/>
                        <a:pt x="683405" y="395949"/>
                        <a:pt x="685800" y="391160"/>
                      </a:cubicBezTo>
                      <a:cubicBezTo>
                        <a:pt x="688530" y="385699"/>
                        <a:pt x="693480" y="381499"/>
                        <a:pt x="695960" y="375920"/>
                      </a:cubicBezTo>
                      <a:cubicBezTo>
                        <a:pt x="700310" y="366133"/>
                        <a:pt x="702733" y="355600"/>
                        <a:pt x="706120" y="345440"/>
                      </a:cubicBezTo>
                      <a:cubicBezTo>
                        <a:pt x="713408" y="323576"/>
                        <a:pt x="709901" y="335395"/>
                        <a:pt x="716280" y="309880"/>
                      </a:cubicBezTo>
                      <a:cubicBezTo>
                        <a:pt x="714587" y="264160"/>
                        <a:pt x="715607" y="218259"/>
                        <a:pt x="711200" y="172720"/>
                      </a:cubicBezTo>
                      <a:cubicBezTo>
                        <a:pt x="710471" y="165182"/>
                        <a:pt x="706395" y="157755"/>
                        <a:pt x="701040" y="152400"/>
                      </a:cubicBezTo>
                      <a:cubicBezTo>
                        <a:pt x="671923" y="123283"/>
                        <a:pt x="673134" y="138447"/>
                        <a:pt x="640080" y="121920"/>
                      </a:cubicBezTo>
                      <a:cubicBezTo>
                        <a:pt x="613515" y="108638"/>
                        <a:pt x="627107" y="113597"/>
                        <a:pt x="599440" y="106680"/>
                      </a:cubicBezTo>
                      <a:cubicBezTo>
                        <a:pt x="557107" y="108373"/>
                        <a:pt x="514566" y="107246"/>
                        <a:pt x="472440" y="111760"/>
                      </a:cubicBezTo>
                      <a:cubicBezTo>
                        <a:pt x="466369" y="112410"/>
                        <a:pt x="462812" y="119515"/>
                        <a:pt x="457200" y="121920"/>
                      </a:cubicBezTo>
                      <a:cubicBezTo>
                        <a:pt x="450783" y="124670"/>
                        <a:pt x="443417" y="124549"/>
                        <a:pt x="436880" y="127000"/>
                      </a:cubicBezTo>
                      <a:cubicBezTo>
                        <a:pt x="389142" y="144902"/>
                        <a:pt x="450475" y="132315"/>
                        <a:pt x="381000" y="142240"/>
                      </a:cubicBezTo>
                      <a:cubicBezTo>
                        <a:pt x="372533" y="145627"/>
                        <a:pt x="363756" y="148322"/>
                        <a:pt x="355600" y="152400"/>
                      </a:cubicBezTo>
                      <a:cubicBezTo>
                        <a:pt x="333679" y="163360"/>
                        <a:pt x="348104" y="162533"/>
                        <a:pt x="325120" y="167640"/>
                      </a:cubicBezTo>
                      <a:cubicBezTo>
                        <a:pt x="315065" y="169874"/>
                        <a:pt x="304695" y="170486"/>
                        <a:pt x="294640" y="172720"/>
                      </a:cubicBezTo>
                      <a:cubicBezTo>
                        <a:pt x="289413" y="173882"/>
                        <a:pt x="284595" y="176501"/>
                        <a:pt x="279400" y="177800"/>
                      </a:cubicBezTo>
                      <a:cubicBezTo>
                        <a:pt x="271023" y="179894"/>
                        <a:pt x="262429" y="181007"/>
                        <a:pt x="254000" y="182880"/>
                      </a:cubicBezTo>
                      <a:cubicBezTo>
                        <a:pt x="247184" y="184395"/>
                        <a:pt x="240453" y="186267"/>
                        <a:pt x="233680" y="187960"/>
                      </a:cubicBezTo>
                      <a:cubicBezTo>
                        <a:pt x="203200" y="186267"/>
                        <a:pt x="172652" y="185525"/>
                        <a:pt x="142240" y="182880"/>
                      </a:cubicBezTo>
                      <a:cubicBezTo>
                        <a:pt x="133638" y="182132"/>
                        <a:pt x="125170" y="180072"/>
                        <a:pt x="116840" y="177800"/>
                      </a:cubicBezTo>
                      <a:cubicBezTo>
                        <a:pt x="106508" y="174982"/>
                        <a:pt x="86360" y="167640"/>
                        <a:pt x="86360" y="167640"/>
                      </a:cubicBezTo>
                      <a:cubicBezTo>
                        <a:pt x="81280" y="162560"/>
                        <a:pt x="75105" y="158378"/>
                        <a:pt x="71120" y="152400"/>
                      </a:cubicBezTo>
                      <a:cubicBezTo>
                        <a:pt x="65522" y="144003"/>
                        <a:pt x="61652" y="110483"/>
                        <a:pt x="60960" y="106680"/>
                      </a:cubicBezTo>
                      <a:cubicBezTo>
                        <a:pt x="58574" y="93559"/>
                        <a:pt x="52663" y="61215"/>
                        <a:pt x="45720" y="50800"/>
                      </a:cubicBezTo>
                      <a:cubicBezTo>
                        <a:pt x="42333" y="45720"/>
                        <a:pt x="40328" y="39374"/>
                        <a:pt x="35560" y="35560"/>
                      </a:cubicBezTo>
                      <a:cubicBezTo>
                        <a:pt x="31379" y="32215"/>
                        <a:pt x="25400" y="32173"/>
                        <a:pt x="20320" y="30480"/>
                      </a:cubicBezTo>
                      <a:lnTo>
                        <a:pt x="0" y="0"/>
                      </a:lnTo>
                    </a:path>
                  </a:pathLst>
                </a:custGeom>
                <a:noFill/>
                <a:ln>
                  <a:solidFill>
                    <a:srgbClr val="A567C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Freeform 102"/>
                <p:cNvSpPr/>
                <p:nvPr/>
              </p:nvSpPr>
              <p:spPr>
                <a:xfrm>
                  <a:off x="6950895" y="2475390"/>
                  <a:ext cx="273265" cy="238319"/>
                </a:xfrm>
                <a:custGeom>
                  <a:avLst/>
                  <a:gdLst>
                    <a:gd name="connsiteX0" fmla="*/ 635827 w 635827"/>
                    <a:gd name="connsiteY0" fmla="*/ 431800 h 431800"/>
                    <a:gd name="connsiteX1" fmla="*/ 630747 w 635827"/>
                    <a:gd name="connsiteY1" fmla="*/ 365760 h 431800"/>
                    <a:gd name="connsiteX2" fmla="*/ 615507 w 635827"/>
                    <a:gd name="connsiteY2" fmla="*/ 335280 h 431800"/>
                    <a:gd name="connsiteX3" fmla="*/ 610427 w 635827"/>
                    <a:gd name="connsiteY3" fmla="*/ 320040 h 431800"/>
                    <a:gd name="connsiteX4" fmla="*/ 600267 w 635827"/>
                    <a:gd name="connsiteY4" fmla="*/ 299720 h 431800"/>
                    <a:gd name="connsiteX5" fmla="*/ 595187 w 635827"/>
                    <a:gd name="connsiteY5" fmla="*/ 284480 h 431800"/>
                    <a:gd name="connsiteX6" fmla="*/ 590107 w 635827"/>
                    <a:gd name="connsiteY6" fmla="*/ 264160 h 431800"/>
                    <a:gd name="connsiteX7" fmla="*/ 564707 w 635827"/>
                    <a:gd name="connsiteY7" fmla="*/ 213360 h 431800"/>
                    <a:gd name="connsiteX8" fmla="*/ 544387 w 635827"/>
                    <a:gd name="connsiteY8" fmla="*/ 203200 h 431800"/>
                    <a:gd name="connsiteX9" fmla="*/ 524067 w 635827"/>
                    <a:gd name="connsiteY9" fmla="*/ 182880 h 431800"/>
                    <a:gd name="connsiteX10" fmla="*/ 493587 w 635827"/>
                    <a:gd name="connsiteY10" fmla="*/ 172720 h 431800"/>
                    <a:gd name="connsiteX11" fmla="*/ 468187 w 635827"/>
                    <a:gd name="connsiteY11" fmla="*/ 162560 h 431800"/>
                    <a:gd name="connsiteX12" fmla="*/ 422467 w 635827"/>
                    <a:gd name="connsiteY12" fmla="*/ 152400 h 431800"/>
                    <a:gd name="connsiteX13" fmla="*/ 407227 w 635827"/>
                    <a:gd name="connsiteY13" fmla="*/ 147320 h 431800"/>
                    <a:gd name="connsiteX14" fmla="*/ 381827 w 635827"/>
                    <a:gd name="connsiteY14" fmla="*/ 142240 h 431800"/>
                    <a:gd name="connsiteX15" fmla="*/ 325947 w 635827"/>
                    <a:gd name="connsiteY15" fmla="*/ 127000 h 431800"/>
                    <a:gd name="connsiteX16" fmla="*/ 290387 w 635827"/>
                    <a:gd name="connsiteY16" fmla="*/ 116840 h 431800"/>
                    <a:gd name="connsiteX17" fmla="*/ 270067 w 635827"/>
                    <a:gd name="connsiteY17" fmla="*/ 106680 h 431800"/>
                    <a:gd name="connsiteX18" fmla="*/ 229427 w 635827"/>
                    <a:gd name="connsiteY18" fmla="*/ 96520 h 431800"/>
                    <a:gd name="connsiteX19" fmla="*/ 209107 w 635827"/>
                    <a:gd name="connsiteY19" fmla="*/ 91440 h 431800"/>
                    <a:gd name="connsiteX20" fmla="*/ 188787 w 635827"/>
                    <a:gd name="connsiteY20" fmla="*/ 86360 h 431800"/>
                    <a:gd name="connsiteX21" fmla="*/ 163387 w 635827"/>
                    <a:gd name="connsiteY21" fmla="*/ 81280 h 431800"/>
                    <a:gd name="connsiteX22" fmla="*/ 143067 w 635827"/>
                    <a:gd name="connsiteY22" fmla="*/ 76200 h 431800"/>
                    <a:gd name="connsiteX23" fmla="*/ 36387 w 635827"/>
                    <a:gd name="connsiteY23" fmla="*/ 71120 h 431800"/>
                    <a:gd name="connsiteX24" fmla="*/ 26227 w 635827"/>
                    <a:gd name="connsiteY24" fmla="*/ 50800 h 431800"/>
                    <a:gd name="connsiteX25" fmla="*/ 827 w 635827"/>
                    <a:gd name="connsiteY25" fmla="*/ 20320 h 431800"/>
                    <a:gd name="connsiteX26" fmla="*/ 827 w 635827"/>
                    <a:gd name="connsiteY26" fmla="*/ 0 h 43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5827" h="431800">
                      <a:moveTo>
                        <a:pt x="635827" y="431800"/>
                      </a:moveTo>
                      <a:cubicBezTo>
                        <a:pt x="634134" y="409787"/>
                        <a:pt x="633485" y="387668"/>
                        <a:pt x="630747" y="365760"/>
                      </a:cubicBezTo>
                      <a:cubicBezTo>
                        <a:pt x="628619" y="348735"/>
                        <a:pt x="623070" y="350407"/>
                        <a:pt x="615507" y="335280"/>
                      </a:cubicBezTo>
                      <a:cubicBezTo>
                        <a:pt x="613112" y="330491"/>
                        <a:pt x="612536" y="324962"/>
                        <a:pt x="610427" y="320040"/>
                      </a:cubicBezTo>
                      <a:cubicBezTo>
                        <a:pt x="607444" y="313079"/>
                        <a:pt x="603250" y="306681"/>
                        <a:pt x="600267" y="299720"/>
                      </a:cubicBezTo>
                      <a:cubicBezTo>
                        <a:pt x="598158" y="294798"/>
                        <a:pt x="596658" y="289629"/>
                        <a:pt x="595187" y="284480"/>
                      </a:cubicBezTo>
                      <a:cubicBezTo>
                        <a:pt x="593269" y="277767"/>
                        <a:pt x="592857" y="270577"/>
                        <a:pt x="590107" y="264160"/>
                      </a:cubicBezTo>
                      <a:cubicBezTo>
                        <a:pt x="582649" y="246759"/>
                        <a:pt x="576066" y="228506"/>
                        <a:pt x="564707" y="213360"/>
                      </a:cubicBezTo>
                      <a:cubicBezTo>
                        <a:pt x="560163" y="207302"/>
                        <a:pt x="550445" y="207744"/>
                        <a:pt x="544387" y="203200"/>
                      </a:cubicBezTo>
                      <a:cubicBezTo>
                        <a:pt x="536724" y="197453"/>
                        <a:pt x="532281" y="187808"/>
                        <a:pt x="524067" y="182880"/>
                      </a:cubicBezTo>
                      <a:cubicBezTo>
                        <a:pt x="514884" y="177370"/>
                        <a:pt x="503652" y="176380"/>
                        <a:pt x="493587" y="172720"/>
                      </a:cubicBezTo>
                      <a:cubicBezTo>
                        <a:pt x="485017" y="169604"/>
                        <a:pt x="476838" y="165444"/>
                        <a:pt x="468187" y="162560"/>
                      </a:cubicBezTo>
                      <a:cubicBezTo>
                        <a:pt x="452542" y="157345"/>
                        <a:pt x="438572" y="156426"/>
                        <a:pt x="422467" y="152400"/>
                      </a:cubicBezTo>
                      <a:cubicBezTo>
                        <a:pt x="417272" y="151101"/>
                        <a:pt x="412422" y="148619"/>
                        <a:pt x="407227" y="147320"/>
                      </a:cubicBezTo>
                      <a:cubicBezTo>
                        <a:pt x="398850" y="145226"/>
                        <a:pt x="390240" y="144182"/>
                        <a:pt x="381827" y="142240"/>
                      </a:cubicBezTo>
                      <a:cubicBezTo>
                        <a:pt x="287654" y="120508"/>
                        <a:pt x="372971" y="140435"/>
                        <a:pt x="325947" y="127000"/>
                      </a:cubicBezTo>
                      <a:cubicBezTo>
                        <a:pt x="313058" y="123317"/>
                        <a:pt x="302567" y="122060"/>
                        <a:pt x="290387" y="116840"/>
                      </a:cubicBezTo>
                      <a:cubicBezTo>
                        <a:pt x="283426" y="113857"/>
                        <a:pt x="277251" y="109075"/>
                        <a:pt x="270067" y="106680"/>
                      </a:cubicBezTo>
                      <a:cubicBezTo>
                        <a:pt x="256820" y="102264"/>
                        <a:pt x="242974" y="99907"/>
                        <a:pt x="229427" y="96520"/>
                      </a:cubicBezTo>
                      <a:lnTo>
                        <a:pt x="209107" y="91440"/>
                      </a:lnTo>
                      <a:cubicBezTo>
                        <a:pt x="202334" y="89747"/>
                        <a:pt x="195633" y="87729"/>
                        <a:pt x="188787" y="86360"/>
                      </a:cubicBezTo>
                      <a:cubicBezTo>
                        <a:pt x="180320" y="84667"/>
                        <a:pt x="171816" y="83153"/>
                        <a:pt x="163387" y="81280"/>
                      </a:cubicBezTo>
                      <a:cubicBezTo>
                        <a:pt x="156571" y="79765"/>
                        <a:pt x="150027" y="76757"/>
                        <a:pt x="143067" y="76200"/>
                      </a:cubicBezTo>
                      <a:cubicBezTo>
                        <a:pt x="107580" y="73361"/>
                        <a:pt x="71947" y="72813"/>
                        <a:pt x="36387" y="71120"/>
                      </a:cubicBezTo>
                      <a:cubicBezTo>
                        <a:pt x="33000" y="64347"/>
                        <a:pt x="30629" y="56962"/>
                        <a:pt x="26227" y="50800"/>
                      </a:cubicBezTo>
                      <a:cubicBezTo>
                        <a:pt x="18797" y="40397"/>
                        <a:pt x="4666" y="33758"/>
                        <a:pt x="827" y="20320"/>
                      </a:cubicBezTo>
                      <a:cubicBezTo>
                        <a:pt x="-1034" y="13807"/>
                        <a:pt x="827" y="6773"/>
                        <a:pt x="827" y="0"/>
                      </a:cubicBezTo>
                    </a:path>
                  </a:pathLst>
                </a:custGeom>
                <a:noFill/>
                <a:ln>
                  <a:solidFill>
                    <a:srgbClr val="A567C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Freeform 103"/>
                <p:cNvSpPr/>
                <p:nvPr/>
              </p:nvSpPr>
              <p:spPr>
                <a:xfrm>
                  <a:off x="6827920" y="3810989"/>
                  <a:ext cx="330200" cy="111760"/>
                </a:xfrm>
                <a:custGeom>
                  <a:avLst/>
                  <a:gdLst>
                    <a:gd name="connsiteX0" fmla="*/ 330200 w 330200"/>
                    <a:gd name="connsiteY0" fmla="*/ 106680 h 111760"/>
                    <a:gd name="connsiteX1" fmla="*/ 304800 w 330200"/>
                    <a:gd name="connsiteY1" fmla="*/ 111760 h 111760"/>
                    <a:gd name="connsiteX2" fmla="*/ 284480 w 330200"/>
                    <a:gd name="connsiteY2" fmla="*/ 106680 h 111760"/>
                    <a:gd name="connsiteX3" fmla="*/ 248920 w 330200"/>
                    <a:gd name="connsiteY3" fmla="*/ 86360 h 111760"/>
                    <a:gd name="connsiteX4" fmla="*/ 228600 w 330200"/>
                    <a:gd name="connsiteY4" fmla="*/ 66040 h 111760"/>
                    <a:gd name="connsiteX5" fmla="*/ 208280 w 330200"/>
                    <a:gd name="connsiteY5" fmla="*/ 60960 h 111760"/>
                    <a:gd name="connsiteX6" fmla="*/ 177800 w 330200"/>
                    <a:gd name="connsiteY6" fmla="*/ 40640 h 111760"/>
                    <a:gd name="connsiteX7" fmla="*/ 127000 w 330200"/>
                    <a:gd name="connsiteY7" fmla="*/ 0 h 111760"/>
                    <a:gd name="connsiteX8" fmla="*/ 81280 w 330200"/>
                    <a:gd name="connsiteY8" fmla="*/ 5080 h 111760"/>
                    <a:gd name="connsiteX9" fmla="*/ 50800 w 330200"/>
                    <a:gd name="connsiteY9" fmla="*/ 15240 h 111760"/>
                    <a:gd name="connsiteX10" fmla="*/ 35560 w 330200"/>
                    <a:gd name="connsiteY10" fmla="*/ 20320 h 111760"/>
                    <a:gd name="connsiteX11" fmla="*/ 15240 w 330200"/>
                    <a:gd name="connsiteY11" fmla="*/ 50800 h 111760"/>
                    <a:gd name="connsiteX12" fmla="*/ 0 w 330200"/>
                    <a:gd name="connsiteY12" fmla="*/ 50800 h 11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0200" h="111760">
                      <a:moveTo>
                        <a:pt x="330200" y="106680"/>
                      </a:moveTo>
                      <a:cubicBezTo>
                        <a:pt x="321733" y="108373"/>
                        <a:pt x="313434" y="111760"/>
                        <a:pt x="304800" y="111760"/>
                      </a:cubicBezTo>
                      <a:cubicBezTo>
                        <a:pt x="297818" y="111760"/>
                        <a:pt x="291017" y="109131"/>
                        <a:pt x="284480" y="106680"/>
                      </a:cubicBezTo>
                      <a:cubicBezTo>
                        <a:pt x="275938" y="103477"/>
                        <a:pt x="256562" y="92910"/>
                        <a:pt x="248920" y="86360"/>
                      </a:cubicBezTo>
                      <a:cubicBezTo>
                        <a:pt x="241647" y="80126"/>
                        <a:pt x="236723" y="71117"/>
                        <a:pt x="228600" y="66040"/>
                      </a:cubicBezTo>
                      <a:cubicBezTo>
                        <a:pt x="222679" y="62340"/>
                        <a:pt x="215053" y="62653"/>
                        <a:pt x="208280" y="60960"/>
                      </a:cubicBezTo>
                      <a:cubicBezTo>
                        <a:pt x="198120" y="54187"/>
                        <a:pt x="186434" y="49274"/>
                        <a:pt x="177800" y="40640"/>
                      </a:cubicBezTo>
                      <a:cubicBezTo>
                        <a:pt x="141965" y="4805"/>
                        <a:pt x="160171" y="16586"/>
                        <a:pt x="127000" y="0"/>
                      </a:cubicBezTo>
                      <a:cubicBezTo>
                        <a:pt x="111760" y="1693"/>
                        <a:pt x="96316" y="2073"/>
                        <a:pt x="81280" y="5080"/>
                      </a:cubicBezTo>
                      <a:cubicBezTo>
                        <a:pt x="70778" y="7180"/>
                        <a:pt x="60960" y="11853"/>
                        <a:pt x="50800" y="15240"/>
                      </a:cubicBezTo>
                      <a:lnTo>
                        <a:pt x="35560" y="20320"/>
                      </a:lnTo>
                      <a:cubicBezTo>
                        <a:pt x="31044" y="33867"/>
                        <a:pt x="30461" y="43189"/>
                        <a:pt x="15240" y="50800"/>
                      </a:cubicBezTo>
                      <a:cubicBezTo>
                        <a:pt x="10696" y="53072"/>
                        <a:pt x="5080" y="50800"/>
                        <a:pt x="0" y="50800"/>
                      </a:cubicBezTo>
                    </a:path>
                  </a:pathLst>
                </a:custGeom>
                <a:noFill/>
                <a:ln>
                  <a:solidFill>
                    <a:srgbClr val="A567C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Freeform 104"/>
                <p:cNvSpPr/>
                <p:nvPr/>
              </p:nvSpPr>
              <p:spPr>
                <a:xfrm>
                  <a:off x="7259720" y="3714398"/>
                  <a:ext cx="416560" cy="96627"/>
                </a:xfrm>
                <a:custGeom>
                  <a:avLst/>
                  <a:gdLst>
                    <a:gd name="connsiteX0" fmla="*/ 0 w 416560"/>
                    <a:gd name="connsiteY0" fmla="*/ 91511 h 96627"/>
                    <a:gd name="connsiteX1" fmla="*/ 25400 w 416560"/>
                    <a:gd name="connsiteY1" fmla="*/ 96591 h 96627"/>
                    <a:gd name="connsiteX2" fmla="*/ 111760 w 416560"/>
                    <a:gd name="connsiteY2" fmla="*/ 86431 h 96627"/>
                    <a:gd name="connsiteX3" fmla="*/ 137160 w 416560"/>
                    <a:gd name="connsiteY3" fmla="*/ 81351 h 96627"/>
                    <a:gd name="connsiteX4" fmla="*/ 193040 w 416560"/>
                    <a:gd name="connsiteY4" fmla="*/ 66111 h 96627"/>
                    <a:gd name="connsiteX5" fmla="*/ 213360 w 416560"/>
                    <a:gd name="connsiteY5" fmla="*/ 61031 h 96627"/>
                    <a:gd name="connsiteX6" fmla="*/ 325120 w 416560"/>
                    <a:gd name="connsiteY6" fmla="*/ 55951 h 96627"/>
                    <a:gd name="connsiteX7" fmla="*/ 345440 w 416560"/>
                    <a:gd name="connsiteY7" fmla="*/ 40711 h 96627"/>
                    <a:gd name="connsiteX8" fmla="*/ 360680 w 416560"/>
                    <a:gd name="connsiteY8" fmla="*/ 25471 h 96627"/>
                    <a:gd name="connsiteX9" fmla="*/ 375920 w 416560"/>
                    <a:gd name="connsiteY9" fmla="*/ 20391 h 96627"/>
                    <a:gd name="connsiteX10" fmla="*/ 391160 w 416560"/>
                    <a:gd name="connsiteY10" fmla="*/ 5151 h 96627"/>
                    <a:gd name="connsiteX11" fmla="*/ 416560 w 416560"/>
                    <a:gd name="connsiteY11" fmla="*/ 71 h 96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6560" h="96627">
                      <a:moveTo>
                        <a:pt x="0" y="91511"/>
                      </a:moveTo>
                      <a:cubicBezTo>
                        <a:pt x="8467" y="93204"/>
                        <a:pt x="16766" y="96591"/>
                        <a:pt x="25400" y="96591"/>
                      </a:cubicBezTo>
                      <a:cubicBezTo>
                        <a:pt x="135921" y="96591"/>
                        <a:pt x="66299" y="97796"/>
                        <a:pt x="111760" y="86431"/>
                      </a:cubicBezTo>
                      <a:cubicBezTo>
                        <a:pt x="120137" y="84337"/>
                        <a:pt x="128830" y="83623"/>
                        <a:pt x="137160" y="81351"/>
                      </a:cubicBezTo>
                      <a:cubicBezTo>
                        <a:pt x="241830" y="52805"/>
                        <a:pt x="103928" y="85914"/>
                        <a:pt x="193040" y="66111"/>
                      </a:cubicBezTo>
                      <a:cubicBezTo>
                        <a:pt x="199856" y="64596"/>
                        <a:pt x="206399" y="61566"/>
                        <a:pt x="213360" y="61031"/>
                      </a:cubicBezTo>
                      <a:cubicBezTo>
                        <a:pt x="250542" y="58171"/>
                        <a:pt x="287867" y="57644"/>
                        <a:pt x="325120" y="55951"/>
                      </a:cubicBezTo>
                      <a:cubicBezTo>
                        <a:pt x="331893" y="50871"/>
                        <a:pt x="339012" y="46221"/>
                        <a:pt x="345440" y="40711"/>
                      </a:cubicBezTo>
                      <a:cubicBezTo>
                        <a:pt x="350895" y="36036"/>
                        <a:pt x="354702" y="29456"/>
                        <a:pt x="360680" y="25471"/>
                      </a:cubicBezTo>
                      <a:cubicBezTo>
                        <a:pt x="365135" y="22501"/>
                        <a:pt x="370840" y="22084"/>
                        <a:pt x="375920" y="20391"/>
                      </a:cubicBezTo>
                      <a:cubicBezTo>
                        <a:pt x="381000" y="15311"/>
                        <a:pt x="385182" y="9136"/>
                        <a:pt x="391160" y="5151"/>
                      </a:cubicBezTo>
                      <a:cubicBezTo>
                        <a:pt x="400386" y="-1000"/>
                        <a:pt x="406881" y="71"/>
                        <a:pt x="416560" y="71"/>
                      </a:cubicBezTo>
                    </a:path>
                  </a:pathLst>
                </a:custGeom>
                <a:noFill/>
                <a:ln>
                  <a:solidFill>
                    <a:srgbClr val="A567C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Freeform 105"/>
                <p:cNvSpPr/>
                <p:nvPr/>
              </p:nvSpPr>
              <p:spPr>
                <a:xfrm>
                  <a:off x="6547825" y="4095469"/>
                  <a:ext cx="462974" cy="187290"/>
                </a:xfrm>
                <a:custGeom>
                  <a:avLst/>
                  <a:gdLst>
                    <a:gd name="connsiteX0" fmla="*/ 563880 w 563880"/>
                    <a:gd name="connsiteY0" fmla="*/ 0 h 330200"/>
                    <a:gd name="connsiteX1" fmla="*/ 543560 w 563880"/>
                    <a:gd name="connsiteY1" fmla="*/ 30480 h 330200"/>
                    <a:gd name="connsiteX2" fmla="*/ 513080 w 563880"/>
                    <a:gd name="connsiteY2" fmla="*/ 50800 h 330200"/>
                    <a:gd name="connsiteX3" fmla="*/ 477520 w 563880"/>
                    <a:gd name="connsiteY3" fmla="*/ 91440 h 330200"/>
                    <a:gd name="connsiteX4" fmla="*/ 462280 w 563880"/>
                    <a:gd name="connsiteY4" fmla="*/ 96520 h 330200"/>
                    <a:gd name="connsiteX5" fmla="*/ 447040 w 563880"/>
                    <a:gd name="connsiteY5" fmla="*/ 111760 h 330200"/>
                    <a:gd name="connsiteX6" fmla="*/ 320040 w 563880"/>
                    <a:gd name="connsiteY6" fmla="*/ 116840 h 330200"/>
                    <a:gd name="connsiteX7" fmla="*/ 254000 w 563880"/>
                    <a:gd name="connsiteY7" fmla="*/ 116840 h 330200"/>
                    <a:gd name="connsiteX8" fmla="*/ 243840 w 563880"/>
                    <a:gd name="connsiteY8" fmla="*/ 132080 h 330200"/>
                    <a:gd name="connsiteX9" fmla="*/ 223520 w 563880"/>
                    <a:gd name="connsiteY9" fmla="*/ 152400 h 330200"/>
                    <a:gd name="connsiteX10" fmla="*/ 193040 w 563880"/>
                    <a:gd name="connsiteY10" fmla="*/ 172720 h 330200"/>
                    <a:gd name="connsiteX11" fmla="*/ 157480 w 563880"/>
                    <a:gd name="connsiteY11" fmla="*/ 203200 h 330200"/>
                    <a:gd name="connsiteX12" fmla="*/ 121920 w 563880"/>
                    <a:gd name="connsiteY12" fmla="*/ 228600 h 330200"/>
                    <a:gd name="connsiteX13" fmla="*/ 86360 w 563880"/>
                    <a:gd name="connsiteY13" fmla="*/ 274320 h 330200"/>
                    <a:gd name="connsiteX14" fmla="*/ 60960 w 563880"/>
                    <a:gd name="connsiteY14" fmla="*/ 299720 h 330200"/>
                    <a:gd name="connsiteX15" fmla="*/ 45720 w 563880"/>
                    <a:gd name="connsiteY15" fmla="*/ 314960 h 330200"/>
                    <a:gd name="connsiteX16" fmla="*/ 15240 w 563880"/>
                    <a:gd name="connsiteY16" fmla="*/ 325120 h 330200"/>
                    <a:gd name="connsiteX17" fmla="*/ 0 w 563880"/>
                    <a:gd name="connsiteY17" fmla="*/ 33020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80" h="330200">
                      <a:moveTo>
                        <a:pt x="563880" y="0"/>
                      </a:moveTo>
                      <a:cubicBezTo>
                        <a:pt x="554645" y="36941"/>
                        <a:pt x="566948" y="7092"/>
                        <a:pt x="543560" y="30480"/>
                      </a:cubicBezTo>
                      <a:cubicBezTo>
                        <a:pt x="520172" y="53868"/>
                        <a:pt x="550021" y="41565"/>
                        <a:pt x="513080" y="50800"/>
                      </a:cubicBezTo>
                      <a:cubicBezTo>
                        <a:pt x="497840" y="73660"/>
                        <a:pt x="498687" y="80857"/>
                        <a:pt x="477520" y="91440"/>
                      </a:cubicBezTo>
                      <a:cubicBezTo>
                        <a:pt x="472731" y="93835"/>
                        <a:pt x="467360" y="94827"/>
                        <a:pt x="462280" y="96520"/>
                      </a:cubicBezTo>
                      <a:cubicBezTo>
                        <a:pt x="457200" y="101600"/>
                        <a:pt x="452886" y="107584"/>
                        <a:pt x="447040" y="111760"/>
                      </a:cubicBezTo>
                      <a:cubicBezTo>
                        <a:pt x="409549" y="138540"/>
                        <a:pt x="365317" y="118996"/>
                        <a:pt x="320040" y="116840"/>
                      </a:cubicBezTo>
                      <a:cubicBezTo>
                        <a:pt x="294837" y="108439"/>
                        <a:pt x="290483" y="104679"/>
                        <a:pt x="254000" y="116840"/>
                      </a:cubicBezTo>
                      <a:cubicBezTo>
                        <a:pt x="248208" y="118771"/>
                        <a:pt x="247813" y="127444"/>
                        <a:pt x="243840" y="132080"/>
                      </a:cubicBezTo>
                      <a:cubicBezTo>
                        <a:pt x="237606" y="139353"/>
                        <a:pt x="231000" y="146416"/>
                        <a:pt x="223520" y="152400"/>
                      </a:cubicBezTo>
                      <a:cubicBezTo>
                        <a:pt x="213985" y="160028"/>
                        <a:pt x="201674" y="164086"/>
                        <a:pt x="193040" y="172720"/>
                      </a:cubicBezTo>
                      <a:cubicBezTo>
                        <a:pt x="179186" y="186574"/>
                        <a:pt x="174858" y="192339"/>
                        <a:pt x="157480" y="203200"/>
                      </a:cubicBezTo>
                      <a:cubicBezTo>
                        <a:pt x="121819" y="225488"/>
                        <a:pt x="150973" y="199547"/>
                        <a:pt x="121920" y="228600"/>
                      </a:cubicBezTo>
                      <a:cubicBezTo>
                        <a:pt x="108040" y="270241"/>
                        <a:pt x="132049" y="205787"/>
                        <a:pt x="86360" y="274320"/>
                      </a:cubicBezTo>
                      <a:cubicBezTo>
                        <a:pt x="67733" y="302260"/>
                        <a:pt x="86360" y="278553"/>
                        <a:pt x="60960" y="299720"/>
                      </a:cubicBezTo>
                      <a:cubicBezTo>
                        <a:pt x="55441" y="304319"/>
                        <a:pt x="52000" y="311471"/>
                        <a:pt x="45720" y="314960"/>
                      </a:cubicBezTo>
                      <a:cubicBezTo>
                        <a:pt x="36358" y="320161"/>
                        <a:pt x="25400" y="321733"/>
                        <a:pt x="15240" y="325120"/>
                      </a:cubicBezTo>
                      <a:lnTo>
                        <a:pt x="0" y="330200"/>
                      </a:lnTo>
                    </a:path>
                  </a:pathLst>
                </a:custGeom>
                <a:noFill/>
                <a:ln>
                  <a:solidFill>
                    <a:srgbClr val="A567C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Freeform 106"/>
                <p:cNvSpPr/>
                <p:nvPr/>
              </p:nvSpPr>
              <p:spPr>
                <a:xfrm>
                  <a:off x="6380880" y="4115789"/>
                  <a:ext cx="619760" cy="81280"/>
                </a:xfrm>
                <a:custGeom>
                  <a:avLst/>
                  <a:gdLst>
                    <a:gd name="connsiteX0" fmla="*/ 619760 w 619760"/>
                    <a:gd name="connsiteY0" fmla="*/ 0 h 81280"/>
                    <a:gd name="connsiteX1" fmla="*/ 304800 w 619760"/>
                    <a:gd name="connsiteY1" fmla="*/ 10160 h 81280"/>
                    <a:gd name="connsiteX2" fmla="*/ 269240 w 619760"/>
                    <a:gd name="connsiteY2" fmla="*/ 15240 h 81280"/>
                    <a:gd name="connsiteX3" fmla="*/ 238760 w 619760"/>
                    <a:gd name="connsiteY3" fmla="*/ 25400 h 81280"/>
                    <a:gd name="connsiteX4" fmla="*/ 213360 w 619760"/>
                    <a:gd name="connsiteY4" fmla="*/ 55880 h 81280"/>
                    <a:gd name="connsiteX5" fmla="*/ 182880 w 619760"/>
                    <a:gd name="connsiteY5" fmla="*/ 71120 h 81280"/>
                    <a:gd name="connsiteX6" fmla="*/ 167640 w 619760"/>
                    <a:gd name="connsiteY6" fmla="*/ 81280 h 81280"/>
                    <a:gd name="connsiteX7" fmla="*/ 0 w 619760"/>
                    <a:gd name="connsiteY7" fmla="*/ 7112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760" h="81280">
                      <a:moveTo>
                        <a:pt x="619760" y="0"/>
                      </a:moveTo>
                      <a:cubicBezTo>
                        <a:pt x="492433" y="21221"/>
                        <a:pt x="629923" y="-161"/>
                        <a:pt x="304800" y="10160"/>
                      </a:cubicBezTo>
                      <a:cubicBezTo>
                        <a:pt x="292832" y="10540"/>
                        <a:pt x="281093" y="13547"/>
                        <a:pt x="269240" y="15240"/>
                      </a:cubicBezTo>
                      <a:cubicBezTo>
                        <a:pt x="259080" y="18627"/>
                        <a:pt x="244701" y="16489"/>
                        <a:pt x="238760" y="25400"/>
                      </a:cubicBezTo>
                      <a:cubicBezTo>
                        <a:pt x="228770" y="40385"/>
                        <a:pt x="228028" y="43657"/>
                        <a:pt x="213360" y="55880"/>
                      </a:cubicBezTo>
                      <a:cubicBezTo>
                        <a:pt x="191522" y="74078"/>
                        <a:pt x="205791" y="59664"/>
                        <a:pt x="182880" y="71120"/>
                      </a:cubicBezTo>
                      <a:cubicBezTo>
                        <a:pt x="177419" y="73850"/>
                        <a:pt x="172720" y="77893"/>
                        <a:pt x="167640" y="81280"/>
                      </a:cubicBezTo>
                      <a:cubicBezTo>
                        <a:pt x="6780" y="70902"/>
                        <a:pt x="62762" y="71120"/>
                        <a:pt x="0" y="71120"/>
                      </a:cubicBezTo>
                    </a:path>
                  </a:pathLst>
                </a:custGeom>
                <a:noFill/>
                <a:ln>
                  <a:solidFill>
                    <a:srgbClr val="A567C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Freeform 107"/>
                <p:cNvSpPr/>
                <p:nvPr/>
              </p:nvSpPr>
              <p:spPr>
                <a:xfrm>
                  <a:off x="7213999" y="4110709"/>
                  <a:ext cx="260087" cy="119180"/>
                </a:xfrm>
                <a:custGeom>
                  <a:avLst/>
                  <a:gdLst>
                    <a:gd name="connsiteX0" fmla="*/ 0 w 67886"/>
                    <a:gd name="connsiteY0" fmla="*/ 0 h 335280"/>
                    <a:gd name="connsiteX1" fmla="*/ 5080 w 67886"/>
                    <a:gd name="connsiteY1" fmla="*/ 152400 h 335280"/>
                    <a:gd name="connsiteX2" fmla="*/ 20320 w 67886"/>
                    <a:gd name="connsiteY2" fmla="*/ 218440 h 335280"/>
                    <a:gd name="connsiteX3" fmla="*/ 35560 w 67886"/>
                    <a:gd name="connsiteY3" fmla="*/ 223520 h 335280"/>
                    <a:gd name="connsiteX4" fmla="*/ 60960 w 67886"/>
                    <a:gd name="connsiteY4" fmla="*/ 233680 h 335280"/>
                    <a:gd name="connsiteX5" fmla="*/ 66040 w 67886"/>
                    <a:gd name="connsiteY5" fmla="*/ 335280 h 33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86" h="335280">
                      <a:moveTo>
                        <a:pt x="0" y="0"/>
                      </a:moveTo>
                      <a:cubicBezTo>
                        <a:pt x="1693" y="50800"/>
                        <a:pt x="2542" y="101635"/>
                        <a:pt x="5080" y="152400"/>
                      </a:cubicBezTo>
                      <a:cubicBezTo>
                        <a:pt x="5814" y="167070"/>
                        <a:pt x="2498" y="204182"/>
                        <a:pt x="20320" y="218440"/>
                      </a:cubicBezTo>
                      <a:cubicBezTo>
                        <a:pt x="24501" y="221785"/>
                        <a:pt x="30546" y="221640"/>
                        <a:pt x="35560" y="223520"/>
                      </a:cubicBezTo>
                      <a:cubicBezTo>
                        <a:pt x="44098" y="226722"/>
                        <a:pt x="52493" y="230293"/>
                        <a:pt x="60960" y="233680"/>
                      </a:cubicBezTo>
                      <a:cubicBezTo>
                        <a:pt x="72611" y="280284"/>
                        <a:pt x="66040" y="247018"/>
                        <a:pt x="66040" y="335280"/>
                      </a:cubicBezTo>
                    </a:path>
                  </a:pathLst>
                </a:custGeom>
                <a:noFill/>
                <a:ln>
                  <a:solidFill>
                    <a:srgbClr val="A567C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Freeform 108"/>
                <p:cNvSpPr/>
                <p:nvPr/>
              </p:nvSpPr>
              <p:spPr>
                <a:xfrm>
                  <a:off x="6218320" y="4049736"/>
                  <a:ext cx="782320" cy="76874"/>
                </a:xfrm>
                <a:custGeom>
                  <a:avLst/>
                  <a:gdLst>
                    <a:gd name="connsiteX0" fmla="*/ 782320 w 782320"/>
                    <a:gd name="connsiteY0" fmla="*/ 66053 h 76874"/>
                    <a:gd name="connsiteX1" fmla="*/ 599440 w 782320"/>
                    <a:gd name="connsiteY1" fmla="*/ 66053 h 76874"/>
                    <a:gd name="connsiteX2" fmla="*/ 543560 w 782320"/>
                    <a:gd name="connsiteY2" fmla="*/ 50813 h 76874"/>
                    <a:gd name="connsiteX3" fmla="*/ 513080 w 782320"/>
                    <a:gd name="connsiteY3" fmla="*/ 45733 h 76874"/>
                    <a:gd name="connsiteX4" fmla="*/ 492760 w 782320"/>
                    <a:gd name="connsiteY4" fmla="*/ 40653 h 76874"/>
                    <a:gd name="connsiteX5" fmla="*/ 477520 w 782320"/>
                    <a:gd name="connsiteY5" fmla="*/ 35573 h 76874"/>
                    <a:gd name="connsiteX6" fmla="*/ 431800 w 782320"/>
                    <a:gd name="connsiteY6" fmla="*/ 30493 h 76874"/>
                    <a:gd name="connsiteX7" fmla="*/ 391160 w 782320"/>
                    <a:gd name="connsiteY7" fmla="*/ 25413 h 76874"/>
                    <a:gd name="connsiteX8" fmla="*/ 233680 w 782320"/>
                    <a:gd name="connsiteY8" fmla="*/ 30493 h 76874"/>
                    <a:gd name="connsiteX9" fmla="*/ 147320 w 782320"/>
                    <a:gd name="connsiteY9" fmla="*/ 40653 h 76874"/>
                    <a:gd name="connsiteX10" fmla="*/ 45720 w 782320"/>
                    <a:gd name="connsiteY10" fmla="*/ 35573 h 76874"/>
                    <a:gd name="connsiteX11" fmla="*/ 20320 w 782320"/>
                    <a:gd name="connsiteY11" fmla="*/ 5093 h 76874"/>
                    <a:gd name="connsiteX12" fmla="*/ 0 w 782320"/>
                    <a:gd name="connsiteY12" fmla="*/ 13 h 76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320" h="76874">
                      <a:moveTo>
                        <a:pt x="782320" y="66053"/>
                      </a:moveTo>
                      <a:cubicBezTo>
                        <a:pt x="712345" y="83547"/>
                        <a:pt x="746156" y="77057"/>
                        <a:pt x="599440" y="66053"/>
                      </a:cubicBezTo>
                      <a:cubicBezTo>
                        <a:pt x="552024" y="62497"/>
                        <a:pt x="572653" y="57278"/>
                        <a:pt x="543560" y="50813"/>
                      </a:cubicBezTo>
                      <a:cubicBezTo>
                        <a:pt x="533505" y="48579"/>
                        <a:pt x="523180" y="47753"/>
                        <a:pt x="513080" y="45733"/>
                      </a:cubicBezTo>
                      <a:cubicBezTo>
                        <a:pt x="506234" y="44364"/>
                        <a:pt x="499473" y="42571"/>
                        <a:pt x="492760" y="40653"/>
                      </a:cubicBezTo>
                      <a:cubicBezTo>
                        <a:pt x="487611" y="39182"/>
                        <a:pt x="482802" y="36453"/>
                        <a:pt x="477520" y="35573"/>
                      </a:cubicBezTo>
                      <a:cubicBezTo>
                        <a:pt x="462395" y="33052"/>
                        <a:pt x="447029" y="32285"/>
                        <a:pt x="431800" y="30493"/>
                      </a:cubicBezTo>
                      <a:lnTo>
                        <a:pt x="391160" y="25413"/>
                      </a:lnTo>
                      <a:lnTo>
                        <a:pt x="233680" y="30493"/>
                      </a:lnTo>
                      <a:cubicBezTo>
                        <a:pt x="205110" y="31887"/>
                        <a:pt x="175703" y="36598"/>
                        <a:pt x="147320" y="40653"/>
                      </a:cubicBezTo>
                      <a:cubicBezTo>
                        <a:pt x="113453" y="38960"/>
                        <a:pt x="79128" y="41383"/>
                        <a:pt x="45720" y="35573"/>
                      </a:cubicBezTo>
                      <a:cubicBezTo>
                        <a:pt x="33358" y="33423"/>
                        <a:pt x="28350" y="11517"/>
                        <a:pt x="20320" y="5093"/>
                      </a:cubicBezTo>
                      <a:cubicBezTo>
                        <a:pt x="13301" y="-522"/>
                        <a:pt x="7327" y="13"/>
                        <a:pt x="0" y="13"/>
                      </a:cubicBezTo>
                    </a:path>
                  </a:pathLst>
                </a:custGeom>
                <a:noFill/>
                <a:ln>
                  <a:solidFill>
                    <a:srgbClr val="A567C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0" name="Freeform 109"/>
                <p:cNvSpPr/>
                <p:nvPr/>
              </p:nvSpPr>
              <p:spPr>
                <a:xfrm>
                  <a:off x="7493400" y="4100549"/>
                  <a:ext cx="396240" cy="152590"/>
                </a:xfrm>
                <a:custGeom>
                  <a:avLst/>
                  <a:gdLst>
                    <a:gd name="connsiteX0" fmla="*/ 0 w 396240"/>
                    <a:gd name="connsiteY0" fmla="*/ 10160 h 152590"/>
                    <a:gd name="connsiteX1" fmla="*/ 76200 w 396240"/>
                    <a:gd name="connsiteY1" fmla="*/ 10160 h 152590"/>
                    <a:gd name="connsiteX2" fmla="*/ 127000 w 396240"/>
                    <a:gd name="connsiteY2" fmla="*/ 0 h 152590"/>
                    <a:gd name="connsiteX3" fmla="*/ 208280 w 396240"/>
                    <a:gd name="connsiteY3" fmla="*/ 5080 h 152590"/>
                    <a:gd name="connsiteX4" fmla="*/ 218440 w 396240"/>
                    <a:gd name="connsiteY4" fmla="*/ 30480 h 152590"/>
                    <a:gd name="connsiteX5" fmla="*/ 238760 w 396240"/>
                    <a:gd name="connsiteY5" fmla="*/ 66040 h 152590"/>
                    <a:gd name="connsiteX6" fmla="*/ 269240 w 396240"/>
                    <a:gd name="connsiteY6" fmla="*/ 86360 h 152590"/>
                    <a:gd name="connsiteX7" fmla="*/ 284480 w 396240"/>
                    <a:gd name="connsiteY7" fmla="*/ 96520 h 152590"/>
                    <a:gd name="connsiteX8" fmla="*/ 299720 w 396240"/>
                    <a:gd name="connsiteY8" fmla="*/ 111760 h 152590"/>
                    <a:gd name="connsiteX9" fmla="*/ 314960 w 396240"/>
                    <a:gd name="connsiteY9" fmla="*/ 116840 h 152590"/>
                    <a:gd name="connsiteX10" fmla="*/ 330200 w 396240"/>
                    <a:gd name="connsiteY10" fmla="*/ 127000 h 152590"/>
                    <a:gd name="connsiteX11" fmla="*/ 360680 w 396240"/>
                    <a:gd name="connsiteY11" fmla="*/ 137160 h 152590"/>
                    <a:gd name="connsiteX12" fmla="*/ 396240 w 396240"/>
                    <a:gd name="connsiteY12" fmla="*/ 152400 h 15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6240" h="152590">
                      <a:moveTo>
                        <a:pt x="0" y="10160"/>
                      </a:moveTo>
                      <a:cubicBezTo>
                        <a:pt x="35364" y="19001"/>
                        <a:pt x="21675" y="17949"/>
                        <a:pt x="76200" y="10160"/>
                      </a:cubicBezTo>
                      <a:cubicBezTo>
                        <a:pt x="93295" y="7718"/>
                        <a:pt x="127000" y="0"/>
                        <a:pt x="127000" y="0"/>
                      </a:cubicBezTo>
                      <a:lnTo>
                        <a:pt x="208280" y="5080"/>
                      </a:lnTo>
                      <a:cubicBezTo>
                        <a:pt x="216931" y="7964"/>
                        <a:pt x="214736" y="22147"/>
                        <a:pt x="218440" y="30480"/>
                      </a:cubicBezTo>
                      <a:cubicBezTo>
                        <a:pt x="220890" y="35993"/>
                        <a:pt x="232816" y="60839"/>
                        <a:pt x="238760" y="66040"/>
                      </a:cubicBezTo>
                      <a:cubicBezTo>
                        <a:pt x="247950" y="74081"/>
                        <a:pt x="259080" y="79587"/>
                        <a:pt x="269240" y="86360"/>
                      </a:cubicBezTo>
                      <a:cubicBezTo>
                        <a:pt x="274320" y="89747"/>
                        <a:pt x="280163" y="92203"/>
                        <a:pt x="284480" y="96520"/>
                      </a:cubicBezTo>
                      <a:cubicBezTo>
                        <a:pt x="289560" y="101600"/>
                        <a:pt x="293742" y="107775"/>
                        <a:pt x="299720" y="111760"/>
                      </a:cubicBezTo>
                      <a:cubicBezTo>
                        <a:pt x="304175" y="114730"/>
                        <a:pt x="310171" y="114445"/>
                        <a:pt x="314960" y="116840"/>
                      </a:cubicBezTo>
                      <a:cubicBezTo>
                        <a:pt x="320421" y="119570"/>
                        <a:pt x="324621" y="124520"/>
                        <a:pt x="330200" y="127000"/>
                      </a:cubicBezTo>
                      <a:cubicBezTo>
                        <a:pt x="339987" y="131350"/>
                        <a:pt x="360680" y="137160"/>
                        <a:pt x="360680" y="137160"/>
                      </a:cubicBezTo>
                      <a:cubicBezTo>
                        <a:pt x="385064" y="155448"/>
                        <a:pt x="372533" y="152400"/>
                        <a:pt x="396240" y="152400"/>
                      </a:cubicBezTo>
                    </a:path>
                  </a:pathLst>
                </a:custGeom>
                <a:noFill/>
                <a:ln>
                  <a:solidFill>
                    <a:srgbClr val="A567C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1" name="Freeform 110"/>
                <p:cNvSpPr/>
                <p:nvPr/>
              </p:nvSpPr>
              <p:spPr>
                <a:xfrm>
                  <a:off x="7468000" y="3958309"/>
                  <a:ext cx="1016000" cy="147328"/>
                </a:xfrm>
                <a:custGeom>
                  <a:avLst/>
                  <a:gdLst>
                    <a:gd name="connsiteX0" fmla="*/ 0 w 1016000"/>
                    <a:gd name="connsiteY0" fmla="*/ 142240 h 147328"/>
                    <a:gd name="connsiteX1" fmla="*/ 30480 w 1016000"/>
                    <a:gd name="connsiteY1" fmla="*/ 147320 h 147328"/>
                    <a:gd name="connsiteX2" fmla="*/ 254000 w 1016000"/>
                    <a:gd name="connsiteY2" fmla="*/ 137160 h 147328"/>
                    <a:gd name="connsiteX3" fmla="*/ 294640 w 1016000"/>
                    <a:gd name="connsiteY3" fmla="*/ 127000 h 147328"/>
                    <a:gd name="connsiteX4" fmla="*/ 335280 w 1016000"/>
                    <a:gd name="connsiteY4" fmla="*/ 116840 h 147328"/>
                    <a:gd name="connsiteX5" fmla="*/ 355600 w 1016000"/>
                    <a:gd name="connsiteY5" fmla="*/ 111760 h 147328"/>
                    <a:gd name="connsiteX6" fmla="*/ 375920 w 1016000"/>
                    <a:gd name="connsiteY6" fmla="*/ 106680 h 147328"/>
                    <a:gd name="connsiteX7" fmla="*/ 391160 w 1016000"/>
                    <a:gd name="connsiteY7" fmla="*/ 101600 h 147328"/>
                    <a:gd name="connsiteX8" fmla="*/ 421640 w 1016000"/>
                    <a:gd name="connsiteY8" fmla="*/ 81280 h 147328"/>
                    <a:gd name="connsiteX9" fmla="*/ 436880 w 1016000"/>
                    <a:gd name="connsiteY9" fmla="*/ 76200 h 147328"/>
                    <a:gd name="connsiteX10" fmla="*/ 472440 w 1016000"/>
                    <a:gd name="connsiteY10" fmla="*/ 66040 h 147328"/>
                    <a:gd name="connsiteX11" fmla="*/ 508000 w 1016000"/>
                    <a:gd name="connsiteY11" fmla="*/ 50800 h 147328"/>
                    <a:gd name="connsiteX12" fmla="*/ 548640 w 1016000"/>
                    <a:gd name="connsiteY12" fmla="*/ 45720 h 147328"/>
                    <a:gd name="connsiteX13" fmla="*/ 568960 w 1016000"/>
                    <a:gd name="connsiteY13" fmla="*/ 35560 h 147328"/>
                    <a:gd name="connsiteX14" fmla="*/ 609600 w 1016000"/>
                    <a:gd name="connsiteY14" fmla="*/ 25400 h 147328"/>
                    <a:gd name="connsiteX15" fmla="*/ 629920 w 1016000"/>
                    <a:gd name="connsiteY15" fmla="*/ 15240 h 147328"/>
                    <a:gd name="connsiteX16" fmla="*/ 716280 w 1016000"/>
                    <a:gd name="connsiteY16" fmla="*/ 0 h 147328"/>
                    <a:gd name="connsiteX17" fmla="*/ 873760 w 1016000"/>
                    <a:gd name="connsiteY17" fmla="*/ 5080 h 147328"/>
                    <a:gd name="connsiteX18" fmla="*/ 914400 w 1016000"/>
                    <a:gd name="connsiteY18" fmla="*/ 15240 h 147328"/>
                    <a:gd name="connsiteX19" fmla="*/ 980440 w 1016000"/>
                    <a:gd name="connsiteY19" fmla="*/ 35560 h 147328"/>
                    <a:gd name="connsiteX20" fmla="*/ 995680 w 1016000"/>
                    <a:gd name="connsiteY20" fmla="*/ 40640 h 147328"/>
                    <a:gd name="connsiteX21" fmla="*/ 1016000 w 1016000"/>
                    <a:gd name="connsiteY21" fmla="*/ 50800 h 14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16000" h="147328">
                      <a:moveTo>
                        <a:pt x="0" y="142240"/>
                      </a:moveTo>
                      <a:cubicBezTo>
                        <a:pt x="10160" y="143933"/>
                        <a:pt x="20182" y="147526"/>
                        <a:pt x="30480" y="147320"/>
                      </a:cubicBezTo>
                      <a:cubicBezTo>
                        <a:pt x="105049" y="145829"/>
                        <a:pt x="179556" y="141718"/>
                        <a:pt x="254000" y="137160"/>
                      </a:cubicBezTo>
                      <a:cubicBezTo>
                        <a:pt x="275366" y="135852"/>
                        <a:pt x="276967" y="131820"/>
                        <a:pt x="294640" y="127000"/>
                      </a:cubicBezTo>
                      <a:cubicBezTo>
                        <a:pt x="308112" y="123326"/>
                        <a:pt x="321733" y="120227"/>
                        <a:pt x="335280" y="116840"/>
                      </a:cubicBezTo>
                      <a:lnTo>
                        <a:pt x="355600" y="111760"/>
                      </a:lnTo>
                      <a:cubicBezTo>
                        <a:pt x="362373" y="110067"/>
                        <a:pt x="369296" y="108888"/>
                        <a:pt x="375920" y="106680"/>
                      </a:cubicBezTo>
                      <a:cubicBezTo>
                        <a:pt x="381000" y="104987"/>
                        <a:pt x="386479" y="104201"/>
                        <a:pt x="391160" y="101600"/>
                      </a:cubicBezTo>
                      <a:cubicBezTo>
                        <a:pt x="401834" y="95670"/>
                        <a:pt x="410056" y="85141"/>
                        <a:pt x="421640" y="81280"/>
                      </a:cubicBezTo>
                      <a:cubicBezTo>
                        <a:pt x="426720" y="79587"/>
                        <a:pt x="431731" y="77671"/>
                        <a:pt x="436880" y="76200"/>
                      </a:cubicBezTo>
                      <a:cubicBezTo>
                        <a:pt x="449769" y="72517"/>
                        <a:pt x="460260" y="71260"/>
                        <a:pt x="472440" y="66040"/>
                      </a:cubicBezTo>
                      <a:cubicBezTo>
                        <a:pt x="485345" y="60509"/>
                        <a:pt x="494205" y="53308"/>
                        <a:pt x="508000" y="50800"/>
                      </a:cubicBezTo>
                      <a:cubicBezTo>
                        <a:pt x="521432" y="48358"/>
                        <a:pt x="535093" y="47413"/>
                        <a:pt x="548640" y="45720"/>
                      </a:cubicBezTo>
                      <a:cubicBezTo>
                        <a:pt x="555413" y="42333"/>
                        <a:pt x="561776" y="37955"/>
                        <a:pt x="568960" y="35560"/>
                      </a:cubicBezTo>
                      <a:cubicBezTo>
                        <a:pt x="582207" y="31144"/>
                        <a:pt x="597111" y="31645"/>
                        <a:pt x="609600" y="25400"/>
                      </a:cubicBezTo>
                      <a:cubicBezTo>
                        <a:pt x="616373" y="22013"/>
                        <a:pt x="622736" y="17635"/>
                        <a:pt x="629920" y="15240"/>
                      </a:cubicBezTo>
                      <a:cubicBezTo>
                        <a:pt x="664617" y="3674"/>
                        <a:pt x="679543" y="4082"/>
                        <a:pt x="716280" y="0"/>
                      </a:cubicBezTo>
                      <a:cubicBezTo>
                        <a:pt x="768773" y="1693"/>
                        <a:pt x="821394" y="1052"/>
                        <a:pt x="873760" y="5080"/>
                      </a:cubicBezTo>
                      <a:cubicBezTo>
                        <a:pt x="887682" y="6151"/>
                        <a:pt x="901153" y="10824"/>
                        <a:pt x="914400" y="15240"/>
                      </a:cubicBezTo>
                      <a:cubicBezTo>
                        <a:pt x="1028703" y="53341"/>
                        <a:pt x="917607" y="17608"/>
                        <a:pt x="980440" y="35560"/>
                      </a:cubicBezTo>
                      <a:cubicBezTo>
                        <a:pt x="985589" y="37031"/>
                        <a:pt x="990891" y="38245"/>
                        <a:pt x="995680" y="40640"/>
                      </a:cubicBezTo>
                      <a:cubicBezTo>
                        <a:pt x="1017879" y="51739"/>
                        <a:pt x="1003275" y="50800"/>
                        <a:pt x="1016000" y="50800"/>
                      </a:cubicBezTo>
                    </a:path>
                  </a:pathLst>
                </a:custGeom>
                <a:noFill/>
                <a:ln>
                  <a:solidFill>
                    <a:srgbClr val="A567C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Freeform 111"/>
                <p:cNvSpPr/>
                <p:nvPr/>
              </p:nvSpPr>
              <p:spPr>
                <a:xfrm>
                  <a:off x="7793120" y="3983709"/>
                  <a:ext cx="411480" cy="178452"/>
                </a:xfrm>
                <a:custGeom>
                  <a:avLst/>
                  <a:gdLst>
                    <a:gd name="connsiteX0" fmla="*/ 0 w 655320"/>
                    <a:gd name="connsiteY0" fmla="*/ 101600 h 178452"/>
                    <a:gd name="connsiteX1" fmla="*/ 91440 w 655320"/>
                    <a:gd name="connsiteY1" fmla="*/ 96520 h 178452"/>
                    <a:gd name="connsiteX2" fmla="*/ 132080 w 655320"/>
                    <a:gd name="connsiteY2" fmla="*/ 76200 h 178452"/>
                    <a:gd name="connsiteX3" fmla="*/ 167640 w 655320"/>
                    <a:gd name="connsiteY3" fmla="*/ 60960 h 178452"/>
                    <a:gd name="connsiteX4" fmla="*/ 203200 w 655320"/>
                    <a:gd name="connsiteY4" fmla="*/ 50800 h 178452"/>
                    <a:gd name="connsiteX5" fmla="*/ 218440 w 655320"/>
                    <a:gd name="connsiteY5" fmla="*/ 40640 h 178452"/>
                    <a:gd name="connsiteX6" fmla="*/ 259080 w 655320"/>
                    <a:gd name="connsiteY6" fmla="*/ 20320 h 178452"/>
                    <a:gd name="connsiteX7" fmla="*/ 274320 w 655320"/>
                    <a:gd name="connsiteY7" fmla="*/ 10160 h 178452"/>
                    <a:gd name="connsiteX8" fmla="*/ 309880 w 655320"/>
                    <a:gd name="connsiteY8" fmla="*/ 0 h 178452"/>
                    <a:gd name="connsiteX9" fmla="*/ 426720 w 655320"/>
                    <a:gd name="connsiteY9" fmla="*/ 10160 h 178452"/>
                    <a:gd name="connsiteX10" fmla="*/ 457200 w 655320"/>
                    <a:gd name="connsiteY10" fmla="*/ 20320 h 178452"/>
                    <a:gd name="connsiteX11" fmla="*/ 472440 w 655320"/>
                    <a:gd name="connsiteY11" fmla="*/ 35560 h 178452"/>
                    <a:gd name="connsiteX12" fmla="*/ 482600 w 655320"/>
                    <a:gd name="connsiteY12" fmla="*/ 71120 h 178452"/>
                    <a:gd name="connsiteX13" fmla="*/ 492760 w 655320"/>
                    <a:gd name="connsiteY13" fmla="*/ 86360 h 178452"/>
                    <a:gd name="connsiteX14" fmla="*/ 502920 w 655320"/>
                    <a:gd name="connsiteY14" fmla="*/ 106680 h 178452"/>
                    <a:gd name="connsiteX15" fmla="*/ 523240 w 655320"/>
                    <a:gd name="connsiteY15" fmla="*/ 121920 h 178452"/>
                    <a:gd name="connsiteX16" fmla="*/ 533400 w 655320"/>
                    <a:gd name="connsiteY16" fmla="*/ 137160 h 178452"/>
                    <a:gd name="connsiteX17" fmla="*/ 563880 w 655320"/>
                    <a:gd name="connsiteY17" fmla="*/ 147320 h 178452"/>
                    <a:gd name="connsiteX18" fmla="*/ 579120 w 655320"/>
                    <a:gd name="connsiteY18" fmla="*/ 152400 h 178452"/>
                    <a:gd name="connsiteX19" fmla="*/ 609600 w 655320"/>
                    <a:gd name="connsiteY19" fmla="*/ 167640 h 178452"/>
                    <a:gd name="connsiteX20" fmla="*/ 635000 w 655320"/>
                    <a:gd name="connsiteY20" fmla="*/ 177800 h 178452"/>
                    <a:gd name="connsiteX21" fmla="*/ 655320 w 655320"/>
                    <a:gd name="connsiteY21" fmla="*/ 177800 h 178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55320" h="178452">
                      <a:moveTo>
                        <a:pt x="0" y="101600"/>
                      </a:moveTo>
                      <a:cubicBezTo>
                        <a:pt x="40640" y="108373"/>
                        <a:pt x="40640" y="111760"/>
                        <a:pt x="91440" y="96520"/>
                      </a:cubicBezTo>
                      <a:cubicBezTo>
                        <a:pt x="105947" y="92168"/>
                        <a:pt x="117712" y="80989"/>
                        <a:pt x="132080" y="76200"/>
                      </a:cubicBezTo>
                      <a:cubicBezTo>
                        <a:pt x="167821" y="64286"/>
                        <a:pt x="123698" y="79792"/>
                        <a:pt x="167640" y="60960"/>
                      </a:cubicBezTo>
                      <a:cubicBezTo>
                        <a:pt x="177843" y="56587"/>
                        <a:pt x="192889" y="53378"/>
                        <a:pt x="203200" y="50800"/>
                      </a:cubicBezTo>
                      <a:cubicBezTo>
                        <a:pt x="208280" y="47413"/>
                        <a:pt x="213080" y="43564"/>
                        <a:pt x="218440" y="40640"/>
                      </a:cubicBezTo>
                      <a:cubicBezTo>
                        <a:pt x="231736" y="33387"/>
                        <a:pt x="246478" y="28721"/>
                        <a:pt x="259080" y="20320"/>
                      </a:cubicBezTo>
                      <a:cubicBezTo>
                        <a:pt x="264160" y="16933"/>
                        <a:pt x="268859" y="12890"/>
                        <a:pt x="274320" y="10160"/>
                      </a:cubicBezTo>
                      <a:cubicBezTo>
                        <a:pt x="281608" y="6516"/>
                        <a:pt x="303369" y="1628"/>
                        <a:pt x="309880" y="0"/>
                      </a:cubicBezTo>
                      <a:cubicBezTo>
                        <a:pt x="348827" y="3387"/>
                        <a:pt x="387993" y="4818"/>
                        <a:pt x="426720" y="10160"/>
                      </a:cubicBezTo>
                      <a:cubicBezTo>
                        <a:pt x="437329" y="11623"/>
                        <a:pt x="457200" y="20320"/>
                        <a:pt x="457200" y="20320"/>
                      </a:cubicBezTo>
                      <a:cubicBezTo>
                        <a:pt x="462280" y="25400"/>
                        <a:pt x="468455" y="29582"/>
                        <a:pt x="472440" y="35560"/>
                      </a:cubicBezTo>
                      <a:cubicBezTo>
                        <a:pt x="476394" y="41491"/>
                        <a:pt x="480568" y="66378"/>
                        <a:pt x="482600" y="71120"/>
                      </a:cubicBezTo>
                      <a:cubicBezTo>
                        <a:pt x="485005" y="76732"/>
                        <a:pt x="489731" y="81059"/>
                        <a:pt x="492760" y="86360"/>
                      </a:cubicBezTo>
                      <a:cubicBezTo>
                        <a:pt x="496517" y="92935"/>
                        <a:pt x="497992" y="100930"/>
                        <a:pt x="502920" y="106680"/>
                      </a:cubicBezTo>
                      <a:cubicBezTo>
                        <a:pt x="508430" y="113108"/>
                        <a:pt x="517253" y="115933"/>
                        <a:pt x="523240" y="121920"/>
                      </a:cubicBezTo>
                      <a:cubicBezTo>
                        <a:pt x="527557" y="126237"/>
                        <a:pt x="528223" y="133924"/>
                        <a:pt x="533400" y="137160"/>
                      </a:cubicBezTo>
                      <a:cubicBezTo>
                        <a:pt x="542482" y="142836"/>
                        <a:pt x="553720" y="143933"/>
                        <a:pt x="563880" y="147320"/>
                      </a:cubicBezTo>
                      <a:cubicBezTo>
                        <a:pt x="568960" y="149013"/>
                        <a:pt x="574665" y="149430"/>
                        <a:pt x="579120" y="152400"/>
                      </a:cubicBezTo>
                      <a:cubicBezTo>
                        <a:pt x="602241" y="167814"/>
                        <a:pt x="585563" y="158626"/>
                        <a:pt x="609600" y="167640"/>
                      </a:cubicBezTo>
                      <a:cubicBezTo>
                        <a:pt x="618138" y="170842"/>
                        <a:pt x="626098" y="175822"/>
                        <a:pt x="635000" y="177800"/>
                      </a:cubicBezTo>
                      <a:cubicBezTo>
                        <a:pt x="641612" y="179269"/>
                        <a:pt x="648547" y="177800"/>
                        <a:pt x="655320" y="177800"/>
                      </a:cubicBezTo>
                    </a:path>
                  </a:pathLst>
                </a:custGeom>
                <a:noFill/>
                <a:ln>
                  <a:solidFill>
                    <a:srgbClr val="A567C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3" name="Freeform 112"/>
                <p:cNvSpPr/>
                <p:nvPr/>
              </p:nvSpPr>
              <p:spPr>
                <a:xfrm>
                  <a:off x="7528960" y="4070069"/>
                  <a:ext cx="767080" cy="239386"/>
                </a:xfrm>
                <a:custGeom>
                  <a:avLst/>
                  <a:gdLst>
                    <a:gd name="connsiteX0" fmla="*/ 0 w 767080"/>
                    <a:gd name="connsiteY0" fmla="*/ 30480 h 239386"/>
                    <a:gd name="connsiteX1" fmla="*/ 309880 w 767080"/>
                    <a:gd name="connsiteY1" fmla="*/ 25400 h 239386"/>
                    <a:gd name="connsiteX2" fmla="*/ 330200 w 767080"/>
                    <a:gd name="connsiteY2" fmla="*/ 20320 h 239386"/>
                    <a:gd name="connsiteX3" fmla="*/ 355600 w 767080"/>
                    <a:gd name="connsiteY3" fmla="*/ 15240 h 239386"/>
                    <a:gd name="connsiteX4" fmla="*/ 391160 w 767080"/>
                    <a:gd name="connsiteY4" fmla="*/ 5080 h 239386"/>
                    <a:gd name="connsiteX5" fmla="*/ 416560 w 767080"/>
                    <a:gd name="connsiteY5" fmla="*/ 0 h 239386"/>
                    <a:gd name="connsiteX6" fmla="*/ 477520 w 767080"/>
                    <a:gd name="connsiteY6" fmla="*/ 5080 h 239386"/>
                    <a:gd name="connsiteX7" fmla="*/ 492760 w 767080"/>
                    <a:gd name="connsiteY7" fmla="*/ 20320 h 239386"/>
                    <a:gd name="connsiteX8" fmla="*/ 523240 w 767080"/>
                    <a:gd name="connsiteY8" fmla="*/ 45720 h 239386"/>
                    <a:gd name="connsiteX9" fmla="*/ 533400 w 767080"/>
                    <a:gd name="connsiteY9" fmla="*/ 60960 h 239386"/>
                    <a:gd name="connsiteX10" fmla="*/ 568960 w 767080"/>
                    <a:gd name="connsiteY10" fmla="*/ 96520 h 239386"/>
                    <a:gd name="connsiteX11" fmla="*/ 584200 w 767080"/>
                    <a:gd name="connsiteY11" fmla="*/ 111760 h 239386"/>
                    <a:gd name="connsiteX12" fmla="*/ 604520 w 767080"/>
                    <a:gd name="connsiteY12" fmla="*/ 121920 h 239386"/>
                    <a:gd name="connsiteX13" fmla="*/ 619760 w 767080"/>
                    <a:gd name="connsiteY13" fmla="*/ 137160 h 239386"/>
                    <a:gd name="connsiteX14" fmla="*/ 640080 w 767080"/>
                    <a:gd name="connsiteY14" fmla="*/ 147320 h 239386"/>
                    <a:gd name="connsiteX15" fmla="*/ 695960 w 767080"/>
                    <a:gd name="connsiteY15" fmla="*/ 172720 h 239386"/>
                    <a:gd name="connsiteX16" fmla="*/ 711200 w 767080"/>
                    <a:gd name="connsiteY16" fmla="*/ 182880 h 239386"/>
                    <a:gd name="connsiteX17" fmla="*/ 731520 w 767080"/>
                    <a:gd name="connsiteY17" fmla="*/ 193040 h 239386"/>
                    <a:gd name="connsiteX18" fmla="*/ 746760 w 767080"/>
                    <a:gd name="connsiteY18" fmla="*/ 208280 h 239386"/>
                    <a:gd name="connsiteX19" fmla="*/ 762000 w 767080"/>
                    <a:gd name="connsiteY19" fmla="*/ 238760 h 239386"/>
                    <a:gd name="connsiteX20" fmla="*/ 767080 w 767080"/>
                    <a:gd name="connsiteY20" fmla="*/ 238760 h 239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7080" h="239386">
                      <a:moveTo>
                        <a:pt x="0" y="30480"/>
                      </a:moveTo>
                      <a:cubicBezTo>
                        <a:pt x="113006" y="58732"/>
                        <a:pt x="27311" y="39297"/>
                        <a:pt x="309880" y="25400"/>
                      </a:cubicBezTo>
                      <a:cubicBezTo>
                        <a:pt x="316853" y="25057"/>
                        <a:pt x="323384" y="21835"/>
                        <a:pt x="330200" y="20320"/>
                      </a:cubicBezTo>
                      <a:cubicBezTo>
                        <a:pt x="338629" y="18447"/>
                        <a:pt x="347171" y="17113"/>
                        <a:pt x="355600" y="15240"/>
                      </a:cubicBezTo>
                      <a:cubicBezTo>
                        <a:pt x="441120" y="-3764"/>
                        <a:pt x="323275" y="22051"/>
                        <a:pt x="391160" y="5080"/>
                      </a:cubicBezTo>
                      <a:cubicBezTo>
                        <a:pt x="399537" y="2986"/>
                        <a:pt x="408093" y="1693"/>
                        <a:pt x="416560" y="0"/>
                      </a:cubicBezTo>
                      <a:cubicBezTo>
                        <a:pt x="436880" y="1693"/>
                        <a:pt x="457818" y="-174"/>
                        <a:pt x="477520" y="5080"/>
                      </a:cubicBezTo>
                      <a:cubicBezTo>
                        <a:pt x="484462" y="6931"/>
                        <a:pt x="487241" y="15721"/>
                        <a:pt x="492760" y="20320"/>
                      </a:cubicBezTo>
                      <a:cubicBezTo>
                        <a:pt x="514556" y="38484"/>
                        <a:pt x="503002" y="21434"/>
                        <a:pt x="523240" y="45720"/>
                      </a:cubicBezTo>
                      <a:cubicBezTo>
                        <a:pt x="527149" y="50410"/>
                        <a:pt x="529316" y="56422"/>
                        <a:pt x="533400" y="60960"/>
                      </a:cubicBezTo>
                      <a:cubicBezTo>
                        <a:pt x="544614" y="73420"/>
                        <a:pt x="557107" y="84667"/>
                        <a:pt x="568960" y="96520"/>
                      </a:cubicBezTo>
                      <a:cubicBezTo>
                        <a:pt x="574040" y="101600"/>
                        <a:pt x="577774" y="108547"/>
                        <a:pt x="584200" y="111760"/>
                      </a:cubicBezTo>
                      <a:cubicBezTo>
                        <a:pt x="590973" y="115147"/>
                        <a:pt x="598358" y="117518"/>
                        <a:pt x="604520" y="121920"/>
                      </a:cubicBezTo>
                      <a:cubicBezTo>
                        <a:pt x="610366" y="126096"/>
                        <a:pt x="613914" y="132984"/>
                        <a:pt x="619760" y="137160"/>
                      </a:cubicBezTo>
                      <a:cubicBezTo>
                        <a:pt x="625922" y="141562"/>
                        <a:pt x="633586" y="143424"/>
                        <a:pt x="640080" y="147320"/>
                      </a:cubicBezTo>
                      <a:cubicBezTo>
                        <a:pt x="684022" y="173685"/>
                        <a:pt x="654148" y="164358"/>
                        <a:pt x="695960" y="172720"/>
                      </a:cubicBezTo>
                      <a:cubicBezTo>
                        <a:pt x="701040" y="176107"/>
                        <a:pt x="705899" y="179851"/>
                        <a:pt x="711200" y="182880"/>
                      </a:cubicBezTo>
                      <a:cubicBezTo>
                        <a:pt x="717775" y="186637"/>
                        <a:pt x="725358" y="188638"/>
                        <a:pt x="731520" y="193040"/>
                      </a:cubicBezTo>
                      <a:cubicBezTo>
                        <a:pt x="737366" y="197216"/>
                        <a:pt x="742161" y="202761"/>
                        <a:pt x="746760" y="208280"/>
                      </a:cubicBezTo>
                      <a:cubicBezTo>
                        <a:pt x="786727" y="256241"/>
                        <a:pt x="731452" y="192938"/>
                        <a:pt x="762000" y="238760"/>
                      </a:cubicBezTo>
                      <a:cubicBezTo>
                        <a:pt x="762939" y="240169"/>
                        <a:pt x="765387" y="238760"/>
                        <a:pt x="767080" y="238760"/>
                      </a:cubicBezTo>
                    </a:path>
                  </a:pathLst>
                </a:custGeom>
                <a:noFill/>
                <a:ln>
                  <a:solidFill>
                    <a:srgbClr val="A567C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4" name="Freeform 113"/>
                <p:cNvSpPr/>
                <p:nvPr/>
              </p:nvSpPr>
              <p:spPr>
                <a:xfrm>
                  <a:off x="7386720" y="4085929"/>
                  <a:ext cx="605527" cy="314340"/>
                </a:xfrm>
                <a:custGeom>
                  <a:avLst/>
                  <a:gdLst>
                    <a:gd name="connsiteX0" fmla="*/ 0 w 782320"/>
                    <a:gd name="connsiteY0" fmla="*/ 19700 h 314340"/>
                    <a:gd name="connsiteX1" fmla="*/ 340360 w 782320"/>
                    <a:gd name="connsiteY1" fmla="*/ 19700 h 314340"/>
                    <a:gd name="connsiteX2" fmla="*/ 391160 w 782320"/>
                    <a:gd name="connsiteY2" fmla="*/ 9540 h 314340"/>
                    <a:gd name="connsiteX3" fmla="*/ 609600 w 782320"/>
                    <a:gd name="connsiteY3" fmla="*/ 29860 h 314340"/>
                    <a:gd name="connsiteX4" fmla="*/ 624840 w 782320"/>
                    <a:gd name="connsiteY4" fmla="*/ 45100 h 314340"/>
                    <a:gd name="connsiteX5" fmla="*/ 635000 w 782320"/>
                    <a:gd name="connsiteY5" fmla="*/ 75580 h 314340"/>
                    <a:gd name="connsiteX6" fmla="*/ 640080 w 782320"/>
                    <a:gd name="connsiteY6" fmla="*/ 95900 h 314340"/>
                    <a:gd name="connsiteX7" fmla="*/ 665480 w 782320"/>
                    <a:gd name="connsiteY7" fmla="*/ 167020 h 314340"/>
                    <a:gd name="connsiteX8" fmla="*/ 670560 w 782320"/>
                    <a:gd name="connsiteY8" fmla="*/ 253380 h 314340"/>
                    <a:gd name="connsiteX9" fmla="*/ 680720 w 782320"/>
                    <a:gd name="connsiteY9" fmla="*/ 283860 h 314340"/>
                    <a:gd name="connsiteX10" fmla="*/ 701040 w 782320"/>
                    <a:gd name="connsiteY10" fmla="*/ 299100 h 314340"/>
                    <a:gd name="connsiteX11" fmla="*/ 716280 w 782320"/>
                    <a:gd name="connsiteY11" fmla="*/ 309260 h 314340"/>
                    <a:gd name="connsiteX12" fmla="*/ 741680 w 782320"/>
                    <a:gd name="connsiteY12" fmla="*/ 314340 h 314340"/>
                    <a:gd name="connsiteX13" fmla="*/ 782320 w 782320"/>
                    <a:gd name="connsiteY13" fmla="*/ 299100 h 31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2320" h="314340">
                      <a:moveTo>
                        <a:pt x="0" y="19700"/>
                      </a:moveTo>
                      <a:cubicBezTo>
                        <a:pt x="121974" y="50193"/>
                        <a:pt x="41675" y="31975"/>
                        <a:pt x="340360" y="19700"/>
                      </a:cubicBezTo>
                      <a:cubicBezTo>
                        <a:pt x="357614" y="18991"/>
                        <a:pt x="391160" y="9540"/>
                        <a:pt x="391160" y="9540"/>
                      </a:cubicBezTo>
                      <a:cubicBezTo>
                        <a:pt x="524180" y="12951"/>
                        <a:pt x="545859" y="-24775"/>
                        <a:pt x="609600" y="29860"/>
                      </a:cubicBezTo>
                      <a:cubicBezTo>
                        <a:pt x="615055" y="34535"/>
                        <a:pt x="619760" y="40020"/>
                        <a:pt x="624840" y="45100"/>
                      </a:cubicBezTo>
                      <a:cubicBezTo>
                        <a:pt x="628227" y="55260"/>
                        <a:pt x="632403" y="65190"/>
                        <a:pt x="635000" y="75580"/>
                      </a:cubicBezTo>
                      <a:cubicBezTo>
                        <a:pt x="636693" y="82353"/>
                        <a:pt x="637732" y="89325"/>
                        <a:pt x="640080" y="95900"/>
                      </a:cubicBezTo>
                      <a:cubicBezTo>
                        <a:pt x="668721" y="176095"/>
                        <a:pt x="653784" y="120235"/>
                        <a:pt x="665480" y="167020"/>
                      </a:cubicBezTo>
                      <a:cubicBezTo>
                        <a:pt x="667173" y="195807"/>
                        <a:pt x="666830" y="224786"/>
                        <a:pt x="670560" y="253380"/>
                      </a:cubicBezTo>
                      <a:cubicBezTo>
                        <a:pt x="671945" y="264000"/>
                        <a:pt x="672152" y="277434"/>
                        <a:pt x="680720" y="283860"/>
                      </a:cubicBezTo>
                      <a:cubicBezTo>
                        <a:pt x="687493" y="288940"/>
                        <a:pt x="694150" y="294179"/>
                        <a:pt x="701040" y="299100"/>
                      </a:cubicBezTo>
                      <a:cubicBezTo>
                        <a:pt x="706008" y="302649"/>
                        <a:pt x="710563" y="307116"/>
                        <a:pt x="716280" y="309260"/>
                      </a:cubicBezTo>
                      <a:cubicBezTo>
                        <a:pt x="724365" y="312292"/>
                        <a:pt x="733213" y="312647"/>
                        <a:pt x="741680" y="314340"/>
                      </a:cubicBezTo>
                      <a:cubicBezTo>
                        <a:pt x="780988" y="308725"/>
                        <a:pt x="771885" y="319970"/>
                        <a:pt x="782320" y="299100"/>
                      </a:cubicBezTo>
                    </a:path>
                  </a:pathLst>
                </a:custGeom>
                <a:noFill/>
                <a:ln>
                  <a:solidFill>
                    <a:srgbClr val="A567C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95" name="Oval 94"/>
              <p:cNvSpPr/>
              <p:nvPr/>
            </p:nvSpPr>
            <p:spPr>
              <a:xfrm rot="16405820" flipH="1">
                <a:off x="7148227" y="3920669"/>
                <a:ext cx="124115" cy="13679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197" name="TextBox 196"/>
          <p:cNvSpPr txBox="1"/>
          <p:nvPr/>
        </p:nvSpPr>
        <p:spPr>
          <a:xfrm>
            <a:off x="11640455" y="6356292"/>
            <a:ext cx="427489" cy="400110"/>
          </a:xfrm>
          <a:prstGeom prst="rect">
            <a:avLst/>
          </a:prstGeom>
          <a:noFill/>
        </p:spPr>
        <p:txBody>
          <a:bodyPr wrap="none" rtlCol="0">
            <a:spAutoFit/>
          </a:bodyPr>
          <a:lstStyle/>
          <a:p>
            <a:r>
              <a:rPr lang="en-US" sz="2000" dirty="0">
                <a:latin typeface="Goudy Old Style" panose="02020502050305020303" pitchFamily="18" charset="0"/>
              </a:rPr>
              <a:t>37</a:t>
            </a:r>
          </a:p>
        </p:txBody>
      </p:sp>
    </p:spTree>
    <p:extLst>
      <p:ext uri="{BB962C8B-B14F-4D97-AF65-F5344CB8AC3E}">
        <p14:creationId xmlns:p14="http://schemas.microsoft.com/office/powerpoint/2010/main" val="154323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379" y="18197"/>
            <a:ext cx="9109933" cy="1143000"/>
          </a:xfrm>
        </p:spPr>
        <p:txBody>
          <a:bodyPr>
            <a:normAutofit fontScale="90000"/>
          </a:bodyPr>
          <a:lstStyle/>
          <a:p>
            <a:r>
              <a:rPr lang="en-US" dirty="0" smtClean="0">
                <a:latin typeface="Goudy Old Style" panose="02020502050305020303" pitchFamily="18" charset="0"/>
              </a:rPr>
              <a:t>Modeling </a:t>
            </a:r>
            <a:r>
              <a:rPr lang="en-US" dirty="0">
                <a:latin typeface="Goudy Old Style" panose="02020502050305020303" pitchFamily="18" charset="0"/>
              </a:rPr>
              <a:t>Epilepsy </a:t>
            </a:r>
            <a:r>
              <a:rPr lang="en-US" dirty="0" smtClean="0">
                <a:latin typeface="Goudy Old Style" panose="02020502050305020303" pitchFamily="18" charset="0"/>
              </a:rPr>
              <a:t>With Human Neurons</a:t>
            </a:r>
            <a:endParaRPr lang="en-US" dirty="0">
              <a:latin typeface="Goudy Old Style" panose="02020502050305020303" pitchFamily="18" charset="0"/>
            </a:endParaRPr>
          </a:p>
        </p:txBody>
      </p:sp>
      <p:sp>
        <p:nvSpPr>
          <p:cNvPr id="3" name="Content Placeholder 2"/>
          <p:cNvSpPr>
            <a:spLocks noGrp="1"/>
          </p:cNvSpPr>
          <p:nvPr>
            <p:ph idx="1"/>
          </p:nvPr>
        </p:nvSpPr>
        <p:spPr>
          <a:xfrm>
            <a:off x="1958252" y="1409716"/>
            <a:ext cx="8229600" cy="4525963"/>
          </a:xfrm>
        </p:spPr>
        <p:txBody>
          <a:bodyPr/>
          <a:lstStyle/>
          <a:p>
            <a:r>
              <a:rPr lang="en-US" sz="2400" dirty="0" err="1">
                <a:latin typeface="Goudy Old Style" panose="02020502050305020303" pitchFamily="18" charset="0"/>
              </a:rPr>
              <a:t>Hyperexcitable</a:t>
            </a:r>
            <a:r>
              <a:rPr lang="en-US" sz="2400" dirty="0">
                <a:latin typeface="Goudy Old Style" panose="02020502050305020303" pitchFamily="18" charset="0"/>
              </a:rPr>
              <a:t> neurons lead to seizures</a:t>
            </a:r>
          </a:p>
          <a:p>
            <a:r>
              <a:rPr lang="en-US" sz="2400" dirty="0">
                <a:latin typeface="Goudy Old Style" panose="02020502050305020303" pitchFamily="18" charset="0"/>
              </a:rPr>
              <a:t>Many forms of epilepsy are poorly treated</a:t>
            </a:r>
          </a:p>
          <a:p>
            <a:endParaRPr lang="en-US" sz="2400" dirty="0">
              <a:latin typeface="Goudy Old Style" panose="02020502050305020303" pitchFamily="18" charset="0"/>
            </a:endParaRPr>
          </a:p>
          <a:p>
            <a:endParaRPr lang="en-US" sz="2400" dirty="0"/>
          </a:p>
          <a:p>
            <a:endParaRPr lang="en-US" dirty="0"/>
          </a:p>
        </p:txBody>
      </p:sp>
      <p:grpSp>
        <p:nvGrpSpPr>
          <p:cNvPr id="5" name="Group 4"/>
          <p:cNvGrpSpPr/>
          <p:nvPr/>
        </p:nvGrpSpPr>
        <p:grpSpPr>
          <a:xfrm>
            <a:off x="1819785" y="3220321"/>
            <a:ext cx="8852502" cy="3351651"/>
            <a:chOff x="30103346" y="18932549"/>
            <a:chExt cx="13241220" cy="6935745"/>
          </a:xfrm>
        </p:grpSpPr>
        <p:pic>
          <p:nvPicPr>
            <p:cNvPr id="6"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V="1">
              <a:off x="34444195" y="21603335"/>
              <a:ext cx="3531968" cy="1899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http://www.atsdr.cdc.gov/training/pha_professional2/html/module3/images_s5/body.g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470414" y="19287953"/>
              <a:ext cx="2285414" cy="439606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0103346" y="23684019"/>
              <a:ext cx="3069111" cy="2101764"/>
            </a:xfrm>
            <a:prstGeom prst="rect">
              <a:avLst/>
            </a:prstGeom>
            <a:noFill/>
          </p:spPr>
          <p:txBody>
            <a:bodyPr wrap="square" rtlCol="0">
              <a:spAutoFit/>
            </a:bodyPr>
            <a:lstStyle/>
            <a:p>
              <a:pPr algn="ctr"/>
              <a:r>
                <a:rPr lang="en-US" sz="2000" dirty="0">
                  <a:latin typeface="Goudy Old Style" panose="02020502050305020303" pitchFamily="18" charset="0"/>
                </a:rPr>
                <a:t>Patient with epileptic phenotype</a:t>
              </a:r>
            </a:p>
          </p:txBody>
        </p:sp>
        <p:cxnSp>
          <p:nvCxnSpPr>
            <p:cNvPr id="9" name="Straight Arrow Connector 8"/>
            <p:cNvCxnSpPr/>
            <p:nvPr/>
          </p:nvCxnSpPr>
          <p:spPr>
            <a:xfrm>
              <a:off x="32851586" y="21087903"/>
              <a:ext cx="1286015" cy="0"/>
            </a:xfrm>
            <a:prstGeom prst="straightConnector1">
              <a:avLst/>
            </a:prstGeom>
            <a:ln w="381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3928418" y="23740270"/>
              <a:ext cx="4571999" cy="1464865"/>
            </a:xfrm>
            <a:prstGeom prst="rect">
              <a:avLst/>
            </a:prstGeom>
            <a:noFill/>
          </p:spPr>
          <p:txBody>
            <a:bodyPr wrap="square" rtlCol="0">
              <a:spAutoFit/>
            </a:bodyPr>
            <a:lstStyle/>
            <a:p>
              <a:pPr algn="ctr"/>
              <a:r>
                <a:rPr lang="en-US" sz="2000" dirty="0">
                  <a:latin typeface="Goudy Old Style" panose="02020502050305020303" pitchFamily="18" charset="0"/>
                </a:rPr>
                <a:t>Apply Drugs to iPSC-derived Neurons</a:t>
              </a:r>
            </a:p>
          </p:txBody>
        </p:sp>
        <p:cxnSp>
          <p:nvCxnSpPr>
            <p:cNvPr id="11" name="Straight Arrow Connector 10"/>
            <p:cNvCxnSpPr/>
            <p:nvPr/>
          </p:nvCxnSpPr>
          <p:spPr>
            <a:xfrm>
              <a:off x="38127462" y="21087903"/>
              <a:ext cx="1496537" cy="0"/>
            </a:xfrm>
            <a:prstGeom prst="straightConnector1">
              <a:avLst/>
            </a:prstGeom>
            <a:ln w="381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8788555" y="23766530"/>
              <a:ext cx="4556011" cy="2101764"/>
            </a:xfrm>
            <a:prstGeom prst="rect">
              <a:avLst/>
            </a:prstGeom>
            <a:noFill/>
          </p:spPr>
          <p:txBody>
            <a:bodyPr wrap="square" rtlCol="0">
              <a:spAutoFit/>
            </a:bodyPr>
            <a:lstStyle/>
            <a:p>
              <a:pPr algn="ctr"/>
              <a:r>
                <a:rPr lang="en-US" sz="2000" dirty="0">
                  <a:latin typeface="Goudy Old Style" panose="02020502050305020303" pitchFamily="18" charset="0"/>
                </a:rPr>
                <a:t>Reduce </a:t>
              </a:r>
              <a:r>
                <a:rPr lang="en-US" sz="2000" dirty="0" err="1">
                  <a:latin typeface="Goudy Old Style" panose="02020502050305020303" pitchFamily="18" charset="0"/>
                </a:rPr>
                <a:t>hyperexcitability</a:t>
              </a:r>
              <a:r>
                <a:rPr lang="en-US" sz="2000" dirty="0">
                  <a:latin typeface="Goudy Old Style" panose="02020502050305020303" pitchFamily="18" charset="0"/>
                </a:rPr>
                <a:t> to restore non-epileptic phenotype</a:t>
              </a:r>
            </a:p>
          </p:txBody>
        </p:sp>
        <p:grpSp>
          <p:nvGrpSpPr>
            <p:cNvPr id="13" name="Group 12"/>
            <p:cNvGrpSpPr/>
            <p:nvPr/>
          </p:nvGrpSpPr>
          <p:grpSpPr>
            <a:xfrm rot="2381334">
              <a:off x="37116091" y="18932549"/>
              <a:ext cx="1207032" cy="2514593"/>
              <a:chOff x="36042600" y="19050007"/>
              <a:chExt cx="1207032" cy="2514593"/>
            </a:xfrm>
          </p:grpSpPr>
          <p:grpSp>
            <p:nvGrpSpPr>
              <p:cNvPr id="17" name="Group 16"/>
              <p:cNvGrpSpPr/>
              <p:nvPr/>
            </p:nvGrpSpPr>
            <p:grpSpPr>
              <a:xfrm>
                <a:off x="36499800" y="19207714"/>
                <a:ext cx="533400" cy="2356886"/>
                <a:chOff x="35192371" y="18995750"/>
                <a:chExt cx="533400" cy="2356886"/>
              </a:xfrm>
            </p:grpSpPr>
            <p:sp>
              <p:nvSpPr>
                <p:cNvPr id="19" name="Rectangle 18"/>
                <p:cNvSpPr/>
                <p:nvPr/>
              </p:nvSpPr>
              <p:spPr>
                <a:xfrm>
                  <a:off x="35192371" y="18995750"/>
                  <a:ext cx="533400" cy="223083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5192371" y="20965342"/>
                  <a:ext cx="533400" cy="38729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Rectangle 17"/>
              <p:cNvSpPr/>
              <p:nvPr/>
            </p:nvSpPr>
            <p:spPr>
              <a:xfrm>
                <a:off x="36042600" y="19050007"/>
                <a:ext cx="1207032" cy="336924"/>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reeform 13"/>
            <p:cNvSpPr/>
            <p:nvPr/>
          </p:nvSpPr>
          <p:spPr>
            <a:xfrm rot="1041196">
              <a:off x="36573208" y="21010780"/>
              <a:ext cx="486709" cy="1104714"/>
            </a:xfrm>
            <a:custGeom>
              <a:avLst/>
              <a:gdLst>
                <a:gd name="connsiteX0" fmla="*/ 251666 w 495089"/>
                <a:gd name="connsiteY0" fmla="*/ 0 h 1085842"/>
                <a:gd name="connsiteX1" fmla="*/ 251666 w 495089"/>
                <a:gd name="connsiteY1" fmla="*/ 342900 h 1085842"/>
                <a:gd name="connsiteX2" fmla="*/ 4016 w 495089"/>
                <a:gd name="connsiteY2" fmla="*/ 876300 h 1085842"/>
                <a:gd name="connsiteX3" fmla="*/ 480266 w 495089"/>
                <a:gd name="connsiteY3" fmla="*/ 1047750 h 1085842"/>
                <a:gd name="connsiteX4" fmla="*/ 327866 w 495089"/>
                <a:gd name="connsiteY4" fmla="*/ 190500 h 1085842"/>
                <a:gd name="connsiteX0" fmla="*/ 251666 w 486709"/>
                <a:gd name="connsiteY0" fmla="*/ 5250 h 1104714"/>
                <a:gd name="connsiteX1" fmla="*/ 251666 w 486709"/>
                <a:gd name="connsiteY1" fmla="*/ 348150 h 1104714"/>
                <a:gd name="connsiteX2" fmla="*/ 4016 w 486709"/>
                <a:gd name="connsiteY2" fmla="*/ 881550 h 1104714"/>
                <a:gd name="connsiteX3" fmla="*/ 480266 w 486709"/>
                <a:gd name="connsiteY3" fmla="*/ 1053000 h 1104714"/>
                <a:gd name="connsiteX4" fmla="*/ 251728 w 486709"/>
                <a:gd name="connsiteY4" fmla="*/ 0 h 1104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709" h="1104714">
                  <a:moveTo>
                    <a:pt x="251666" y="5250"/>
                  </a:moveTo>
                  <a:cubicBezTo>
                    <a:pt x="272303" y="103675"/>
                    <a:pt x="292941" y="202100"/>
                    <a:pt x="251666" y="348150"/>
                  </a:cubicBezTo>
                  <a:cubicBezTo>
                    <a:pt x="210391" y="494200"/>
                    <a:pt x="-34084" y="764075"/>
                    <a:pt x="4016" y="881550"/>
                  </a:cubicBezTo>
                  <a:cubicBezTo>
                    <a:pt x="42116" y="999025"/>
                    <a:pt x="438981" y="1199925"/>
                    <a:pt x="480266" y="1053000"/>
                  </a:cubicBezTo>
                  <a:cubicBezTo>
                    <a:pt x="521551" y="906075"/>
                    <a:pt x="354915" y="371475"/>
                    <a:pt x="251728" y="0"/>
                  </a:cubicBezTo>
                </a:path>
              </a:pathLst>
            </a:cu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9"/>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9884265" y="19161241"/>
              <a:ext cx="2630112" cy="2038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0"/>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9884265" y="21402364"/>
              <a:ext cx="2630112" cy="1451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2" name="TextBox 21"/>
          <p:cNvSpPr txBox="1"/>
          <p:nvPr/>
        </p:nvSpPr>
        <p:spPr>
          <a:xfrm>
            <a:off x="11640455" y="6356292"/>
            <a:ext cx="441146" cy="400110"/>
          </a:xfrm>
          <a:prstGeom prst="rect">
            <a:avLst/>
          </a:prstGeom>
          <a:noFill/>
        </p:spPr>
        <p:txBody>
          <a:bodyPr wrap="none" rtlCol="0">
            <a:spAutoFit/>
          </a:bodyPr>
          <a:lstStyle/>
          <a:p>
            <a:r>
              <a:rPr lang="en-US" sz="2000" dirty="0">
                <a:latin typeface="Goudy Old Style" panose="02020502050305020303" pitchFamily="18" charset="0"/>
              </a:rPr>
              <a:t>38</a:t>
            </a:r>
          </a:p>
        </p:txBody>
      </p:sp>
    </p:spTree>
    <p:extLst>
      <p:ext uri="{BB962C8B-B14F-4D97-AF65-F5344CB8AC3E}">
        <p14:creationId xmlns:p14="http://schemas.microsoft.com/office/powerpoint/2010/main" val="23213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876" t="37619" r="55812" b="4603"/>
          <a:stretch/>
        </p:blipFill>
        <p:spPr>
          <a:xfrm>
            <a:off x="1632858" y="1005878"/>
            <a:ext cx="9339942" cy="4970378"/>
          </a:xfrm>
          <a:prstGeom prst="rect">
            <a:avLst/>
          </a:prstGeom>
        </p:spPr>
      </p:pic>
      <p:sp>
        <p:nvSpPr>
          <p:cNvPr id="3" name="TextBox 2"/>
          <p:cNvSpPr txBox="1"/>
          <p:nvPr/>
        </p:nvSpPr>
        <p:spPr>
          <a:xfrm>
            <a:off x="3126720" y="157179"/>
            <a:ext cx="5555688" cy="769441"/>
          </a:xfrm>
          <a:prstGeom prst="rect">
            <a:avLst/>
          </a:prstGeom>
          <a:noFill/>
        </p:spPr>
        <p:txBody>
          <a:bodyPr wrap="none" rtlCol="0">
            <a:spAutoFit/>
          </a:bodyPr>
          <a:lstStyle/>
          <a:p>
            <a:r>
              <a:rPr lang="en-US" sz="4400" dirty="0" err="1">
                <a:latin typeface="Goudy Old Style" panose="02020502050305020303" pitchFamily="18" charset="0"/>
                <a:cs typeface="Courier New" panose="02070309020205020404" pitchFamily="49" charset="0"/>
              </a:rPr>
              <a:t>iPS</a:t>
            </a:r>
            <a:r>
              <a:rPr lang="en-US" sz="4400" dirty="0">
                <a:latin typeface="Goudy Old Style" panose="02020502050305020303" pitchFamily="18" charset="0"/>
                <a:cs typeface="Courier New" panose="02070309020205020404" pitchFamily="49" charset="0"/>
              </a:rPr>
              <a:t> &amp; </a:t>
            </a:r>
            <a:r>
              <a:rPr lang="en-US" sz="4400" dirty="0" err="1">
                <a:latin typeface="Goudy Old Style" panose="02020502050305020303" pitchFamily="18" charset="0"/>
                <a:cs typeface="Courier New" panose="02070309020205020404" pitchFamily="49" charset="0"/>
              </a:rPr>
              <a:t>Dravet</a:t>
            </a:r>
            <a:r>
              <a:rPr lang="en-US" sz="4400" dirty="0">
                <a:latin typeface="Goudy Old Style" panose="02020502050305020303" pitchFamily="18" charset="0"/>
                <a:cs typeface="Courier New" panose="02070309020205020404" pitchFamily="49" charset="0"/>
              </a:rPr>
              <a:t> Syndrome</a:t>
            </a:r>
          </a:p>
        </p:txBody>
      </p:sp>
      <p:sp>
        <p:nvSpPr>
          <p:cNvPr id="5" name="TextBox 4"/>
          <p:cNvSpPr txBox="1"/>
          <p:nvPr/>
        </p:nvSpPr>
        <p:spPr>
          <a:xfrm>
            <a:off x="11640455" y="6356292"/>
            <a:ext cx="441146" cy="400110"/>
          </a:xfrm>
          <a:prstGeom prst="rect">
            <a:avLst/>
          </a:prstGeom>
          <a:noFill/>
        </p:spPr>
        <p:txBody>
          <a:bodyPr wrap="none" rtlCol="0">
            <a:spAutoFit/>
          </a:bodyPr>
          <a:lstStyle/>
          <a:p>
            <a:r>
              <a:rPr lang="en-US" sz="2000" dirty="0">
                <a:latin typeface="Goudy Old Style" panose="02020502050305020303" pitchFamily="18" charset="0"/>
              </a:rPr>
              <a:t>39</a:t>
            </a:r>
          </a:p>
        </p:txBody>
      </p:sp>
    </p:spTree>
    <p:extLst>
      <p:ext uri="{BB962C8B-B14F-4D97-AF65-F5344CB8AC3E}">
        <p14:creationId xmlns:p14="http://schemas.microsoft.com/office/powerpoint/2010/main" val="142441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85655" y="157179"/>
            <a:ext cx="5881225" cy="769441"/>
          </a:xfrm>
          <a:prstGeom prst="rect">
            <a:avLst/>
          </a:prstGeom>
          <a:noFill/>
        </p:spPr>
        <p:txBody>
          <a:bodyPr wrap="none" rtlCol="0">
            <a:spAutoFit/>
          </a:bodyPr>
          <a:lstStyle/>
          <a:p>
            <a:r>
              <a:rPr lang="en-US" sz="4400" dirty="0" err="1">
                <a:latin typeface="Goudy Old Style" panose="02020502050305020303" pitchFamily="18" charset="0"/>
                <a:cs typeface="Courier New" panose="02070309020205020404" pitchFamily="49" charset="0"/>
              </a:rPr>
              <a:t>iPS</a:t>
            </a:r>
            <a:r>
              <a:rPr lang="en-US" sz="4400" dirty="0">
                <a:latin typeface="Goudy Old Style" panose="02020502050305020303" pitchFamily="18" charset="0"/>
                <a:cs typeface="Courier New" panose="02070309020205020404" pitchFamily="49" charset="0"/>
              </a:rPr>
              <a:t> &amp; </a:t>
            </a:r>
            <a:r>
              <a:rPr lang="en-US" sz="4400" dirty="0">
                <a:latin typeface="Goudy Old Style" panose="02020502050305020303" pitchFamily="18" charset="0"/>
                <a:cs typeface="Courier New" panose="02070309020205020404" pitchFamily="49" charset="0"/>
              </a:rPr>
              <a:t>SCN1A </a:t>
            </a:r>
            <a:r>
              <a:rPr lang="en-US" sz="4400" dirty="0" smtClean="0">
                <a:latin typeface="Goudy Old Style" panose="02020502050305020303" pitchFamily="18" charset="0"/>
                <a:cs typeface="Courier New" panose="02070309020205020404" pitchFamily="49" charset="0"/>
              </a:rPr>
              <a:t>Mutations</a:t>
            </a:r>
            <a:endParaRPr lang="en-US" sz="4400" dirty="0">
              <a:latin typeface="Goudy Old Style" panose="02020502050305020303" pitchFamily="18" charset="0"/>
              <a:cs typeface="Courier New" panose="02070309020205020404" pitchFamily="49" charset="0"/>
            </a:endParaRPr>
          </a:p>
        </p:txBody>
      </p:sp>
      <p:pic>
        <p:nvPicPr>
          <p:cNvPr id="4" name="Picture 3"/>
          <p:cNvPicPr>
            <a:picLocks noChangeAspect="1"/>
          </p:cNvPicPr>
          <p:nvPr/>
        </p:nvPicPr>
        <p:blipFill rotWithShape="1">
          <a:blip r:embed="rId2"/>
          <a:srcRect l="10682" t="14762" r="52987" b="17302"/>
          <a:stretch/>
        </p:blipFill>
        <p:spPr>
          <a:xfrm>
            <a:off x="1218264" y="1219432"/>
            <a:ext cx="9372600" cy="5377310"/>
          </a:xfrm>
          <a:prstGeom prst="rect">
            <a:avLst/>
          </a:prstGeom>
        </p:spPr>
      </p:pic>
      <p:sp>
        <p:nvSpPr>
          <p:cNvPr id="7" name="TextBox 6"/>
          <p:cNvSpPr txBox="1"/>
          <p:nvPr/>
        </p:nvSpPr>
        <p:spPr>
          <a:xfrm>
            <a:off x="11640455" y="6356292"/>
            <a:ext cx="441146" cy="400110"/>
          </a:xfrm>
          <a:prstGeom prst="rect">
            <a:avLst/>
          </a:prstGeom>
          <a:noFill/>
        </p:spPr>
        <p:txBody>
          <a:bodyPr wrap="none" rtlCol="0">
            <a:spAutoFit/>
          </a:bodyPr>
          <a:lstStyle/>
          <a:p>
            <a:r>
              <a:rPr lang="en-US" sz="2000" dirty="0">
                <a:latin typeface="Goudy Old Style" panose="02020502050305020303" pitchFamily="18" charset="0"/>
              </a:rPr>
              <a:t>40</a:t>
            </a:r>
          </a:p>
        </p:txBody>
      </p:sp>
      <p:sp>
        <p:nvSpPr>
          <p:cNvPr id="5" name="TextBox 4"/>
          <p:cNvSpPr txBox="1"/>
          <p:nvPr/>
        </p:nvSpPr>
        <p:spPr>
          <a:xfrm>
            <a:off x="9473562" y="6430097"/>
            <a:ext cx="1682255" cy="400110"/>
          </a:xfrm>
          <a:prstGeom prst="rect">
            <a:avLst/>
          </a:prstGeom>
          <a:noFill/>
        </p:spPr>
        <p:txBody>
          <a:bodyPr wrap="none" rtlCol="0">
            <a:spAutoFit/>
          </a:bodyPr>
          <a:lstStyle/>
          <a:p>
            <a:r>
              <a:rPr lang="en-US" sz="2000" dirty="0" smtClean="0">
                <a:latin typeface="Goudy Old Style" panose="02020502050305020303" pitchFamily="18" charset="0"/>
              </a:rPr>
              <a:t>Liu </a:t>
            </a:r>
            <a:r>
              <a:rPr lang="en-US" sz="2000" dirty="0">
                <a:latin typeface="Goudy Old Style" panose="02020502050305020303" pitchFamily="18" charset="0"/>
              </a:rPr>
              <a:t>et al., </a:t>
            </a:r>
            <a:r>
              <a:rPr lang="en-US" sz="2000" dirty="0" smtClean="0">
                <a:latin typeface="Goudy Old Style" panose="02020502050305020303" pitchFamily="18" charset="0"/>
              </a:rPr>
              <a:t>2013</a:t>
            </a:r>
            <a:endParaRPr lang="en-US" sz="2000" dirty="0">
              <a:latin typeface="Goudy Old Style" panose="02020502050305020303" pitchFamily="18" charset="0"/>
            </a:endParaRPr>
          </a:p>
        </p:txBody>
      </p:sp>
    </p:spTree>
    <p:extLst>
      <p:ext uri="{BB962C8B-B14F-4D97-AF65-F5344CB8AC3E}">
        <p14:creationId xmlns:p14="http://schemas.microsoft.com/office/powerpoint/2010/main" val="103022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5162" t="17301" r="58831" b="8095"/>
          <a:stretch/>
        </p:blipFill>
        <p:spPr>
          <a:xfrm>
            <a:off x="2769270" y="1012373"/>
            <a:ext cx="6270588" cy="5519057"/>
          </a:xfrm>
          <a:prstGeom prst="rect">
            <a:avLst/>
          </a:prstGeom>
        </p:spPr>
      </p:pic>
      <p:sp>
        <p:nvSpPr>
          <p:cNvPr id="6" name="TextBox 5"/>
          <p:cNvSpPr txBox="1"/>
          <p:nvPr/>
        </p:nvSpPr>
        <p:spPr>
          <a:xfrm>
            <a:off x="11640455" y="6356292"/>
            <a:ext cx="421590" cy="400110"/>
          </a:xfrm>
          <a:prstGeom prst="rect">
            <a:avLst/>
          </a:prstGeom>
          <a:noFill/>
        </p:spPr>
        <p:txBody>
          <a:bodyPr wrap="none" rtlCol="0">
            <a:spAutoFit/>
          </a:bodyPr>
          <a:lstStyle/>
          <a:p>
            <a:r>
              <a:rPr lang="en-US" sz="2000" dirty="0">
                <a:latin typeface="Goudy Old Style" panose="02020502050305020303" pitchFamily="18" charset="0"/>
              </a:rPr>
              <a:t>41</a:t>
            </a:r>
          </a:p>
        </p:txBody>
      </p:sp>
      <p:sp>
        <p:nvSpPr>
          <p:cNvPr id="5" name="TextBox 4"/>
          <p:cNvSpPr txBox="1"/>
          <p:nvPr/>
        </p:nvSpPr>
        <p:spPr>
          <a:xfrm>
            <a:off x="9473562" y="6430097"/>
            <a:ext cx="1682255" cy="400110"/>
          </a:xfrm>
          <a:prstGeom prst="rect">
            <a:avLst/>
          </a:prstGeom>
          <a:noFill/>
        </p:spPr>
        <p:txBody>
          <a:bodyPr wrap="none" rtlCol="0">
            <a:spAutoFit/>
          </a:bodyPr>
          <a:lstStyle/>
          <a:p>
            <a:r>
              <a:rPr lang="en-US" sz="2000" dirty="0" smtClean="0">
                <a:latin typeface="Goudy Old Style" panose="02020502050305020303" pitchFamily="18" charset="0"/>
              </a:rPr>
              <a:t>Liu </a:t>
            </a:r>
            <a:r>
              <a:rPr lang="en-US" sz="2000" dirty="0">
                <a:latin typeface="Goudy Old Style" panose="02020502050305020303" pitchFamily="18" charset="0"/>
              </a:rPr>
              <a:t>et al., </a:t>
            </a:r>
            <a:r>
              <a:rPr lang="en-US" sz="2000" dirty="0" smtClean="0">
                <a:latin typeface="Goudy Old Style" panose="02020502050305020303" pitchFamily="18" charset="0"/>
              </a:rPr>
              <a:t>2013</a:t>
            </a:r>
            <a:endParaRPr lang="en-US" sz="2000" dirty="0">
              <a:latin typeface="Goudy Old Style" panose="02020502050305020303" pitchFamily="18" charset="0"/>
            </a:endParaRPr>
          </a:p>
        </p:txBody>
      </p:sp>
      <p:sp>
        <p:nvSpPr>
          <p:cNvPr id="7" name="TextBox 6"/>
          <p:cNvSpPr txBox="1"/>
          <p:nvPr/>
        </p:nvSpPr>
        <p:spPr>
          <a:xfrm>
            <a:off x="2685655" y="157179"/>
            <a:ext cx="5881225" cy="769441"/>
          </a:xfrm>
          <a:prstGeom prst="rect">
            <a:avLst/>
          </a:prstGeom>
          <a:noFill/>
        </p:spPr>
        <p:txBody>
          <a:bodyPr wrap="none" rtlCol="0">
            <a:spAutoFit/>
          </a:bodyPr>
          <a:lstStyle/>
          <a:p>
            <a:r>
              <a:rPr lang="en-US" sz="4400" dirty="0" err="1">
                <a:latin typeface="Goudy Old Style" panose="02020502050305020303" pitchFamily="18" charset="0"/>
                <a:cs typeface="Courier New" panose="02070309020205020404" pitchFamily="49" charset="0"/>
              </a:rPr>
              <a:t>iPS</a:t>
            </a:r>
            <a:r>
              <a:rPr lang="en-US" sz="4400" dirty="0">
                <a:latin typeface="Goudy Old Style" panose="02020502050305020303" pitchFamily="18" charset="0"/>
                <a:cs typeface="Courier New" panose="02070309020205020404" pitchFamily="49" charset="0"/>
              </a:rPr>
              <a:t> &amp; </a:t>
            </a:r>
            <a:r>
              <a:rPr lang="en-US" sz="4400" dirty="0">
                <a:latin typeface="Goudy Old Style" panose="02020502050305020303" pitchFamily="18" charset="0"/>
                <a:cs typeface="Courier New" panose="02070309020205020404" pitchFamily="49" charset="0"/>
              </a:rPr>
              <a:t>SCN1A </a:t>
            </a:r>
            <a:r>
              <a:rPr lang="en-US" sz="4400" dirty="0" smtClean="0">
                <a:latin typeface="Goudy Old Style" panose="02020502050305020303" pitchFamily="18" charset="0"/>
                <a:cs typeface="Courier New" panose="02070309020205020404" pitchFamily="49" charset="0"/>
              </a:rPr>
              <a:t>Mutations</a:t>
            </a:r>
            <a:endParaRPr lang="en-US" sz="4400" dirty="0">
              <a:latin typeface="Goudy Old Style" panose="02020502050305020303" pitchFamily="18" charset="0"/>
              <a:cs typeface="Courier New" panose="02070309020205020404" pitchFamily="49" charset="0"/>
            </a:endParaRPr>
          </a:p>
        </p:txBody>
      </p:sp>
    </p:spTree>
    <p:extLst>
      <p:ext uri="{BB962C8B-B14F-4D97-AF65-F5344CB8AC3E}">
        <p14:creationId xmlns:p14="http://schemas.microsoft.com/office/powerpoint/2010/main" val="3625161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3019245" y="888520"/>
            <a:ext cx="5926347" cy="5357004"/>
          </a:xfrm>
          <a:prstGeom prst="roundRect">
            <a:avLst/>
          </a:prstGeom>
          <a:solidFill>
            <a:schemeClr val="tx1"/>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558762" y="157179"/>
            <a:ext cx="4879606" cy="769441"/>
          </a:xfrm>
          <a:prstGeom prst="rect">
            <a:avLst/>
          </a:prstGeom>
          <a:noFill/>
        </p:spPr>
        <p:txBody>
          <a:bodyPr wrap="none" rtlCol="0">
            <a:spAutoFit/>
          </a:bodyPr>
          <a:lstStyle/>
          <a:p>
            <a:r>
              <a:rPr lang="en-US" sz="4400" dirty="0">
                <a:latin typeface="Goudy Old Style" panose="02020502050305020303" pitchFamily="18" charset="0"/>
                <a:cs typeface="Courier New" panose="02070309020205020404" pitchFamily="49" charset="0"/>
              </a:rPr>
              <a:t>Alternative Strategies</a:t>
            </a:r>
          </a:p>
        </p:txBody>
      </p:sp>
      <p:pic>
        <p:nvPicPr>
          <p:cNvPr id="53" name="Picture 5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6163" y="1057694"/>
            <a:ext cx="1902267" cy="2301808"/>
          </a:xfrm>
          <a:prstGeom prst="rect">
            <a:avLst/>
          </a:prstGeom>
        </p:spPr>
      </p:pic>
      <p:pic>
        <p:nvPicPr>
          <p:cNvPr id="2" name="Picture 1"/>
          <p:cNvPicPr>
            <a:picLocks noChangeAspect="1"/>
          </p:cNvPicPr>
          <p:nvPr/>
        </p:nvPicPr>
        <p:blipFill>
          <a:blip r:embed="rId3"/>
          <a:stretch>
            <a:fillRect/>
          </a:stretch>
        </p:blipFill>
        <p:spPr>
          <a:xfrm>
            <a:off x="3905131" y="3266120"/>
            <a:ext cx="3990753" cy="2558417"/>
          </a:xfrm>
          <a:prstGeom prst="rect">
            <a:avLst/>
          </a:prstGeom>
        </p:spPr>
      </p:pic>
      <p:sp>
        <p:nvSpPr>
          <p:cNvPr id="3" name="Lightning Bolt 2"/>
          <p:cNvSpPr/>
          <p:nvPr/>
        </p:nvSpPr>
        <p:spPr>
          <a:xfrm>
            <a:off x="5259048" y="2068038"/>
            <a:ext cx="266700" cy="317500"/>
          </a:xfrm>
          <a:prstGeom prst="lightningBol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Lightning Bolt 53"/>
          <p:cNvSpPr/>
          <p:nvPr/>
        </p:nvSpPr>
        <p:spPr>
          <a:xfrm rot="2713748">
            <a:off x="5445877" y="1984686"/>
            <a:ext cx="266700" cy="317500"/>
          </a:xfrm>
          <a:prstGeom prst="lightningBol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Lightning Bolt 54"/>
          <p:cNvSpPr/>
          <p:nvPr/>
        </p:nvSpPr>
        <p:spPr>
          <a:xfrm rot="5400000">
            <a:off x="5635283" y="2075624"/>
            <a:ext cx="266700" cy="317500"/>
          </a:xfrm>
          <a:prstGeom prst="lightningBol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1640455" y="6356292"/>
            <a:ext cx="312906" cy="400110"/>
          </a:xfrm>
          <a:prstGeom prst="rect">
            <a:avLst/>
          </a:prstGeom>
          <a:noFill/>
        </p:spPr>
        <p:txBody>
          <a:bodyPr wrap="none" rtlCol="0">
            <a:spAutoFit/>
          </a:bodyPr>
          <a:lstStyle/>
          <a:p>
            <a:r>
              <a:rPr lang="en-US" sz="2000" dirty="0">
                <a:latin typeface="Goudy Old Style" panose="02020502050305020303" pitchFamily="18" charset="0"/>
              </a:rPr>
              <a:t>1</a:t>
            </a:r>
          </a:p>
        </p:txBody>
      </p:sp>
    </p:spTree>
    <p:extLst>
      <p:ext uri="{BB962C8B-B14F-4D97-AF65-F5344CB8AC3E}">
        <p14:creationId xmlns:p14="http://schemas.microsoft.com/office/powerpoint/2010/main" val="2947813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7467" t="24603" r="46948" b="36349"/>
          <a:stretch/>
        </p:blipFill>
        <p:spPr>
          <a:xfrm>
            <a:off x="359230" y="1763488"/>
            <a:ext cx="11593286" cy="3046953"/>
          </a:xfrm>
          <a:prstGeom prst="rect">
            <a:avLst/>
          </a:prstGeom>
        </p:spPr>
      </p:pic>
      <p:sp>
        <p:nvSpPr>
          <p:cNvPr id="5" name="Rectangle 4"/>
          <p:cNvSpPr/>
          <p:nvPr/>
        </p:nvSpPr>
        <p:spPr>
          <a:xfrm>
            <a:off x="606056" y="1881962"/>
            <a:ext cx="10887739" cy="637953"/>
          </a:xfrm>
          <a:prstGeom prst="rect">
            <a:avLst/>
          </a:prstGeom>
          <a:solidFill>
            <a:srgbClr val="FFFF00">
              <a:alpha val="2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1640455" y="6356292"/>
            <a:ext cx="441146" cy="400110"/>
          </a:xfrm>
          <a:prstGeom prst="rect">
            <a:avLst/>
          </a:prstGeom>
          <a:noFill/>
        </p:spPr>
        <p:txBody>
          <a:bodyPr wrap="none" rtlCol="0">
            <a:spAutoFit/>
          </a:bodyPr>
          <a:lstStyle/>
          <a:p>
            <a:r>
              <a:rPr lang="en-US" sz="2000" dirty="0">
                <a:latin typeface="Goudy Old Style" panose="02020502050305020303" pitchFamily="18" charset="0"/>
              </a:rPr>
              <a:t>42</a:t>
            </a:r>
          </a:p>
        </p:txBody>
      </p:sp>
      <p:sp>
        <p:nvSpPr>
          <p:cNvPr id="8" name="TextBox 7"/>
          <p:cNvSpPr txBox="1"/>
          <p:nvPr/>
        </p:nvSpPr>
        <p:spPr>
          <a:xfrm>
            <a:off x="2685655" y="157179"/>
            <a:ext cx="5881225" cy="769441"/>
          </a:xfrm>
          <a:prstGeom prst="rect">
            <a:avLst/>
          </a:prstGeom>
          <a:noFill/>
        </p:spPr>
        <p:txBody>
          <a:bodyPr wrap="none" rtlCol="0">
            <a:spAutoFit/>
          </a:bodyPr>
          <a:lstStyle/>
          <a:p>
            <a:r>
              <a:rPr lang="en-US" sz="4400" dirty="0" err="1">
                <a:latin typeface="Goudy Old Style" panose="02020502050305020303" pitchFamily="18" charset="0"/>
                <a:cs typeface="Courier New" panose="02070309020205020404" pitchFamily="49" charset="0"/>
              </a:rPr>
              <a:t>iPS</a:t>
            </a:r>
            <a:r>
              <a:rPr lang="en-US" sz="4400" dirty="0">
                <a:latin typeface="Goudy Old Style" panose="02020502050305020303" pitchFamily="18" charset="0"/>
                <a:cs typeface="Courier New" panose="02070309020205020404" pitchFamily="49" charset="0"/>
              </a:rPr>
              <a:t> &amp; </a:t>
            </a:r>
            <a:r>
              <a:rPr lang="en-US" sz="4400" dirty="0">
                <a:latin typeface="Goudy Old Style" panose="02020502050305020303" pitchFamily="18" charset="0"/>
                <a:cs typeface="Courier New" panose="02070309020205020404" pitchFamily="49" charset="0"/>
              </a:rPr>
              <a:t>SCN1A </a:t>
            </a:r>
            <a:r>
              <a:rPr lang="en-US" sz="4400" dirty="0" smtClean="0">
                <a:latin typeface="Goudy Old Style" panose="02020502050305020303" pitchFamily="18" charset="0"/>
                <a:cs typeface="Courier New" panose="02070309020205020404" pitchFamily="49" charset="0"/>
              </a:rPr>
              <a:t>Mutations</a:t>
            </a:r>
            <a:endParaRPr lang="en-US" sz="4400" dirty="0">
              <a:latin typeface="Goudy Old Style" panose="02020502050305020303" pitchFamily="18" charset="0"/>
              <a:cs typeface="Courier New" panose="02070309020205020404" pitchFamily="49" charset="0"/>
            </a:endParaRPr>
          </a:p>
        </p:txBody>
      </p:sp>
    </p:spTree>
    <p:extLst>
      <p:ext uri="{BB962C8B-B14F-4D97-AF65-F5344CB8AC3E}">
        <p14:creationId xmlns:p14="http://schemas.microsoft.com/office/powerpoint/2010/main" val="326096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45840" y="320952"/>
            <a:ext cx="5555688" cy="769441"/>
          </a:xfrm>
          <a:prstGeom prst="rect">
            <a:avLst/>
          </a:prstGeom>
          <a:noFill/>
        </p:spPr>
        <p:txBody>
          <a:bodyPr wrap="square" rtlCol="0">
            <a:spAutoFit/>
          </a:bodyPr>
          <a:lstStyle/>
          <a:p>
            <a:r>
              <a:rPr lang="en-US" sz="4400" dirty="0">
                <a:latin typeface="Goudy Old Style" panose="02020502050305020303" pitchFamily="18" charset="0"/>
                <a:cs typeface="Courier New" panose="02070309020205020404" pitchFamily="49" charset="0"/>
              </a:rPr>
              <a:t>Pick Your Poison</a:t>
            </a:r>
          </a:p>
        </p:txBody>
      </p:sp>
      <p:pic>
        <p:nvPicPr>
          <p:cNvPr id="2050" name="Picture 2" descr="Image result for mou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773" y="2487849"/>
            <a:ext cx="3373940" cy="22615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zebrafi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4137" y="3070947"/>
            <a:ext cx="2857500" cy="109537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7814" y="2712468"/>
            <a:ext cx="2095500" cy="15716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640455" y="6356292"/>
            <a:ext cx="441146" cy="400110"/>
          </a:xfrm>
          <a:prstGeom prst="rect">
            <a:avLst/>
          </a:prstGeom>
          <a:noFill/>
        </p:spPr>
        <p:txBody>
          <a:bodyPr wrap="none" rtlCol="0">
            <a:spAutoFit/>
          </a:bodyPr>
          <a:lstStyle/>
          <a:p>
            <a:r>
              <a:rPr lang="en-US" sz="2000" dirty="0">
                <a:latin typeface="Goudy Old Style" panose="02020502050305020303" pitchFamily="18" charset="0"/>
              </a:rPr>
              <a:t>43</a:t>
            </a:r>
          </a:p>
        </p:txBody>
      </p:sp>
    </p:spTree>
    <p:extLst>
      <p:ext uri="{BB962C8B-B14F-4D97-AF65-F5344CB8AC3E}">
        <p14:creationId xmlns:p14="http://schemas.microsoft.com/office/powerpoint/2010/main" val="3840427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dissolve">
                                      <p:cBhvr>
                                        <p:cTn id="7" dur="500"/>
                                        <p:tgtEl>
                                          <p:spTgt spid="2050"/>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dissolve">
                                      <p:cBhvr>
                                        <p:cTn id="11" dur="500"/>
                                        <p:tgtEl>
                                          <p:spTgt spid="2052"/>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dissolve">
                                      <p:cBhvr>
                                        <p:cTn id="15"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3019245" y="888520"/>
            <a:ext cx="5926347" cy="5357004"/>
          </a:xfrm>
          <a:prstGeom prst="roundRect">
            <a:avLst/>
          </a:prstGeom>
          <a:solidFill>
            <a:schemeClr val="tx1"/>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223003" y="157179"/>
            <a:ext cx="3510898" cy="769441"/>
          </a:xfrm>
          <a:prstGeom prst="rect">
            <a:avLst/>
          </a:prstGeom>
          <a:noFill/>
        </p:spPr>
        <p:txBody>
          <a:bodyPr wrap="none" rtlCol="0">
            <a:spAutoFit/>
          </a:bodyPr>
          <a:lstStyle/>
          <a:p>
            <a:r>
              <a:rPr lang="en-US" sz="4400" dirty="0">
                <a:latin typeface="Goudy Old Style" panose="02020502050305020303" pitchFamily="18" charset="0"/>
                <a:cs typeface="Courier New" panose="02070309020205020404" pitchFamily="49" charset="0"/>
              </a:rPr>
              <a:t>Epilepsy Drugs</a:t>
            </a:r>
          </a:p>
        </p:txBody>
      </p:sp>
      <p:sp>
        <p:nvSpPr>
          <p:cNvPr id="26" name="TextBox 25"/>
          <p:cNvSpPr txBox="1"/>
          <p:nvPr/>
        </p:nvSpPr>
        <p:spPr>
          <a:xfrm>
            <a:off x="4553800" y="1849473"/>
            <a:ext cx="915635" cy="523220"/>
          </a:xfrm>
          <a:prstGeom prst="rect">
            <a:avLst/>
          </a:prstGeom>
          <a:noFill/>
        </p:spPr>
        <p:txBody>
          <a:bodyPr wrap="none" rtlCol="0">
            <a:spAutoFit/>
          </a:bodyPr>
          <a:lstStyle/>
          <a:p>
            <a:r>
              <a:rPr lang="en-US" sz="2800" u="sng" dirty="0">
                <a:solidFill>
                  <a:schemeClr val="bg1"/>
                </a:solidFill>
                <a:latin typeface="Goudy Old Style" panose="02020502050305020303" pitchFamily="18" charset="0"/>
                <a:cs typeface="Courier New" panose="02070309020205020404" pitchFamily="49" charset="0"/>
              </a:rPr>
              <a:t>Drug</a:t>
            </a:r>
          </a:p>
        </p:txBody>
      </p:sp>
      <p:sp>
        <p:nvSpPr>
          <p:cNvPr id="27" name="TextBox 26"/>
          <p:cNvSpPr txBox="1"/>
          <p:nvPr/>
        </p:nvSpPr>
        <p:spPr>
          <a:xfrm>
            <a:off x="7049350" y="1849473"/>
            <a:ext cx="793935" cy="523220"/>
          </a:xfrm>
          <a:prstGeom prst="rect">
            <a:avLst/>
          </a:prstGeom>
          <a:noFill/>
        </p:spPr>
        <p:txBody>
          <a:bodyPr wrap="none" rtlCol="0">
            <a:spAutoFit/>
          </a:bodyPr>
          <a:lstStyle/>
          <a:p>
            <a:r>
              <a:rPr lang="en-US" sz="2800" u="sng" dirty="0">
                <a:solidFill>
                  <a:schemeClr val="bg1"/>
                </a:solidFill>
                <a:latin typeface="Goudy Old Style" panose="02020502050305020303" pitchFamily="18" charset="0"/>
                <a:cs typeface="Courier New" panose="02070309020205020404" pitchFamily="49" charset="0"/>
              </a:rPr>
              <a:t>Year</a:t>
            </a:r>
          </a:p>
        </p:txBody>
      </p:sp>
      <p:sp>
        <p:nvSpPr>
          <p:cNvPr id="24" name="TextBox 23"/>
          <p:cNvSpPr txBox="1"/>
          <p:nvPr/>
        </p:nvSpPr>
        <p:spPr>
          <a:xfrm>
            <a:off x="4422137" y="3042879"/>
            <a:ext cx="1449436" cy="400110"/>
          </a:xfrm>
          <a:prstGeom prst="rect">
            <a:avLst/>
          </a:prstGeom>
          <a:noFill/>
        </p:spPr>
        <p:txBody>
          <a:bodyPr wrap="none" rtlCol="0">
            <a:spAutoFit/>
          </a:bodyPr>
          <a:lstStyle/>
          <a:p>
            <a:r>
              <a:rPr lang="en-US" sz="2000" dirty="0">
                <a:solidFill>
                  <a:schemeClr val="bg1"/>
                </a:solidFill>
                <a:latin typeface="Goudy Old Style" panose="02020502050305020303" pitchFamily="18" charset="0"/>
                <a:cs typeface="Courier New" panose="02070309020205020404" pitchFamily="49" charset="0"/>
              </a:rPr>
              <a:t>Clonazepam</a:t>
            </a:r>
          </a:p>
        </p:txBody>
      </p:sp>
      <p:sp>
        <p:nvSpPr>
          <p:cNvPr id="29" name="TextBox 28"/>
          <p:cNvSpPr txBox="1"/>
          <p:nvPr/>
        </p:nvSpPr>
        <p:spPr>
          <a:xfrm>
            <a:off x="4422137" y="4190544"/>
            <a:ext cx="1592103" cy="400110"/>
          </a:xfrm>
          <a:prstGeom prst="rect">
            <a:avLst/>
          </a:prstGeom>
          <a:noFill/>
        </p:spPr>
        <p:txBody>
          <a:bodyPr wrap="none" rtlCol="0">
            <a:spAutoFit/>
          </a:bodyPr>
          <a:lstStyle/>
          <a:p>
            <a:r>
              <a:rPr lang="en-US" sz="2000" dirty="0">
                <a:solidFill>
                  <a:schemeClr val="bg1"/>
                </a:solidFill>
                <a:latin typeface="Goudy Old Style" panose="02020502050305020303" pitchFamily="18" charset="0"/>
                <a:cs typeface="Courier New" panose="02070309020205020404" pitchFamily="49" charset="0"/>
              </a:rPr>
              <a:t>Ethosuximide</a:t>
            </a:r>
          </a:p>
        </p:txBody>
      </p:sp>
      <p:sp>
        <p:nvSpPr>
          <p:cNvPr id="32" name="TextBox 31"/>
          <p:cNvSpPr txBox="1"/>
          <p:nvPr/>
        </p:nvSpPr>
        <p:spPr>
          <a:xfrm>
            <a:off x="4422137" y="3807989"/>
            <a:ext cx="1153201" cy="400110"/>
          </a:xfrm>
          <a:prstGeom prst="rect">
            <a:avLst/>
          </a:prstGeom>
          <a:noFill/>
        </p:spPr>
        <p:txBody>
          <a:bodyPr wrap="none" rtlCol="0">
            <a:spAutoFit/>
          </a:bodyPr>
          <a:lstStyle/>
          <a:p>
            <a:r>
              <a:rPr lang="en-US" sz="2000" dirty="0">
                <a:solidFill>
                  <a:schemeClr val="bg1"/>
                </a:solidFill>
                <a:latin typeface="Goudy Old Style" panose="02020502050305020303" pitchFamily="18" charset="0"/>
                <a:cs typeface="Courier New" panose="02070309020205020404" pitchFamily="49" charset="0"/>
              </a:rPr>
              <a:t>Valproate</a:t>
            </a:r>
          </a:p>
        </p:txBody>
      </p:sp>
      <p:sp>
        <p:nvSpPr>
          <p:cNvPr id="35" name="TextBox 34"/>
          <p:cNvSpPr txBox="1"/>
          <p:nvPr/>
        </p:nvSpPr>
        <p:spPr>
          <a:xfrm>
            <a:off x="4422137" y="5338210"/>
            <a:ext cx="1216680" cy="400110"/>
          </a:xfrm>
          <a:prstGeom prst="rect">
            <a:avLst/>
          </a:prstGeom>
          <a:noFill/>
        </p:spPr>
        <p:txBody>
          <a:bodyPr wrap="none" rtlCol="0">
            <a:spAutoFit/>
          </a:bodyPr>
          <a:lstStyle/>
          <a:p>
            <a:r>
              <a:rPr lang="en-US" sz="2000" dirty="0">
                <a:solidFill>
                  <a:schemeClr val="bg1"/>
                </a:solidFill>
                <a:latin typeface="Goudy Old Style" panose="02020502050305020303" pitchFamily="18" charset="0"/>
                <a:cs typeface="Courier New" panose="02070309020205020404" pitchFamily="49" charset="0"/>
              </a:rPr>
              <a:t>Phenytoin</a:t>
            </a:r>
          </a:p>
        </p:txBody>
      </p:sp>
      <p:sp>
        <p:nvSpPr>
          <p:cNvPr id="38" name="TextBox 37"/>
          <p:cNvSpPr txBox="1"/>
          <p:nvPr/>
        </p:nvSpPr>
        <p:spPr>
          <a:xfrm>
            <a:off x="4422137" y="4573099"/>
            <a:ext cx="1652632" cy="400110"/>
          </a:xfrm>
          <a:prstGeom prst="rect">
            <a:avLst/>
          </a:prstGeom>
          <a:noFill/>
        </p:spPr>
        <p:txBody>
          <a:bodyPr wrap="none" rtlCol="0">
            <a:spAutoFit/>
          </a:bodyPr>
          <a:lstStyle/>
          <a:p>
            <a:r>
              <a:rPr lang="en-US" sz="2000" dirty="0">
                <a:solidFill>
                  <a:schemeClr val="bg1"/>
                </a:solidFill>
                <a:latin typeface="Goudy Old Style" panose="02020502050305020303" pitchFamily="18" charset="0"/>
                <a:cs typeface="Courier New" panose="02070309020205020404" pitchFamily="49" charset="0"/>
              </a:rPr>
              <a:t>Acetazolamide</a:t>
            </a:r>
          </a:p>
        </p:txBody>
      </p:sp>
      <p:sp>
        <p:nvSpPr>
          <p:cNvPr id="41" name="TextBox 40"/>
          <p:cNvSpPr txBox="1"/>
          <p:nvPr/>
        </p:nvSpPr>
        <p:spPr>
          <a:xfrm>
            <a:off x="4422137" y="4955654"/>
            <a:ext cx="1615442" cy="400110"/>
          </a:xfrm>
          <a:prstGeom prst="rect">
            <a:avLst/>
          </a:prstGeom>
          <a:noFill/>
        </p:spPr>
        <p:txBody>
          <a:bodyPr wrap="none" rtlCol="0">
            <a:spAutoFit/>
          </a:bodyPr>
          <a:lstStyle/>
          <a:p>
            <a:r>
              <a:rPr lang="en-US" sz="2000" dirty="0">
                <a:solidFill>
                  <a:schemeClr val="bg1"/>
                </a:solidFill>
                <a:latin typeface="Goudy Old Style" panose="02020502050305020303" pitchFamily="18" charset="0"/>
                <a:cs typeface="Courier New" panose="02070309020205020404" pitchFamily="49" charset="0"/>
              </a:rPr>
              <a:t>Phenobarbital</a:t>
            </a:r>
          </a:p>
        </p:txBody>
      </p:sp>
      <p:sp>
        <p:nvSpPr>
          <p:cNvPr id="44" name="TextBox 43"/>
          <p:cNvSpPr txBox="1"/>
          <p:nvPr/>
        </p:nvSpPr>
        <p:spPr>
          <a:xfrm>
            <a:off x="4422137" y="3425434"/>
            <a:ext cx="1197764" cy="400110"/>
          </a:xfrm>
          <a:prstGeom prst="rect">
            <a:avLst/>
          </a:prstGeom>
          <a:noFill/>
        </p:spPr>
        <p:txBody>
          <a:bodyPr wrap="none" rtlCol="0">
            <a:spAutoFit/>
          </a:bodyPr>
          <a:lstStyle/>
          <a:p>
            <a:r>
              <a:rPr lang="en-US" sz="2000" dirty="0" err="1">
                <a:solidFill>
                  <a:schemeClr val="bg1"/>
                </a:solidFill>
                <a:latin typeface="Goudy Old Style" panose="02020502050305020303" pitchFamily="18" charset="0"/>
                <a:cs typeface="Courier New" panose="02070309020205020404" pitchFamily="49" charset="0"/>
              </a:rPr>
              <a:t>Clobazam</a:t>
            </a:r>
            <a:endParaRPr lang="en-US" sz="2000" dirty="0">
              <a:solidFill>
                <a:schemeClr val="bg1"/>
              </a:solidFill>
              <a:latin typeface="Goudy Old Style" panose="02020502050305020303" pitchFamily="18" charset="0"/>
              <a:cs typeface="Courier New" panose="02070309020205020404" pitchFamily="49" charset="0"/>
            </a:endParaRPr>
          </a:p>
        </p:txBody>
      </p:sp>
      <p:sp>
        <p:nvSpPr>
          <p:cNvPr id="47" name="TextBox 46"/>
          <p:cNvSpPr txBox="1"/>
          <p:nvPr/>
        </p:nvSpPr>
        <p:spPr>
          <a:xfrm>
            <a:off x="4422137" y="2660324"/>
            <a:ext cx="1390124" cy="400110"/>
          </a:xfrm>
          <a:prstGeom prst="rect">
            <a:avLst/>
          </a:prstGeom>
          <a:noFill/>
        </p:spPr>
        <p:txBody>
          <a:bodyPr wrap="none" rtlCol="0">
            <a:spAutoFit/>
          </a:bodyPr>
          <a:lstStyle/>
          <a:p>
            <a:r>
              <a:rPr lang="en-US" sz="2000" dirty="0">
                <a:solidFill>
                  <a:schemeClr val="bg1"/>
                </a:solidFill>
                <a:latin typeface="Goudy Old Style" panose="02020502050305020303" pitchFamily="18" charset="0"/>
                <a:cs typeface="Courier New" panose="02070309020205020404" pitchFamily="49" charset="0"/>
              </a:rPr>
              <a:t>Gabapentin</a:t>
            </a:r>
          </a:p>
        </p:txBody>
      </p:sp>
      <p:sp>
        <p:nvSpPr>
          <p:cNvPr id="50" name="TextBox 49"/>
          <p:cNvSpPr txBox="1"/>
          <p:nvPr/>
        </p:nvSpPr>
        <p:spPr>
          <a:xfrm>
            <a:off x="4422137" y="2277769"/>
            <a:ext cx="1252266" cy="400110"/>
          </a:xfrm>
          <a:prstGeom prst="rect">
            <a:avLst/>
          </a:prstGeom>
          <a:noFill/>
        </p:spPr>
        <p:txBody>
          <a:bodyPr wrap="none" rtlCol="0">
            <a:spAutoFit/>
          </a:bodyPr>
          <a:lstStyle/>
          <a:p>
            <a:r>
              <a:rPr lang="en-US" sz="2000" dirty="0" err="1">
                <a:solidFill>
                  <a:schemeClr val="bg1"/>
                </a:solidFill>
                <a:latin typeface="Goudy Old Style" panose="02020502050305020303" pitchFamily="18" charset="0"/>
                <a:cs typeface="Courier New" panose="02070309020205020404" pitchFamily="49" charset="0"/>
              </a:rPr>
              <a:t>Vigabatrin</a:t>
            </a:r>
            <a:endParaRPr lang="en-US" sz="2000" dirty="0">
              <a:solidFill>
                <a:schemeClr val="bg1"/>
              </a:solidFill>
              <a:latin typeface="Goudy Old Style" panose="02020502050305020303" pitchFamily="18" charset="0"/>
              <a:cs typeface="Courier New" panose="02070309020205020404" pitchFamily="49" charset="0"/>
            </a:endParaRPr>
          </a:p>
        </p:txBody>
      </p:sp>
      <p:grpSp>
        <p:nvGrpSpPr>
          <p:cNvPr id="2" name="Group 1"/>
          <p:cNvGrpSpPr/>
          <p:nvPr/>
        </p:nvGrpSpPr>
        <p:grpSpPr>
          <a:xfrm>
            <a:off x="4313570" y="2409244"/>
            <a:ext cx="137160" cy="3197601"/>
            <a:chOff x="4313570" y="2409244"/>
            <a:chExt cx="137160" cy="3197601"/>
          </a:xfrm>
        </p:grpSpPr>
        <p:sp>
          <p:nvSpPr>
            <p:cNvPr id="25" name="Oval 24"/>
            <p:cNvSpPr/>
            <p:nvPr/>
          </p:nvSpPr>
          <p:spPr>
            <a:xfrm>
              <a:off x="4313570" y="3174354"/>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313570" y="4322019"/>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313570" y="3939464"/>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4313570" y="5469685"/>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4313570" y="4704574"/>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4313570" y="5087129"/>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4313570" y="3556909"/>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313570" y="2791799"/>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4313570" y="2409244"/>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5800087" y="3042879"/>
            <a:ext cx="1993687" cy="400110"/>
          </a:xfrm>
          <a:prstGeom prst="rect">
            <a:avLst/>
          </a:prstGeom>
          <a:noFill/>
        </p:spPr>
        <p:txBody>
          <a:bodyPr wrap="none" rtlCol="0">
            <a:spAutoFit/>
          </a:bodyPr>
          <a:lstStyle/>
          <a:p>
            <a:r>
              <a:rPr lang="en-US" sz="2000" dirty="0">
                <a:solidFill>
                  <a:schemeClr val="bg1"/>
                </a:solidFill>
                <a:latin typeface="Goudy Old Style" panose="02020502050305020303" pitchFamily="18" charset="0"/>
                <a:cs typeface="Courier New" panose="02070309020205020404" pitchFamily="49" charset="0"/>
              </a:rPr>
              <a:t>…......……….. 1975</a:t>
            </a:r>
          </a:p>
        </p:txBody>
      </p:sp>
      <p:sp>
        <p:nvSpPr>
          <p:cNvPr id="31" name="TextBox 30"/>
          <p:cNvSpPr txBox="1"/>
          <p:nvPr/>
        </p:nvSpPr>
        <p:spPr>
          <a:xfrm>
            <a:off x="5918965" y="4190544"/>
            <a:ext cx="1874809" cy="400110"/>
          </a:xfrm>
          <a:prstGeom prst="rect">
            <a:avLst/>
          </a:prstGeom>
          <a:noFill/>
        </p:spPr>
        <p:txBody>
          <a:bodyPr wrap="none" rtlCol="0">
            <a:spAutoFit/>
          </a:bodyPr>
          <a:lstStyle/>
          <a:p>
            <a:r>
              <a:rPr lang="en-US" sz="2000" dirty="0">
                <a:solidFill>
                  <a:schemeClr val="bg1"/>
                </a:solidFill>
                <a:latin typeface="Goudy Old Style" panose="02020502050305020303" pitchFamily="18" charset="0"/>
                <a:cs typeface="Courier New" panose="02070309020205020404" pitchFamily="49" charset="0"/>
              </a:rPr>
              <a:t>……….…….. 1960</a:t>
            </a:r>
          </a:p>
        </p:txBody>
      </p:sp>
      <p:sp>
        <p:nvSpPr>
          <p:cNvPr id="34" name="TextBox 33"/>
          <p:cNvSpPr txBox="1"/>
          <p:nvPr/>
        </p:nvSpPr>
        <p:spPr>
          <a:xfrm>
            <a:off x="5481346" y="3807989"/>
            <a:ext cx="2312428" cy="400110"/>
          </a:xfrm>
          <a:prstGeom prst="rect">
            <a:avLst/>
          </a:prstGeom>
          <a:noFill/>
        </p:spPr>
        <p:txBody>
          <a:bodyPr wrap="none" rtlCol="0">
            <a:spAutoFit/>
          </a:bodyPr>
          <a:lstStyle/>
          <a:p>
            <a:r>
              <a:rPr lang="en-US" sz="2000" dirty="0">
                <a:solidFill>
                  <a:schemeClr val="bg1"/>
                </a:solidFill>
                <a:latin typeface="Goudy Old Style" panose="02020502050305020303" pitchFamily="18" charset="0"/>
                <a:cs typeface="Courier New" panose="02070309020205020404" pitchFamily="49" charset="0"/>
              </a:rPr>
              <a:t>……….......……... 1960</a:t>
            </a:r>
          </a:p>
        </p:txBody>
      </p:sp>
      <p:sp>
        <p:nvSpPr>
          <p:cNvPr id="37" name="TextBox 36"/>
          <p:cNvSpPr txBox="1"/>
          <p:nvPr/>
        </p:nvSpPr>
        <p:spPr>
          <a:xfrm>
            <a:off x="5543863" y="5338210"/>
            <a:ext cx="2249911" cy="400110"/>
          </a:xfrm>
          <a:prstGeom prst="rect">
            <a:avLst/>
          </a:prstGeom>
          <a:noFill/>
        </p:spPr>
        <p:txBody>
          <a:bodyPr wrap="none" rtlCol="0">
            <a:spAutoFit/>
          </a:bodyPr>
          <a:lstStyle/>
          <a:p>
            <a:r>
              <a:rPr lang="en-US" sz="2000" dirty="0">
                <a:solidFill>
                  <a:schemeClr val="bg1"/>
                </a:solidFill>
                <a:latin typeface="Goudy Old Style" panose="02020502050305020303" pitchFamily="18" charset="0"/>
                <a:cs typeface="Courier New" panose="02070309020205020404" pitchFamily="49" charset="0"/>
              </a:rPr>
              <a:t>……….…..……... 1908</a:t>
            </a:r>
          </a:p>
        </p:txBody>
      </p:sp>
      <p:sp>
        <p:nvSpPr>
          <p:cNvPr id="40" name="TextBox 39"/>
          <p:cNvSpPr txBox="1"/>
          <p:nvPr/>
        </p:nvSpPr>
        <p:spPr>
          <a:xfrm>
            <a:off x="5981483" y="4573099"/>
            <a:ext cx="1812291" cy="400110"/>
          </a:xfrm>
          <a:prstGeom prst="rect">
            <a:avLst/>
          </a:prstGeom>
          <a:noFill/>
        </p:spPr>
        <p:txBody>
          <a:bodyPr wrap="none" rtlCol="0">
            <a:spAutoFit/>
          </a:bodyPr>
          <a:lstStyle/>
          <a:p>
            <a:r>
              <a:rPr lang="en-US" sz="2000" dirty="0">
                <a:solidFill>
                  <a:schemeClr val="bg1"/>
                </a:solidFill>
                <a:latin typeface="Goudy Old Style" panose="02020502050305020303" pitchFamily="18" charset="0"/>
                <a:cs typeface="Courier New" panose="02070309020205020404" pitchFamily="49" charset="0"/>
              </a:rPr>
              <a:t>……..……... 1952</a:t>
            </a:r>
          </a:p>
        </p:txBody>
      </p:sp>
      <p:sp>
        <p:nvSpPr>
          <p:cNvPr id="43" name="TextBox 42"/>
          <p:cNvSpPr txBox="1"/>
          <p:nvPr/>
        </p:nvSpPr>
        <p:spPr>
          <a:xfrm>
            <a:off x="5981483" y="4955654"/>
            <a:ext cx="1812291" cy="400110"/>
          </a:xfrm>
          <a:prstGeom prst="rect">
            <a:avLst/>
          </a:prstGeom>
          <a:noFill/>
        </p:spPr>
        <p:txBody>
          <a:bodyPr wrap="none" rtlCol="0">
            <a:spAutoFit/>
          </a:bodyPr>
          <a:lstStyle/>
          <a:p>
            <a:r>
              <a:rPr lang="en-US" sz="2000" dirty="0">
                <a:solidFill>
                  <a:schemeClr val="bg1"/>
                </a:solidFill>
                <a:latin typeface="Goudy Old Style" panose="02020502050305020303" pitchFamily="18" charset="0"/>
                <a:cs typeface="Courier New" panose="02070309020205020404" pitchFamily="49" charset="0"/>
              </a:rPr>
              <a:t>……..……... 1912</a:t>
            </a:r>
          </a:p>
        </p:txBody>
      </p:sp>
      <p:sp>
        <p:nvSpPr>
          <p:cNvPr id="46" name="TextBox 45"/>
          <p:cNvSpPr txBox="1"/>
          <p:nvPr/>
        </p:nvSpPr>
        <p:spPr>
          <a:xfrm>
            <a:off x="5550018" y="3425434"/>
            <a:ext cx="2243756" cy="400110"/>
          </a:xfrm>
          <a:prstGeom prst="rect">
            <a:avLst/>
          </a:prstGeom>
          <a:noFill/>
        </p:spPr>
        <p:txBody>
          <a:bodyPr wrap="none" rtlCol="0">
            <a:spAutoFit/>
          </a:bodyPr>
          <a:lstStyle/>
          <a:p>
            <a:r>
              <a:rPr lang="en-US" sz="2000" dirty="0">
                <a:solidFill>
                  <a:schemeClr val="bg1"/>
                </a:solidFill>
                <a:latin typeface="Goudy Old Style" panose="02020502050305020303" pitchFamily="18" charset="0"/>
                <a:cs typeface="Courier New" panose="02070309020205020404" pitchFamily="49" charset="0"/>
              </a:rPr>
              <a:t>……..……....…... 1975</a:t>
            </a:r>
          </a:p>
        </p:txBody>
      </p:sp>
      <p:sp>
        <p:nvSpPr>
          <p:cNvPr id="49" name="TextBox 48"/>
          <p:cNvSpPr txBox="1"/>
          <p:nvPr/>
        </p:nvSpPr>
        <p:spPr>
          <a:xfrm>
            <a:off x="5668897" y="2660324"/>
            <a:ext cx="2124877" cy="400110"/>
          </a:xfrm>
          <a:prstGeom prst="rect">
            <a:avLst/>
          </a:prstGeom>
          <a:noFill/>
        </p:spPr>
        <p:txBody>
          <a:bodyPr wrap="none" rtlCol="0">
            <a:spAutoFit/>
          </a:bodyPr>
          <a:lstStyle/>
          <a:p>
            <a:r>
              <a:rPr lang="en-US" sz="2000" dirty="0">
                <a:solidFill>
                  <a:schemeClr val="bg1"/>
                </a:solidFill>
                <a:latin typeface="Goudy Old Style" panose="02020502050305020303" pitchFamily="18" charset="0"/>
                <a:cs typeface="Courier New" panose="02070309020205020404" pitchFamily="49" charset="0"/>
              </a:rPr>
              <a:t>……..…..……... 1993</a:t>
            </a:r>
          </a:p>
        </p:txBody>
      </p:sp>
      <p:sp>
        <p:nvSpPr>
          <p:cNvPr id="52" name="TextBox 51"/>
          <p:cNvSpPr txBox="1"/>
          <p:nvPr/>
        </p:nvSpPr>
        <p:spPr>
          <a:xfrm>
            <a:off x="5547966" y="2277769"/>
            <a:ext cx="2245808" cy="400110"/>
          </a:xfrm>
          <a:prstGeom prst="rect">
            <a:avLst/>
          </a:prstGeom>
          <a:noFill/>
        </p:spPr>
        <p:txBody>
          <a:bodyPr wrap="none" rtlCol="0">
            <a:spAutoFit/>
          </a:bodyPr>
          <a:lstStyle/>
          <a:p>
            <a:r>
              <a:rPr lang="en-US" sz="2000" dirty="0">
                <a:solidFill>
                  <a:schemeClr val="bg1"/>
                </a:solidFill>
                <a:latin typeface="Goudy Old Style" panose="02020502050305020303" pitchFamily="18" charset="0"/>
                <a:cs typeface="Courier New" panose="02070309020205020404" pitchFamily="49" charset="0"/>
              </a:rPr>
              <a:t>…………..….…... 1994</a:t>
            </a:r>
          </a:p>
        </p:txBody>
      </p:sp>
      <p:pic>
        <p:nvPicPr>
          <p:cNvPr id="69" name="Picture 6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5004" y="1002515"/>
            <a:ext cx="1839837" cy="1047971"/>
          </a:xfrm>
          <a:prstGeom prst="rect">
            <a:avLst/>
          </a:prstGeom>
        </p:spPr>
      </p:pic>
      <p:sp>
        <p:nvSpPr>
          <p:cNvPr id="53" name="TextBox 52"/>
          <p:cNvSpPr txBox="1"/>
          <p:nvPr/>
        </p:nvSpPr>
        <p:spPr>
          <a:xfrm>
            <a:off x="11108188" y="6356292"/>
            <a:ext cx="441916" cy="400110"/>
          </a:xfrm>
          <a:prstGeom prst="rect">
            <a:avLst/>
          </a:prstGeom>
          <a:noFill/>
        </p:spPr>
        <p:txBody>
          <a:bodyPr wrap="none" rtlCol="0">
            <a:spAutoFit/>
          </a:bodyPr>
          <a:lstStyle/>
          <a:p>
            <a:r>
              <a:rPr lang="en-US" sz="2000" dirty="0" smtClean="0">
                <a:latin typeface="Goudy Old Style" panose="02020502050305020303" pitchFamily="18" charset="0"/>
              </a:rPr>
              <a:t>44</a:t>
            </a:r>
            <a:endParaRPr lang="en-US" sz="2000" dirty="0">
              <a:latin typeface="Goudy Old Style" panose="02020502050305020303" pitchFamily="18" charset="0"/>
            </a:endParaRPr>
          </a:p>
        </p:txBody>
      </p:sp>
    </p:spTree>
    <p:extLst>
      <p:ext uri="{BB962C8B-B14F-4D97-AF65-F5344CB8AC3E}">
        <p14:creationId xmlns:p14="http://schemas.microsoft.com/office/powerpoint/2010/main" val="343816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2E6FE-910F-4255-96CD-2896E0CF95E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853E9A3-C003-48DF-A70F-AD45491C415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72093347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2230" y="157179"/>
            <a:ext cx="2606196" cy="927022"/>
          </a:xfrm>
          <a:prstGeom prst="rect">
            <a:avLst/>
          </a:prstGeom>
        </p:spPr>
      </p:pic>
      <p:sp>
        <p:nvSpPr>
          <p:cNvPr id="3" name="TextBox 2"/>
          <p:cNvSpPr txBox="1"/>
          <p:nvPr/>
        </p:nvSpPr>
        <p:spPr>
          <a:xfrm>
            <a:off x="4803122" y="418437"/>
            <a:ext cx="2006831" cy="769441"/>
          </a:xfrm>
          <a:prstGeom prst="rect">
            <a:avLst/>
          </a:prstGeom>
          <a:noFill/>
        </p:spPr>
        <p:txBody>
          <a:bodyPr wrap="none" rtlCol="0">
            <a:spAutoFit/>
          </a:bodyPr>
          <a:lstStyle/>
          <a:p>
            <a:r>
              <a:rPr lang="en-US" sz="4400" dirty="0">
                <a:latin typeface="Goudy Old Style" panose="02020502050305020303" pitchFamily="18" charset="0"/>
                <a:cs typeface="Courier New" panose="02070309020205020404" pitchFamily="49" charset="0"/>
              </a:rPr>
              <a:t>Figure 3</a:t>
            </a:r>
          </a:p>
        </p:txBody>
      </p:sp>
      <p:pic>
        <p:nvPicPr>
          <p:cNvPr id="4" name="Picture 3"/>
          <p:cNvPicPr>
            <a:picLocks noChangeAspect="1"/>
          </p:cNvPicPr>
          <p:nvPr/>
        </p:nvPicPr>
        <p:blipFill>
          <a:blip r:embed="rId3"/>
          <a:stretch>
            <a:fillRect/>
          </a:stretch>
        </p:blipFill>
        <p:spPr>
          <a:xfrm>
            <a:off x="2291594" y="1084201"/>
            <a:ext cx="7374919" cy="5564394"/>
          </a:xfrm>
          <a:prstGeom prst="rect">
            <a:avLst/>
          </a:prstGeom>
        </p:spPr>
      </p:pic>
      <p:pic>
        <p:nvPicPr>
          <p:cNvPr id="6" name="Picture 5"/>
          <p:cNvPicPr>
            <a:picLocks noChangeAspect="1"/>
          </p:cNvPicPr>
          <p:nvPr/>
        </p:nvPicPr>
        <p:blipFill>
          <a:blip r:embed="rId4"/>
          <a:stretch>
            <a:fillRect/>
          </a:stretch>
        </p:blipFill>
        <p:spPr>
          <a:xfrm>
            <a:off x="9691794" y="175153"/>
            <a:ext cx="2456664" cy="2016208"/>
          </a:xfrm>
          <a:prstGeom prst="rect">
            <a:avLst/>
          </a:prstGeom>
        </p:spPr>
      </p:pic>
      <p:sp>
        <p:nvSpPr>
          <p:cNvPr id="8" name="TextBox 7"/>
          <p:cNvSpPr txBox="1"/>
          <p:nvPr/>
        </p:nvSpPr>
        <p:spPr>
          <a:xfrm>
            <a:off x="9419772" y="6161154"/>
            <a:ext cx="2189830" cy="400110"/>
          </a:xfrm>
          <a:prstGeom prst="rect">
            <a:avLst/>
          </a:prstGeom>
          <a:noFill/>
        </p:spPr>
        <p:txBody>
          <a:bodyPr wrap="none" rtlCol="0">
            <a:spAutoFit/>
          </a:bodyPr>
          <a:lstStyle/>
          <a:p>
            <a:r>
              <a:rPr lang="en-US" sz="2000" dirty="0" err="1">
                <a:latin typeface="Goudy Old Style" panose="02020502050305020303" pitchFamily="18" charset="0"/>
              </a:rPr>
              <a:t>Baraban</a:t>
            </a:r>
            <a:r>
              <a:rPr lang="en-US" sz="2000" dirty="0">
                <a:latin typeface="Goudy Old Style" panose="02020502050305020303" pitchFamily="18" charset="0"/>
              </a:rPr>
              <a:t> et al., 2013</a:t>
            </a:r>
          </a:p>
        </p:txBody>
      </p:sp>
    </p:spTree>
    <p:extLst>
      <p:ext uri="{BB962C8B-B14F-4D97-AF65-F5344CB8AC3E}">
        <p14:creationId xmlns:p14="http://schemas.microsoft.com/office/powerpoint/2010/main" val="4077703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44801" y="914399"/>
            <a:ext cx="6064103" cy="5754007"/>
          </a:xfrm>
          <a:prstGeom prst="rect">
            <a:avLst/>
          </a:prstGeom>
        </p:spPr>
      </p:pic>
      <p:pic>
        <p:nvPicPr>
          <p:cNvPr id="3" name="Picture 2"/>
          <p:cNvPicPr>
            <a:picLocks noChangeAspect="1"/>
          </p:cNvPicPr>
          <p:nvPr/>
        </p:nvPicPr>
        <p:blipFill>
          <a:blip r:embed="rId3"/>
          <a:stretch>
            <a:fillRect/>
          </a:stretch>
        </p:blipFill>
        <p:spPr>
          <a:xfrm>
            <a:off x="137423" y="200907"/>
            <a:ext cx="2518691" cy="919576"/>
          </a:xfrm>
          <a:prstGeom prst="rect">
            <a:avLst/>
          </a:prstGeom>
        </p:spPr>
      </p:pic>
      <p:sp>
        <p:nvSpPr>
          <p:cNvPr id="5" name="TextBox 4"/>
          <p:cNvSpPr txBox="1"/>
          <p:nvPr/>
        </p:nvSpPr>
        <p:spPr>
          <a:xfrm>
            <a:off x="4946450" y="351042"/>
            <a:ext cx="2006831" cy="769441"/>
          </a:xfrm>
          <a:prstGeom prst="rect">
            <a:avLst/>
          </a:prstGeom>
          <a:noFill/>
        </p:spPr>
        <p:txBody>
          <a:bodyPr wrap="none" rtlCol="0">
            <a:spAutoFit/>
          </a:bodyPr>
          <a:lstStyle/>
          <a:p>
            <a:r>
              <a:rPr lang="en-US" sz="4400" dirty="0">
                <a:latin typeface="Goudy Old Style" panose="02020502050305020303" pitchFamily="18" charset="0"/>
                <a:cs typeface="Courier New" panose="02070309020205020404" pitchFamily="49" charset="0"/>
              </a:rPr>
              <a:t>Figure 2</a:t>
            </a:r>
          </a:p>
        </p:txBody>
      </p:sp>
    </p:spTree>
    <p:extLst>
      <p:ext uri="{BB962C8B-B14F-4D97-AF65-F5344CB8AC3E}">
        <p14:creationId xmlns:p14="http://schemas.microsoft.com/office/powerpoint/2010/main" val="3057097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3019245" y="888520"/>
            <a:ext cx="5926347" cy="5357004"/>
          </a:xfrm>
          <a:prstGeom prst="roundRect">
            <a:avLst/>
          </a:prstGeom>
          <a:solidFill>
            <a:schemeClr val="tx1"/>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5242178" y="157179"/>
            <a:ext cx="1407501" cy="769441"/>
          </a:xfrm>
          <a:prstGeom prst="rect">
            <a:avLst/>
          </a:prstGeom>
          <a:noFill/>
        </p:spPr>
        <p:txBody>
          <a:bodyPr wrap="none" rtlCol="0">
            <a:spAutoFit/>
          </a:bodyPr>
          <a:lstStyle/>
          <a:p>
            <a:r>
              <a:rPr lang="en-US" sz="4400" dirty="0">
                <a:latin typeface="Goudy Old Style" panose="02020502050305020303" pitchFamily="18" charset="0"/>
                <a:cs typeface="Courier New" panose="02070309020205020404" pitchFamily="49" charset="0"/>
              </a:rPr>
              <a:t>Why?</a:t>
            </a:r>
          </a:p>
        </p:txBody>
      </p:sp>
      <p:sp>
        <p:nvSpPr>
          <p:cNvPr id="2" name="TextBox 1"/>
          <p:cNvSpPr txBox="1"/>
          <p:nvPr/>
        </p:nvSpPr>
        <p:spPr>
          <a:xfrm>
            <a:off x="5706993" y="2855346"/>
            <a:ext cx="548548" cy="1569660"/>
          </a:xfrm>
          <a:prstGeom prst="rect">
            <a:avLst/>
          </a:prstGeom>
          <a:noFill/>
        </p:spPr>
        <p:txBody>
          <a:bodyPr wrap="none" rtlCol="0">
            <a:spAutoFit/>
          </a:bodyPr>
          <a:lstStyle/>
          <a:p>
            <a:r>
              <a:rPr lang="en-US" sz="9600" dirty="0">
                <a:solidFill>
                  <a:schemeClr val="bg1"/>
                </a:solidFill>
                <a:latin typeface="Goudy Old Style" panose="02020502050305020303" pitchFamily="18" charset="0"/>
              </a:rPr>
              <a:t>?</a:t>
            </a:r>
          </a:p>
        </p:txBody>
      </p:sp>
      <p:pic>
        <p:nvPicPr>
          <p:cNvPr id="11" name="Picture 2" descr="https://3c1703fe8d.site.internapcdn.net/newman/gfx/news/hires/2013/1-mappingthee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17903" y="1783329"/>
            <a:ext cx="5570539" cy="371369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640455" y="6356292"/>
            <a:ext cx="312906" cy="400110"/>
          </a:xfrm>
          <a:prstGeom prst="rect">
            <a:avLst/>
          </a:prstGeom>
          <a:noFill/>
        </p:spPr>
        <p:txBody>
          <a:bodyPr wrap="none" rtlCol="0">
            <a:spAutoFit/>
          </a:bodyPr>
          <a:lstStyle/>
          <a:p>
            <a:r>
              <a:rPr lang="en-US" sz="2000" dirty="0">
                <a:latin typeface="Goudy Old Style" panose="02020502050305020303" pitchFamily="18" charset="0"/>
              </a:rPr>
              <a:t>1</a:t>
            </a:r>
          </a:p>
        </p:txBody>
      </p:sp>
    </p:spTree>
    <p:extLst>
      <p:ext uri="{BB962C8B-B14F-4D97-AF65-F5344CB8AC3E}">
        <p14:creationId xmlns:p14="http://schemas.microsoft.com/office/powerpoint/2010/main" val="206172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3019245" y="888520"/>
            <a:ext cx="5926347" cy="5357004"/>
          </a:xfrm>
          <a:prstGeom prst="roundRect">
            <a:avLst/>
          </a:prstGeom>
          <a:solidFill>
            <a:schemeClr val="tx1"/>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242178" y="157179"/>
            <a:ext cx="1407501" cy="769441"/>
          </a:xfrm>
          <a:prstGeom prst="rect">
            <a:avLst/>
          </a:prstGeom>
          <a:noFill/>
        </p:spPr>
        <p:txBody>
          <a:bodyPr wrap="none" rtlCol="0">
            <a:spAutoFit/>
          </a:bodyPr>
          <a:lstStyle/>
          <a:p>
            <a:r>
              <a:rPr lang="en-US" sz="4400" dirty="0">
                <a:latin typeface="Goudy Old Style" panose="02020502050305020303" pitchFamily="18" charset="0"/>
                <a:cs typeface="Courier New" panose="02070309020205020404" pitchFamily="49" charset="0"/>
              </a:rPr>
              <a:t>Why?</a:t>
            </a:r>
          </a:p>
        </p:txBody>
      </p:sp>
      <p:grpSp>
        <p:nvGrpSpPr>
          <p:cNvPr id="4" name="Group 3"/>
          <p:cNvGrpSpPr/>
          <p:nvPr/>
        </p:nvGrpSpPr>
        <p:grpSpPr>
          <a:xfrm>
            <a:off x="4189745" y="2830219"/>
            <a:ext cx="3917815" cy="523220"/>
            <a:chOff x="4313570" y="2277769"/>
            <a:chExt cx="3917815" cy="523220"/>
          </a:xfrm>
        </p:grpSpPr>
        <p:sp>
          <p:nvSpPr>
            <p:cNvPr id="85" name="TextBox 84"/>
            <p:cNvSpPr txBox="1"/>
            <p:nvPr/>
          </p:nvSpPr>
          <p:spPr>
            <a:xfrm>
              <a:off x="4422137" y="2277769"/>
              <a:ext cx="3809248" cy="523220"/>
            </a:xfrm>
            <a:prstGeom prst="rect">
              <a:avLst/>
            </a:prstGeom>
            <a:noFill/>
          </p:spPr>
          <p:txBody>
            <a:bodyPr wrap="none" rtlCol="0">
              <a:spAutoFit/>
            </a:bodyPr>
            <a:lstStyle/>
            <a:p>
              <a:r>
                <a:rPr lang="en-US" sz="2800" dirty="0">
                  <a:solidFill>
                    <a:schemeClr val="bg1"/>
                  </a:solidFill>
                  <a:latin typeface="Goudy Old Style" panose="02020502050305020303" pitchFamily="18" charset="0"/>
                  <a:cs typeface="Courier New" panose="02070309020205020404" pitchFamily="49" charset="0"/>
                </a:rPr>
                <a:t>Many roads lead to Rome</a:t>
              </a:r>
            </a:p>
          </p:txBody>
        </p:sp>
        <p:sp>
          <p:nvSpPr>
            <p:cNvPr id="86" name="Oval 85"/>
            <p:cNvSpPr/>
            <p:nvPr/>
          </p:nvSpPr>
          <p:spPr>
            <a:xfrm>
              <a:off x="4313570" y="2470799"/>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4189745" y="3535069"/>
            <a:ext cx="3814646" cy="523220"/>
            <a:chOff x="4313570" y="2982619"/>
            <a:chExt cx="3814646" cy="523220"/>
          </a:xfrm>
        </p:grpSpPr>
        <p:sp>
          <p:nvSpPr>
            <p:cNvPr id="103" name="TextBox 102"/>
            <p:cNvSpPr txBox="1"/>
            <p:nvPr/>
          </p:nvSpPr>
          <p:spPr>
            <a:xfrm>
              <a:off x="4422137" y="2982619"/>
              <a:ext cx="3706079" cy="523220"/>
            </a:xfrm>
            <a:prstGeom prst="rect">
              <a:avLst/>
            </a:prstGeom>
            <a:noFill/>
          </p:spPr>
          <p:txBody>
            <a:bodyPr wrap="none" rtlCol="0">
              <a:spAutoFit/>
            </a:bodyPr>
            <a:lstStyle/>
            <a:p>
              <a:r>
                <a:rPr lang="en-US" sz="2800" dirty="0">
                  <a:solidFill>
                    <a:schemeClr val="bg1"/>
                  </a:solidFill>
                  <a:latin typeface="Goudy Old Style" panose="02020502050305020303" pitchFamily="18" charset="0"/>
                  <a:cs typeface="Courier New" panose="02070309020205020404" pitchFamily="49" charset="0"/>
                </a:rPr>
                <a:t>Pathological homeostasis</a:t>
              </a:r>
            </a:p>
          </p:txBody>
        </p:sp>
        <p:sp>
          <p:nvSpPr>
            <p:cNvPr id="104" name="Oval 103"/>
            <p:cNvSpPr/>
            <p:nvPr/>
          </p:nvSpPr>
          <p:spPr>
            <a:xfrm>
              <a:off x="4313570" y="3180769"/>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11640455" y="6356292"/>
            <a:ext cx="312906" cy="400110"/>
          </a:xfrm>
          <a:prstGeom prst="rect">
            <a:avLst/>
          </a:prstGeom>
          <a:noFill/>
        </p:spPr>
        <p:txBody>
          <a:bodyPr wrap="none" rtlCol="0">
            <a:spAutoFit/>
          </a:bodyPr>
          <a:lstStyle/>
          <a:p>
            <a:r>
              <a:rPr lang="en-US" sz="2000" dirty="0">
                <a:latin typeface="Goudy Old Style" panose="02020502050305020303" pitchFamily="18" charset="0"/>
              </a:rPr>
              <a:t>1</a:t>
            </a:r>
          </a:p>
        </p:txBody>
      </p:sp>
    </p:spTree>
    <p:extLst>
      <p:ext uri="{BB962C8B-B14F-4D97-AF65-F5344CB8AC3E}">
        <p14:creationId xmlns:p14="http://schemas.microsoft.com/office/powerpoint/2010/main" val="408202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96000" y="128150"/>
            <a:ext cx="7079887" cy="646331"/>
          </a:xfrm>
          <a:prstGeom prst="rect">
            <a:avLst/>
          </a:prstGeom>
          <a:noFill/>
        </p:spPr>
        <p:txBody>
          <a:bodyPr wrap="none" rtlCol="0">
            <a:spAutoFit/>
          </a:bodyPr>
          <a:lstStyle/>
          <a:p>
            <a:r>
              <a:rPr lang="en-US" sz="3600" dirty="0">
                <a:latin typeface="Goudy Old Style" panose="02020502050305020303" pitchFamily="18" charset="0"/>
                <a:cs typeface="Courier New" panose="02070309020205020404" pitchFamily="49" charset="0"/>
              </a:rPr>
              <a:t>Absence Seizures: Highly Stereotyped </a:t>
            </a:r>
          </a:p>
        </p:txBody>
      </p:sp>
      <p:pic>
        <p:nvPicPr>
          <p:cNvPr id="2052" name="Picture 4" descr="e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328" y="926620"/>
            <a:ext cx="9347200" cy="554570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218550" y="113635"/>
            <a:ext cx="4145622" cy="646331"/>
          </a:xfrm>
          <a:prstGeom prst="rect">
            <a:avLst/>
          </a:prstGeom>
          <a:noFill/>
        </p:spPr>
        <p:txBody>
          <a:bodyPr wrap="none" rtlCol="0">
            <a:spAutoFit/>
          </a:bodyPr>
          <a:lstStyle/>
          <a:p>
            <a:r>
              <a:rPr lang="en-US" sz="3600" dirty="0">
                <a:latin typeface="Goudy Old Style" panose="02020502050305020303" pitchFamily="18" charset="0"/>
                <a:cs typeface="Courier New" panose="02070309020205020404" pitchFamily="49" charset="0"/>
              </a:rPr>
              <a:t>, Diverse Mechanisms</a:t>
            </a:r>
          </a:p>
        </p:txBody>
      </p:sp>
      <p:sp>
        <p:nvSpPr>
          <p:cNvPr id="2" name="TextBox 1"/>
          <p:cNvSpPr txBox="1"/>
          <p:nvPr/>
        </p:nvSpPr>
        <p:spPr>
          <a:xfrm>
            <a:off x="10885714" y="6154059"/>
            <a:ext cx="516488" cy="369332"/>
          </a:xfrm>
          <a:prstGeom prst="rect">
            <a:avLst/>
          </a:prstGeom>
          <a:noFill/>
        </p:spPr>
        <p:txBody>
          <a:bodyPr wrap="none" rtlCol="0">
            <a:spAutoFit/>
          </a:bodyPr>
          <a:lstStyle/>
          <a:p>
            <a:r>
              <a:rPr lang="en-US" dirty="0">
                <a:hlinkClick r:id="rId3"/>
              </a:rPr>
              <a:t>link</a:t>
            </a:r>
            <a:endParaRPr lang="en-US" dirty="0"/>
          </a:p>
        </p:txBody>
      </p:sp>
      <p:sp>
        <p:nvSpPr>
          <p:cNvPr id="6" name="TextBox 5"/>
          <p:cNvSpPr txBox="1"/>
          <p:nvPr/>
        </p:nvSpPr>
        <p:spPr>
          <a:xfrm>
            <a:off x="11640455" y="6356292"/>
            <a:ext cx="312906" cy="400110"/>
          </a:xfrm>
          <a:prstGeom prst="rect">
            <a:avLst/>
          </a:prstGeom>
          <a:noFill/>
        </p:spPr>
        <p:txBody>
          <a:bodyPr wrap="none" rtlCol="0">
            <a:spAutoFit/>
          </a:bodyPr>
          <a:lstStyle/>
          <a:p>
            <a:r>
              <a:rPr lang="en-US" sz="2000" dirty="0">
                <a:latin typeface="Goudy Old Style" panose="02020502050305020303" pitchFamily="18" charset="0"/>
              </a:rPr>
              <a:t>2</a:t>
            </a:r>
          </a:p>
        </p:txBody>
      </p:sp>
    </p:spTree>
    <p:extLst>
      <p:ext uri="{BB962C8B-B14F-4D97-AF65-F5344CB8AC3E}">
        <p14:creationId xmlns:p14="http://schemas.microsoft.com/office/powerpoint/2010/main" val="280441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sz="2000" dirty="0" smtClean="0">
            <a:latin typeface="Goudy Old Style" panose="02020502050305020303"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1947</TotalTime>
  <Words>1368</Words>
  <Application>Microsoft Office PowerPoint</Application>
  <PresentationFormat>Widescreen</PresentationFormat>
  <Paragraphs>452</Paragraphs>
  <Slides>65</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65</vt:i4>
      </vt:variant>
    </vt:vector>
  </HeadingPairs>
  <TitlesOfParts>
    <vt:vector size="73" baseType="lpstr">
      <vt:lpstr>Arial</vt:lpstr>
      <vt:lpstr>Arial Rounded MT Bold</vt:lpstr>
      <vt:lpstr>Calibri</vt:lpstr>
      <vt:lpstr>Calibri Light</vt:lpstr>
      <vt:lpstr>Courier New</vt:lpstr>
      <vt:lpstr>Goudy Old Style</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hiPSC-derived neurogenesis </vt:lpstr>
      <vt:lpstr>Modeling Epilepsy With Human Neurons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Beenhakker</dc:creator>
  <cp:lastModifiedBy>Mark Beenhakker</cp:lastModifiedBy>
  <cp:revision>176</cp:revision>
  <dcterms:created xsi:type="dcterms:W3CDTF">2017-04-11T14:31:05Z</dcterms:created>
  <dcterms:modified xsi:type="dcterms:W3CDTF">2019-03-14T21:36:44Z</dcterms:modified>
</cp:coreProperties>
</file>