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notesSlides/notesSlide38.xml" ContentType="application/vnd.openxmlformats-officedocument.presentationml.notesSlide+xml"/>
  <Override PartName="/ppt/tags/tag37.xml" ContentType="application/vnd.openxmlformats-officedocument.presentationml.tags+xml"/>
  <Override PartName="/ppt/notesSlides/notesSlide39.xml" ContentType="application/vnd.openxmlformats-officedocument.presentationml.notesSlide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ppt/tags/tag39.xml" ContentType="application/vnd.openxmlformats-officedocument.presentationml.tags+xml"/>
  <Override PartName="/ppt/notesSlides/notesSlide41.xml" ContentType="application/vnd.openxmlformats-officedocument.presentationml.notesSlide+xml"/>
  <Override PartName="/ppt/tags/tag40.xml" ContentType="application/vnd.openxmlformats-officedocument.presentationml.tags+xml"/>
  <Override PartName="/ppt/notesSlides/notesSlide42.xml" ContentType="application/vnd.openxmlformats-officedocument.presentationml.notesSlide+xml"/>
  <Override PartName="/ppt/tags/tag41.xml" ContentType="application/vnd.openxmlformats-officedocument.presentationml.tags+xml"/>
  <Override PartName="/ppt/notesSlides/notesSlide43.xml" ContentType="application/vnd.openxmlformats-officedocument.presentationml.notesSlide+xml"/>
  <Override PartName="/ppt/tags/tag42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3.xml" ContentType="application/vnd.openxmlformats-officedocument.presentationml.tags+xml"/>
  <Override PartName="/ppt/notesSlides/notesSlide46.xml" ContentType="application/vnd.openxmlformats-officedocument.presentationml.notesSlide+xml"/>
  <Override PartName="/ppt/tags/tag44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5" r:id="rId2"/>
    <p:sldId id="266" r:id="rId3"/>
    <p:sldId id="297" r:id="rId4"/>
    <p:sldId id="316" r:id="rId5"/>
    <p:sldId id="286" r:id="rId6"/>
    <p:sldId id="284" r:id="rId7"/>
    <p:sldId id="300" r:id="rId8"/>
    <p:sldId id="301" r:id="rId9"/>
    <p:sldId id="303" r:id="rId10"/>
    <p:sldId id="372" r:id="rId11"/>
    <p:sldId id="306" r:id="rId12"/>
    <p:sldId id="326" r:id="rId13"/>
    <p:sldId id="305" r:id="rId14"/>
    <p:sldId id="327" r:id="rId15"/>
    <p:sldId id="328" r:id="rId16"/>
    <p:sldId id="374" r:id="rId17"/>
    <p:sldId id="366" r:id="rId18"/>
    <p:sldId id="375" r:id="rId19"/>
    <p:sldId id="352" r:id="rId20"/>
    <p:sldId id="362" r:id="rId21"/>
    <p:sldId id="353" r:id="rId22"/>
    <p:sldId id="318" r:id="rId23"/>
    <p:sldId id="321" r:id="rId24"/>
    <p:sldId id="356" r:id="rId25"/>
    <p:sldId id="323" r:id="rId26"/>
    <p:sldId id="324" r:id="rId27"/>
    <p:sldId id="368" r:id="rId28"/>
    <p:sldId id="363" r:id="rId29"/>
    <p:sldId id="367" r:id="rId30"/>
    <p:sldId id="325" r:id="rId31"/>
    <p:sldId id="329" r:id="rId32"/>
    <p:sldId id="332" r:id="rId33"/>
    <p:sldId id="334" r:id="rId34"/>
    <p:sldId id="357" r:id="rId35"/>
    <p:sldId id="369" r:id="rId36"/>
    <p:sldId id="364" r:id="rId37"/>
    <p:sldId id="370" r:id="rId38"/>
    <p:sldId id="371" r:id="rId39"/>
    <p:sldId id="336" r:id="rId40"/>
    <p:sldId id="340" r:id="rId41"/>
    <p:sldId id="343" r:id="rId42"/>
    <p:sldId id="346" r:id="rId43"/>
    <p:sldId id="339" r:id="rId44"/>
    <p:sldId id="349" r:id="rId45"/>
    <p:sldId id="373" r:id="rId46"/>
    <p:sldId id="365" r:id="rId47"/>
    <p:sldId id="348" r:id="rId48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6600"/>
    <a:srgbClr val="6600CC"/>
    <a:srgbClr val="0033CC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71" autoAdjust="0"/>
    <p:restoredTop sz="94660"/>
  </p:normalViewPr>
  <p:slideViewPr>
    <p:cSldViewPr>
      <p:cViewPr varScale="1">
        <p:scale>
          <a:sx n="87" d="100"/>
          <a:sy n="87" d="100"/>
        </p:scale>
        <p:origin x="3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245E-13F3-494F-A571-B6CE877EFD7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E4C2F-061C-4584-AD5A-8B4E5B8B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8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6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25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4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39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1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8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4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3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4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0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8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21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1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1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2F-061C-4584-AD5A-8B4E5B8BD7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5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9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7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B044E-D26F-4A4C-8AB7-926C803BE1C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817E6-BD95-49E2-922E-95926CC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8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11" Type="http://schemas.openxmlformats.org/officeDocument/2006/relationships/image" Target="../media/image11.png"/><Relationship Id="rId5" Type="http://schemas.openxmlformats.org/officeDocument/2006/relationships/image" Target="../media/image28.png"/><Relationship Id="rId1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jpe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3.png"/><Relationship Id="rId18" Type="http://schemas.openxmlformats.org/officeDocument/2006/relationships/image" Target="../media/image4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png"/><Relationship Id="rId12" Type="http://schemas.openxmlformats.org/officeDocument/2006/relationships/image" Target="../media/image42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47.png"/><Relationship Id="rId19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6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3.png"/><Relationship Id="rId11" Type="http://schemas.openxmlformats.org/officeDocument/2006/relationships/image" Target="../media/image47.png"/><Relationship Id="rId5" Type="http://schemas.openxmlformats.org/officeDocument/2006/relationships/image" Target="../media/image32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33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3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2.png"/><Relationship Id="rId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2.png"/><Relationship Id="rId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2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6.png"/><Relationship Id="rId11" Type="http://schemas.openxmlformats.org/officeDocument/2006/relationships/image" Target="../media/image53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52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2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6.png"/><Relationship Id="rId11" Type="http://schemas.openxmlformats.org/officeDocument/2006/relationships/image" Target="../media/image53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52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2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6.png"/><Relationship Id="rId11" Type="http://schemas.openxmlformats.org/officeDocument/2006/relationships/image" Target="../media/image53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52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2.png"/><Relationship Id="rId11" Type="http://schemas.openxmlformats.org/officeDocument/2006/relationships/image" Target="../media/image54.png"/><Relationship Id="rId5" Type="http://schemas.openxmlformats.org/officeDocument/2006/relationships/image" Target="../media/image33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11" Type="http://schemas.openxmlformats.org/officeDocument/2006/relationships/image" Target="../media/image54.png"/><Relationship Id="rId5" Type="http://schemas.openxmlformats.org/officeDocument/2006/relationships/image" Target="../media/image33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2.png"/><Relationship Id="rId11" Type="http://schemas.openxmlformats.org/officeDocument/2006/relationships/image" Target="../media/image54.png"/><Relationship Id="rId5" Type="http://schemas.openxmlformats.org/officeDocument/2006/relationships/image" Target="../media/image33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Relationship Id="rId14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32.png"/><Relationship Id="rId11" Type="http://schemas.openxmlformats.org/officeDocument/2006/relationships/image" Target="../media/image54.png"/><Relationship Id="rId5" Type="http://schemas.openxmlformats.org/officeDocument/2006/relationships/image" Target="../media/image33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Relationship Id="rId14" Type="http://schemas.openxmlformats.org/officeDocument/2006/relationships/image" Target="../media/image6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6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32.png"/><Relationship Id="rId11" Type="http://schemas.openxmlformats.org/officeDocument/2006/relationships/image" Target="../media/image54.png"/><Relationship Id="rId5" Type="http://schemas.openxmlformats.org/officeDocument/2006/relationships/image" Target="../media/image33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Relationship Id="rId14" Type="http://schemas.openxmlformats.org/officeDocument/2006/relationships/image" Target="../media/image6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32.png"/><Relationship Id="rId11" Type="http://schemas.openxmlformats.org/officeDocument/2006/relationships/image" Target="../media/image54.png"/><Relationship Id="rId5" Type="http://schemas.openxmlformats.org/officeDocument/2006/relationships/image" Target="../media/image33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Relationship Id="rId14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93.png"/><Relationship Id="rId34" Type="http://schemas.openxmlformats.org/officeDocument/2006/relationships/image" Target="../media/image5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3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0.png"/><Relationship Id="rId1" Type="http://schemas.openxmlformats.org/officeDocument/2006/relationships/tags" Target="../tags/tag38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32" Type="http://schemas.openxmlformats.org/officeDocument/2006/relationships/image" Target="../media/image32.png"/><Relationship Id="rId37" Type="http://schemas.openxmlformats.org/officeDocument/2006/relationships/image" Target="../media/image45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99.png"/><Relationship Id="rId36" Type="http://schemas.openxmlformats.org/officeDocument/2006/relationships/image" Target="../media/image54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33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44.png"/><Relationship Id="rId30" Type="http://schemas.openxmlformats.org/officeDocument/2006/relationships/image" Target="../media/image101.png"/><Relationship Id="rId35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2.wdp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4.png"/><Relationship Id="rId12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32.png"/><Relationship Id="rId11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Relationship Id="rId1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2.wdp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2.png"/><Relationship Id="rId12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tags" Target="../tags/tag40.xml"/><Relationship Id="rId6" Type="http://schemas.openxmlformats.org/officeDocument/2006/relationships/image" Target="../media/image44.png"/><Relationship Id="rId11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103.png"/><Relationship Id="rId10" Type="http://schemas.openxmlformats.org/officeDocument/2006/relationships/image" Target="../media/image34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Relationship Id="rId14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.png"/><Relationship Id="rId18" Type="http://schemas.openxmlformats.org/officeDocument/2006/relationships/image" Target="../media/image104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4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20" Type="http://schemas.openxmlformats.org/officeDocument/2006/relationships/image" Target="../media/image12.png"/><Relationship Id="rId1" Type="http://schemas.openxmlformats.org/officeDocument/2006/relationships/tags" Target="../tags/tag41.xml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54.png"/><Relationship Id="rId19" Type="http://schemas.openxmlformats.org/officeDocument/2006/relationships/image" Target="../media/image103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1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.png"/><Relationship Id="rId18" Type="http://schemas.openxmlformats.org/officeDocument/2006/relationships/image" Target="../media/image104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4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20" Type="http://schemas.openxmlformats.org/officeDocument/2006/relationships/image" Target="../media/image12.png"/><Relationship Id="rId1" Type="http://schemas.openxmlformats.org/officeDocument/2006/relationships/tags" Target="../tags/tag42.xml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54.png"/><Relationship Id="rId19" Type="http://schemas.openxmlformats.org/officeDocument/2006/relationships/image" Target="../media/image103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1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9" Type="http://schemas.openxmlformats.org/officeDocument/2006/relationships/image" Target="../media/image137.png"/><Relationship Id="rId3" Type="http://schemas.openxmlformats.org/officeDocument/2006/relationships/notesSlide" Target="../notesSlides/notesSlide47.xml"/><Relationship Id="rId21" Type="http://schemas.openxmlformats.org/officeDocument/2006/relationships/image" Target="../media/image121.png"/><Relationship Id="rId34" Type="http://schemas.openxmlformats.org/officeDocument/2006/relationships/image" Target="../media/image133.png"/><Relationship Id="rId42" Type="http://schemas.openxmlformats.org/officeDocument/2006/relationships/image" Target="../media/image140.png"/><Relationship Id="rId7" Type="http://schemas.openxmlformats.org/officeDocument/2006/relationships/image" Target="../media/image11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33" Type="http://schemas.openxmlformats.org/officeDocument/2006/relationships/image" Target="../media/image132.png"/><Relationship Id="rId38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9.png"/><Relationship Id="rId41" Type="http://schemas.openxmlformats.org/officeDocument/2006/relationships/image" Target="../media/image139.png"/><Relationship Id="rId1" Type="http://schemas.openxmlformats.org/officeDocument/2006/relationships/tags" Target="../tags/tag44.xml"/><Relationship Id="rId6" Type="http://schemas.openxmlformats.org/officeDocument/2006/relationships/image" Target="../media/image9.jpe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32" Type="http://schemas.openxmlformats.org/officeDocument/2006/relationships/image" Target="../media/image131.png"/><Relationship Id="rId37" Type="http://schemas.openxmlformats.org/officeDocument/2006/relationships/image" Target="../media/image70.png"/><Relationship Id="rId40" Type="http://schemas.openxmlformats.org/officeDocument/2006/relationships/image" Target="../media/image138.png"/><Relationship Id="rId45" Type="http://schemas.openxmlformats.org/officeDocument/2006/relationships/image" Target="../media/image143.png"/><Relationship Id="rId5" Type="http://schemas.openxmlformats.org/officeDocument/2006/relationships/image" Target="../media/image10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3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31" Type="http://schemas.openxmlformats.org/officeDocument/2006/relationships/image" Target="../media/image130.png"/><Relationship Id="rId44" Type="http://schemas.openxmlformats.org/officeDocument/2006/relationships/image" Target="../media/image142.png"/><Relationship Id="rId4" Type="http://schemas.openxmlformats.org/officeDocument/2006/relationships/image" Target="../media/image108.jpe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microsoft.com/office/2007/relationships/hdphoto" Target="../media/hdphoto3.wdp"/><Relationship Id="rId35" Type="http://schemas.openxmlformats.org/officeDocument/2006/relationships/image" Target="../media/image134.png"/><Relationship Id="rId43" Type="http://schemas.openxmlformats.org/officeDocument/2006/relationships/image" Target="../media/image1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2211903"/>
            <a:ext cx="1668321" cy="22662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2211903"/>
            <a:ext cx="1668321" cy="2266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9932" y="2295070"/>
            <a:ext cx="2667743" cy="20400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57400" y="2109331"/>
            <a:ext cx="5463320" cy="400110"/>
            <a:chOff x="855292" y="1918831"/>
            <a:chExt cx="5463320" cy="4001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92" y="1997472"/>
              <a:ext cx="386732" cy="24861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89323" y="1918831"/>
              <a:ext cx="51292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So far</a:t>
              </a:r>
              <a:r>
                <a:rPr lang="en-US" sz="2000" dirty="0"/>
                <a:t>: the building blocks of neurons/networks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67100" y="3695700"/>
            <a:ext cx="3139543" cy="400110"/>
            <a:chOff x="864991" y="4038600"/>
            <a:chExt cx="3139543" cy="40011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91" y="4117241"/>
              <a:ext cx="386732" cy="24861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199022" y="4038600"/>
              <a:ext cx="2805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Now</a:t>
              </a:r>
              <a:r>
                <a:rPr lang="en-US" sz="2000" dirty="0"/>
                <a:t>: we build a network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4998" y="2400300"/>
            <a:ext cx="2021810" cy="1219200"/>
            <a:chOff x="1292890" y="2209800"/>
            <a:chExt cx="2021810" cy="1219200"/>
          </a:xfrm>
        </p:grpSpPr>
        <p:grpSp>
          <p:nvGrpSpPr>
            <p:cNvPr id="5" name="Group 4"/>
            <p:cNvGrpSpPr/>
            <p:nvPr/>
          </p:nvGrpSpPr>
          <p:grpSpPr>
            <a:xfrm>
              <a:off x="1292890" y="2209800"/>
              <a:ext cx="1653312" cy="400110"/>
              <a:chOff x="1295400" y="2209800"/>
              <a:chExt cx="1653312" cy="40011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355910"/>
                <a:ext cx="193366" cy="124307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419126" y="2209800"/>
                <a:ext cx="15295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ion channels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292890" y="2482830"/>
              <a:ext cx="2021810" cy="400110"/>
              <a:chOff x="1295400" y="2470090"/>
              <a:chExt cx="2021810" cy="40011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616200"/>
                <a:ext cx="193366" cy="124307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1419126" y="2470090"/>
                <a:ext cx="1898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resting potential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292890" y="2755860"/>
              <a:ext cx="1955959" cy="400110"/>
              <a:chOff x="1295400" y="2724090"/>
              <a:chExt cx="1955959" cy="400110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876550"/>
                <a:ext cx="193366" cy="124307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419126" y="2724090"/>
                <a:ext cx="18322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action potential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292890" y="3028890"/>
              <a:ext cx="1241853" cy="400110"/>
              <a:chOff x="1292890" y="2959040"/>
              <a:chExt cx="1241853" cy="400110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890" y="3117850"/>
                <a:ext cx="193366" cy="124307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416616" y="2959040"/>
                <a:ext cx="11181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synapses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497508" y="4265182"/>
            <a:ext cx="4772114" cy="400110"/>
            <a:chOff x="1445290" y="3790890"/>
            <a:chExt cx="4772114" cy="40011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290" y="3949700"/>
              <a:ext cx="193366" cy="12430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1569016" y="3790890"/>
              <a:ext cx="4648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the importance of time (i.e. brain rhythms)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497508" y="3988038"/>
            <a:ext cx="2961682" cy="400110"/>
            <a:chOff x="1445290" y="3790890"/>
            <a:chExt cx="2961682" cy="400110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290" y="3949700"/>
              <a:ext cx="193366" cy="124307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569016" y="3790890"/>
              <a:ext cx="2837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networks in the thalamus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38104" y="4673838"/>
            <a:ext cx="1299172" cy="1835802"/>
            <a:chOff x="514104" y="4673838"/>
            <a:chExt cx="1299172" cy="18358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04" y="4969106"/>
              <a:ext cx="1299172" cy="154053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89873" y="467383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Boston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86360" y="4673838"/>
            <a:ext cx="2028640" cy="1913546"/>
            <a:chOff x="2162360" y="4673838"/>
            <a:chExt cx="2028640" cy="191354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360" y="4983701"/>
              <a:ext cx="2028640" cy="160368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737717" y="4673838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London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97276" y="4673838"/>
            <a:ext cx="1248394" cy="1801228"/>
            <a:chOff x="4473276" y="4673838"/>
            <a:chExt cx="1248394" cy="180122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276" y="4994744"/>
              <a:ext cx="1248394" cy="148032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952845" y="4673838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87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105150" y="359158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Sleep Spindles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744055"/>
            <a:ext cx="2970751" cy="175198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744055"/>
            <a:ext cx="2971799" cy="1752599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1524000" y="2424048"/>
            <a:ext cx="2921602" cy="400110"/>
            <a:chOff x="9525" y="2419290"/>
            <a:chExt cx="2921602" cy="40011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756" y="2520416"/>
              <a:ext cx="337371" cy="25302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9525" y="2419290"/>
              <a:ext cx="1175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thalamus</a:t>
              </a:r>
            </a:p>
          </p:txBody>
        </p:sp>
      </p:grpSp>
      <p:sp>
        <p:nvSpPr>
          <p:cNvPr id="965" name="TextBox 964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grpSp>
        <p:nvGrpSpPr>
          <p:cNvPr id="1018" name="Group 1017"/>
          <p:cNvGrpSpPr/>
          <p:nvPr/>
        </p:nvGrpSpPr>
        <p:grpSpPr>
          <a:xfrm>
            <a:off x="7315200" y="1066800"/>
            <a:ext cx="3124200" cy="5627424"/>
            <a:chOff x="3276600" y="1066800"/>
            <a:chExt cx="3124200" cy="5627424"/>
          </a:xfrm>
        </p:grpSpPr>
        <p:sp>
          <p:nvSpPr>
            <p:cNvPr id="1019" name="TextBox 1018"/>
            <p:cNvSpPr txBox="1"/>
            <p:nvPr/>
          </p:nvSpPr>
          <p:spPr>
            <a:xfrm>
              <a:off x="3352800" y="1066800"/>
              <a:ext cx="2358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Brain Rhythms</a:t>
              </a:r>
            </a:p>
          </p:txBody>
        </p:sp>
        <p:grpSp>
          <p:nvGrpSpPr>
            <p:cNvPr id="1020" name="Group 1019"/>
            <p:cNvGrpSpPr/>
            <p:nvPr/>
          </p:nvGrpSpPr>
          <p:grpSpPr>
            <a:xfrm>
              <a:off x="3343072" y="2572594"/>
              <a:ext cx="2637612" cy="968459"/>
              <a:chOff x="1539941" y="2928545"/>
              <a:chExt cx="3023604" cy="1631457"/>
            </a:xfrm>
          </p:grpSpPr>
          <p:sp>
            <p:nvSpPr>
              <p:cNvPr id="1045" name="TextBox 1044"/>
              <p:cNvSpPr txBox="1"/>
              <p:nvPr/>
            </p:nvSpPr>
            <p:spPr>
              <a:xfrm>
                <a:off x="2971799" y="3937829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46" name="Picture 2" descr="http://www.pnas.org/content/106/9/3561/F4.large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1875" b="73706"/>
              <a:stretch/>
            </p:blipFill>
            <p:spPr bwMode="auto">
              <a:xfrm>
                <a:off x="1539941" y="3439974"/>
                <a:ext cx="2645088" cy="4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7" name="TextBox 1046"/>
              <p:cNvSpPr txBox="1"/>
              <p:nvPr/>
            </p:nvSpPr>
            <p:spPr>
              <a:xfrm>
                <a:off x="2162551" y="2928545"/>
                <a:ext cx="1661033" cy="62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theta rhythm</a:t>
                </a:r>
              </a:p>
            </p:txBody>
          </p:sp>
          <p:cxnSp>
            <p:nvCxnSpPr>
              <p:cNvPr id="1048" name="Straight Connector 1047"/>
              <p:cNvCxnSpPr/>
              <p:nvPr/>
            </p:nvCxnSpPr>
            <p:spPr>
              <a:xfrm>
                <a:off x="3462541" y="3962400"/>
                <a:ext cx="3810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1" name="Group 1020"/>
            <p:cNvGrpSpPr/>
            <p:nvPr/>
          </p:nvGrpSpPr>
          <p:grpSpPr>
            <a:xfrm>
              <a:off x="3521599" y="4736875"/>
              <a:ext cx="2415645" cy="921026"/>
              <a:chOff x="1219200" y="3806690"/>
              <a:chExt cx="2769161" cy="1551549"/>
            </a:xfrm>
          </p:grpSpPr>
          <p:sp>
            <p:nvSpPr>
              <p:cNvPr id="1041" name="TextBox 1040"/>
              <p:cNvSpPr txBox="1"/>
              <p:nvPr/>
            </p:nvSpPr>
            <p:spPr>
              <a:xfrm>
                <a:off x="2585164" y="4736067"/>
                <a:ext cx="140319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42" name="Picture 1041"/>
              <p:cNvPicPr>
                <a:picLocks noChangeAspect="1"/>
              </p:cNvPicPr>
              <p:nvPr/>
            </p:nvPicPr>
            <p:blipFill rotWithShape="1"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710"/>
              <a:stretch/>
            </p:blipFill>
            <p:spPr>
              <a:xfrm>
                <a:off x="1219200" y="4117557"/>
                <a:ext cx="2394983" cy="694711"/>
              </a:xfrm>
              <a:prstGeom prst="rect">
                <a:avLst/>
              </a:prstGeom>
            </p:spPr>
          </p:pic>
          <p:sp>
            <p:nvSpPr>
              <p:cNvPr id="1043" name="TextBox 1042"/>
              <p:cNvSpPr txBox="1"/>
              <p:nvPr/>
            </p:nvSpPr>
            <p:spPr>
              <a:xfrm>
                <a:off x="1547947" y="3806690"/>
                <a:ext cx="211168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gamma rhythm</a:t>
                </a:r>
              </a:p>
            </p:txBody>
          </p:sp>
          <p:cxnSp>
            <p:nvCxnSpPr>
              <p:cNvPr id="1044" name="Straight Connector 1043"/>
              <p:cNvCxnSpPr/>
              <p:nvPr/>
            </p:nvCxnSpPr>
            <p:spPr>
              <a:xfrm>
                <a:off x="3195828" y="4812268"/>
                <a:ext cx="133936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2" name="Group 1021"/>
            <p:cNvGrpSpPr/>
            <p:nvPr/>
          </p:nvGrpSpPr>
          <p:grpSpPr>
            <a:xfrm>
              <a:off x="3476018" y="5610752"/>
              <a:ext cx="2843718" cy="1083472"/>
              <a:chOff x="1295401" y="5239211"/>
              <a:chExt cx="3259872" cy="1825206"/>
            </a:xfrm>
          </p:grpSpPr>
          <p:sp>
            <p:nvSpPr>
              <p:cNvPr id="1034" name="TextBox 1033"/>
              <p:cNvSpPr txBox="1"/>
              <p:nvPr/>
            </p:nvSpPr>
            <p:spPr>
              <a:xfrm>
                <a:off x="2726473" y="6442244"/>
                <a:ext cx="18288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1035" name="Group 1034"/>
              <p:cNvGrpSpPr/>
              <p:nvPr/>
            </p:nvGrpSpPr>
            <p:grpSpPr>
              <a:xfrm>
                <a:off x="1295401" y="5638800"/>
                <a:ext cx="2419542" cy="838200"/>
                <a:chOff x="1637881" y="5638800"/>
                <a:chExt cx="2077061" cy="838200"/>
              </a:xfrm>
            </p:grpSpPr>
            <p:cxnSp>
              <p:nvCxnSpPr>
                <p:cNvPr id="1037" name="Straight Connector 1036"/>
                <p:cNvCxnSpPr/>
                <p:nvPr/>
              </p:nvCxnSpPr>
              <p:spPr>
                <a:xfrm>
                  <a:off x="3276600" y="6477000"/>
                  <a:ext cx="404948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8" name="Group 1037"/>
                <p:cNvGrpSpPr/>
                <p:nvPr/>
              </p:nvGrpSpPr>
              <p:grpSpPr>
                <a:xfrm>
                  <a:off x="1637881" y="5638800"/>
                  <a:ext cx="2077061" cy="811228"/>
                  <a:chOff x="1637881" y="5638800"/>
                  <a:chExt cx="2077061" cy="811228"/>
                </a:xfrm>
              </p:grpSpPr>
              <p:pic>
                <p:nvPicPr>
                  <p:cNvPr id="1039" name="Picture 2" descr="http://www.pnas.org/content/106/9/3561/F4.larg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669" r="18324" b="71526"/>
                  <a:stretch/>
                </p:blipFill>
                <p:spPr bwMode="auto">
                  <a:xfrm>
                    <a:off x="1637881" y="5638800"/>
                    <a:ext cx="2069725" cy="8112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40" name="Rectangle 1039"/>
                  <p:cNvSpPr/>
                  <p:nvPr/>
                </p:nvSpPr>
                <p:spPr>
                  <a:xfrm>
                    <a:off x="3414714" y="6248400"/>
                    <a:ext cx="300228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36" name="TextBox 1035"/>
              <p:cNvSpPr txBox="1"/>
              <p:nvPr/>
            </p:nvSpPr>
            <p:spPr>
              <a:xfrm>
                <a:off x="1828801" y="5239211"/>
                <a:ext cx="1690473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combination</a:t>
                </a:r>
              </a:p>
            </p:txBody>
          </p:sp>
        </p:grpSp>
        <p:grpSp>
          <p:nvGrpSpPr>
            <p:cNvPr id="1023" name="Group 1022"/>
            <p:cNvGrpSpPr/>
            <p:nvPr/>
          </p:nvGrpSpPr>
          <p:grpSpPr>
            <a:xfrm>
              <a:off x="3276600" y="1524000"/>
              <a:ext cx="3124200" cy="1092208"/>
              <a:chOff x="1295400" y="595942"/>
              <a:chExt cx="3581400" cy="1839923"/>
            </a:xfrm>
          </p:grpSpPr>
          <p:pic>
            <p:nvPicPr>
              <p:cNvPr id="1030" name="Picture 1029"/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974"/>
              <a:stretch/>
            </p:blipFill>
            <p:spPr>
              <a:xfrm>
                <a:off x="1295400" y="1022763"/>
                <a:ext cx="2662428" cy="722694"/>
              </a:xfrm>
              <a:prstGeom prst="rect">
                <a:avLst/>
              </a:prstGeom>
            </p:spPr>
          </p:pic>
          <p:sp>
            <p:nvSpPr>
              <p:cNvPr id="1031" name="TextBox 1030"/>
              <p:cNvSpPr txBox="1"/>
              <p:nvPr/>
            </p:nvSpPr>
            <p:spPr>
              <a:xfrm>
                <a:off x="1906859" y="595942"/>
                <a:ext cx="20574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delta rhythm</a:t>
                </a:r>
              </a:p>
            </p:txBody>
          </p:sp>
          <p:cxnSp>
            <p:nvCxnSpPr>
              <p:cNvPr id="1032" name="Straight Connector 1031"/>
              <p:cNvCxnSpPr/>
              <p:nvPr/>
            </p:nvCxnSpPr>
            <p:spPr>
              <a:xfrm>
                <a:off x="3135699" y="1828800"/>
                <a:ext cx="90290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3" name="TextBox 1032"/>
              <p:cNvSpPr txBox="1"/>
              <p:nvPr/>
            </p:nvSpPr>
            <p:spPr>
              <a:xfrm>
                <a:off x="3285054" y="1813692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 sec</a:t>
                </a:r>
              </a:p>
            </p:txBody>
          </p:sp>
        </p:grpSp>
        <p:grpSp>
          <p:nvGrpSpPr>
            <p:cNvPr id="1024" name="Group 1023"/>
            <p:cNvGrpSpPr/>
            <p:nvPr/>
          </p:nvGrpSpPr>
          <p:grpSpPr>
            <a:xfrm>
              <a:off x="3467836" y="3589020"/>
              <a:ext cx="2628164" cy="1101487"/>
              <a:chOff x="1715236" y="3528060"/>
              <a:chExt cx="2628164" cy="1101487"/>
            </a:xfrm>
          </p:grpSpPr>
          <p:pic>
            <p:nvPicPr>
              <p:cNvPr id="1025" name="Picture 102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5236" y="3710940"/>
                <a:ext cx="2628164" cy="771633"/>
              </a:xfrm>
              <a:prstGeom prst="rect">
                <a:avLst/>
              </a:prstGeom>
            </p:spPr>
          </p:pic>
          <p:sp>
            <p:nvSpPr>
              <p:cNvPr id="1026" name="TextBox 1025"/>
              <p:cNvSpPr txBox="1"/>
              <p:nvPr/>
            </p:nvSpPr>
            <p:spPr>
              <a:xfrm>
                <a:off x="2873108" y="4260215"/>
                <a:ext cx="138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 </a:t>
                </a:r>
                <a:r>
                  <a:rPr lang="en-US" dirty="0" err="1"/>
                  <a:t>millisec</a:t>
                </a:r>
                <a:endParaRPr lang="en-US" dirty="0"/>
              </a:p>
            </p:txBody>
          </p:sp>
          <p:sp>
            <p:nvSpPr>
              <p:cNvPr id="1027" name="Rectangle 1026"/>
              <p:cNvSpPr/>
              <p:nvPr/>
            </p:nvSpPr>
            <p:spPr>
              <a:xfrm>
                <a:off x="3267634" y="4244340"/>
                <a:ext cx="590606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8" name="Straight Connector 1027"/>
              <p:cNvCxnSpPr/>
              <p:nvPr/>
            </p:nvCxnSpPr>
            <p:spPr>
              <a:xfrm>
                <a:off x="3471672" y="4320540"/>
                <a:ext cx="109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TextBox 1028"/>
              <p:cNvSpPr txBox="1"/>
              <p:nvPr/>
            </p:nvSpPr>
            <p:spPr>
              <a:xfrm>
                <a:off x="2212564" y="3528060"/>
                <a:ext cx="1368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beta rhythm</a:t>
                </a:r>
              </a:p>
            </p:txBody>
          </p:sp>
        </p:grpSp>
      </p:grpSp>
      <p:sp>
        <p:nvSpPr>
          <p:cNvPr id="357" name="Shape 253"/>
          <p:cNvSpPr txBox="1"/>
          <p:nvPr/>
        </p:nvSpPr>
        <p:spPr>
          <a:xfrm>
            <a:off x="3732521" y="1041830"/>
            <a:ext cx="1114002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Brain</a:t>
            </a:r>
            <a:endParaRPr lang="en" sz="2800" b="1" dirty="0">
              <a:latin typeface="+mj-lt"/>
              <a:ea typeface="Syncopate"/>
              <a:cs typeface="Syncopate"/>
              <a:sym typeface="Syncopate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24300" y="49149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43222" y="3591580"/>
            <a:ext cx="2038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Sleep Stages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0" y="4175760"/>
            <a:ext cx="3792908" cy="2023880"/>
            <a:chOff x="762000" y="4175760"/>
            <a:chExt cx="3792908" cy="2023880"/>
          </a:xfrm>
        </p:grpSpPr>
        <p:sp>
          <p:nvSpPr>
            <p:cNvPr id="372" name="TextBox 371"/>
            <p:cNvSpPr txBox="1"/>
            <p:nvPr/>
          </p:nvSpPr>
          <p:spPr>
            <a:xfrm>
              <a:off x="778378" y="4175760"/>
              <a:ext cx="745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wake</a:t>
              </a: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1600914" y="453836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N1</a:t>
              </a:r>
            </a:p>
          </p:txBody>
        </p:sp>
        <p:cxnSp>
          <p:nvCxnSpPr>
            <p:cNvPr id="11" name="Elbow Connector 10"/>
            <p:cNvCxnSpPr/>
            <p:nvPr/>
          </p:nvCxnSpPr>
          <p:spPr>
            <a:xfrm>
              <a:off x="762000" y="4607702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Elbow Connector 368"/>
            <p:cNvCxnSpPr/>
            <p:nvPr/>
          </p:nvCxnSpPr>
          <p:spPr>
            <a:xfrm>
              <a:off x="1528106" y="4975990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Elbow Connector 369"/>
            <p:cNvCxnSpPr/>
            <p:nvPr/>
          </p:nvCxnSpPr>
          <p:spPr>
            <a:xfrm>
              <a:off x="2283594" y="5345322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Elbow Connector 374"/>
            <p:cNvCxnSpPr/>
            <p:nvPr/>
          </p:nvCxnSpPr>
          <p:spPr>
            <a:xfrm>
              <a:off x="3045594" y="5710290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TextBox 376"/>
            <p:cNvSpPr txBox="1"/>
            <p:nvPr/>
          </p:nvSpPr>
          <p:spPr>
            <a:xfrm>
              <a:off x="3149138" y="529110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N3</a:t>
              </a: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3834224" y="5649198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REM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954388" y="5972175"/>
              <a:ext cx="303287" cy="22746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069556" y="2445541"/>
            <a:ext cx="409262" cy="183364"/>
            <a:chOff x="2545556" y="2445541"/>
            <a:chExt cx="409262" cy="183364"/>
          </a:xfrm>
        </p:grpSpPr>
        <p:sp>
          <p:nvSpPr>
            <p:cNvPr id="69" name="Freeform 68"/>
            <p:cNvSpPr/>
            <p:nvPr/>
          </p:nvSpPr>
          <p:spPr>
            <a:xfrm>
              <a:off x="2545556" y="2581276"/>
              <a:ext cx="140494" cy="45244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4" h="45244">
                  <a:moveTo>
                    <a:pt x="140494" y="45244"/>
                  </a:moveTo>
                  <a:cubicBezTo>
                    <a:pt x="130374" y="28178"/>
                    <a:pt x="73423" y="19447"/>
                    <a:pt x="50007" y="11906"/>
                  </a:cubicBezTo>
                  <a:cubicBezTo>
                    <a:pt x="26591" y="4365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94562" y="2473975"/>
              <a:ext cx="109537" cy="130970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7" h="130970">
                  <a:moveTo>
                    <a:pt x="109537" y="130970"/>
                  </a:moveTo>
                  <a:cubicBezTo>
                    <a:pt x="99417" y="113904"/>
                    <a:pt x="75406" y="74217"/>
                    <a:pt x="57150" y="52389"/>
                  </a:cubicBezTo>
                  <a:cubicBezTo>
                    <a:pt x="38894" y="30561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714627" y="2445541"/>
              <a:ext cx="14286" cy="152401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6" h="152401">
                  <a:moveTo>
                    <a:pt x="14286" y="152401"/>
                  </a:moveTo>
                  <a:cubicBezTo>
                    <a:pt x="4166" y="135335"/>
                    <a:pt x="11904" y="89695"/>
                    <a:pt x="9523" y="64295"/>
                  </a:cubicBezTo>
                  <a:cubicBezTo>
                    <a:pt x="7142" y="38895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779229" y="2455070"/>
              <a:ext cx="40169" cy="147638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  <a:gd name="connsiteX0" fmla="*/ 1315 w 51822"/>
                <a:gd name="connsiteY0" fmla="*/ 164307 h 164307"/>
                <a:gd name="connsiteX1" fmla="*/ 48939 w 51822"/>
                <a:gd name="connsiteY1" fmla="*/ 64295 h 164307"/>
                <a:gd name="connsiteX2" fmla="*/ 39416 w 51822"/>
                <a:gd name="connsiteY2" fmla="*/ 0 h 164307"/>
                <a:gd name="connsiteX0" fmla="*/ 2068 w 43978"/>
                <a:gd name="connsiteY0" fmla="*/ 164307 h 164307"/>
                <a:gd name="connsiteX1" fmla="*/ 28261 w 43978"/>
                <a:gd name="connsiteY1" fmla="*/ 78582 h 164307"/>
                <a:gd name="connsiteX2" fmla="*/ 40169 w 43978"/>
                <a:gd name="connsiteY2" fmla="*/ 0 h 164307"/>
                <a:gd name="connsiteX0" fmla="*/ 2068 w 43978"/>
                <a:gd name="connsiteY0" fmla="*/ 147638 h 147638"/>
                <a:gd name="connsiteX1" fmla="*/ 28261 w 43978"/>
                <a:gd name="connsiteY1" fmla="*/ 61913 h 147638"/>
                <a:gd name="connsiteX2" fmla="*/ 40169 w 43978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69" h="147638">
                  <a:moveTo>
                    <a:pt x="2068" y="147638"/>
                  </a:moveTo>
                  <a:cubicBezTo>
                    <a:pt x="-8052" y="130572"/>
                    <a:pt x="21911" y="86519"/>
                    <a:pt x="28261" y="61913"/>
                  </a:cubicBezTo>
                  <a:cubicBezTo>
                    <a:pt x="34611" y="37307"/>
                    <a:pt x="15762" y="28972"/>
                    <a:pt x="40169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38136" y="2512223"/>
              <a:ext cx="116682" cy="116682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  <a:gd name="connsiteX0" fmla="*/ 1315 w 51822"/>
                <a:gd name="connsiteY0" fmla="*/ 164307 h 164307"/>
                <a:gd name="connsiteX1" fmla="*/ 48939 w 51822"/>
                <a:gd name="connsiteY1" fmla="*/ 64295 h 164307"/>
                <a:gd name="connsiteX2" fmla="*/ 39416 w 51822"/>
                <a:gd name="connsiteY2" fmla="*/ 0 h 164307"/>
                <a:gd name="connsiteX0" fmla="*/ 2068 w 43978"/>
                <a:gd name="connsiteY0" fmla="*/ 164307 h 164307"/>
                <a:gd name="connsiteX1" fmla="*/ 28261 w 43978"/>
                <a:gd name="connsiteY1" fmla="*/ 78582 h 164307"/>
                <a:gd name="connsiteX2" fmla="*/ 40169 w 43978"/>
                <a:gd name="connsiteY2" fmla="*/ 0 h 164307"/>
                <a:gd name="connsiteX0" fmla="*/ 2068 w 43978"/>
                <a:gd name="connsiteY0" fmla="*/ 147638 h 147638"/>
                <a:gd name="connsiteX1" fmla="*/ 28261 w 43978"/>
                <a:gd name="connsiteY1" fmla="*/ 61913 h 147638"/>
                <a:gd name="connsiteX2" fmla="*/ 40169 w 43978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543 w 85888"/>
                <a:gd name="connsiteY0" fmla="*/ 130969 h 130969"/>
                <a:gd name="connsiteX1" fmla="*/ 28736 w 85888"/>
                <a:gd name="connsiteY1" fmla="*/ 45244 h 130969"/>
                <a:gd name="connsiteX2" fmla="*/ 85888 w 85888"/>
                <a:gd name="connsiteY2" fmla="*/ 0 h 130969"/>
                <a:gd name="connsiteX0" fmla="*/ 2668 w 95538"/>
                <a:gd name="connsiteY0" fmla="*/ 128588 h 128588"/>
                <a:gd name="connsiteX1" fmla="*/ 28861 w 95538"/>
                <a:gd name="connsiteY1" fmla="*/ 42863 h 128588"/>
                <a:gd name="connsiteX2" fmla="*/ 95538 w 95538"/>
                <a:gd name="connsiteY2" fmla="*/ 0 h 128588"/>
                <a:gd name="connsiteX0" fmla="*/ 1413 w 94283"/>
                <a:gd name="connsiteY0" fmla="*/ 128588 h 128588"/>
                <a:gd name="connsiteX1" fmla="*/ 53800 w 94283"/>
                <a:gd name="connsiteY1" fmla="*/ 57150 h 128588"/>
                <a:gd name="connsiteX2" fmla="*/ 94283 w 94283"/>
                <a:gd name="connsiteY2" fmla="*/ 0 h 128588"/>
                <a:gd name="connsiteX0" fmla="*/ 1518 w 118200"/>
                <a:gd name="connsiteY0" fmla="*/ 116682 h 116682"/>
                <a:gd name="connsiteX1" fmla="*/ 53905 w 118200"/>
                <a:gd name="connsiteY1" fmla="*/ 45244 h 116682"/>
                <a:gd name="connsiteX2" fmla="*/ 118200 w 118200"/>
                <a:gd name="connsiteY2" fmla="*/ 0 h 116682"/>
                <a:gd name="connsiteX0" fmla="*/ 1233 w 117915"/>
                <a:gd name="connsiteY0" fmla="*/ 116682 h 116682"/>
                <a:gd name="connsiteX1" fmla="*/ 53620 w 117915"/>
                <a:gd name="connsiteY1" fmla="*/ 45244 h 116682"/>
                <a:gd name="connsiteX2" fmla="*/ 44411 w 117915"/>
                <a:gd name="connsiteY2" fmla="*/ 35715 h 116682"/>
                <a:gd name="connsiteX3" fmla="*/ 117915 w 117915"/>
                <a:gd name="connsiteY3" fmla="*/ 0 h 116682"/>
                <a:gd name="connsiteX0" fmla="*/ 0 w 116682"/>
                <a:gd name="connsiteY0" fmla="*/ 116682 h 116682"/>
                <a:gd name="connsiteX1" fmla="*/ 43178 w 116682"/>
                <a:gd name="connsiteY1" fmla="*/ 35715 h 116682"/>
                <a:gd name="connsiteX2" fmla="*/ 116682 w 116682"/>
                <a:gd name="connsiteY2" fmla="*/ 0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82" h="116682">
                  <a:moveTo>
                    <a:pt x="0" y="116682"/>
                  </a:moveTo>
                  <a:cubicBezTo>
                    <a:pt x="8995" y="99814"/>
                    <a:pt x="23731" y="55162"/>
                    <a:pt x="43178" y="35715"/>
                  </a:cubicBezTo>
                  <a:cubicBezTo>
                    <a:pt x="53894" y="28174"/>
                    <a:pt x="107209" y="7540"/>
                    <a:pt x="116682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36987" y="4128136"/>
            <a:ext cx="2498724" cy="2583705"/>
            <a:chOff x="1712987" y="4128135"/>
            <a:chExt cx="2498724" cy="2583705"/>
          </a:xfrm>
        </p:grpSpPr>
        <p:pic>
          <p:nvPicPr>
            <p:cNvPr id="91" name="Picture 2" descr="http://www.jneurosci.org/content/26/50/12914/F2.large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10"/>
            <a:stretch/>
          </p:blipFill>
          <p:spPr bwMode="auto">
            <a:xfrm>
              <a:off x="1712987" y="4128135"/>
              <a:ext cx="1170137" cy="235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2816777" y="6450230"/>
              <a:ext cx="13949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Eschenko</a:t>
              </a:r>
              <a:r>
                <a:rPr lang="en-US" sz="1100" dirty="0"/>
                <a:t> et al., 2006</a:t>
              </a:r>
            </a:p>
          </p:txBody>
        </p:sp>
      </p:grpSp>
      <p:pic>
        <p:nvPicPr>
          <p:cNvPr id="93" name="Picture 2" descr="http://www.jneurosci.org/content/26/50/12914/F2.large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r="28013"/>
          <a:stretch/>
        </p:blipFill>
        <p:spPr bwMode="auto">
          <a:xfrm>
            <a:off x="4407124" y="4128135"/>
            <a:ext cx="657472" cy="23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3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5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roup 518"/>
          <p:cNvGrpSpPr/>
          <p:nvPr/>
        </p:nvGrpSpPr>
        <p:grpSpPr>
          <a:xfrm>
            <a:off x="4362390" y="4665238"/>
            <a:ext cx="2837775" cy="1120537"/>
            <a:chOff x="1505625" y="3509010"/>
            <a:chExt cx="2837775" cy="1120537"/>
          </a:xfrm>
        </p:grpSpPr>
        <p:pic>
          <p:nvPicPr>
            <p:cNvPr id="520" name="Picture 5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236" y="3710940"/>
              <a:ext cx="2628164" cy="771633"/>
            </a:xfrm>
            <a:prstGeom prst="rect">
              <a:avLst/>
            </a:prstGeom>
          </p:spPr>
        </p:pic>
        <p:sp>
          <p:nvSpPr>
            <p:cNvPr id="521" name="TextBox 520"/>
            <p:cNvSpPr txBox="1"/>
            <p:nvPr/>
          </p:nvSpPr>
          <p:spPr>
            <a:xfrm>
              <a:off x="2873108" y="4260215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3267634" y="4244340"/>
              <a:ext cx="590606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3" name="Straight Connector 522"/>
            <p:cNvCxnSpPr/>
            <p:nvPr/>
          </p:nvCxnSpPr>
          <p:spPr>
            <a:xfrm>
              <a:off x="3471672" y="432054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TextBox 523"/>
            <p:cNvSpPr txBox="1"/>
            <p:nvPr/>
          </p:nvSpPr>
          <p:spPr>
            <a:xfrm>
              <a:off x="1505625" y="3509010"/>
              <a:ext cx="2809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 (beta rhythm)</a:t>
              </a: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611356"/>
            <a:ext cx="2054957" cy="19700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05" y="1605884"/>
            <a:ext cx="2035265" cy="197004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744055"/>
            <a:ext cx="2971799" cy="175259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32" y="2525175"/>
            <a:ext cx="337371" cy="253029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524000" y="2424048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thalamus</a:t>
            </a:r>
          </a:p>
        </p:txBody>
      </p:sp>
      <p:sp>
        <p:nvSpPr>
          <p:cNvPr id="965" name="TextBox 964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grpSp>
        <p:nvGrpSpPr>
          <p:cNvPr id="1018" name="Group 1017"/>
          <p:cNvGrpSpPr/>
          <p:nvPr/>
        </p:nvGrpSpPr>
        <p:grpSpPr>
          <a:xfrm>
            <a:off x="7315200" y="1066800"/>
            <a:ext cx="3124200" cy="5627424"/>
            <a:chOff x="3276600" y="1066800"/>
            <a:chExt cx="3124200" cy="5627424"/>
          </a:xfrm>
        </p:grpSpPr>
        <p:sp>
          <p:nvSpPr>
            <p:cNvPr id="1019" name="TextBox 1018"/>
            <p:cNvSpPr txBox="1"/>
            <p:nvPr/>
          </p:nvSpPr>
          <p:spPr>
            <a:xfrm>
              <a:off x="3352800" y="1066800"/>
              <a:ext cx="2358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Brain Rhythms</a:t>
              </a:r>
            </a:p>
          </p:txBody>
        </p:sp>
        <p:grpSp>
          <p:nvGrpSpPr>
            <p:cNvPr id="1020" name="Group 1019"/>
            <p:cNvGrpSpPr/>
            <p:nvPr/>
          </p:nvGrpSpPr>
          <p:grpSpPr>
            <a:xfrm>
              <a:off x="3343072" y="2572594"/>
              <a:ext cx="2637612" cy="968459"/>
              <a:chOff x="1539941" y="2928545"/>
              <a:chExt cx="3023604" cy="1631457"/>
            </a:xfrm>
          </p:grpSpPr>
          <p:sp>
            <p:nvSpPr>
              <p:cNvPr id="1045" name="TextBox 1044"/>
              <p:cNvSpPr txBox="1"/>
              <p:nvPr/>
            </p:nvSpPr>
            <p:spPr>
              <a:xfrm>
                <a:off x="2971799" y="3937829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46" name="Picture 2" descr="http://www.pnas.org/content/106/9/3561/F4.large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1875" b="73706"/>
              <a:stretch/>
            </p:blipFill>
            <p:spPr bwMode="auto">
              <a:xfrm>
                <a:off x="1539941" y="3439974"/>
                <a:ext cx="2645088" cy="4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7" name="TextBox 1046"/>
              <p:cNvSpPr txBox="1"/>
              <p:nvPr/>
            </p:nvSpPr>
            <p:spPr>
              <a:xfrm>
                <a:off x="2162551" y="2928545"/>
                <a:ext cx="1661033" cy="62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theta rhythm</a:t>
                </a:r>
              </a:p>
            </p:txBody>
          </p:sp>
          <p:cxnSp>
            <p:nvCxnSpPr>
              <p:cNvPr id="1048" name="Straight Connector 1047"/>
              <p:cNvCxnSpPr/>
              <p:nvPr/>
            </p:nvCxnSpPr>
            <p:spPr>
              <a:xfrm>
                <a:off x="3462541" y="3962400"/>
                <a:ext cx="3810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1" name="Group 1020"/>
            <p:cNvGrpSpPr/>
            <p:nvPr/>
          </p:nvGrpSpPr>
          <p:grpSpPr>
            <a:xfrm>
              <a:off x="3521599" y="4736875"/>
              <a:ext cx="2415645" cy="921026"/>
              <a:chOff x="1219200" y="3806690"/>
              <a:chExt cx="2769161" cy="1551549"/>
            </a:xfrm>
          </p:grpSpPr>
          <p:sp>
            <p:nvSpPr>
              <p:cNvPr id="1041" name="TextBox 1040"/>
              <p:cNvSpPr txBox="1"/>
              <p:nvPr/>
            </p:nvSpPr>
            <p:spPr>
              <a:xfrm>
                <a:off x="2585164" y="4736067"/>
                <a:ext cx="140319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42" name="Picture 1041"/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710"/>
              <a:stretch/>
            </p:blipFill>
            <p:spPr>
              <a:xfrm>
                <a:off x="1219200" y="4117557"/>
                <a:ext cx="2394983" cy="694711"/>
              </a:xfrm>
              <a:prstGeom prst="rect">
                <a:avLst/>
              </a:prstGeom>
            </p:spPr>
          </p:pic>
          <p:sp>
            <p:nvSpPr>
              <p:cNvPr id="1043" name="TextBox 1042"/>
              <p:cNvSpPr txBox="1"/>
              <p:nvPr/>
            </p:nvSpPr>
            <p:spPr>
              <a:xfrm>
                <a:off x="1547947" y="3806690"/>
                <a:ext cx="211168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gamma rhythm</a:t>
                </a:r>
              </a:p>
            </p:txBody>
          </p:sp>
          <p:cxnSp>
            <p:nvCxnSpPr>
              <p:cNvPr id="1044" name="Straight Connector 1043"/>
              <p:cNvCxnSpPr/>
              <p:nvPr/>
            </p:nvCxnSpPr>
            <p:spPr>
              <a:xfrm>
                <a:off x="3195828" y="4812268"/>
                <a:ext cx="133936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2" name="Group 1021"/>
            <p:cNvGrpSpPr/>
            <p:nvPr/>
          </p:nvGrpSpPr>
          <p:grpSpPr>
            <a:xfrm>
              <a:off x="3476018" y="5610752"/>
              <a:ext cx="2843718" cy="1083472"/>
              <a:chOff x="1295401" y="5239211"/>
              <a:chExt cx="3259872" cy="1825206"/>
            </a:xfrm>
          </p:grpSpPr>
          <p:sp>
            <p:nvSpPr>
              <p:cNvPr id="1034" name="TextBox 1033"/>
              <p:cNvSpPr txBox="1"/>
              <p:nvPr/>
            </p:nvSpPr>
            <p:spPr>
              <a:xfrm>
                <a:off x="2726473" y="6442244"/>
                <a:ext cx="18288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1035" name="Group 1034"/>
              <p:cNvGrpSpPr/>
              <p:nvPr/>
            </p:nvGrpSpPr>
            <p:grpSpPr>
              <a:xfrm>
                <a:off x="1295401" y="5638800"/>
                <a:ext cx="2419542" cy="838200"/>
                <a:chOff x="1637881" y="5638800"/>
                <a:chExt cx="2077061" cy="838200"/>
              </a:xfrm>
            </p:grpSpPr>
            <p:cxnSp>
              <p:nvCxnSpPr>
                <p:cNvPr id="1037" name="Straight Connector 1036"/>
                <p:cNvCxnSpPr/>
                <p:nvPr/>
              </p:nvCxnSpPr>
              <p:spPr>
                <a:xfrm>
                  <a:off x="3276600" y="6477000"/>
                  <a:ext cx="404948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8" name="Group 1037"/>
                <p:cNvGrpSpPr/>
                <p:nvPr/>
              </p:nvGrpSpPr>
              <p:grpSpPr>
                <a:xfrm>
                  <a:off x="1637881" y="5638800"/>
                  <a:ext cx="2077061" cy="811228"/>
                  <a:chOff x="1637881" y="5638800"/>
                  <a:chExt cx="2077061" cy="811228"/>
                </a:xfrm>
              </p:grpSpPr>
              <p:pic>
                <p:nvPicPr>
                  <p:cNvPr id="1039" name="Picture 2" descr="http://www.pnas.org/content/106/9/3561/F4.larg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669" r="18324" b="71526"/>
                  <a:stretch/>
                </p:blipFill>
                <p:spPr bwMode="auto">
                  <a:xfrm>
                    <a:off x="1637881" y="5638800"/>
                    <a:ext cx="2069725" cy="8112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40" name="Rectangle 1039"/>
                  <p:cNvSpPr/>
                  <p:nvPr/>
                </p:nvSpPr>
                <p:spPr>
                  <a:xfrm>
                    <a:off x="3414714" y="6248400"/>
                    <a:ext cx="300228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36" name="TextBox 1035"/>
              <p:cNvSpPr txBox="1"/>
              <p:nvPr/>
            </p:nvSpPr>
            <p:spPr>
              <a:xfrm>
                <a:off x="1828801" y="5239211"/>
                <a:ext cx="1690473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combination</a:t>
                </a:r>
              </a:p>
            </p:txBody>
          </p:sp>
        </p:grpSp>
        <p:grpSp>
          <p:nvGrpSpPr>
            <p:cNvPr id="1023" name="Group 1022"/>
            <p:cNvGrpSpPr/>
            <p:nvPr/>
          </p:nvGrpSpPr>
          <p:grpSpPr>
            <a:xfrm>
              <a:off x="3276600" y="1524000"/>
              <a:ext cx="3124200" cy="1092208"/>
              <a:chOff x="1295400" y="595942"/>
              <a:chExt cx="3581400" cy="1839923"/>
            </a:xfrm>
          </p:grpSpPr>
          <p:pic>
            <p:nvPicPr>
              <p:cNvPr id="1030" name="Picture 102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974"/>
              <a:stretch/>
            </p:blipFill>
            <p:spPr>
              <a:xfrm>
                <a:off x="1295400" y="1022763"/>
                <a:ext cx="2662428" cy="722694"/>
              </a:xfrm>
              <a:prstGeom prst="rect">
                <a:avLst/>
              </a:prstGeom>
            </p:spPr>
          </p:pic>
          <p:sp>
            <p:nvSpPr>
              <p:cNvPr id="1031" name="TextBox 1030"/>
              <p:cNvSpPr txBox="1"/>
              <p:nvPr/>
            </p:nvSpPr>
            <p:spPr>
              <a:xfrm>
                <a:off x="1906859" y="595942"/>
                <a:ext cx="20574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delta rhythm</a:t>
                </a:r>
              </a:p>
            </p:txBody>
          </p:sp>
          <p:cxnSp>
            <p:nvCxnSpPr>
              <p:cNvPr id="1032" name="Straight Connector 1031"/>
              <p:cNvCxnSpPr/>
              <p:nvPr/>
            </p:nvCxnSpPr>
            <p:spPr>
              <a:xfrm>
                <a:off x="3135699" y="1828800"/>
                <a:ext cx="90290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3" name="TextBox 1032"/>
              <p:cNvSpPr txBox="1"/>
              <p:nvPr/>
            </p:nvSpPr>
            <p:spPr>
              <a:xfrm>
                <a:off x="3285054" y="1813692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 sec</a:t>
                </a:r>
              </a:p>
            </p:txBody>
          </p:sp>
        </p:grpSp>
        <p:grpSp>
          <p:nvGrpSpPr>
            <p:cNvPr id="1024" name="Group 1023"/>
            <p:cNvGrpSpPr/>
            <p:nvPr/>
          </p:nvGrpSpPr>
          <p:grpSpPr>
            <a:xfrm>
              <a:off x="3467836" y="3589020"/>
              <a:ext cx="2628164" cy="1101487"/>
              <a:chOff x="1715236" y="3528060"/>
              <a:chExt cx="2628164" cy="1101487"/>
            </a:xfrm>
          </p:grpSpPr>
          <p:pic>
            <p:nvPicPr>
              <p:cNvPr id="1025" name="Picture 10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5236" y="3710940"/>
                <a:ext cx="2628164" cy="771633"/>
              </a:xfrm>
              <a:prstGeom prst="rect">
                <a:avLst/>
              </a:prstGeom>
            </p:spPr>
          </p:pic>
          <p:sp>
            <p:nvSpPr>
              <p:cNvPr id="1026" name="TextBox 1025"/>
              <p:cNvSpPr txBox="1"/>
              <p:nvPr/>
            </p:nvSpPr>
            <p:spPr>
              <a:xfrm>
                <a:off x="2873108" y="4260215"/>
                <a:ext cx="138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 </a:t>
                </a:r>
                <a:r>
                  <a:rPr lang="en-US" dirty="0" err="1"/>
                  <a:t>millisec</a:t>
                </a:r>
                <a:endParaRPr lang="en-US" dirty="0"/>
              </a:p>
            </p:txBody>
          </p:sp>
          <p:sp>
            <p:nvSpPr>
              <p:cNvPr id="1027" name="Rectangle 1026"/>
              <p:cNvSpPr/>
              <p:nvPr/>
            </p:nvSpPr>
            <p:spPr>
              <a:xfrm>
                <a:off x="3267634" y="4244340"/>
                <a:ext cx="590606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8" name="Straight Connector 1027"/>
              <p:cNvCxnSpPr/>
              <p:nvPr/>
            </p:nvCxnSpPr>
            <p:spPr>
              <a:xfrm>
                <a:off x="3471672" y="4320540"/>
                <a:ext cx="109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TextBox 1028"/>
              <p:cNvSpPr txBox="1"/>
              <p:nvPr/>
            </p:nvSpPr>
            <p:spPr>
              <a:xfrm>
                <a:off x="2212564" y="3528060"/>
                <a:ext cx="1368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beta rhythm</a:t>
                </a:r>
              </a:p>
            </p:txBody>
          </p:sp>
        </p:grpSp>
      </p:grpSp>
      <p:sp>
        <p:nvSpPr>
          <p:cNvPr id="357" name="Shape 253"/>
          <p:cNvSpPr txBox="1"/>
          <p:nvPr/>
        </p:nvSpPr>
        <p:spPr>
          <a:xfrm>
            <a:off x="3732521" y="1041830"/>
            <a:ext cx="1114002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Brain</a:t>
            </a:r>
            <a:endParaRPr lang="en" sz="2800" b="1" dirty="0">
              <a:latin typeface="+mj-lt"/>
              <a:ea typeface="Syncopate"/>
              <a:cs typeface="Syncopate"/>
              <a:sym typeface="Syncopate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069556" y="2445541"/>
            <a:ext cx="409262" cy="183364"/>
            <a:chOff x="2545556" y="2445541"/>
            <a:chExt cx="409262" cy="183364"/>
          </a:xfrm>
        </p:grpSpPr>
        <p:sp>
          <p:nvSpPr>
            <p:cNvPr id="69" name="Freeform 68"/>
            <p:cNvSpPr/>
            <p:nvPr/>
          </p:nvSpPr>
          <p:spPr>
            <a:xfrm>
              <a:off x="2545556" y="2581276"/>
              <a:ext cx="140494" cy="45244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4" h="45244">
                  <a:moveTo>
                    <a:pt x="140494" y="45244"/>
                  </a:moveTo>
                  <a:cubicBezTo>
                    <a:pt x="130374" y="28178"/>
                    <a:pt x="73423" y="19447"/>
                    <a:pt x="50007" y="11906"/>
                  </a:cubicBezTo>
                  <a:cubicBezTo>
                    <a:pt x="26591" y="4365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94562" y="2473975"/>
              <a:ext cx="109537" cy="130970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7" h="130970">
                  <a:moveTo>
                    <a:pt x="109537" y="130970"/>
                  </a:moveTo>
                  <a:cubicBezTo>
                    <a:pt x="99417" y="113904"/>
                    <a:pt x="75406" y="74217"/>
                    <a:pt x="57150" y="52389"/>
                  </a:cubicBezTo>
                  <a:cubicBezTo>
                    <a:pt x="38894" y="30561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714627" y="2445541"/>
              <a:ext cx="14286" cy="152401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6" h="152401">
                  <a:moveTo>
                    <a:pt x="14286" y="152401"/>
                  </a:moveTo>
                  <a:cubicBezTo>
                    <a:pt x="4166" y="135335"/>
                    <a:pt x="11904" y="89695"/>
                    <a:pt x="9523" y="64295"/>
                  </a:cubicBezTo>
                  <a:cubicBezTo>
                    <a:pt x="7142" y="38895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779229" y="2455070"/>
              <a:ext cx="40169" cy="147638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  <a:gd name="connsiteX0" fmla="*/ 1315 w 51822"/>
                <a:gd name="connsiteY0" fmla="*/ 164307 h 164307"/>
                <a:gd name="connsiteX1" fmla="*/ 48939 w 51822"/>
                <a:gd name="connsiteY1" fmla="*/ 64295 h 164307"/>
                <a:gd name="connsiteX2" fmla="*/ 39416 w 51822"/>
                <a:gd name="connsiteY2" fmla="*/ 0 h 164307"/>
                <a:gd name="connsiteX0" fmla="*/ 2068 w 43978"/>
                <a:gd name="connsiteY0" fmla="*/ 164307 h 164307"/>
                <a:gd name="connsiteX1" fmla="*/ 28261 w 43978"/>
                <a:gd name="connsiteY1" fmla="*/ 78582 h 164307"/>
                <a:gd name="connsiteX2" fmla="*/ 40169 w 43978"/>
                <a:gd name="connsiteY2" fmla="*/ 0 h 164307"/>
                <a:gd name="connsiteX0" fmla="*/ 2068 w 43978"/>
                <a:gd name="connsiteY0" fmla="*/ 147638 h 147638"/>
                <a:gd name="connsiteX1" fmla="*/ 28261 w 43978"/>
                <a:gd name="connsiteY1" fmla="*/ 61913 h 147638"/>
                <a:gd name="connsiteX2" fmla="*/ 40169 w 43978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69" h="147638">
                  <a:moveTo>
                    <a:pt x="2068" y="147638"/>
                  </a:moveTo>
                  <a:cubicBezTo>
                    <a:pt x="-8052" y="130572"/>
                    <a:pt x="21911" y="86519"/>
                    <a:pt x="28261" y="61913"/>
                  </a:cubicBezTo>
                  <a:cubicBezTo>
                    <a:pt x="34611" y="37307"/>
                    <a:pt x="15762" y="28972"/>
                    <a:pt x="40169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38136" y="2512223"/>
              <a:ext cx="116682" cy="116682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  <a:gd name="connsiteX0" fmla="*/ 1315 w 51822"/>
                <a:gd name="connsiteY0" fmla="*/ 164307 h 164307"/>
                <a:gd name="connsiteX1" fmla="*/ 48939 w 51822"/>
                <a:gd name="connsiteY1" fmla="*/ 64295 h 164307"/>
                <a:gd name="connsiteX2" fmla="*/ 39416 w 51822"/>
                <a:gd name="connsiteY2" fmla="*/ 0 h 164307"/>
                <a:gd name="connsiteX0" fmla="*/ 2068 w 43978"/>
                <a:gd name="connsiteY0" fmla="*/ 164307 h 164307"/>
                <a:gd name="connsiteX1" fmla="*/ 28261 w 43978"/>
                <a:gd name="connsiteY1" fmla="*/ 78582 h 164307"/>
                <a:gd name="connsiteX2" fmla="*/ 40169 w 43978"/>
                <a:gd name="connsiteY2" fmla="*/ 0 h 164307"/>
                <a:gd name="connsiteX0" fmla="*/ 2068 w 43978"/>
                <a:gd name="connsiteY0" fmla="*/ 147638 h 147638"/>
                <a:gd name="connsiteX1" fmla="*/ 28261 w 43978"/>
                <a:gd name="connsiteY1" fmla="*/ 61913 h 147638"/>
                <a:gd name="connsiteX2" fmla="*/ 40169 w 43978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543 w 85888"/>
                <a:gd name="connsiteY0" fmla="*/ 130969 h 130969"/>
                <a:gd name="connsiteX1" fmla="*/ 28736 w 85888"/>
                <a:gd name="connsiteY1" fmla="*/ 45244 h 130969"/>
                <a:gd name="connsiteX2" fmla="*/ 85888 w 85888"/>
                <a:gd name="connsiteY2" fmla="*/ 0 h 130969"/>
                <a:gd name="connsiteX0" fmla="*/ 2668 w 95538"/>
                <a:gd name="connsiteY0" fmla="*/ 128588 h 128588"/>
                <a:gd name="connsiteX1" fmla="*/ 28861 w 95538"/>
                <a:gd name="connsiteY1" fmla="*/ 42863 h 128588"/>
                <a:gd name="connsiteX2" fmla="*/ 95538 w 95538"/>
                <a:gd name="connsiteY2" fmla="*/ 0 h 128588"/>
                <a:gd name="connsiteX0" fmla="*/ 1413 w 94283"/>
                <a:gd name="connsiteY0" fmla="*/ 128588 h 128588"/>
                <a:gd name="connsiteX1" fmla="*/ 53800 w 94283"/>
                <a:gd name="connsiteY1" fmla="*/ 57150 h 128588"/>
                <a:gd name="connsiteX2" fmla="*/ 94283 w 94283"/>
                <a:gd name="connsiteY2" fmla="*/ 0 h 128588"/>
                <a:gd name="connsiteX0" fmla="*/ 1518 w 118200"/>
                <a:gd name="connsiteY0" fmla="*/ 116682 h 116682"/>
                <a:gd name="connsiteX1" fmla="*/ 53905 w 118200"/>
                <a:gd name="connsiteY1" fmla="*/ 45244 h 116682"/>
                <a:gd name="connsiteX2" fmla="*/ 118200 w 118200"/>
                <a:gd name="connsiteY2" fmla="*/ 0 h 116682"/>
                <a:gd name="connsiteX0" fmla="*/ 1233 w 117915"/>
                <a:gd name="connsiteY0" fmla="*/ 116682 h 116682"/>
                <a:gd name="connsiteX1" fmla="*/ 53620 w 117915"/>
                <a:gd name="connsiteY1" fmla="*/ 45244 h 116682"/>
                <a:gd name="connsiteX2" fmla="*/ 44411 w 117915"/>
                <a:gd name="connsiteY2" fmla="*/ 35715 h 116682"/>
                <a:gd name="connsiteX3" fmla="*/ 117915 w 117915"/>
                <a:gd name="connsiteY3" fmla="*/ 0 h 116682"/>
                <a:gd name="connsiteX0" fmla="*/ 0 w 116682"/>
                <a:gd name="connsiteY0" fmla="*/ 116682 h 116682"/>
                <a:gd name="connsiteX1" fmla="*/ 43178 w 116682"/>
                <a:gd name="connsiteY1" fmla="*/ 35715 h 116682"/>
                <a:gd name="connsiteX2" fmla="*/ 116682 w 116682"/>
                <a:gd name="connsiteY2" fmla="*/ 0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82" h="116682">
                  <a:moveTo>
                    <a:pt x="0" y="116682"/>
                  </a:moveTo>
                  <a:cubicBezTo>
                    <a:pt x="8995" y="99814"/>
                    <a:pt x="23731" y="55162"/>
                    <a:pt x="43178" y="35715"/>
                  </a:cubicBezTo>
                  <a:cubicBezTo>
                    <a:pt x="53894" y="28174"/>
                    <a:pt x="107209" y="7540"/>
                    <a:pt x="116682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105150" y="359158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Sleep Spindles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36987" y="4128136"/>
            <a:ext cx="2498724" cy="2583705"/>
            <a:chOff x="1712987" y="4128135"/>
            <a:chExt cx="2498724" cy="2583705"/>
          </a:xfrm>
        </p:grpSpPr>
        <p:pic>
          <p:nvPicPr>
            <p:cNvPr id="91" name="Picture 2" descr="http://www.jneurosci.org/content/26/50/12914/F2.large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10"/>
            <a:stretch/>
          </p:blipFill>
          <p:spPr bwMode="auto">
            <a:xfrm>
              <a:off x="1712987" y="4128135"/>
              <a:ext cx="1170137" cy="235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2816777" y="6450230"/>
              <a:ext cx="13949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Eschenko</a:t>
              </a:r>
              <a:r>
                <a:rPr lang="en-US" sz="1100" dirty="0"/>
                <a:t> et al., 2006</a:t>
              </a:r>
            </a:p>
          </p:txBody>
        </p:sp>
      </p:grpSp>
      <p:pic>
        <p:nvPicPr>
          <p:cNvPr id="93" name="Picture 2" descr="http://www.jneurosci.org/content/26/50/12914/F2.large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r="28013"/>
          <a:stretch/>
        </p:blipFill>
        <p:spPr bwMode="auto">
          <a:xfrm>
            <a:off x="4407124" y="4128135"/>
            <a:ext cx="657472" cy="23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477001" y="1600201"/>
            <a:ext cx="3415615" cy="1139903"/>
            <a:chOff x="4953000" y="1600200"/>
            <a:chExt cx="3415615" cy="1139903"/>
          </a:xfrm>
        </p:grpSpPr>
        <p:sp>
          <p:nvSpPr>
            <p:cNvPr id="100" name="TextBox 99"/>
            <p:cNvSpPr txBox="1"/>
            <p:nvPr/>
          </p:nvSpPr>
          <p:spPr>
            <a:xfrm>
              <a:off x="4953000" y="1600200"/>
              <a:ext cx="3415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reticular thalamic (RT) nucleus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76850" y="2339993"/>
              <a:ext cx="30248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006600"/>
                  </a:solidFill>
                </a:rPr>
                <a:t>thalamocortical</a:t>
              </a:r>
              <a:r>
                <a:rPr lang="en-US" sz="2000" b="1" dirty="0">
                  <a:solidFill>
                    <a:srgbClr val="006600"/>
                  </a:solidFill>
                </a:rPr>
                <a:t> (TC) nuclei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653881" y="1463676"/>
            <a:ext cx="534194" cy="555685"/>
            <a:chOff x="4129881" y="1444625"/>
            <a:chExt cx="534194" cy="609600"/>
          </a:xfrm>
        </p:grpSpPr>
        <p:sp>
          <p:nvSpPr>
            <p:cNvPr id="104" name="Rounded Rectangle 103"/>
            <p:cNvSpPr/>
            <p:nvPr/>
          </p:nvSpPr>
          <p:spPr>
            <a:xfrm>
              <a:off x="4130675" y="1444625"/>
              <a:ext cx="533400" cy="6096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130675" y="1527175"/>
              <a:ext cx="533400" cy="527049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4129881" y="1521619"/>
              <a:ext cx="0" cy="2024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664073" y="1524000"/>
              <a:ext cx="0" cy="2024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36646" y="4022236"/>
            <a:ext cx="4140555" cy="2226164"/>
            <a:chOff x="2412645" y="4022236"/>
            <a:chExt cx="4140555" cy="2226164"/>
          </a:xfrm>
        </p:grpSpPr>
        <p:grpSp>
          <p:nvGrpSpPr>
            <p:cNvPr id="109" name="Group 108"/>
            <p:cNvGrpSpPr/>
            <p:nvPr/>
          </p:nvGrpSpPr>
          <p:grpSpPr>
            <a:xfrm>
              <a:off x="2412645" y="4022236"/>
              <a:ext cx="4066446" cy="1310500"/>
              <a:chOff x="2348277" y="3824675"/>
              <a:chExt cx="4066446" cy="1310500"/>
            </a:xfrm>
          </p:grpSpPr>
          <p:grpSp>
            <p:nvGrpSpPr>
              <p:cNvPr id="300" name="Shape 140"/>
              <p:cNvGrpSpPr/>
              <p:nvPr/>
            </p:nvGrpSpPr>
            <p:grpSpPr>
              <a:xfrm rot="1477585">
                <a:off x="3039503" y="3991042"/>
                <a:ext cx="610315" cy="797854"/>
                <a:chOff x="1617302" y="542974"/>
                <a:chExt cx="2289740" cy="2470350"/>
              </a:xfrm>
            </p:grpSpPr>
            <p:sp>
              <p:nvSpPr>
                <p:cNvPr id="473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FF0000"/>
                </a:solidFill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4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5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6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7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8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9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0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1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2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3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4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5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6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7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8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9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0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1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2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3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4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5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6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7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8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9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0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1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2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301" name="Shape 140"/>
              <p:cNvGrpSpPr/>
              <p:nvPr/>
            </p:nvGrpSpPr>
            <p:grpSpPr>
              <a:xfrm rot="1477585">
                <a:off x="3730729" y="3824675"/>
                <a:ext cx="610315" cy="797854"/>
                <a:chOff x="1617302" y="542974"/>
                <a:chExt cx="2289740" cy="2470350"/>
              </a:xfrm>
            </p:grpSpPr>
            <p:sp>
              <p:nvSpPr>
                <p:cNvPr id="443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FF0000"/>
                </a:solidFill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4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5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6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7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8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9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0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1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2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3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4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5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6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7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8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9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0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1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2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3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4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5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6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7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8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9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0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1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2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302" name="Shape 140"/>
              <p:cNvGrpSpPr/>
              <p:nvPr/>
            </p:nvGrpSpPr>
            <p:grpSpPr>
              <a:xfrm rot="1477585">
                <a:off x="4421955" y="3824675"/>
                <a:ext cx="610315" cy="797854"/>
                <a:chOff x="1617302" y="542974"/>
                <a:chExt cx="2289740" cy="2470350"/>
              </a:xfrm>
            </p:grpSpPr>
            <p:sp>
              <p:nvSpPr>
                <p:cNvPr id="413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FF0000"/>
                </a:solidFill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4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5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6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7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8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9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0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1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2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3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4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5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6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7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8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9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0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1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2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3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4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5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6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7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8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9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0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1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2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303" name="Shape 140"/>
              <p:cNvGrpSpPr/>
              <p:nvPr/>
            </p:nvGrpSpPr>
            <p:grpSpPr>
              <a:xfrm rot="1477585">
                <a:off x="5113181" y="3991042"/>
                <a:ext cx="610315" cy="797854"/>
                <a:chOff x="1617302" y="542974"/>
                <a:chExt cx="2289740" cy="2470350"/>
              </a:xfrm>
            </p:grpSpPr>
            <p:sp>
              <p:nvSpPr>
                <p:cNvPr id="379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FF0000"/>
                </a:solidFill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0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5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6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7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8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9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0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1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2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3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4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5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6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7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8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9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0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1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2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3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4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5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6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7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8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9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0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1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2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304" name="Shape 140"/>
              <p:cNvGrpSpPr/>
              <p:nvPr/>
            </p:nvGrpSpPr>
            <p:grpSpPr>
              <a:xfrm rot="1477585">
                <a:off x="5804408" y="4337321"/>
                <a:ext cx="610315" cy="797854"/>
                <a:chOff x="1617302" y="542974"/>
                <a:chExt cx="2289740" cy="2470350"/>
              </a:xfrm>
            </p:grpSpPr>
            <p:sp>
              <p:nvSpPr>
                <p:cNvPr id="336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FF0000"/>
                </a:solidFill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7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8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9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0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1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2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3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4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5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6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7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8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9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0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1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2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3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4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5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6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8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3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4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5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6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7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8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1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6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305" name="Shape 140"/>
              <p:cNvGrpSpPr/>
              <p:nvPr/>
            </p:nvGrpSpPr>
            <p:grpSpPr>
              <a:xfrm rot="1477585">
                <a:off x="2348277" y="4337321"/>
                <a:ext cx="610315" cy="797854"/>
                <a:chOff x="1617302" y="542974"/>
                <a:chExt cx="2289740" cy="2470350"/>
              </a:xfrm>
            </p:grpSpPr>
            <p:sp>
              <p:nvSpPr>
                <p:cNvPr id="306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FF0000"/>
                </a:solidFill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07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08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09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0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1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2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3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4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5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6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7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8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19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0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1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2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3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4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5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6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7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8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29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0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1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2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3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4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5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  <p:grpSp>
          <p:nvGrpSpPr>
            <p:cNvPr id="110" name="Group 109"/>
            <p:cNvGrpSpPr/>
            <p:nvPr/>
          </p:nvGrpSpPr>
          <p:grpSpPr>
            <a:xfrm>
              <a:off x="2487523" y="4952806"/>
              <a:ext cx="4065677" cy="1295594"/>
              <a:chOff x="2423155" y="4755245"/>
              <a:chExt cx="4065677" cy="1295594"/>
            </a:xfrm>
          </p:grpSpPr>
          <p:grpSp>
            <p:nvGrpSpPr>
              <p:cNvPr id="114" name="Shape 140"/>
              <p:cNvGrpSpPr/>
              <p:nvPr/>
            </p:nvGrpSpPr>
            <p:grpSpPr>
              <a:xfrm rot="1381098">
                <a:off x="2423155" y="5269663"/>
                <a:ext cx="623345" cy="781176"/>
                <a:chOff x="1617302" y="542974"/>
                <a:chExt cx="2289740" cy="2470350"/>
              </a:xfrm>
            </p:grpSpPr>
            <p:sp>
              <p:nvSpPr>
                <p:cNvPr id="270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006600"/>
                </a:solidFill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1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2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3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4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5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6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7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8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79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0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1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2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3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4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5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6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7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8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9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0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1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2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3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4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5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6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7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8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9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15" name="Shape 140"/>
              <p:cNvGrpSpPr/>
              <p:nvPr/>
            </p:nvGrpSpPr>
            <p:grpSpPr>
              <a:xfrm rot="1381098">
                <a:off x="3111621" y="4912616"/>
                <a:ext cx="623345" cy="781176"/>
                <a:chOff x="1617302" y="542974"/>
                <a:chExt cx="2289740" cy="2470350"/>
              </a:xfrm>
            </p:grpSpPr>
            <p:sp>
              <p:nvSpPr>
                <p:cNvPr id="240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006600"/>
                </a:solidFill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1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2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3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4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5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6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7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8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49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0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1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2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3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4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5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6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7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8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9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0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1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2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3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4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5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6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7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8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9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16" name="Shape 140"/>
              <p:cNvGrpSpPr/>
              <p:nvPr/>
            </p:nvGrpSpPr>
            <p:grpSpPr>
              <a:xfrm rot="1381098">
                <a:off x="3800087" y="4755245"/>
                <a:ext cx="623345" cy="781176"/>
                <a:chOff x="1617302" y="542974"/>
                <a:chExt cx="2289740" cy="2470350"/>
              </a:xfrm>
            </p:grpSpPr>
            <p:sp>
              <p:nvSpPr>
                <p:cNvPr id="210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006600"/>
                </a:solidFill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1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2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3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4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5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6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7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8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19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0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1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2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3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4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5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6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7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8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9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0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1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2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3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4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5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6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7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8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9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17" name="Shape 140"/>
              <p:cNvGrpSpPr/>
              <p:nvPr/>
            </p:nvGrpSpPr>
            <p:grpSpPr>
              <a:xfrm rot="1381098">
                <a:off x="4488553" y="4755245"/>
                <a:ext cx="623345" cy="781176"/>
                <a:chOff x="1617302" y="542974"/>
                <a:chExt cx="2289740" cy="2470350"/>
              </a:xfrm>
            </p:grpSpPr>
            <p:sp>
              <p:nvSpPr>
                <p:cNvPr id="180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006600"/>
                </a:solidFill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1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2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3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4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5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6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7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8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9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0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1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2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3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4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5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6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7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8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09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18" name="Shape 140"/>
              <p:cNvGrpSpPr/>
              <p:nvPr/>
            </p:nvGrpSpPr>
            <p:grpSpPr>
              <a:xfrm rot="1381098">
                <a:off x="5177019" y="4912616"/>
                <a:ext cx="623345" cy="781176"/>
                <a:chOff x="1617302" y="542974"/>
                <a:chExt cx="2289740" cy="2470350"/>
              </a:xfrm>
            </p:grpSpPr>
            <p:sp>
              <p:nvSpPr>
                <p:cNvPr id="150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006600"/>
                </a:solidFill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1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2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3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4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5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6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7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8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59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0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7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8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9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0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19" name="Shape 140"/>
              <p:cNvGrpSpPr/>
              <p:nvPr/>
            </p:nvGrpSpPr>
            <p:grpSpPr>
              <a:xfrm rot="1381098">
                <a:off x="5865487" y="5269663"/>
                <a:ext cx="623345" cy="781176"/>
                <a:chOff x="1617302" y="542974"/>
                <a:chExt cx="2289740" cy="2470350"/>
              </a:xfrm>
            </p:grpSpPr>
            <p:sp>
              <p:nvSpPr>
                <p:cNvPr id="120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rgbClr val="006600"/>
                </a:solidFill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7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8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9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0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1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2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3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4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5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6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7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8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39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0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1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2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3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4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5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6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7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8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49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rgbClr val="006600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</p:grpSp>
      <p:grpSp>
        <p:nvGrpSpPr>
          <p:cNvPr id="111" name="Group 110"/>
          <p:cNvGrpSpPr/>
          <p:nvPr/>
        </p:nvGrpSpPr>
        <p:grpSpPr>
          <a:xfrm>
            <a:off x="8001000" y="4572001"/>
            <a:ext cx="1413336" cy="1307037"/>
            <a:chOff x="6705600" y="4712763"/>
            <a:chExt cx="1413336" cy="1307037"/>
          </a:xfrm>
        </p:grpSpPr>
        <p:sp>
          <p:nvSpPr>
            <p:cNvPr id="112" name="TextBox 111"/>
            <p:cNvSpPr txBox="1"/>
            <p:nvPr/>
          </p:nvSpPr>
          <p:spPr>
            <a:xfrm>
              <a:off x="6705600" y="4712763"/>
              <a:ext cx="1413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RT Neurons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11179" y="5619690"/>
              <a:ext cx="1402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TC Neurons</a:t>
              </a:r>
            </a:p>
          </p:txBody>
        </p:sp>
      </p:grpSp>
      <p:sp>
        <p:nvSpPr>
          <p:cNvPr id="518" name="Right Brace 517"/>
          <p:cNvSpPr/>
          <p:nvPr/>
        </p:nvSpPr>
        <p:spPr>
          <a:xfrm flipH="1">
            <a:off x="3429000" y="1899213"/>
            <a:ext cx="685800" cy="150121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048313" y="4106985"/>
            <a:ext cx="3186111" cy="1839778"/>
            <a:chOff x="2524312" y="4106985"/>
            <a:chExt cx="3186111" cy="1839778"/>
          </a:xfrm>
        </p:grpSpPr>
        <p:pic>
          <p:nvPicPr>
            <p:cNvPr id="504" name="Picture 50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312" y="4636629"/>
              <a:ext cx="390728" cy="380595"/>
            </a:xfrm>
            <a:prstGeom prst="rect">
              <a:avLst/>
            </a:prstGeom>
          </p:spPr>
        </p:pic>
        <p:pic>
          <p:nvPicPr>
            <p:cNvPr id="505" name="Picture 50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312" y="5571779"/>
              <a:ext cx="390728" cy="374984"/>
            </a:xfrm>
            <a:prstGeom prst="rect">
              <a:avLst/>
            </a:prstGeom>
          </p:spPr>
        </p:pic>
        <p:pic>
          <p:nvPicPr>
            <p:cNvPr id="512" name="Picture 5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855" y="5200676"/>
              <a:ext cx="390728" cy="374984"/>
            </a:xfrm>
            <a:prstGeom prst="rect">
              <a:avLst/>
            </a:prstGeom>
          </p:spPr>
        </p:pic>
        <p:pic>
          <p:nvPicPr>
            <p:cNvPr id="513" name="Picture 5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116" y="5058110"/>
              <a:ext cx="390728" cy="374984"/>
            </a:xfrm>
            <a:prstGeom prst="rect">
              <a:avLst/>
            </a:prstGeom>
          </p:spPr>
        </p:pic>
        <p:pic>
          <p:nvPicPr>
            <p:cNvPr id="514" name="Picture 5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221" y="5058110"/>
              <a:ext cx="390728" cy="374984"/>
            </a:xfrm>
            <a:prstGeom prst="rect">
              <a:avLst/>
            </a:prstGeom>
          </p:spPr>
        </p:pic>
        <p:pic>
          <p:nvPicPr>
            <p:cNvPr id="515" name="Picture 5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695" y="5200676"/>
              <a:ext cx="390728" cy="374984"/>
            </a:xfrm>
            <a:prstGeom prst="rect">
              <a:avLst/>
            </a:prstGeom>
          </p:spPr>
        </p:pic>
        <p:pic>
          <p:nvPicPr>
            <p:cNvPr id="517" name="Picture 5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918" y="4274342"/>
              <a:ext cx="390728" cy="380595"/>
            </a:xfrm>
            <a:prstGeom prst="rect">
              <a:avLst/>
            </a:prstGeom>
          </p:spPr>
        </p:pic>
        <p:pic>
          <p:nvPicPr>
            <p:cNvPr id="531" name="Picture 5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524" y="4106985"/>
              <a:ext cx="390728" cy="380595"/>
            </a:xfrm>
            <a:prstGeom prst="rect">
              <a:avLst/>
            </a:prstGeom>
          </p:spPr>
        </p:pic>
        <p:pic>
          <p:nvPicPr>
            <p:cNvPr id="532" name="Picture 5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0" y="4106985"/>
              <a:ext cx="390728" cy="380595"/>
            </a:xfrm>
            <a:prstGeom prst="rect">
              <a:avLst/>
            </a:prstGeom>
          </p:spPr>
        </p:pic>
        <p:pic>
          <p:nvPicPr>
            <p:cNvPr id="533" name="Picture 5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736" y="4274342"/>
              <a:ext cx="390728" cy="3805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486342" y="4636629"/>
            <a:ext cx="390728" cy="1310134"/>
            <a:chOff x="5962342" y="4636629"/>
            <a:chExt cx="390728" cy="1310134"/>
          </a:xfrm>
        </p:grpSpPr>
        <p:pic>
          <p:nvPicPr>
            <p:cNvPr id="516" name="Picture 5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342" y="5571779"/>
              <a:ext cx="390728" cy="374984"/>
            </a:xfrm>
            <a:prstGeom prst="rect">
              <a:avLst/>
            </a:prstGeom>
          </p:spPr>
        </p:pic>
        <p:pic>
          <p:nvPicPr>
            <p:cNvPr id="534" name="Picture 5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342" y="4636629"/>
              <a:ext cx="390728" cy="38059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575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7187 -4.07407E-6 L -0.11823 -0.00046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/>
      <p:bldP spid="88" grpId="0"/>
      <p:bldP spid="5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34540" y="1739900"/>
            <a:ext cx="1586526" cy="2324100"/>
            <a:chOff x="2033394" y="1739900"/>
            <a:chExt cx="1586526" cy="2324100"/>
          </a:xfrm>
        </p:grpSpPr>
        <p:grpSp>
          <p:nvGrpSpPr>
            <p:cNvPr id="10" name="Group 9"/>
            <p:cNvGrpSpPr/>
            <p:nvPr/>
          </p:nvGrpSpPr>
          <p:grpSpPr>
            <a:xfrm>
              <a:off x="2033394" y="1739900"/>
              <a:ext cx="1300356" cy="628710"/>
              <a:chOff x="1847850" y="1816100"/>
              <a:chExt cx="1300356" cy="628710"/>
            </a:xfrm>
          </p:grpSpPr>
          <p:sp>
            <p:nvSpPr>
              <p:cNvPr id="555" name="TextBox 554"/>
              <p:cNvSpPr txBox="1"/>
              <p:nvPr/>
            </p:nvSpPr>
            <p:spPr>
              <a:xfrm>
                <a:off x="2117956" y="1816100"/>
                <a:ext cx="760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soma</a:t>
                </a:r>
              </a:p>
            </p:txBody>
          </p:sp>
          <p:sp>
            <p:nvSpPr>
              <p:cNvPr id="556" name="TextBox 555"/>
              <p:cNvSpPr txBox="1"/>
              <p:nvPr/>
            </p:nvSpPr>
            <p:spPr>
              <a:xfrm>
                <a:off x="1847850" y="2044700"/>
                <a:ext cx="1300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(cell body)</a:t>
                </a:r>
              </a:p>
            </p:txBody>
          </p:sp>
        </p:grpSp>
        <p:sp>
          <p:nvSpPr>
            <p:cNvPr id="559" name="TextBox 558"/>
            <p:cNvSpPr txBox="1"/>
            <p:nvPr/>
          </p:nvSpPr>
          <p:spPr>
            <a:xfrm>
              <a:off x="2922550" y="2883687"/>
              <a:ext cx="6973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axon</a:t>
              </a:r>
            </a:p>
          </p:txBody>
        </p:sp>
        <p:sp>
          <p:nvSpPr>
            <p:cNvPr id="560" name="TextBox 559"/>
            <p:cNvSpPr txBox="1"/>
            <p:nvPr/>
          </p:nvSpPr>
          <p:spPr>
            <a:xfrm>
              <a:off x="2527300" y="3663890"/>
              <a:ext cx="1038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synapse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95333" y="1622375"/>
            <a:ext cx="908856" cy="3182986"/>
            <a:chOff x="3294187" y="1622375"/>
            <a:chExt cx="908856" cy="31829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231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3533756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187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3496654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5" name="Group 984"/>
          <p:cNvGrpSpPr/>
          <p:nvPr/>
        </p:nvGrpSpPr>
        <p:grpSpPr>
          <a:xfrm>
            <a:off x="4784883" y="1777940"/>
            <a:ext cx="1345176" cy="616010"/>
            <a:chOff x="4274343" y="1777940"/>
            <a:chExt cx="1345176" cy="616010"/>
          </a:xfrm>
        </p:grpSpPr>
        <p:cxnSp>
          <p:nvCxnSpPr>
            <p:cNvPr id="983" name="Straight Connector 982"/>
            <p:cNvCxnSpPr/>
            <p:nvPr/>
          </p:nvCxnSpPr>
          <p:spPr>
            <a:xfrm flipH="1" flipV="1">
              <a:off x="4274343" y="2364581"/>
              <a:ext cx="1345176" cy="5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4" name="Group 983"/>
            <p:cNvGrpSpPr/>
            <p:nvPr/>
          </p:nvGrpSpPr>
          <p:grpSpPr>
            <a:xfrm>
              <a:off x="4375150" y="1777940"/>
              <a:ext cx="1150571" cy="616010"/>
              <a:chOff x="4343400" y="1586621"/>
              <a:chExt cx="1150571" cy="616010"/>
            </a:xfrm>
          </p:grpSpPr>
          <p:sp>
            <p:nvSpPr>
              <p:cNvPr id="613" name="TextBox 612"/>
              <p:cNvSpPr txBox="1"/>
              <p:nvPr/>
            </p:nvSpPr>
            <p:spPr>
              <a:xfrm>
                <a:off x="4462150" y="1586621"/>
                <a:ext cx="913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resting</a:t>
                </a:r>
              </a:p>
            </p:txBody>
          </p:sp>
          <p:sp>
            <p:nvSpPr>
              <p:cNvPr id="614" name="TextBox 613"/>
              <p:cNvSpPr txBox="1"/>
              <p:nvPr/>
            </p:nvSpPr>
            <p:spPr>
              <a:xfrm>
                <a:off x="4343400" y="1802521"/>
                <a:ext cx="1150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potential</a:t>
                </a:r>
              </a:p>
            </p:txBody>
          </p:sp>
        </p:grpSp>
      </p:grpSp>
      <p:grpSp>
        <p:nvGrpSpPr>
          <p:cNvPr id="987" name="Group 986"/>
          <p:cNvGrpSpPr/>
          <p:nvPr/>
        </p:nvGrpSpPr>
        <p:grpSpPr>
          <a:xfrm>
            <a:off x="4784090" y="4489390"/>
            <a:ext cx="1345176" cy="616010"/>
            <a:chOff x="4273550" y="4489390"/>
            <a:chExt cx="1345176" cy="616010"/>
          </a:xfrm>
        </p:grpSpPr>
        <p:cxnSp>
          <p:nvCxnSpPr>
            <p:cNvPr id="616" name="Straight Connector 615"/>
            <p:cNvCxnSpPr/>
            <p:nvPr/>
          </p:nvCxnSpPr>
          <p:spPr>
            <a:xfrm flipH="1" flipV="1">
              <a:off x="4273550" y="4529931"/>
              <a:ext cx="1345176" cy="503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7" name="Group 616"/>
            <p:cNvGrpSpPr/>
            <p:nvPr/>
          </p:nvGrpSpPr>
          <p:grpSpPr>
            <a:xfrm>
              <a:off x="4374357" y="4489390"/>
              <a:ext cx="1150571" cy="616010"/>
              <a:chOff x="4343400" y="1586621"/>
              <a:chExt cx="1150571" cy="616010"/>
            </a:xfrm>
          </p:grpSpPr>
          <p:sp>
            <p:nvSpPr>
              <p:cNvPr id="618" name="TextBox 617"/>
              <p:cNvSpPr txBox="1"/>
              <p:nvPr/>
            </p:nvSpPr>
            <p:spPr>
              <a:xfrm>
                <a:off x="4462150" y="1586621"/>
                <a:ext cx="913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resting</a:t>
                </a:r>
              </a:p>
            </p:txBody>
          </p:sp>
          <p:sp>
            <p:nvSpPr>
              <p:cNvPr id="619" name="TextBox 618"/>
              <p:cNvSpPr txBox="1"/>
              <p:nvPr/>
            </p:nvSpPr>
            <p:spPr>
              <a:xfrm>
                <a:off x="4343400" y="1802521"/>
                <a:ext cx="1150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potential</a:t>
                </a:r>
              </a:p>
            </p:txBody>
          </p:sp>
        </p:grp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807">
            <a:off x="3716697" y="1002274"/>
            <a:ext cx="1442229" cy="1081672"/>
          </a:xfrm>
          <a:prstGeom prst="rect">
            <a:avLst/>
          </a:prstGeom>
        </p:spPr>
      </p:pic>
      <p:grpSp>
        <p:nvGrpSpPr>
          <p:cNvPr id="969" name="Group 968"/>
          <p:cNvGrpSpPr/>
          <p:nvPr/>
        </p:nvGrpSpPr>
        <p:grpSpPr>
          <a:xfrm>
            <a:off x="1766938" y="4808220"/>
            <a:ext cx="2043063" cy="400110"/>
            <a:chOff x="1256397" y="5334000"/>
            <a:chExt cx="2043063" cy="400110"/>
          </a:xfrm>
        </p:grpSpPr>
        <p:pic>
          <p:nvPicPr>
            <p:cNvPr id="585" name="Picture 5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397" y="5339550"/>
              <a:ext cx="224994" cy="381585"/>
            </a:xfrm>
            <a:prstGeom prst="rect">
              <a:avLst/>
            </a:prstGeom>
          </p:spPr>
        </p:pic>
        <p:sp>
          <p:nvSpPr>
            <p:cNvPr id="597" name="TextBox 596"/>
            <p:cNvSpPr txBox="1"/>
            <p:nvPr/>
          </p:nvSpPr>
          <p:spPr>
            <a:xfrm>
              <a:off x="1430037" y="5334000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sodium channel</a:t>
              </a:r>
            </a:p>
          </p:txBody>
        </p:sp>
      </p:grpSp>
      <p:grpSp>
        <p:nvGrpSpPr>
          <p:cNvPr id="970" name="Group 969"/>
          <p:cNvGrpSpPr/>
          <p:nvPr/>
        </p:nvGrpSpPr>
        <p:grpSpPr>
          <a:xfrm>
            <a:off x="1766654" y="5265421"/>
            <a:ext cx="2367196" cy="409719"/>
            <a:chOff x="1256114" y="5791200"/>
            <a:chExt cx="2367196" cy="409719"/>
          </a:xfrm>
        </p:grpSpPr>
        <p:pic>
          <p:nvPicPr>
            <p:cNvPr id="596" name="Picture 59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14" y="5815965"/>
              <a:ext cx="257094" cy="384954"/>
            </a:xfrm>
            <a:prstGeom prst="rect">
              <a:avLst/>
            </a:prstGeom>
          </p:spPr>
        </p:pic>
        <p:sp>
          <p:nvSpPr>
            <p:cNvPr id="598" name="TextBox 597"/>
            <p:cNvSpPr txBox="1"/>
            <p:nvPr/>
          </p:nvSpPr>
          <p:spPr>
            <a:xfrm>
              <a:off x="1438994" y="5791200"/>
              <a:ext cx="2184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potassium channel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70744" y="5770178"/>
            <a:ext cx="2129077" cy="400110"/>
            <a:chOff x="246743" y="6295958"/>
            <a:chExt cx="2129077" cy="4001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3" y="6316431"/>
              <a:ext cx="259035" cy="367527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426247" y="6295958"/>
              <a:ext cx="1949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chloride channel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03930" y="1245587"/>
            <a:ext cx="1213078" cy="502337"/>
            <a:chOff x="1579930" y="1245586"/>
            <a:chExt cx="1213078" cy="502337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6159">
              <a:off x="1905581" y="1588449"/>
              <a:ext cx="94031" cy="15947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6" y="1516849"/>
              <a:ext cx="106564" cy="15956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638">
              <a:off x="2423416" y="1578842"/>
              <a:ext cx="109852" cy="155861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1579930" y="1337846"/>
              <a:ext cx="487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Na</a:t>
              </a:r>
              <a:r>
                <a:rPr lang="en-US" sz="1600" b="1" baseline="30000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60694" y="124558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33CC"/>
                  </a:solidFill>
                </a:rPr>
                <a:t>K</a:t>
              </a:r>
              <a:r>
                <a:rPr lang="en-US" sz="1600" b="1" baseline="30000" dirty="0">
                  <a:solidFill>
                    <a:srgbClr val="0033CC"/>
                  </a:solidFill>
                </a:rPr>
                <a:t>+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407966" y="1337846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Cl</a:t>
              </a:r>
              <a:r>
                <a:rPr lang="en-US" sz="1600" b="1" baseline="30000" dirty="0"/>
                <a:t>-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43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34540" y="1739900"/>
            <a:ext cx="1586526" cy="2324100"/>
            <a:chOff x="2033394" y="1739900"/>
            <a:chExt cx="1586526" cy="2324100"/>
          </a:xfrm>
        </p:grpSpPr>
        <p:grpSp>
          <p:nvGrpSpPr>
            <p:cNvPr id="10" name="Group 9"/>
            <p:cNvGrpSpPr/>
            <p:nvPr/>
          </p:nvGrpSpPr>
          <p:grpSpPr>
            <a:xfrm>
              <a:off x="2033394" y="1739900"/>
              <a:ext cx="1300356" cy="628710"/>
              <a:chOff x="1847850" y="1816100"/>
              <a:chExt cx="1300356" cy="628710"/>
            </a:xfrm>
          </p:grpSpPr>
          <p:sp>
            <p:nvSpPr>
              <p:cNvPr id="555" name="TextBox 554"/>
              <p:cNvSpPr txBox="1"/>
              <p:nvPr/>
            </p:nvSpPr>
            <p:spPr>
              <a:xfrm>
                <a:off x="2117956" y="1816100"/>
                <a:ext cx="760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soma</a:t>
                </a:r>
              </a:p>
            </p:txBody>
          </p:sp>
          <p:sp>
            <p:nvSpPr>
              <p:cNvPr id="556" name="TextBox 555"/>
              <p:cNvSpPr txBox="1"/>
              <p:nvPr/>
            </p:nvSpPr>
            <p:spPr>
              <a:xfrm>
                <a:off x="1847850" y="2044700"/>
                <a:ext cx="1300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(cell body)</a:t>
                </a:r>
              </a:p>
            </p:txBody>
          </p:sp>
        </p:grpSp>
        <p:sp>
          <p:nvSpPr>
            <p:cNvPr id="559" name="TextBox 558"/>
            <p:cNvSpPr txBox="1"/>
            <p:nvPr/>
          </p:nvSpPr>
          <p:spPr>
            <a:xfrm>
              <a:off x="2922550" y="2883687"/>
              <a:ext cx="6973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axon</a:t>
              </a:r>
            </a:p>
          </p:txBody>
        </p:sp>
        <p:sp>
          <p:nvSpPr>
            <p:cNvPr id="560" name="TextBox 559"/>
            <p:cNvSpPr txBox="1"/>
            <p:nvPr/>
          </p:nvSpPr>
          <p:spPr>
            <a:xfrm>
              <a:off x="2527300" y="3663890"/>
              <a:ext cx="1038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synapse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95333" y="1622375"/>
            <a:ext cx="908856" cy="3182986"/>
            <a:chOff x="3294187" y="1622375"/>
            <a:chExt cx="908856" cy="31829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231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3533756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187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3496654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8" name="Group 987"/>
          <p:cNvGrpSpPr/>
          <p:nvPr/>
        </p:nvGrpSpPr>
        <p:grpSpPr>
          <a:xfrm>
            <a:off x="3758757" y="2488159"/>
            <a:ext cx="731046" cy="1017041"/>
            <a:chOff x="3248217" y="2488158"/>
            <a:chExt cx="731046" cy="1017041"/>
          </a:xfrm>
        </p:grpSpPr>
        <p:grpSp>
          <p:nvGrpSpPr>
            <p:cNvPr id="967" name="Group 966"/>
            <p:cNvGrpSpPr/>
            <p:nvPr/>
          </p:nvGrpSpPr>
          <p:grpSpPr>
            <a:xfrm>
              <a:off x="3248217" y="2528719"/>
              <a:ext cx="125612" cy="976480"/>
              <a:chOff x="3757611" y="2528719"/>
              <a:chExt cx="125612" cy="976480"/>
            </a:xfrm>
          </p:grpSpPr>
          <p:pic>
            <p:nvPicPr>
              <p:cNvPr id="962" name="Picture 9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2503787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69" name="Picture 5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2653909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0" name="Picture 56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2804031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1" name="Picture 57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3404520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2" name="Picture 57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3254397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3" name="Picture 57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3104275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4" name="Picture 5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2954153"/>
                <a:ext cx="75747" cy="125612"/>
              </a:xfrm>
              <a:prstGeom prst="rect">
                <a:avLst/>
              </a:prstGeom>
            </p:spPr>
          </p:pic>
        </p:grpSp>
        <p:grpSp>
          <p:nvGrpSpPr>
            <p:cNvPr id="974" name="Group 973"/>
            <p:cNvGrpSpPr/>
            <p:nvPr/>
          </p:nvGrpSpPr>
          <p:grpSpPr>
            <a:xfrm>
              <a:off x="3386334" y="2488158"/>
              <a:ext cx="592929" cy="338554"/>
              <a:chOff x="3895728" y="2488158"/>
              <a:chExt cx="592929" cy="338554"/>
            </a:xfrm>
          </p:grpSpPr>
          <p:sp>
            <p:nvSpPr>
              <p:cNvPr id="603" name="TextBox 602"/>
              <p:cNvSpPr txBox="1"/>
              <p:nvPr/>
            </p:nvSpPr>
            <p:spPr>
              <a:xfrm>
                <a:off x="4001023" y="2488158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Na</a:t>
                </a:r>
                <a:r>
                  <a:rPr lang="en-US" sz="1600" b="1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+</a:t>
                </a:r>
              </a:p>
            </p:txBody>
          </p:sp>
          <p:sp>
            <p:nvSpPr>
              <p:cNvPr id="973" name="Freeform 972"/>
              <p:cNvSpPr/>
              <p:nvPr/>
            </p:nvSpPr>
            <p:spPr>
              <a:xfrm>
                <a:off x="3895728" y="2664620"/>
                <a:ext cx="183356" cy="5092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356" h="50924">
                    <a:moveTo>
                      <a:pt x="183356" y="0"/>
                    </a:moveTo>
                    <a:cubicBezTo>
                      <a:pt x="129381" y="61913"/>
                      <a:pt x="70644" y="50005"/>
                      <a:pt x="0" y="50006"/>
                    </a:cubicBezTo>
                  </a:path>
                </a:pathLst>
              </a:custGeom>
              <a:ln w="12700">
                <a:solidFill>
                  <a:schemeClr val="accent6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90" name="Group 989"/>
          <p:cNvGrpSpPr/>
          <p:nvPr/>
        </p:nvGrpSpPr>
        <p:grpSpPr>
          <a:xfrm>
            <a:off x="3065942" y="2583255"/>
            <a:ext cx="679049" cy="998969"/>
            <a:chOff x="2555401" y="2583254"/>
            <a:chExt cx="679049" cy="998969"/>
          </a:xfrm>
        </p:grpSpPr>
        <p:grpSp>
          <p:nvGrpSpPr>
            <p:cNvPr id="966" name="Group 965"/>
            <p:cNvGrpSpPr/>
            <p:nvPr/>
          </p:nvGrpSpPr>
          <p:grpSpPr>
            <a:xfrm>
              <a:off x="3107729" y="2583254"/>
              <a:ext cx="126721" cy="998969"/>
              <a:chOff x="3617123" y="2561825"/>
              <a:chExt cx="126721" cy="998969"/>
            </a:xfrm>
          </p:grpSpPr>
          <p:pic>
            <p:nvPicPr>
              <p:cNvPr id="961" name="Picture 9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2541741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5" name="Picture 57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2693810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6" name="Picture 57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2845879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7" name="Picture 57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2997948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8" name="Picture 57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3150017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9" name="Picture 57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3302086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80" name="Picture 5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3454156"/>
                <a:ext cx="86554" cy="126721"/>
              </a:xfrm>
              <a:prstGeom prst="rect">
                <a:avLst/>
              </a:prstGeom>
            </p:spPr>
          </p:pic>
        </p:grpSp>
        <p:grpSp>
          <p:nvGrpSpPr>
            <p:cNvPr id="975" name="Group 974"/>
            <p:cNvGrpSpPr/>
            <p:nvPr/>
          </p:nvGrpSpPr>
          <p:grpSpPr>
            <a:xfrm>
              <a:off x="2555401" y="2651757"/>
              <a:ext cx="535655" cy="338554"/>
              <a:chOff x="3064795" y="2651757"/>
              <a:chExt cx="535655" cy="338554"/>
            </a:xfrm>
          </p:grpSpPr>
          <p:sp>
            <p:nvSpPr>
              <p:cNvPr id="604" name="TextBox 603"/>
              <p:cNvSpPr txBox="1"/>
              <p:nvPr/>
            </p:nvSpPr>
            <p:spPr>
              <a:xfrm>
                <a:off x="3064795" y="2651757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33CC"/>
                    </a:solidFill>
                  </a:rPr>
                  <a:t>K</a:t>
                </a:r>
                <a:r>
                  <a:rPr lang="en-US" sz="1600" b="1" baseline="30000" dirty="0">
                    <a:solidFill>
                      <a:srgbClr val="0033CC"/>
                    </a:solidFill>
                  </a:rPr>
                  <a:t>+</a:t>
                </a:r>
              </a:p>
            </p:txBody>
          </p:sp>
          <p:sp>
            <p:nvSpPr>
              <p:cNvPr id="605" name="Freeform 604"/>
              <p:cNvSpPr/>
              <p:nvPr/>
            </p:nvSpPr>
            <p:spPr>
              <a:xfrm>
                <a:off x="3352800" y="2762230"/>
                <a:ext cx="247650" cy="6431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247650 w 247650"/>
                  <a:gd name="connsiteY0" fmla="*/ 0 h 32618"/>
                  <a:gd name="connsiteX1" fmla="*/ 0 w 247650"/>
                  <a:gd name="connsiteY1" fmla="*/ 16669 h 32618"/>
                  <a:gd name="connsiteX0" fmla="*/ 247650 w 247650"/>
                  <a:gd name="connsiteY0" fmla="*/ 0 h 16669"/>
                  <a:gd name="connsiteX1" fmla="*/ 0 w 247650"/>
                  <a:gd name="connsiteY1" fmla="*/ 16669 h 16669"/>
                  <a:gd name="connsiteX0" fmla="*/ 247650 w 247650"/>
                  <a:gd name="connsiteY0" fmla="*/ 9889 h 26558"/>
                  <a:gd name="connsiteX1" fmla="*/ 0 w 247650"/>
                  <a:gd name="connsiteY1" fmla="*/ 26558 h 26558"/>
                  <a:gd name="connsiteX0" fmla="*/ 247650 w 247650"/>
                  <a:gd name="connsiteY0" fmla="*/ 0 h 50007"/>
                  <a:gd name="connsiteX1" fmla="*/ 0 w 247650"/>
                  <a:gd name="connsiteY1" fmla="*/ 50007 h 50007"/>
                  <a:gd name="connsiteX0" fmla="*/ 247650 w 247650"/>
                  <a:gd name="connsiteY0" fmla="*/ 1352 h 51359"/>
                  <a:gd name="connsiteX1" fmla="*/ 0 w 247650"/>
                  <a:gd name="connsiteY1" fmla="*/ 51359 h 51359"/>
                  <a:gd name="connsiteX0" fmla="*/ 247650 w 247650"/>
                  <a:gd name="connsiteY0" fmla="*/ 14307 h 64314"/>
                  <a:gd name="connsiteX1" fmla="*/ 0 w 247650"/>
                  <a:gd name="connsiteY1" fmla="*/ 64314 h 6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650" h="64314">
                    <a:moveTo>
                      <a:pt x="247650" y="14307"/>
                    </a:moveTo>
                    <a:cubicBezTo>
                      <a:pt x="167481" y="14307"/>
                      <a:pt x="103981" y="-40461"/>
                      <a:pt x="0" y="64314"/>
                    </a:cubicBezTo>
                  </a:path>
                </a:pathLst>
              </a:custGeom>
              <a:ln w="12700">
                <a:solidFill>
                  <a:srgbClr val="0033CC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737200" y="513733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5" name="Group 984"/>
          <p:cNvGrpSpPr/>
          <p:nvPr/>
        </p:nvGrpSpPr>
        <p:grpSpPr>
          <a:xfrm>
            <a:off x="4784883" y="1777940"/>
            <a:ext cx="1345176" cy="616010"/>
            <a:chOff x="4274343" y="1777940"/>
            <a:chExt cx="1345176" cy="616010"/>
          </a:xfrm>
        </p:grpSpPr>
        <p:cxnSp>
          <p:nvCxnSpPr>
            <p:cNvPr id="983" name="Straight Connector 982"/>
            <p:cNvCxnSpPr/>
            <p:nvPr/>
          </p:nvCxnSpPr>
          <p:spPr>
            <a:xfrm flipH="1" flipV="1">
              <a:off x="4274343" y="2364581"/>
              <a:ext cx="1345176" cy="5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4" name="Group 983"/>
            <p:cNvGrpSpPr/>
            <p:nvPr/>
          </p:nvGrpSpPr>
          <p:grpSpPr>
            <a:xfrm>
              <a:off x="4375150" y="1777940"/>
              <a:ext cx="1150571" cy="616010"/>
              <a:chOff x="4343400" y="1586621"/>
              <a:chExt cx="1150571" cy="616010"/>
            </a:xfrm>
          </p:grpSpPr>
          <p:sp>
            <p:nvSpPr>
              <p:cNvPr id="613" name="TextBox 612"/>
              <p:cNvSpPr txBox="1"/>
              <p:nvPr/>
            </p:nvSpPr>
            <p:spPr>
              <a:xfrm>
                <a:off x="4462150" y="1586621"/>
                <a:ext cx="913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resting</a:t>
                </a:r>
              </a:p>
            </p:txBody>
          </p:sp>
          <p:sp>
            <p:nvSpPr>
              <p:cNvPr id="614" name="TextBox 613"/>
              <p:cNvSpPr txBox="1"/>
              <p:nvPr/>
            </p:nvSpPr>
            <p:spPr>
              <a:xfrm>
                <a:off x="4343400" y="1802521"/>
                <a:ext cx="1150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potential</a:t>
                </a:r>
              </a:p>
            </p:txBody>
          </p:sp>
        </p:grpSp>
      </p:grpSp>
      <p:grpSp>
        <p:nvGrpSpPr>
          <p:cNvPr id="987" name="Group 986"/>
          <p:cNvGrpSpPr/>
          <p:nvPr/>
        </p:nvGrpSpPr>
        <p:grpSpPr>
          <a:xfrm>
            <a:off x="4784090" y="4489390"/>
            <a:ext cx="1345176" cy="616010"/>
            <a:chOff x="4273550" y="4489390"/>
            <a:chExt cx="1345176" cy="616010"/>
          </a:xfrm>
        </p:grpSpPr>
        <p:cxnSp>
          <p:nvCxnSpPr>
            <p:cNvPr id="616" name="Straight Connector 615"/>
            <p:cNvCxnSpPr/>
            <p:nvPr/>
          </p:nvCxnSpPr>
          <p:spPr>
            <a:xfrm flipH="1" flipV="1">
              <a:off x="4273550" y="4529931"/>
              <a:ext cx="1345176" cy="503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7" name="Group 616"/>
            <p:cNvGrpSpPr/>
            <p:nvPr/>
          </p:nvGrpSpPr>
          <p:grpSpPr>
            <a:xfrm>
              <a:off x="4374357" y="4489390"/>
              <a:ext cx="1150571" cy="616010"/>
              <a:chOff x="4343400" y="1586621"/>
              <a:chExt cx="1150571" cy="616010"/>
            </a:xfrm>
          </p:grpSpPr>
          <p:sp>
            <p:nvSpPr>
              <p:cNvPr id="618" name="TextBox 617"/>
              <p:cNvSpPr txBox="1"/>
              <p:nvPr/>
            </p:nvSpPr>
            <p:spPr>
              <a:xfrm>
                <a:off x="4462150" y="1586621"/>
                <a:ext cx="913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resting</a:t>
                </a:r>
              </a:p>
            </p:txBody>
          </p:sp>
          <p:sp>
            <p:nvSpPr>
              <p:cNvPr id="619" name="TextBox 618"/>
              <p:cNvSpPr txBox="1"/>
              <p:nvPr/>
            </p:nvSpPr>
            <p:spPr>
              <a:xfrm>
                <a:off x="4343400" y="1802521"/>
                <a:ext cx="1150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potential</a:t>
                </a:r>
              </a:p>
            </p:txBody>
          </p:sp>
        </p:grpSp>
      </p:grpSp>
      <p:grpSp>
        <p:nvGrpSpPr>
          <p:cNvPr id="986" name="Group 985"/>
          <p:cNvGrpSpPr/>
          <p:nvPr/>
        </p:nvGrpSpPr>
        <p:grpSpPr>
          <a:xfrm>
            <a:off x="6122917" y="1143001"/>
            <a:ext cx="2276141" cy="1389497"/>
            <a:chOff x="5612376" y="1143000"/>
            <a:chExt cx="2276141" cy="1389497"/>
          </a:xfrm>
        </p:grpSpPr>
        <p:grpSp>
          <p:nvGrpSpPr>
            <p:cNvPr id="960" name="Group 959"/>
            <p:cNvGrpSpPr/>
            <p:nvPr/>
          </p:nvGrpSpPr>
          <p:grpSpPr>
            <a:xfrm>
              <a:off x="5612376" y="1143000"/>
              <a:ext cx="2276141" cy="1389497"/>
              <a:chOff x="4814093" y="1143000"/>
              <a:chExt cx="2276141" cy="138949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4814093" y="1612021"/>
                <a:ext cx="608807" cy="92047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007" h="699675">
                    <a:moveTo>
                      <a:pt x="0" y="574056"/>
                    </a:moveTo>
                    <a:cubicBezTo>
                      <a:pt x="81227" y="576172"/>
                      <a:pt x="149754" y="590197"/>
                      <a:pt x="192087" y="494682"/>
                    </a:cubicBezTo>
                    <a:cubicBezTo>
                      <a:pt x="234420" y="399168"/>
                      <a:pt x="236537" y="-22844"/>
                      <a:pt x="254000" y="969"/>
                    </a:cubicBezTo>
                    <a:cubicBezTo>
                      <a:pt x="271463" y="24782"/>
                      <a:pt x="297921" y="473516"/>
                      <a:pt x="296863" y="637558"/>
                    </a:cubicBezTo>
                    <a:cubicBezTo>
                      <a:pt x="295805" y="801600"/>
                      <a:pt x="425847" y="589932"/>
                      <a:pt x="490538" y="580407"/>
                    </a:cubicBezTo>
                    <a:cubicBezTo>
                      <a:pt x="555229" y="570882"/>
                      <a:pt x="555494" y="577926"/>
                      <a:pt x="685007" y="580406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5221517" y="1143000"/>
                <a:ext cx="1868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action potential</a:t>
                </a:r>
              </a:p>
            </p:txBody>
          </p:sp>
        </p:grpSp>
        <p:sp>
          <p:nvSpPr>
            <p:cNvPr id="620" name="Freeform 619"/>
            <p:cNvSpPr/>
            <p:nvPr/>
          </p:nvSpPr>
          <p:spPr>
            <a:xfrm>
              <a:off x="5834467" y="1356130"/>
              <a:ext cx="264318" cy="189910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211931 w 213539"/>
                <a:gd name="connsiteY0" fmla="*/ 70108 h 282038"/>
                <a:gd name="connsiteX1" fmla="*/ 0 w 213539"/>
                <a:gd name="connsiteY1" fmla="*/ 282038 h 282038"/>
                <a:gd name="connsiteX0" fmla="*/ 211931 w 211931"/>
                <a:gd name="connsiteY0" fmla="*/ 46601 h 258531"/>
                <a:gd name="connsiteX1" fmla="*/ 0 w 211931"/>
                <a:gd name="connsiteY1" fmla="*/ 258531 h 258531"/>
                <a:gd name="connsiteX0" fmla="*/ 264318 w 264318"/>
                <a:gd name="connsiteY0" fmla="*/ 64822 h 233890"/>
                <a:gd name="connsiteX1" fmla="*/ 0 w 264318"/>
                <a:gd name="connsiteY1" fmla="*/ 233890 h 233890"/>
                <a:gd name="connsiteX0" fmla="*/ 264318 w 264318"/>
                <a:gd name="connsiteY0" fmla="*/ 20842 h 189910"/>
                <a:gd name="connsiteX1" fmla="*/ 0 w 264318"/>
                <a:gd name="connsiteY1" fmla="*/ 189910 h 18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4318" h="189910">
                  <a:moveTo>
                    <a:pt x="264318" y="20842"/>
                  </a:moveTo>
                  <a:cubicBezTo>
                    <a:pt x="72231" y="-24402"/>
                    <a:pt x="123032" y="-7735"/>
                    <a:pt x="0" y="18991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1" name="Group 990"/>
          <p:cNvGrpSpPr/>
          <p:nvPr/>
        </p:nvGrpSpPr>
        <p:grpSpPr>
          <a:xfrm>
            <a:off x="5920775" y="4534570"/>
            <a:ext cx="2704155" cy="1222401"/>
            <a:chOff x="5410234" y="4534569"/>
            <a:chExt cx="2704155" cy="1222401"/>
          </a:xfrm>
        </p:grpSpPr>
        <p:sp>
          <p:nvSpPr>
            <p:cNvPr id="609" name="Freeform 608"/>
            <p:cNvSpPr/>
            <p:nvPr/>
          </p:nvSpPr>
          <p:spPr>
            <a:xfrm>
              <a:off x="5615798" y="4534569"/>
              <a:ext cx="1013602" cy="550433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80222 h 205841"/>
                <a:gd name="connsiteX1" fmla="*/ 192087 w 685007"/>
                <a:gd name="connsiteY1" fmla="*/ 848 h 205841"/>
                <a:gd name="connsiteX2" fmla="*/ 296863 w 685007"/>
                <a:gd name="connsiteY2" fmla="*/ 143724 h 205841"/>
                <a:gd name="connsiteX3" fmla="*/ 490538 w 685007"/>
                <a:gd name="connsiteY3" fmla="*/ 86573 h 205841"/>
                <a:gd name="connsiteX4" fmla="*/ 685007 w 685007"/>
                <a:gd name="connsiteY4" fmla="*/ 86572 h 205841"/>
                <a:gd name="connsiteX0" fmla="*/ 0 w 685007"/>
                <a:gd name="connsiteY0" fmla="*/ 0 h 125619"/>
                <a:gd name="connsiteX1" fmla="*/ 296863 w 685007"/>
                <a:gd name="connsiteY1" fmla="*/ 63502 h 125619"/>
                <a:gd name="connsiteX2" fmla="*/ 490538 w 685007"/>
                <a:gd name="connsiteY2" fmla="*/ 6351 h 125619"/>
                <a:gd name="connsiteX3" fmla="*/ 685007 w 685007"/>
                <a:gd name="connsiteY3" fmla="*/ 6350 h 125619"/>
                <a:gd name="connsiteX0" fmla="*/ 0 w 685007"/>
                <a:gd name="connsiteY0" fmla="*/ 0 h 78660"/>
                <a:gd name="connsiteX1" fmla="*/ 211126 w 685007"/>
                <a:gd name="connsiteY1" fmla="*/ 5581 h 78660"/>
                <a:gd name="connsiteX2" fmla="*/ 490538 w 685007"/>
                <a:gd name="connsiteY2" fmla="*/ 6351 h 78660"/>
                <a:gd name="connsiteX3" fmla="*/ 685007 w 685007"/>
                <a:gd name="connsiteY3" fmla="*/ 6350 h 78660"/>
                <a:gd name="connsiteX0" fmla="*/ 0 w 685007"/>
                <a:gd name="connsiteY0" fmla="*/ 0 h 394007"/>
                <a:gd name="connsiteX1" fmla="*/ 211126 w 685007"/>
                <a:gd name="connsiteY1" fmla="*/ 5581 h 394007"/>
                <a:gd name="connsiteX2" fmla="*/ 490538 w 685007"/>
                <a:gd name="connsiteY2" fmla="*/ 6351 h 394007"/>
                <a:gd name="connsiteX3" fmla="*/ 685007 w 685007"/>
                <a:gd name="connsiteY3" fmla="*/ 6350 h 394007"/>
                <a:gd name="connsiteX0" fmla="*/ 0 w 685007"/>
                <a:gd name="connsiteY0" fmla="*/ 0 h 7423"/>
                <a:gd name="connsiteX1" fmla="*/ 211126 w 685007"/>
                <a:gd name="connsiteY1" fmla="*/ 5581 h 7423"/>
                <a:gd name="connsiteX2" fmla="*/ 685007 w 685007"/>
                <a:gd name="connsiteY2" fmla="*/ 6350 h 7423"/>
                <a:gd name="connsiteX0" fmla="*/ 0 w 10000"/>
                <a:gd name="connsiteY0" fmla="*/ 0 h 563453"/>
                <a:gd name="connsiteX1" fmla="*/ 3317 w 10000"/>
                <a:gd name="connsiteY1" fmla="*/ 563453 h 563453"/>
                <a:gd name="connsiteX2" fmla="*/ 10000 w 10000"/>
                <a:gd name="connsiteY2" fmla="*/ 8554 h 563453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6258"/>
                <a:gd name="connsiteY0" fmla="*/ 31473 h 594926"/>
                <a:gd name="connsiteX1" fmla="*/ 3317 w 16258"/>
                <a:gd name="connsiteY1" fmla="*/ 594926 h 594926"/>
                <a:gd name="connsiteX2" fmla="*/ 16258 w 16258"/>
                <a:gd name="connsiteY2" fmla="*/ 1014 h 594926"/>
                <a:gd name="connsiteX0" fmla="*/ 0 w 16258"/>
                <a:gd name="connsiteY0" fmla="*/ 30460 h 593913"/>
                <a:gd name="connsiteX1" fmla="*/ 3317 w 16258"/>
                <a:gd name="connsiteY1" fmla="*/ 593913 h 593913"/>
                <a:gd name="connsiteX2" fmla="*/ 16258 w 16258"/>
                <a:gd name="connsiteY2" fmla="*/ 1 h 593913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49" h="563622">
                  <a:moveTo>
                    <a:pt x="0" y="169"/>
                  </a:moveTo>
                  <a:cubicBezTo>
                    <a:pt x="4032" y="-11268"/>
                    <a:pt x="2124" y="562196"/>
                    <a:pt x="3317" y="563622"/>
                  </a:cubicBezTo>
                  <a:cubicBezTo>
                    <a:pt x="5545" y="378656"/>
                    <a:pt x="7302" y="13255"/>
                    <a:pt x="16649" y="13600"/>
                  </a:cubicBezTo>
                </a:path>
              </a:pathLst>
            </a:cu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5562600" y="5356860"/>
              <a:ext cx="2551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postsynaptic potential</a:t>
              </a:r>
            </a:p>
          </p:txBody>
        </p:sp>
        <p:sp>
          <p:nvSpPr>
            <p:cNvPr id="624" name="Freeform 623"/>
            <p:cNvSpPr/>
            <p:nvPr/>
          </p:nvSpPr>
          <p:spPr>
            <a:xfrm>
              <a:off x="5410234" y="5142672"/>
              <a:ext cx="345649" cy="456731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649" h="456731">
                  <a:moveTo>
                    <a:pt x="221824" y="453233"/>
                  </a:moveTo>
                  <a:cubicBezTo>
                    <a:pt x="-220295" y="492921"/>
                    <a:pt x="93237" y="185737"/>
                    <a:pt x="345649" y="0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807">
            <a:off x="3716697" y="1002274"/>
            <a:ext cx="1442229" cy="1081672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1766938" y="4808220"/>
            <a:ext cx="2043063" cy="400110"/>
            <a:chOff x="1256397" y="5334000"/>
            <a:chExt cx="2043063" cy="40011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397" y="5339550"/>
              <a:ext cx="224994" cy="381585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1430037" y="5334000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sodium channel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766654" y="5265421"/>
            <a:ext cx="2367196" cy="409719"/>
            <a:chOff x="1256114" y="5791200"/>
            <a:chExt cx="2367196" cy="40971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14" y="5815965"/>
              <a:ext cx="257094" cy="384954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1438994" y="5791200"/>
              <a:ext cx="2184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potassium channel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70744" y="5770178"/>
            <a:ext cx="2129077" cy="400110"/>
            <a:chOff x="246743" y="6295958"/>
            <a:chExt cx="2129077" cy="400110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3" y="6316431"/>
              <a:ext cx="259035" cy="367527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426247" y="6295958"/>
              <a:ext cx="1949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chloride channel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03930" y="1245587"/>
            <a:ext cx="1213078" cy="502337"/>
            <a:chOff x="1579930" y="1245586"/>
            <a:chExt cx="1213078" cy="502337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6159">
              <a:off x="1905581" y="1588449"/>
              <a:ext cx="94031" cy="15947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6" y="1516849"/>
              <a:ext cx="106564" cy="159561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638">
              <a:off x="2423416" y="1578842"/>
              <a:ext cx="109852" cy="155861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1579930" y="1337846"/>
              <a:ext cx="487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Na</a:t>
              </a:r>
              <a:r>
                <a:rPr lang="en-US" sz="1600" b="1" baseline="30000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60694" y="124558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33CC"/>
                  </a:solidFill>
                </a:rPr>
                <a:t>K</a:t>
              </a:r>
              <a:r>
                <a:rPr lang="en-US" sz="1600" b="1" baseline="30000" dirty="0">
                  <a:solidFill>
                    <a:srgbClr val="0033CC"/>
                  </a:solidFill>
                </a:rPr>
                <a:t>+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407966" y="1337846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Cl</a:t>
              </a:r>
              <a:r>
                <a:rPr lang="en-US" sz="1600" b="1" baseline="30000" dirty="0"/>
                <a:t>-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85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34540" y="1739900"/>
            <a:ext cx="1300356" cy="628710"/>
            <a:chOff x="1847850" y="1816100"/>
            <a:chExt cx="1300356" cy="628710"/>
          </a:xfrm>
        </p:grpSpPr>
        <p:sp>
          <p:nvSpPr>
            <p:cNvPr id="555" name="TextBox 554"/>
            <p:cNvSpPr txBox="1"/>
            <p:nvPr/>
          </p:nvSpPr>
          <p:spPr>
            <a:xfrm>
              <a:off x="2117956" y="1816100"/>
              <a:ext cx="760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soma</a:t>
              </a:r>
            </a:p>
          </p:txBody>
        </p:sp>
        <p:sp>
          <p:nvSpPr>
            <p:cNvPr id="556" name="TextBox 555"/>
            <p:cNvSpPr txBox="1"/>
            <p:nvPr/>
          </p:nvSpPr>
          <p:spPr>
            <a:xfrm>
              <a:off x="1847850" y="2044700"/>
              <a:ext cx="130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(cell body)</a:t>
              </a:r>
            </a:p>
          </p:txBody>
        </p:sp>
      </p:grpSp>
      <p:sp>
        <p:nvSpPr>
          <p:cNvPr id="559" name="TextBox 558"/>
          <p:cNvSpPr txBox="1"/>
          <p:nvPr/>
        </p:nvSpPr>
        <p:spPr>
          <a:xfrm>
            <a:off x="2923696" y="2883687"/>
            <a:ext cx="697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axon</a:t>
            </a:r>
          </a:p>
        </p:txBody>
      </p:sp>
      <p:sp>
        <p:nvSpPr>
          <p:cNvPr id="560" name="TextBox 559"/>
          <p:cNvSpPr txBox="1"/>
          <p:nvPr/>
        </p:nvSpPr>
        <p:spPr>
          <a:xfrm>
            <a:off x="2528446" y="3663890"/>
            <a:ext cx="1038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synapse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95333" y="1622375"/>
            <a:ext cx="908856" cy="3182986"/>
            <a:chOff x="3294187" y="1622375"/>
            <a:chExt cx="908856" cy="31829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231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3533756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187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3496654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737200" y="513733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5" name="Group 984"/>
          <p:cNvGrpSpPr/>
          <p:nvPr/>
        </p:nvGrpSpPr>
        <p:grpSpPr>
          <a:xfrm>
            <a:off x="4784883" y="1777940"/>
            <a:ext cx="1345176" cy="616010"/>
            <a:chOff x="4274343" y="1777940"/>
            <a:chExt cx="1345176" cy="616010"/>
          </a:xfrm>
        </p:grpSpPr>
        <p:cxnSp>
          <p:nvCxnSpPr>
            <p:cNvPr id="983" name="Straight Connector 982"/>
            <p:cNvCxnSpPr/>
            <p:nvPr/>
          </p:nvCxnSpPr>
          <p:spPr>
            <a:xfrm flipH="1" flipV="1">
              <a:off x="4274343" y="2364581"/>
              <a:ext cx="1345176" cy="5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4" name="Group 983"/>
            <p:cNvGrpSpPr/>
            <p:nvPr/>
          </p:nvGrpSpPr>
          <p:grpSpPr>
            <a:xfrm>
              <a:off x="4375150" y="1777940"/>
              <a:ext cx="1150571" cy="616010"/>
              <a:chOff x="4343400" y="1586621"/>
              <a:chExt cx="1150571" cy="616010"/>
            </a:xfrm>
          </p:grpSpPr>
          <p:sp>
            <p:nvSpPr>
              <p:cNvPr id="613" name="TextBox 612"/>
              <p:cNvSpPr txBox="1"/>
              <p:nvPr/>
            </p:nvSpPr>
            <p:spPr>
              <a:xfrm>
                <a:off x="4462150" y="1586621"/>
                <a:ext cx="913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resting</a:t>
                </a:r>
              </a:p>
            </p:txBody>
          </p:sp>
          <p:sp>
            <p:nvSpPr>
              <p:cNvPr id="614" name="TextBox 613"/>
              <p:cNvSpPr txBox="1"/>
              <p:nvPr/>
            </p:nvSpPr>
            <p:spPr>
              <a:xfrm>
                <a:off x="4343400" y="1802521"/>
                <a:ext cx="1150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potential</a:t>
                </a:r>
              </a:p>
            </p:txBody>
          </p:sp>
        </p:grpSp>
      </p:grpSp>
      <p:grpSp>
        <p:nvGrpSpPr>
          <p:cNvPr id="987" name="Group 986"/>
          <p:cNvGrpSpPr/>
          <p:nvPr/>
        </p:nvGrpSpPr>
        <p:grpSpPr>
          <a:xfrm>
            <a:off x="4784090" y="4489390"/>
            <a:ext cx="1345176" cy="616010"/>
            <a:chOff x="4273550" y="4489390"/>
            <a:chExt cx="1345176" cy="616010"/>
          </a:xfrm>
        </p:grpSpPr>
        <p:cxnSp>
          <p:nvCxnSpPr>
            <p:cNvPr id="616" name="Straight Connector 615"/>
            <p:cNvCxnSpPr/>
            <p:nvPr/>
          </p:nvCxnSpPr>
          <p:spPr>
            <a:xfrm flipH="1" flipV="1">
              <a:off x="4273550" y="4529931"/>
              <a:ext cx="1345176" cy="503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7" name="Group 616"/>
            <p:cNvGrpSpPr/>
            <p:nvPr/>
          </p:nvGrpSpPr>
          <p:grpSpPr>
            <a:xfrm>
              <a:off x="4374357" y="4489390"/>
              <a:ext cx="1150571" cy="616010"/>
              <a:chOff x="4343400" y="1586621"/>
              <a:chExt cx="1150571" cy="616010"/>
            </a:xfrm>
          </p:grpSpPr>
          <p:sp>
            <p:nvSpPr>
              <p:cNvPr id="618" name="TextBox 617"/>
              <p:cNvSpPr txBox="1"/>
              <p:nvPr/>
            </p:nvSpPr>
            <p:spPr>
              <a:xfrm>
                <a:off x="4462150" y="1586621"/>
                <a:ext cx="913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resting</a:t>
                </a:r>
              </a:p>
            </p:txBody>
          </p:sp>
          <p:sp>
            <p:nvSpPr>
              <p:cNvPr id="619" name="TextBox 618"/>
              <p:cNvSpPr txBox="1"/>
              <p:nvPr/>
            </p:nvSpPr>
            <p:spPr>
              <a:xfrm>
                <a:off x="4343400" y="1802521"/>
                <a:ext cx="1150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potential</a:t>
                </a:r>
              </a:p>
            </p:txBody>
          </p:sp>
        </p:grpSp>
      </p:grpSp>
      <p:grpSp>
        <p:nvGrpSpPr>
          <p:cNvPr id="986" name="Group 985"/>
          <p:cNvGrpSpPr/>
          <p:nvPr/>
        </p:nvGrpSpPr>
        <p:grpSpPr>
          <a:xfrm>
            <a:off x="6122917" y="1143001"/>
            <a:ext cx="2276141" cy="1389497"/>
            <a:chOff x="5612376" y="1143000"/>
            <a:chExt cx="2276141" cy="1389497"/>
          </a:xfrm>
        </p:grpSpPr>
        <p:grpSp>
          <p:nvGrpSpPr>
            <p:cNvPr id="960" name="Group 959"/>
            <p:cNvGrpSpPr/>
            <p:nvPr/>
          </p:nvGrpSpPr>
          <p:grpSpPr>
            <a:xfrm>
              <a:off x="5612376" y="1143000"/>
              <a:ext cx="2276141" cy="1389497"/>
              <a:chOff x="4814093" y="1143000"/>
              <a:chExt cx="2276141" cy="138949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4814093" y="1612021"/>
                <a:ext cx="608807" cy="92047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007" h="699675">
                    <a:moveTo>
                      <a:pt x="0" y="574056"/>
                    </a:moveTo>
                    <a:cubicBezTo>
                      <a:pt x="81227" y="576172"/>
                      <a:pt x="149754" y="590197"/>
                      <a:pt x="192087" y="494682"/>
                    </a:cubicBezTo>
                    <a:cubicBezTo>
                      <a:pt x="234420" y="399168"/>
                      <a:pt x="236537" y="-22844"/>
                      <a:pt x="254000" y="969"/>
                    </a:cubicBezTo>
                    <a:cubicBezTo>
                      <a:pt x="271463" y="24782"/>
                      <a:pt x="297921" y="473516"/>
                      <a:pt x="296863" y="637558"/>
                    </a:cubicBezTo>
                    <a:cubicBezTo>
                      <a:pt x="295805" y="801600"/>
                      <a:pt x="425847" y="589932"/>
                      <a:pt x="490538" y="580407"/>
                    </a:cubicBezTo>
                    <a:cubicBezTo>
                      <a:pt x="555229" y="570882"/>
                      <a:pt x="555494" y="577926"/>
                      <a:pt x="685007" y="580406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5221517" y="1143000"/>
                <a:ext cx="1868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action potential</a:t>
                </a:r>
              </a:p>
            </p:txBody>
          </p:sp>
        </p:grpSp>
        <p:sp>
          <p:nvSpPr>
            <p:cNvPr id="620" name="Freeform 619"/>
            <p:cNvSpPr/>
            <p:nvPr/>
          </p:nvSpPr>
          <p:spPr>
            <a:xfrm>
              <a:off x="5834467" y="1356130"/>
              <a:ext cx="264318" cy="189910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211931 w 213539"/>
                <a:gd name="connsiteY0" fmla="*/ 70108 h 282038"/>
                <a:gd name="connsiteX1" fmla="*/ 0 w 213539"/>
                <a:gd name="connsiteY1" fmla="*/ 282038 h 282038"/>
                <a:gd name="connsiteX0" fmla="*/ 211931 w 211931"/>
                <a:gd name="connsiteY0" fmla="*/ 46601 h 258531"/>
                <a:gd name="connsiteX1" fmla="*/ 0 w 211931"/>
                <a:gd name="connsiteY1" fmla="*/ 258531 h 258531"/>
                <a:gd name="connsiteX0" fmla="*/ 264318 w 264318"/>
                <a:gd name="connsiteY0" fmla="*/ 64822 h 233890"/>
                <a:gd name="connsiteX1" fmla="*/ 0 w 264318"/>
                <a:gd name="connsiteY1" fmla="*/ 233890 h 233890"/>
                <a:gd name="connsiteX0" fmla="*/ 264318 w 264318"/>
                <a:gd name="connsiteY0" fmla="*/ 20842 h 189910"/>
                <a:gd name="connsiteX1" fmla="*/ 0 w 264318"/>
                <a:gd name="connsiteY1" fmla="*/ 189910 h 18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4318" h="189910">
                  <a:moveTo>
                    <a:pt x="264318" y="20842"/>
                  </a:moveTo>
                  <a:cubicBezTo>
                    <a:pt x="72231" y="-24402"/>
                    <a:pt x="123032" y="-7735"/>
                    <a:pt x="0" y="18991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1" name="Group 990"/>
          <p:cNvGrpSpPr/>
          <p:nvPr/>
        </p:nvGrpSpPr>
        <p:grpSpPr>
          <a:xfrm>
            <a:off x="5920775" y="4534570"/>
            <a:ext cx="2704155" cy="1222401"/>
            <a:chOff x="5410234" y="4534569"/>
            <a:chExt cx="2704155" cy="1222401"/>
          </a:xfrm>
        </p:grpSpPr>
        <p:sp>
          <p:nvSpPr>
            <p:cNvPr id="609" name="Freeform 608"/>
            <p:cNvSpPr/>
            <p:nvPr/>
          </p:nvSpPr>
          <p:spPr>
            <a:xfrm>
              <a:off x="5615798" y="4534569"/>
              <a:ext cx="1013602" cy="550433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80222 h 205841"/>
                <a:gd name="connsiteX1" fmla="*/ 192087 w 685007"/>
                <a:gd name="connsiteY1" fmla="*/ 848 h 205841"/>
                <a:gd name="connsiteX2" fmla="*/ 296863 w 685007"/>
                <a:gd name="connsiteY2" fmla="*/ 143724 h 205841"/>
                <a:gd name="connsiteX3" fmla="*/ 490538 w 685007"/>
                <a:gd name="connsiteY3" fmla="*/ 86573 h 205841"/>
                <a:gd name="connsiteX4" fmla="*/ 685007 w 685007"/>
                <a:gd name="connsiteY4" fmla="*/ 86572 h 205841"/>
                <a:gd name="connsiteX0" fmla="*/ 0 w 685007"/>
                <a:gd name="connsiteY0" fmla="*/ 0 h 125619"/>
                <a:gd name="connsiteX1" fmla="*/ 296863 w 685007"/>
                <a:gd name="connsiteY1" fmla="*/ 63502 h 125619"/>
                <a:gd name="connsiteX2" fmla="*/ 490538 w 685007"/>
                <a:gd name="connsiteY2" fmla="*/ 6351 h 125619"/>
                <a:gd name="connsiteX3" fmla="*/ 685007 w 685007"/>
                <a:gd name="connsiteY3" fmla="*/ 6350 h 125619"/>
                <a:gd name="connsiteX0" fmla="*/ 0 w 685007"/>
                <a:gd name="connsiteY0" fmla="*/ 0 h 78660"/>
                <a:gd name="connsiteX1" fmla="*/ 211126 w 685007"/>
                <a:gd name="connsiteY1" fmla="*/ 5581 h 78660"/>
                <a:gd name="connsiteX2" fmla="*/ 490538 w 685007"/>
                <a:gd name="connsiteY2" fmla="*/ 6351 h 78660"/>
                <a:gd name="connsiteX3" fmla="*/ 685007 w 685007"/>
                <a:gd name="connsiteY3" fmla="*/ 6350 h 78660"/>
                <a:gd name="connsiteX0" fmla="*/ 0 w 685007"/>
                <a:gd name="connsiteY0" fmla="*/ 0 h 394007"/>
                <a:gd name="connsiteX1" fmla="*/ 211126 w 685007"/>
                <a:gd name="connsiteY1" fmla="*/ 5581 h 394007"/>
                <a:gd name="connsiteX2" fmla="*/ 490538 w 685007"/>
                <a:gd name="connsiteY2" fmla="*/ 6351 h 394007"/>
                <a:gd name="connsiteX3" fmla="*/ 685007 w 685007"/>
                <a:gd name="connsiteY3" fmla="*/ 6350 h 394007"/>
                <a:gd name="connsiteX0" fmla="*/ 0 w 685007"/>
                <a:gd name="connsiteY0" fmla="*/ 0 h 7423"/>
                <a:gd name="connsiteX1" fmla="*/ 211126 w 685007"/>
                <a:gd name="connsiteY1" fmla="*/ 5581 h 7423"/>
                <a:gd name="connsiteX2" fmla="*/ 685007 w 685007"/>
                <a:gd name="connsiteY2" fmla="*/ 6350 h 7423"/>
                <a:gd name="connsiteX0" fmla="*/ 0 w 10000"/>
                <a:gd name="connsiteY0" fmla="*/ 0 h 563453"/>
                <a:gd name="connsiteX1" fmla="*/ 3317 w 10000"/>
                <a:gd name="connsiteY1" fmla="*/ 563453 h 563453"/>
                <a:gd name="connsiteX2" fmla="*/ 10000 w 10000"/>
                <a:gd name="connsiteY2" fmla="*/ 8554 h 563453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6258"/>
                <a:gd name="connsiteY0" fmla="*/ 31473 h 594926"/>
                <a:gd name="connsiteX1" fmla="*/ 3317 w 16258"/>
                <a:gd name="connsiteY1" fmla="*/ 594926 h 594926"/>
                <a:gd name="connsiteX2" fmla="*/ 16258 w 16258"/>
                <a:gd name="connsiteY2" fmla="*/ 1014 h 594926"/>
                <a:gd name="connsiteX0" fmla="*/ 0 w 16258"/>
                <a:gd name="connsiteY0" fmla="*/ 30460 h 593913"/>
                <a:gd name="connsiteX1" fmla="*/ 3317 w 16258"/>
                <a:gd name="connsiteY1" fmla="*/ 593913 h 593913"/>
                <a:gd name="connsiteX2" fmla="*/ 16258 w 16258"/>
                <a:gd name="connsiteY2" fmla="*/ 1 h 593913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49" h="563622">
                  <a:moveTo>
                    <a:pt x="0" y="169"/>
                  </a:moveTo>
                  <a:cubicBezTo>
                    <a:pt x="4032" y="-11268"/>
                    <a:pt x="2124" y="562196"/>
                    <a:pt x="3317" y="563622"/>
                  </a:cubicBezTo>
                  <a:cubicBezTo>
                    <a:pt x="5545" y="378656"/>
                    <a:pt x="7302" y="13255"/>
                    <a:pt x="16649" y="13600"/>
                  </a:cubicBezTo>
                </a:path>
              </a:pathLst>
            </a:cu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5562600" y="5356860"/>
              <a:ext cx="2551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postsynaptic potential</a:t>
              </a:r>
            </a:p>
          </p:txBody>
        </p:sp>
        <p:sp>
          <p:nvSpPr>
            <p:cNvPr id="624" name="Freeform 623"/>
            <p:cNvSpPr/>
            <p:nvPr/>
          </p:nvSpPr>
          <p:spPr>
            <a:xfrm>
              <a:off x="5410234" y="5142672"/>
              <a:ext cx="345649" cy="456731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649" h="456731">
                  <a:moveTo>
                    <a:pt x="221824" y="453233"/>
                  </a:moveTo>
                  <a:cubicBezTo>
                    <a:pt x="-220295" y="492921"/>
                    <a:pt x="93237" y="185737"/>
                    <a:pt x="345649" y="0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64505" y="4662502"/>
            <a:ext cx="3608410" cy="1509699"/>
            <a:chOff x="240505" y="4662501"/>
            <a:chExt cx="3608410" cy="1509699"/>
          </a:xfrm>
        </p:grpSpPr>
        <p:grpSp>
          <p:nvGrpSpPr>
            <p:cNvPr id="65" name="Group 64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6" name="Picture 6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240505" y="5772090"/>
              <a:ext cx="3608410" cy="400110"/>
              <a:chOff x="240505" y="5772090"/>
              <a:chExt cx="3608410" cy="400110"/>
            </a:xfrm>
          </p:grpSpPr>
          <p:pic>
            <p:nvPicPr>
              <p:cNvPr id="627" name="Picture 62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505" y="5788823"/>
                <a:ext cx="242901" cy="371391"/>
              </a:xfrm>
              <a:prstGeom prst="rect">
                <a:avLst/>
              </a:prstGeom>
            </p:spPr>
          </p:pic>
          <p:sp>
            <p:nvSpPr>
              <p:cNvPr id="628" name="TextBox 627"/>
              <p:cNvSpPr txBox="1"/>
              <p:nvPr/>
            </p:nvSpPr>
            <p:spPr>
              <a:xfrm>
                <a:off x="426247" y="5772090"/>
                <a:ext cx="342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low threshold calcium channel</a:t>
                </a:r>
              </a:p>
            </p:txBody>
          </p:sp>
        </p:grp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807">
            <a:off x="3716697" y="1002274"/>
            <a:ext cx="1442229" cy="1081672"/>
          </a:xfrm>
          <a:prstGeom prst="rect">
            <a:avLst/>
          </a:prstGeom>
        </p:spPr>
      </p:pic>
      <p:grpSp>
        <p:nvGrpSpPr>
          <p:cNvPr id="988" name="Group 987"/>
          <p:cNvGrpSpPr/>
          <p:nvPr/>
        </p:nvGrpSpPr>
        <p:grpSpPr>
          <a:xfrm>
            <a:off x="3758757" y="2488159"/>
            <a:ext cx="731046" cy="1017041"/>
            <a:chOff x="3248217" y="2488158"/>
            <a:chExt cx="731046" cy="1017041"/>
          </a:xfrm>
        </p:grpSpPr>
        <p:grpSp>
          <p:nvGrpSpPr>
            <p:cNvPr id="967" name="Group 966"/>
            <p:cNvGrpSpPr/>
            <p:nvPr/>
          </p:nvGrpSpPr>
          <p:grpSpPr>
            <a:xfrm>
              <a:off x="3248217" y="2528719"/>
              <a:ext cx="125612" cy="976480"/>
              <a:chOff x="3757611" y="2528719"/>
              <a:chExt cx="125612" cy="976480"/>
            </a:xfrm>
          </p:grpSpPr>
          <p:pic>
            <p:nvPicPr>
              <p:cNvPr id="962" name="Picture 96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2503787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69" name="Picture 56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2653909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0" name="Picture 56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2804031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1" name="Picture 57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3404520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2" name="Picture 57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3254397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3" name="Picture 57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3104275"/>
                <a:ext cx="75747" cy="125612"/>
              </a:xfrm>
              <a:prstGeom prst="rect">
                <a:avLst/>
              </a:prstGeom>
            </p:spPr>
          </p:pic>
          <p:pic>
            <p:nvPicPr>
              <p:cNvPr id="574" name="Picture 57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782543" y="2954153"/>
                <a:ext cx="75747" cy="125612"/>
              </a:xfrm>
              <a:prstGeom prst="rect">
                <a:avLst/>
              </a:prstGeom>
            </p:spPr>
          </p:pic>
        </p:grpSp>
        <p:grpSp>
          <p:nvGrpSpPr>
            <p:cNvPr id="974" name="Group 973"/>
            <p:cNvGrpSpPr/>
            <p:nvPr/>
          </p:nvGrpSpPr>
          <p:grpSpPr>
            <a:xfrm>
              <a:off x="3386334" y="2488158"/>
              <a:ext cx="592929" cy="338554"/>
              <a:chOff x="3895728" y="2488158"/>
              <a:chExt cx="592929" cy="338554"/>
            </a:xfrm>
          </p:grpSpPr>
          <p:sp>
            <p:nvSpPr>
              <p:cNvPr id="603" name="TextBox 602"/>
              <p:cNvSpPr txBox="1"/>
              <p:nvPr/>
            </p:nvSpPr>
            <p:spPr>
              <a:xfrm>
                <a:off x="4001023" y="2488158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Na</a:t>
                </a:r>
                <a:r>
                  <a:rPr lang="en-US" sz="1600" b="1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+</a:t>
                </a:r>
              </a:p>
            </p:txBody>
          </p:sp>
          <p:sp>
            <p:nvSpPr>
              <p:cNvPr id="973" name="Freeform 972"/>
              <p:cNvSpPr/>
              <p:nvPr/>
            </p:nvSpPr>
            <p:spPr>
              <a:xfrm>
                <a:off x="3895728" y="2664620"/>
                <a:ext cx="183356" cy="5092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356" h="50924">
                    <a:moveTo>
                      <a:pt x="183356" y="0"/>
                    </a:moveTo>
                    <a:cubicBezTo>
                      <a:pt x="129381" y="61913"/>
                      <a:pt x="70644" y="50005"/>
                      <a:pt x="0" y="50006"/>
                    </a:cubicBezTo>
                  </a:path>
                </a:pathLst>
              </a:custGeom>
              <a:ln w="12700">
                <a:solidFill>
                  <a:schemeClr val="accent6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90" name="Group 989"/>
          <p:cNvGrpSpPr/>
          <p:nvPr/>
        </p:nvGrpSpPr>
        <p:grpSpPr>
          <a:xfrm>
            <a:off x="3065942" y="2583255"/>
            <a:ext cx="679049" cy="998969"/>
            <a:chOff x="2555401" y="2583254"/>
            <a:chExt cx="679049" cy="998969"/>
          </a:xfrm>
        </p:grpSpPr>
        <p:grpSp>
          <p:nvGrpSpPr>
            <p:cNvPr id="966" name="Group 965"/>
            <p:cNvGrpSpPr/>
            <p:nvPr/>
          </p:nvGrpSpPr>
          <p:grpSpPr>
            <a:xfrm>
              <a:off x="3107729" y="2583254"/>
              <a:ext cx="126721" cy="998969"/>
              <a:chOff x="3617123" y="2561825"/>
              <a:chExt cx="126721" cy="998969"/>
            </a:xfrm>
          </p:grpSpPr>
          <p:pic>
            <p:nvPicPr>
              <p:cNvPr id="961" name="Picture 96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2541741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5" name="Picture 57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2693810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6" name="Picture 57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2845879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7" name="Picture 57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2997948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8" name="Picture 57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3150017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79" name="Picture 57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3302086"/>
                <a:ext cx="86554" cy="126721"/>
              </a:xfrm>
              <a:prstGeom prst="rect">
                <a:avLst/>
              </a:prstGeom>
            </p:spPr>
          </p:pic>
          <p:pic>
            <p:nvPicPr>
              <p:cNvPr id="580" name="Picture 57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37207" y="3454156"/>
                <a:ext cx="86554" cy="126721"/>
              </a:xfrm>
              <a:prstGeom prst="rect">
                <a:avLst/>
              </a:prstGeom>
            </p:spPr>
          </p:pic>
        </p:grpSp>
        <p:grpSp>
          <p:nvGrpSpPr>
            <p:cNvPr id="975" name="Group 974"/>
            <p:cNvGrpSpPr/>
            <p:nvPr/>
          </p:nvGrpSpPr>
          <p:grpSpPr>
            <a:xfrm>
              <a:off x="2555401" y="2651757"/>
              <a:ext cx="535655" cy="338554"/>
              <a:chOff x="3064795" y="2651757"/>
              <a:chExt cx="535655" cy="338554"/>
            </a:xfrm>
          </p:grpSpPr>
          <p:sp>
            <p:nvSpPr>
              <p:cNvPr id="604" name="TextBox 603"/>
              <p:cNvSpPr txBox="1"/>
              <p:nvPr/>
            </p:nvSpPr>
            <p:spPr>
              <a:xfrm>
                <a:off x="3064795" y="2651757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33CC"/>
                    </a:solidFill>
                  </a:rPr>
                  <a:t>K</a:t>
                </a:r>
                <a:r>
                  <a:rPr lang="en-US" sz="1600" b="1" baseline="30000" dirty="0">
                    <a:solidFill>
                      <a:srgbClr val="0033CC"/>
                    </a:solidFill>
                  </a:rPr>
                  <a:t>+</a:t>
                </a:r>
              </a:p>
            </p:txBody>
          </p:sp>
          <p:sp>
            <p:nvSpPr>
              <p:cNvPr id="605" name="Freeform 604"/>
              <p:cNvSpPr/>
              <p:nvPr/>
            </p:nvSpPr>
            <p:spPr>
              <a:xfrm>
                <a:off x="3352800" y="2762230"/>
                <a:ext cx="247650" cy="6431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247650 w 247650"/>
                  <a:gd name="connsiteY0" fmla="*/ 0 h 32618"/>
                  <a:gd name="connsiteX1" fmla="*/ 0 w 247650"/>
                  <a:gd name="connsiteY1" fmla="*/ 16669 h 32618"/>
                  <a:gd name="connsiteX0" fmla="*/ 247650 w 247650"/>
                  <a:gd name="connsiteY0" fmla="*/ 0 h 16669"/>
                  <a:gd name="connsiteX1" fmla="*/ 0 w 247650"/>
                  <a:gd name="connsiteY1" fmla="*/ 16669 h 16669"/>
                  <a:gd name="connsiteX0" fmla="*/ 247650 w 247650"/>
                  <a:gd name="connsiteY0" fmla="*/ 9889 h 26558"/>
                  <a:gd name="connsiteX1" fmla="*/ 0 w 247650"/>
                  <a:gd name="connsiteY1" fmla="*/ 26558 h 26558"/>
                  <a:gd name="connsiteX0" fmla="*/ 247650 w 247650"/>
                  <a:gd name="connsiteY0" fmla="*/ 0 h 50007"/>
                  <a:gd name="connsiteX1" fmla="*/ 0 w 247650"/>
                  <a:gd name="connsiteY1" fmla="*/ 50007 h 50007"/>
                  <a:gd name="connsiteX0" fmla="*/ 247650 w 247650"/>
                  <a:gd name="connsiteY0" fmla="*/ 1352 h 51359"/>
                  <a:gd name="connsiteX1" fmla="*/ 0 w 247650"/>
                  <a:gd name="connsiteY1" fmla="*/ 51359 h 51359"/>
                  <a:gd name="connsiteX0" fmla="*/ 247650 w 247650"/>
                  <a:gd name="connsiteY0" fmla="*/ 14307 h 64314"/>
                  <a:gd name="connsiteX1" fmla="*/ 0 w 247650"/>
                  <a:gd name="connsiteY1" fmla="*/ 64314 h 6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650" h="64314">
                    <a:moveTo>
                      <a:pt x="247650" y="14307"/>
                    </a:moveTo>
                    <a:cubicBezTo>
                      <a:pt x="167481" y="14307"/>
                      <a:pt x="103981" y="-40461"/>
                      <a:pt x="0" y="64314"/>
                    </a:cubicBezTo>
                  </a:path>
                </a:pathLst>
              </a:custGeom>
              <a:ln w="12700">
                <a:solidFill>
                  <a:srgbClr val="0033CC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1766938" y="4808220"/>
            <a:ext cx="2043063" cy="400110"/>
            <a:chOff x="1256397" y="5334000"/>
            <a:chExt cx="2043063" cy="40011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397" y="5339550"/>
              <a:ext cx="224994" cy="381585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1430037" y="5334000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sodium channel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766654" y="5265421"/>
            <a:ext cx="2367196" cy="409719"/>
            <a:chOff x="1256114" y="5791200"/>
            <a:chExt cx="2367196" cy="40971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14" y="5815965"/>
              <a:ext cx="257094" cy="384954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1438994" y="5791200"/>
              <a:ext cx="2184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potassium channel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70744" y="5770178"/>
            <a:ext cx="2129077" cy="400110"/>
            <a:chOff x="246743" y="6295958"/>
            <a:chExt cx="2129077" cy="400110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3" y="6316431"/>
              <a:ext cx="259035" cy="367527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426247" y="6295958"/>
              <a:ext cx="1949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chloride channel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03930" y="1245587"/>
            <a:ext cx="1213078" cy="502337"/>
            <a:chOff x="1579930" y="1245586"/>
            <a:chExt cx="1213078" cy="502337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6159">
              <a:off x="1905581" y="1588449"/>
              <a:ext cx="94031" cy="15947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6" y="1516849"/>
              <a:ext cx="106564" cy="159561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638">
              <a:off x="2423416" y="1578842"/>
              <a:ext cx="109852" cy="155861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1579930" y="1337846"/>
              <a:ext cx="487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Na</a:t>
              </a:r>
              <a:r>
                <a:rPr lang="en-US" sz="1600" b="1" baseline="30000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60694" y="124558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33CC"/>
                  </a:solidFill>
                </a:rPr>
                <a:t>K</a:t>
              </a:r>
              <a:r>
                <a:rPr lang="en-US" sz="1600" b="1" baseline="30000" dirty="0">
                  <a:solidFill>
                    <a:srgbClr val="0033CC"/>
                  </a:solidFill>
                </a:rPr>
                <a:t>+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407966" y="1337846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Cl</a:t>
              </a:r>
              <a:r>
                <a:rPr lang="en-US" sz="1600" b="1" baseline="30000" dirty="0"/>
                <a:t>-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24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/>
      <p:bldP spid="5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1770744" y="5770178"/>
            <a:ext cx="2129077" cy="400110"/>
            <a:chOff x="246743" y="6295958"/>
            <a:chExt cx="2129077" cy="400110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3" y="6316431"/>
              <a:ext cx="259035" cy="367527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426247" y="6295958"/>
              <a:ext cx="1949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chloride channel</a:t>
              </a:r>
            </a:p>
          </p:txBody>
        </p: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307377" y="3962401"/>
            <a:ext cx="896812" cy="842961"/>
            <a:chOff x="1783377" y="3962400"/>
            <a:chExt cx="896812" cy="842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77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2010902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34" y="1622375"/>
            <a:ext cx="896813" cy="855576"/>
          </a:xfrm>
          <a:prstGeom prst="rect">
            <a:avLst/>
          </a:prstGeom>
        </p:spPr>
      </p:pic>
      <p:sp>
        <p:nvSpPr>
          <p:cNvPr id="561" name="TextBox 560"/>
          <p:cNvSpPr txBox="1"/>
          <p:nvPr/>
        </p:nvSpPr>
        <p:spPr>
          <a:xfrm>
            <a:off x="3497800" y="1841428"/>
            <a:ext cx="50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RT</a:t>
            </a:r>
          </a:p>
        </p:txBody>
      </p: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737200" y="513733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5" name="Group 984"/>
          <p:cNvGrpSpPr/>
          <p:nvPr/>
        </p:nvGrpSpPr>
        <p:grpSpPr>
          <a:xfrm>
            <a:off x="4784883" y="1777940"/>
            <a:ext cx="1345176" cy="616010"/>
            <a:chOff x="4274343" y="1777940"/>
            <a:chExt cx="1345176" cy="616010"/>
          </a:xfrm>
        </p:grpSpPr>
        <p:cxnSp>
          <p:nvCxnSpPr>
            <p:cNvPr id="983" name="Straight Connector 982"/>
            <p:cNvCxnSpPr/>
            <p:nvPr/>
          </p:nvCxnSpPr>
          <p:spPr>
            <a:xfrm flipH="1" flipV="1">
              <a:off x="4274343" y="2364581"/>
              <a:ext cx="1345176" cy="5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4" name="Group 983"/>
            <p:cNvGrpSpPr/>
            <p:nvPr/>
          </p:nvGrpSpPr>
          <p:grpSpPr>
            <a:xfrm>
              <a:off x="4375150" y="1777940"/>
              <a:ext cx="1150571" cy="616010"/>
              <a:chOff x="4343400" y="1586621"/>
              <a:chExt cx="1150571" cy="616010"/>
            </a:xfrm>
          </p:grpSpPr>
          <p:sp>
            <p:nvSpPr>
              <p:cNvPr id="613" name="TextBox 612"/>
              <p:cNvSpPr txBox="1"/>
              <p:nvPr/>
            </p:nvSpPr>
            <p:spPr>
              <a:xfrm>
                <a:off x="4462150" y="1586621"/>
                <a:ext cx="913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resting</a:t>
                </a:r>
              </a:p>
            </p:txBody>
          </p:sp>
          <p:sp>
            <p:nvSpPr>
              <p:cNvPr id="614" name="TextBox 613"/>
              <p:cNvSpPr txBox="1"/>
              <p:nvPr/>
            </p:nvSpPr>
            <p:spPr>
              <a:xfrm>
                <a:off x="4343400" y="1802521"/>
                <a:ext cx="1150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potential</a:t>
                </a:r>
              </a:p>
            </p:txBody>
          </p:sp>
        </p:grpSp>
      </p:grpSp>
      <p:grpSp>
        <p:nvGrpSpPr>
          <p:cNvPr id="987" name="Group 986"/>
          <p:cNvGrpSpPr/>
          <p:nvPr/>
        </p:nvGrpSpPr>
        <p:grpSpPr>
          <a:xfrm>
            <a:off x="4784090" y="4489390"/>
            <a:ext cx="1345176" cy="616010"/>
            <a:chOff x="4273550" y="4489390"/>
            <a:chExt cx="1345176" cy="616010"/>
          </a:xfrm>
        </p:grpSpPr>
        <p:cxnSp>
          <p:nvCxnSpPr>
            <p:cNvPr id="616" name="Straight Connector 615"/>
            <p:cNvCxnSpPr/>
            <p:nvPr/>
          </p:nvCxnSpPr>
          <p:spPr>
            <a:xfrm flipH="1" flipV="1">
              <a:off x="4273550" y="4529931"/>
              <a:ext cx="1345176" cy="5036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7" name="Group 616"/>
            <p:cNvGrpSpPr/>
            <p:nvPr/>
          </p:nvGrpSpPr>
          <p:grpSpPr>
            <a:xfrm>
              <a:off x="4374357" y="4489390"/>
              <a:ext cx="1150571" cy="616010"/>
              <a:chOff x="4343400" y="1586621"/>
              <a:chExt cx="1150571" cy="616010"/>
            </a:xfrm>
          </p:grpSpPr>
          <p:sp>
            <p:nvSpPr>
              <p:cNvPr id="618" name="TextBox 617"/>
              <p:cNvSpPr txBox="1"/>
              <p:nvPr/>
            </p:nvSpPr>
            <p:spPr>
              <a:xfrm>
                <a:off x="4462150" y="1586621"/>
                <a:ext cx="913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resting</a:t>
                </a:r>
              </a:p>
            </p:txBody>
          </p:sp>
          <p:sp>
            <p:nvSpPr>
              <p:cNvPr id="619" name="TextBox 618"/>
              <p:cNvSpPr txBox="1"/>
              <p:nvPr/>
            </p:nvSpPr>
            <p:spPr>
              <a:xfrm>
                <a:off x="4343400" y="1802521"/>
                <a:ext cx="1150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potential</a:t>
                </a:r>
              </a:p>
            </p:txBody>
          </p:sp>
        </p:grpSp>
      </p:grpSp>
      <p:grpSp>
        <p:nvGrpSpPr>
          <p:cNvPr id="986" name="Group 985"/>
          <p:cNvGrpSpPr/>
          <p:nvPr/>
        </p:nvGrpSpPr>
        <p:grpSpPr>
          <a:xfrm>
            <a:off x="6122917" y="1143001"/>
            <a:ext cx="2276141" cy="1389497"/>
            <a:chOff x="5612376" y="1143000"/>
            <a:chExt cx="2276141" cy="1389497"/>
          </a:xfrm>
        </p:grpSpPr>
        <p:grpSp>
          <p:nvGrpSpPr>
            <p:cNvPr id="960" name="Group 959"/>
            <p:cNvGrpSpPr/>
            <p:nvPr/>
          </p:nvGrpSpPr>
          <p:grpSpPr>
            <a:xfrm>
              <a:off x="5612376" y="1143000"/>
              <a:ext cx="2276141" cy="1389497"/>
              <a:chOff x="4814093" y="1143000"/>
              <a:chExt cx="2276141" cy="138949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4814093" y="1612021"/>
                <a:ext cx="608807" cy="92047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007" h="699675">
                    <a:moveTo>
                      <a:pt x="0" y="574056"/>
                    </a:moveTo>
                    <a:cubicBezTo>
                      <a:pt x="81227" y="576172"/>
                      <a:pt x="149754" y="590197"/>
                      <a:pt x="192087" y="494682"/>
                    </a:cubicBezTo>
                    <a:cubicBezTo>
                      <a:pt x="234420" y="399168"/>
                      <a:pt x="236537" y="-22844"/>
                      <a:pt x="254000" y="969"/>
                    </a:cubicBezTo>
                    <a:cubicBezTo>
                      <a:pt x="271463" y="24782"/>
                      <a:pt x="297921" y="473516"/>
                      <a:pt x="296863" y="637558"/>
                    </a:cubicBezTo>
                    <a:cubicBezTo>
                      <a:pt x="295805" y="801600"/>
                      <a:pt x="425847" y="589932"/>
                      <a:pt x="490538" y="580407"/>
                    </a:cubicBezTo>
                    <a:cubicBezTo>
                      <a:pt x="555229" y="570882"/>
                      <a:pt x="555494" y="577926"/>
                      <a:pt x="685007" y="580406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5221517" y="1143000"/>
                <a:ext cx="1868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action potential</a:t>
                </a:r>
              </a:p>
            </p:txBody>
          </p:sp>
        </p:grpSp>
        <p:sp>
          <p:nvSpPr>
            <p:cNvPr id="620" name="Freeform 619"/>
            <p:cNvSpPr/>
            <p:nvPr/>
          </p:nvSpPr>
          <p:spPr>
            <a:xfrm>
              <a:off x="5834467" y="1356130"/>
              <a:ext cx="264318" cy="189910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211931 w 213539"/>
                <a:gd name="connsiteY0" fmla="*/ 70108 h 282038"/>
                <a:gd name="connsiteX1" fmla="*/ 0 w 213539"/>
                <a:gd name="connsiteY1" fmla="*/ 282038 h 282038"/>
                <a:gd name="connsiteX0" fmla="*/ 211931 w 211931"/>
                <a:gd name="connsiteY0" fmla="*/ 46601 h 258531"/>
                <a:gd name="connsiteX1" fmla="*/ 0 w 211931"/>
                <a:gd name="connsiteY1" fmla="*/ 258531 h 258531"/>
                <a:gd name="connsiteX0" fmla="*/ 264318 w 264318"/>
                <a:gd name="connsiteY0" fmla="*/ 64822 h 233890"/>
                <a:gd name="connsiteX1" fmla="*/ 0 w 264318"/>
                <a:gd name="connsiteY1" fmla="*/ 233890 h 233890"/>
                <a:gd name="connsiteX0" fmla="*/ 264318 w 264318"/>
                <a:gd name="connsiteY0" fmla="*/ 20842 h 189910"/>
                <a:gd name="connsiteX1" fmla="*/ 0 w 264318"/>
                <a:gd name="connsiteY1" fmla="*/ 189910 h 18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4318" h="189910">
                  <a:moveTo>
                    <a:pt x="264318" y="20842"/>
                  </a:moveTo>
                  <a:cubicBezTo>
                    <a:pt x="72231" y="-24402"/>
                    <a:pt x="123032" y="-7735"/>
                    <a:pt x="0" y="18991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1" name="Group 990"/>
          <p:cNvGrpSpPr/>
          <p:nvPr/>
        </p:nvGrpSpPr>
        <p:grpSpPr>
          <a:xfrm>
            <a:off x="5920775" y="4534570"/>
            <a:ext cx="2704155" cy="1222401"/>
            <a:chOff x="5410234" y="4534569"/>
            <a:chExt cx="2704155" cy="1222401"/>
          </a:xfrm>
        </p:grpSpPr>
        <p:sp>
          <p:nvSpPr>
            <p:cNvPr id="609" name="Freeform 608"/>
            <p:cNvSpPr/>
            <p:nvPr/>
          </p:nvSpPr>
          <p:spPr>
            <a:xfrm>
              <a:off x="5615798" y="4534569"/>
              <a:ext cx="1013602" cy="550433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80222 h 205841"/>
                <a:gd name="connsiteX1" fmla="*/ 192087 w 685007"/>
                <a:gd name="connsiteY1" fmla="*/ 848 h 205841"/>
                <a:gd name="connsiteX2" fmla="*/ 296863 w 685007"/>
                <a:gd name="connsiteY2" fmla="*/ 143724 h 205841"/>
                <a:gd name="connsiteX3" fmla="*/ 490538 w 685007"/>
                <a:gd name="connsiteY3" fmla="*/ 86573 h 205841"/>
                <a:gd name="connsiteX4" fmla="*/ 685007 w 685007"/>
                <a:gd name="connsiteY4" fmla="*/ 86572 h 205841"/>
                <a:gd name="connsiteX0" fmla="*/ 0 w 685007"/>
                <a:gd name="connsiteY0" fmla="*/ 0 h 125619"/>
                <a:gd name="connsiteX1" fmla="*/ 296863 w 685007"/>
                <a:gd name="connsiteY1" fmla="*/ 63502 h 125619"/>
                <a:gd name="connsiteX2" fmla="*/ 490538 w 685007"/>
                <a:gd name="connsiteY2" fmla="*/ 6351 h 125619"/>
                <a:gd name="connsiteX3" fmla="*/ 685007 w 685007"/>
                <a:gd name="connsiteY3" fmla="*/ 6350 h 125619"/>
                <a:gd name="connsiteX0" fmla="*/ 0 w 685007"/>
                <a:gd name="connsiteY0" fmla="*/ 0 h 78660"/>
                <a:gd name="connsiteX1" fmla="*/ 211126 w 685007"/>
                <a:gd name="connsiteY1" fmla="*/ 5581 h 78660"/>
                <a:gd name="connsiteX2" fmla="*/ 490538 w 685007"/>
                <a:gd name="connsiteY2" fmla="*/ 6351 h 78660"/>
                <a:gd name="connsiteX3" fmla="*/ 685007 w 685007"/>
                <a:gd name="connsiteY3" fmla="*/ 6350 h 78660"/>
                <a:gd name="connsiteX0" fmla="*/ 0 w 685007"/>
                <a:gd name="connsiteY0" fmla="*/ 0 h 394007"/>
                <a:gd name="connsiteX1" fmla="*/ 211126 w 685007"/>
                <a:gd name="connsiteY1" fmla="*/ 5581 h 394007"/>
                <a:gd name="connsiteX2" fmla="*/ 490538 w 685007"/>
                <a:gd name="connsiteY2" fmla="*/ 6351 h 394007"/>
                <a:gd name="connsiteX3" fmla="*/ 685007 w 685007"/>
                <a:gd name="connsiteY3" fmla="*/ 6350 h 394007"/>
                <a:gd name="connsiteX0" fmla="*/ 0 w 685007"/>
                <a:gd name="connsiteY0" fmla="*/ 0 h 7423"/>
                <a:gd name="connsiteX1" fmla="*/ 211126 w 685007"/>
                <a:gd name="connsiteY1" fmla="*/ 5581 h 7423"/>
                <a:gd name="connsiteX2" fmla="*/ 685007 w 685007"/>
                <a:gd name="connsiteY2" fmla="*/ 6350 h 7423"/>
                <a:gd name="connsiteX0" fmla="*/ 0 w 10000"/>
                <a:gd name="connsiteY0" fmla="*/ 0 h 563453"/>
                <a:gd name="connsiteX1" fmla="*/ 3317 w 10000"/>
                <a:gd name="connsiteY1" fmla="*/ 563453 h 563453"/>
                <a:gd name="connsiteX2" fmla="*/ 10000 w 10000"/>
                <a:gd name="connsiteY2" fmla="*/ 8554 h 563453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6258"/>
                <a:gd name="connsiteY0" fmla="*/ 31473 h 594926"/>
                <a:gd name="connsiteX1" fmla="*/ 3317 w 16258"/>
                <a:gd name="connsiteY1" fmla="*/ 594926 h 594926"/>
                <a:gd name="connsiteX2" fmla="*/ 16258 w 16258"/>
                <a:gd name="connsiteY2" fmla="*/ 1014 h 594926"/>
                <a:gd name="connsiteX0" fmla="*/ 0 w 16258"/>
                <a:gd name="connsiteY0" fmla="*/ 30460 h 593913"/>
                <a:gd name="connsiteX1" fmla="*/ 3317 w 16258"/>
                <a:gd name="connsiteY1" fmla="*/ 593913 h 593913"/>
                <a:gd name="connsiteX2" fmla="*/ 16258 w 16258"/>
                <a:gd name="connsiteY2" fmla="*/ 1 h 593913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49" h="563622">
                  <a:moveTo>
                    <a:pt x="0" y="169"/>
                  </a:moveTo>
                  <a:cubicBezTo>
                    <a:pt x="4032" y="-11268"/>
                    <a:pt x="2124" y="562196"/>
                    <a:pt x="3317" y="563622"/>
                  </a:cubicBezTo>
                  <a:cubicBezTo>
                    <a:pt x="5545" y="378656"/>
                    <a:pt x="7302" y="13255"/>
                    <a:pt x="16649" y="13600"/>
                  </a:cubicBezTo>
                </a:path>
              </a:pathLst>
            </a:cu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5562600" y="5356860"/>
              <a:ext cx="2551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postsynaptic potential</a:t>
              </a:r>
            </a:p>
          </p:txBody>
        </p:sp>
        <p:sp>
          <p:nvSpPr>
            <p:cNvPr id="624" name="Freeform 623"/>
            <p:cNvSpPr/>
            <p:nvPr/>
          </p:nvSpPr>
          <p:spPr>
            <a:xfrm>
              <a:off x="5410234" y="5142672"/>
              <a:ext cx="345649" cy="456731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649" h="456731">
                  <a:moveTo>
                    <a:pt x="221824" y="453233"/>
                  </a:moveTo>
                  <a:cubicBezTo>
                    <a:pt x="-220295" y="492921"/>
                    <a:pt x="93237" y="185737"/>
                    <a:pt x="345649" y="0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64505" y="4662502"/>
            <a:ext cx="3608410" cy="1509699"/>
            <a:chOff x="240505" y="4662501"/>
            <a:chExt cx="3608410" cy="1509699"/>
          </a:xfrm>
        </p:grpSpPr>
        <p:grpSp>
          <p:nvGrpSpPr>
            <p:cNvPr id="65" name="Group 64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6" name="Picture 6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240505" y="5772090"/>
              <a:ext cx="3608410" cy="400110"/>
              <a:chOff x="240505" y="5772090"/>
              <a:chExt cx="3608410" cy="400110"/>
            </a:xfrm>
          </p:grpSpPr>
          <p:pic>
            <p:nvPicPr>
              <p:cNvPr id="627" name="Picture 6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505" y="5788823"/>
                <a:ext cx="242901" cy="371391"/>
              </a:xfrm>
              <a:prstGeom prst="rect">
                <a:avLst/>
              </a:prstGeom>
            </p:spPr>
          </p:pic>
          <p:sp>
            <p:nvSpPr>
              <p:cNvPr id="628" name="TextBox 627"/>
              <p:cNvSpPr txBox="1"/>
              <p:nvPr/>
            </p:nvSpPr>
            <p:spPr>
              <a:xfrm>
                <a:off x="426247" y="5772090"/>
                <a:ext cx="342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low threshold calcium channel</a:t>
                </a:r>
              </a:p>
            </p:txBody>
          </p:sp>
        </p:grp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807">
            <a:off x="3716697" y="1002274"/>
            <a:ext cx="1442229" cy="1081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6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5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07377" y="3962401"/>
            <a:ext cx="896812" cy="938885"/>
            <a:chOff x="1783377" y="3962400"/>
            <a:chExt cx="896812" cy="938885"/>
          </a:xfrm>
        </p:grpSpPr>
        <p:grpSp>
          <p:nvGrpSpPr>
            <p:cNvPr id="3" name="Group 2"/>
            <p:cNvGrpSpPr/>
            <p:nvPr/>
          </p:nvGrpSpPr>
          <p:grpSpPr>
            <a:xfrm>
              <a:off x="1783377" y="3962400"/>
              <a:ext cx="896812" cy="842961"/>
              <a:chOff x="1783377" y="3962400"/>
              <a:chExt cx="896812" cy="84296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377" y="3962400"/>
                <a:ext cx="896812" cy="842961"/>
              </a:xfrm>
              <a:prstGeom prst="rect">
                <a:avLst/>
              </a:prstGeom>
            </p:spPr>
          </p:pic>
          <p:sp>
            <p:nvSpPr>
              <p:cNvPr id="554" name="TextBox 553"/>
              <p:cNvSpPr txBox="1"/>
              <p:nvPr/>
            </p:nvSpPr>
            <p:spPr>
              <a:xfrm>
                <a:off x="2010902" y="4149641"/>
                <a:ext cx="49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6" name="Picture 6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</p:grpSp>
      <p:sp>
        <p:nvSpPr>
          <p:cNvPr id="550" name="TextBox 549"/>
          <p:cNvSpPr txBox="1"/>
          <p:nvPr/>
        </p:nvSpPr>
        <p:spPr>
          <a:xfrm>
            <a:off x="2501450" y="282714"/>
            <a:ext cx="6947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Low Threshold Calcium Channel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2202">
            <a:off x="2586263" y="3178501"/>
            <a:ext cx="1442229" cy="10816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81601" y="1219201"/>
            <a:ext cx="1689099" cy="3913127"/>
            <a:chOff x="4892676" y="2134082"/>
            <a:chExt cx="1689099" cy="3913127"/>
          </a:xfrm>
        </p:grpSpPr>
        <p:grpSp>
          <p:nvGrpSpPr>
            <p:cNvPr id="9" name="Group 8"/>
            <p:cNvGrpSpPr/>
            <p:nvPr/>
          </p:nvGrpSpPr>
          <p:grpSpPr>
            <a:xfrm>
              <a:off x="5367917" y="5495925"/>
              <a:ext cx="1213858" cy="551284"/>
              <a:chOff x="5385045" y="4426640"/>
              <a:chExt cx="1213858" cy="5512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385045" y="4426640"/>
                <a:ext cx="1213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membrane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476352" y="4608592"/>
                <a:ext cx="103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potential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892676" y="2134082"/>
              <a:ext cx="1251698" cy="3521810"/>
              <a:chOff x="4892676" y="2134082"/>
              <a:chExt cx="1251698" cy="3521810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5009694" y="4498442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-75mV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009694" y="3710322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-50mV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009694" y="2922202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-25mV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197246" y="2134082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0mV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892676" y="5286560"/>
                <a:ext cx="92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-100mV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745480" y="2318748"/>
                <a:ext cx="398894" cy="3159066"/>
                <a:chOff x="5745480" y="2318748"/>
                <a:chExt cx="398894" cy="3159066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839574" y="2318748"/>
                  <a:ext cx="304800" cy="3159066"/>
                </a:xfrm>
                <a:prstGeom prst="rect">
                  <a:avLst/>
                </a:prstGeom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5745480" y="5470234"/>
                  <a:ext cx="9343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5745480" y="4689722"/>
                  <a:ext cx="9343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5745480" y="3900663"/>
                  <a:ext cx="9343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5745480" y="3111604"/>
                  <a:ext cx="9343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745480" y="2320164"/>
                  <a:ext cx="9343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7" name="Straight Connector 16"/>
          <p:cNvCxnSpPr/>
          <p:nvPr/>
        </p:nvCxnSpPr>
        <p:spPr>
          <a:xfrm>
            <a:off x="6142784" y="3379727"/>
            <a:ext cx="2743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623214" y="3185846"/>
            <a:ext cx="54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rest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873241" y="1343025"/>
            <a:ext cx="1452835" cy="1399002"/>
            <a:chOff x="5349240" y="1800225"/>
            <a:chExt cx="1452835" cy="1399002"/>
          </a:xfrm>
        </p:grpSpPr>
        <p:sp>
          <p:nvSpPr>
            <p:cNvPr id="19" name="Bent Arrow 18"/>
            <p:cNvSpPr/>
            <p:nvPr/>
          </p:nvSpPr>
          <p:spPr>
            <a:xfrm>
              <a:off x="5349240" y="2541527"/>
              <a:ext cx="779648" cy="657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3468"/>
              </a:avLst>
            </a:prstGeom>
            <a:gradFill flip="none" rotWithShape="1">
              <a:gsLst>
                <a:gs pos="0">
                  <a:srgbClr val="6600CC"/>
                </a:gs>
                <a:gs pos="100000">
                  <a:srgbClr val="CC00CC"/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136508" y="1800225"/>
              <a:ext cx="665567" cy="1138319"/>
              <a:chOff x="6136508" y="1800225"/>
              <a:chExt cx="665567" cy="113831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277" y="2343407"/>
                <a:ext cx="457200" cy="595137"/>
              </a:xfrm>
              <a:prstGeom prst="rect">
                <a:avLst/>
              </a:prstGeom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6136508" y="1800225"/>
                <a:ext cx="665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open</a:t>
                </a:r>
              </a:p>
            </p:txBody>
          </p:sp>
        </p:grpSp>
      </p:grpSp>
      <p:grpSp>
        <p:nvGrpSpPr>
          <p:cNvPr id="965" name="Group 964"/>
          <p:cNvGrpSpPr/>
          <p:nvPr/>
        </p:nvGrpSpPr>
        <p:grpSpPr>
          <a:xfrm>
            <a:off x="8448201" y="2183776"/>
            <a:ext cx="1739809" cy="1493909"/>
            <a:chOff x="6924200" y="2640975"/>
            <a:chExt cx="1739809" cy="1493909"/>
          </a:xfrm>
        </p:grpSpPr>
        <p:sp>
          <p:nvSpPr>
            <p:cNvPr id="140" name="Bent Arrow 139"/>
            <p:cNvSpPr/>
            <p:nvPr/>
          </p:nvSpPr>
          <p:spPr>
            <a:xfrm rot="5400000">
              <a:off x="6951050" y="2614125"/>
              <a:ext cx="604000" cy="657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3468"/>
              </a:avLst>
            </a:prstGeom>
            <a:gradFill flip="none" rotWithShape="1">
              <a:gsLst>
                <a:gs pos="2000">
                  <a:schemeClr val="tx1"/>
                </a:gs>
                <a:gs pos="68000">
                  <a:srgbClr val="CC00CC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239000" y="3473733"/>
              <a:ext cx="1425009" cy="661151"/>
              <a:chOff x="7239000" y="3473733"/>
              <a:chExt cx="1425009" cy="661151"/>
            </a:xfrm>
          </p:grpSpPr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000" y="3539747"/>
                <a:ext cx="457200" cy="595137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7879820" y="3473733"/>
                <a:ext cx="784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closed</a:t>
                </a:r>
              </a:p>
            </p:txBody>
          </p:sp>
        </p:grpSp>
      </p:grpSp>
      <p:grpSp>
        <p:nvGrpSpPr>
          <p:cNvPr id="964" name="Group 963"/>
          <p:cNvGrpSpPr/>
          <p:nvPr/>
        </p:nvGrpSpPr>
        <p:grpSpPr>
          <a:xfrm>
            <a:off x="7215321" y="3825256"/>
            <a:ext cx="1853777" cy="1565894"/>
            <a:chOff x="5734050" y="4282456"/>
            <a:chExt cx="1853777" cy="1565894"/>
          </a:xfrm>
        </p:grpSpPr>
        <p:grpSp>
          <p:nvGrpSpPr>
            <p:cNvPr id="30" name="Group 29"/>
            <p:cNvGrpSpPr/>
            <p:nvPr/>
          </p:nvGrpSpPr>
          <p:grpSpPr>
            <a:xfrm>
              <a:off x="5734050" y="4561063"/>
              <a:ext cx="1526380" cy="1287287"/>
              <a:chOff x="5734050" y="4561063"/>
              <a:chExt cx="1526380" cy="1287287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8400" y="4561063"/>
                <a:ext cx="457200" cy="595137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5734050" y="5086350"/>
                <a:ext cx="1526380" cy="762000"/>
                <a:chOff x="5965267" y="5105400"/>
                <a:chExt cx="1526380" cy="762000"/>
              </a:xfrm>
            </p:grpSpPr>
            <p:sp>
              <p:nvSpPr>
                <p:cNvPr id="151" name="TextBox 150"/>
                <p:cNvSpPr txBox="1"/>
                <p:nvPr/>
              </p:nvSpPr>
              <p:spPr>
                <a:xfrm>
                  <a:off x="6336363" y="5105400"/>
                  <a:ext cx="784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closed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5965267" y="5498068"/>
                  <a:ext cx="15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u="sng" dirty="0"/>
                    <a:t>de</a:t>
                  </a:r>
                  <a:r>
                    <a:rPr lang="en-US" i="1" dirty="0"/>
                    <a:t>-inactivated</a:t>
                  </a: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6557577" y="5299948"/>
                  <a:ext cx="341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&amp;</a:t>
                  </a:r>
                </a:p>
              </p:txBody>
            </p:sp>
          </p:grpSp>
        </p:grpSp>
        <p:sp>
          <p:nvSpPr>
            <p:cNvPr id="155" name="Bent Arrow 154"/>
            <p:cNvSpPr/>
            <p:nvPr/>
          </p:nvSpPr>
          <p:spPr>
            <a:xfrm rot="10800000">
              <a:off x="6983827" y="4282456"/>
              <a:ext cx="604000" cy="657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3468"/>
              </a:avLst>
            </a:prstGeom>
            <a:gradFill flip="none" rotWithShape="1">
              <a:gsLst>
                <a:gs pos="0">
                  <a:schemeClr val="tx1"/>
                </a:gs>
                <a:gs pos="42000">
                  <a:srgbClr val="6600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7" name="Bent Arrow 156"/>
          <p:cNvSpPr/>
          <p:nvPr/>
        </p:nvSpPr>
        <p:spPr>
          <a:xfrm rot="16200000">
            <a:off x="6880224" y="3792735"/>
            <a:ext cx="604000" cy="657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3468"/>
            </a:avLst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68" name="Group 967"/>
          <p:cNvGrpSpPr/>
          <p:nvPr/>
        </p:nvGrpSpPr>
        <p:grpSpPr>
          <a:xfrm>
            <a:off x="6724651" y="2938766"/>
            <a:ext cx="1474223" cy="912680"/>
            <a:chOff x="5200650" y="2938766"/>
            <a:chExt cx="1474223" cy="912680"/>
          </a:xfrm>
        </p:grpSpPr>
        <p:grpSp>
          <p:nvGrpSpPr>
            <p:cNvPr id="24" name="Group 23"/>
            <p:cNvGrpSpPr/>
            <p:nvPr/>
          </p:nvGrpSpPr>
          <p:grpSpPr>
            <a:xfrm>
              <a:off x="5200650" y="2938766"/>
              <a:ext cx="1474223" cy="780571"/>
              <a:chOff x="5200650" y="3395966"/>
              <a:chExt cx="1474223" cy="78057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587524" y="3395966"/>
                <a:ext cx="1087349" cy="717550"/>
                <a:chOff x="5638800" y="3155169"/>
                <a:chExt cx="1087349" cy="717550"/>
              </a:xfrm>
            </p:grpSpPr>
            <p:sp>
              <p:nvSpPr>
                <p:cNvPr id="129" name="TextBox 128"/>
                <p:cNvSpPr txBox="1"/>
                <p:nvPr/>
              </p:nvSpPr>
              <p:spPr>
                <a:xfrm>
                  <a:off x="5790380" y="3155169"/>
                  <a:ext cx="784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closed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638800" y="3329794"/>
                  <a:ext cx="10873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but ready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724977" y="3503387"/>
                  <a:ext cx="9149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to open</a:t>
                  </a:r>
                </a:p>
              </p:txBody>
            </p:sp>
          </p:grpSp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0650" y="3581400"/>
                <a:ext cx="457200" cy="595137"/>
              </a:xfrm>
              <a:prstGeom prst="rect">
                <a:avLst/>
              </a:prstGeom>
            </p:spPr>
          </p:pic>
        </p:grpSp>
        <p:sp>
          <p:nvSpPr>
            <p:cNvPr id="165" name="TextBox 164"/>
            <p:cNvSpPr txBox="1"/>
            <p:nvPr/>
          </p:nvSpPr>
          <p:spPr>
            <a:xfrm>
              <a:off x="5637397" y="3482114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i="1" dirty="0"/>
                <a:t>primed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96001" y="5488719"/>
            <a:ext cx="3296733" cy="408086"/>
            <a:chOff x="4572000" y="5564919"/>
            <a:chExt cx="3296733" cy="408086"/>
          </a:xfrm>
        </p:grpSpPr>
        <p:sp>
          <p:nvSpPr>
            <p:cNvPr id="168" name="TextBox 167"/>
            <p:cNvSpPr txBox="1"/>
            <p:nvPr/>
          </p:nvSpPr>
          <p:spPr>
            <a:xfrm>
              <a:off x="4906897" y="5564919"/>
              <a:ext cx="296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opens with depolarization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661944"/>
              <a:ext cx="552997" cy="311061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6096226" y="5821187"/>
            <a:ext cx="3674816" cy="400110"/>
            <a:chOff x="4572226" y="5897387"/>
            <a:chExt cx="3674816" cy="400110"/>
          </a:xfrm>
        </p:grpSpPr>
        <p:sp>
          <p:nvSpPr>
            <p:cNvPr id="170" name="TextBox 169"/>
            <p:cNvSpPr txBox="1"/>
            <p:nvPr/>
          </p:nvSpPr>
          <p:spPr>
            <a:xfrm>
              <a:off x="4906897" y="5897387"/>
              <a:ext cx="3340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inactivated state </a:t>
              </a:r>
              <a:r>
                <a:rPr lang="en-US" sz="2000" b="1" i="1" dirty="0">
                  <a:solidFill>
                    <a:srgbClr val="7030A0"/>
                  </a:solidFill>
                </a:rPr>
                <a:t>cannot</a:t>
              </a:r>
              <a:r>
                <a:rPr lang="en-US" sz="2000" b="1" dirty="0">
                  <a:solidFill>
                    <a:srgbClr val="7030A0"/>
                  </a:solidFill>
                </a:rPr>
                <a:t> open</a:t>
              </a: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26" y="5970562"/>
              <a:ext cx="552997" cy="311061"/>
            </a:xfrm>
            <a:prstGeom prst="rect">
              <a:avLst/>
            </a:prstGeom>
          </p:spPr>
        </p:pic>
      </p:grpSp>
      <p:sp>
        <p:nvSpPr>
          <p:cNvPr id="72" name="Freeform 71"/>
          <p:cNvSpPr/>
          <p:nvPr/>
        </p:nvSpPr>
        <p:spPr>
          <a:xfrm>
            <a:off x="3317081" y="2681152"/>
            <a:ext cx="176212" cy="78991"/>
          </a:xfrm>
          <a:custGeom>
            <a:avLst/>
            <a:gdLst>
              <a:gd name="connsiteX0" fmla="*/ 0 w 176212"/>
              <a:gd name="connsiteY0" fmla="*/ 78582 h 78991"/>
              <a:gd name="connsiteX1" fmla="*/ 59531 w 176212"/>
              <a:gd name="connsiteY1" fmla="*/ 69057 h 78991"/>
              <a:gd name="connsiteX2" fmla="*/ 121444 w 176212"/>
              <a:gd name="connsiteY2" fmla="*/ 11907 h 78991"/>
              <a:gd name="connsiteX3" fmla="*/ 176212 w 176212"/>
              <a:gd name="connsiteY3" fmla="*/ 0 h 7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12" h="78991">
                <a:moveTo>
                  <a:pt x="0" y="78582"/>
                </a:moveTo>
                <a:cubicBezTo>
                  <a:pt x="19645" y="79375"/>
                  <a:pt x="39290" y="80169"/>
                  <a:pt x="59531" y="69057"/>
                </a:cubicBezTo>
                <a:cubicBezTo>
                  <a:pt x="79772" y="57945"/>
                  <a:pt x="101997" y="23416"/>
                  <a:pt x="121444" y="11907"/>
                </a:cubicBezTo>
                <a:cubicBezTo>
                  <a:pt x="140891" y="397"/>
                  <a:pt x="158551" y="198"/>
                  <a:pt x="17621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483767" y="2092561"/>
            <a:ext cx="521494" cy="588592"/>
          </a:xfrm>
          <a:custGeom>
            <a:avLst/>
            <a:gdLst>
              <a:gd name="connsiteX0" fmla="*/ 0 w 957263"/>
              <a:gd name="connsiteY0" fmla="*/ 619769 h 715019"/>
              <a:gd name="connsiteX1" fmla="*/ 173832 w 957263"/>
              <a:gd name="connsiteY1" fmla="*/ 524519 h 715019"/>
              <a:gd name="connsiteX2" fmla="*/ 388144 w 957263"/>
              <a:gd name="connsiteY2" fmla="*/ 155426 h 715019"/>
              <a:gd name="connsiteX3" fmla="*/ 664369 w 957263"/>
              <a:gd name="connsiteY3" fmla="*/ 31601 h 715019"/>
              <a:gd name="connsiteX4" fmla="*/ 957263 w 957263"/>
              <a:gd name="connsiteY4" fmla="*/ 715019 h 715019"/>
              <a:gd name="connsiteX0" fmla="*/ 0 w 957263"/>
              <a:gd name="connsiteY0" fmla="*/ 589852 h 685102"/>
              <a:gd name="connsiteX1" fmla="*/ 173832 w 957263"/>
              <a:gd name="connsiteY1" fmla="*/ 494602 h 685102"/>
              <a:gd name="connsiteX2" fmla="*/ 664369 w 957263"/>
              <a:gd name="connsiteY2" fmla="*/ 1684 h 685102"/>
              <a:gd name="connsiteX3" fmla="*/ 957263 w 957263"/>
              <a:gd name="connsiteY3" fmla="*/ 685102 h 685102"/>
              <a:gd name="connsiteX0" fmla="*/ 0 w 957263"/>
              <a:gd name="connsiteY0" fmla="*/ 580357 h 675607"/>
              <a:gd name="connsiteX1" fmla="*/ 173832 w 957263"/>
              <a:gd name="connsiteY1" fmla="*/ 485107 h 675607"/>
              <a:gd name="connsiteX2" fmla="*/ 566738 w 957263"/>
              <a:gd name="connsiteY2" fmla="*/ 1714 h 675607"/>
              <a:gd name="connsiteX3" fmla="*/ 957263 w 957263"/>
              <a:gd name="connsiteY3" fmla="*/ 675607 h 675607"/>
              <a:gd name="connsiteX0" fmla="*/ 0 w 957263"/>
              <a:gd name="connsiteY0" fmla="*/ 635714 h 730964"/>
              <a:gd name="connsiteX1" fmla="*/ 173832 w 957263"/>
              <a:gd name="connsiteY1" fmla="*/ 540464 h 730964"/>
              <a:gd name="connsiteX2" fmla="*/ 566738 w 957263"/>
              <a:gd name="connsiteY2" fmla="*/ 57071 h 730964"/>
              <a:gd name="connsiteX3" fmla="*/ 957263 w 957263"/>
              <a:gd name="connsiteY3" fmla="*/ 730964 h 730964"/>
              <a:gd name="connsiteX0" fmla="*/ 0 w 957263"/>
              <a:gd name="connsiteY0" fmla="*/ 635714 h 731006"/>
              <a:gd name="connsiteX1" fmla="*/ 173832 w 957263"/>
              <a:gd name="connsiteY1" fmla="*/ 540464 h 731006"/>
              <a:gd name="connsiteX2" fmla="*/ 566738 w 957263"/>
              <a:gd name="connsiteY2" fmla="*/ 57071 h 731006"/>
              <a:gd name="connsiteX3" fmla="*/ 957263 w 957263"/>
              <a:gd name="connsiteY3" fmla="*/ 730964 h 731006"/>
              <a:gd name="connsiteX0" fmla="*/ 0 w 566738"/>
              <a:gd name="connsiteY0" fmla="*/ 635714 h 635714"/>
              <a:gd name="connsiteX1" fmla="*/ 173832 w 566738"/>
              <a:gd name="connsiteY1" fmla="*/ 540464 h 635714"/>
              <a:gd name="connsiteX2" fmla="*/ 566738 w 566738"/>
              <a:gd name="connsiteY2" fmla="*/ 57071 h 635714"/>
              <a:gd name="connsiteX0" fmla="*/ 0 w 564357"/>
              <a:gd name="connsiteY0" fmla="*/ 642440 h 642440"/>
              <a:gd name="connsiteX1" fmla="*/ 173832 w 564357"/>
              <a:gd name="connsiteY1" fmla="*/ 547190 h 642440"/>
              <a:gd name="connsiteX2" fmla="*/ 564357 w 564357"/>
              <a:gd name="connsiteY2" fmla="*/ 56653 h 642440"/>
              <a:gd name="connsiteX0" fmla="*/ 0 w 564357"/>
              <a:gd name="connsiteY0" fmla="*/ 593297 h 593297"/>
              <a:gd name="connsiteX1" fmla="*/ 173832 w 564357"/>
              <a:gd name="connsiteY1" fmla="*/ 498047 h 593297"/>
              <a:gd name="connsiteX2" fmla="*/ 564357 w 564357"/>
              <a:gd name="connsiteY2" fmla="*/ 7510 h 593297"/>
              <a:gd name="connsiteX0" fmla="*/ 0 w 521494"/>
              <a:gd name="connsiteY0" fmla="*/ 588592 h 588592"/>
              <a:gd name="connsiteX1" fmla="*/ 173832 w 521494"/>
              <a:gd name="connsiteY1" fmla="*/ 493342 h 588592"/>
              <a:gd name="connsiteX2" fmla="*/ 521494 w 521494"/>
              <a:gd name="connsiteY2" fmla="*/ 7568 h 58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494" h="588592">
                <a:moveTo>
                  <a:pt x="0" y="588592"/>
                </a:moveTo>
                <a:cubicBezTo>
                  <a:pt x="54570" y="579662"/>
                  <a:pt x="86916" y="590179"/>
                  <a:pt x="173832" y="493342"/>
                </a:cubicBezTo>
                <a:cubicBezTo>
                  <a:pt x="260748" y="396505"/>
                  <a:pt x="312341" y="-64265"/>
                  <a:pt x="521494" y="756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429125" y="2776900"/>
            <a:ext cx="388144" cy="423501"/>
          </a:xfrm>
          <a:custGeom>
            <a:avLst/>
            <a:gdLst>
              <a:gd name="connsiteX0" fmla="*/ 0 w 600075"/>
              <a:gd name="connsiteY0" fmla="*/ 40557 h 462209"/>
              <a:gd name="connsiteX1" fmla="*/ 147637 w 600075"/>
              <a:gd name="connsiteY1" fmla="*/ 40557 h 462209"/>
              <a:gd name="connsiteX2" fmla="*/ 388144 w 600075"/>
              <a:gd name="connsiteY2" fmla="*/ 462038 h 462209"/>
              <a:gd name="connsiteX3" fmla="*/ 600075 w 600075"/>
              <a:gd name="connsiteY3" fmla="*/ 81038 h 462209"/>
              <a:gd name="connsiteX0" fmla="*/ 0 w 600075"/>
              <a:gd name="connsiteY0" fmla="*/ 11755 h 433372"/>
              <a:gd name="connsiteX1" fmla="*/ 219074 w 600075"/>
              <a:gd name="connsiteY1" fmla="*/ 95099 h 433372"/>
              <a:gd name="connsiteX2" fmla="*/ 388144 w 600075"/>
              <a:gd name="connsiteY2" fmla="*/ 433236 h 433372"/>
              <a:gd name="connsiteX3" fmla="*/ 600075 w 600075"/>
              <a:gd name="connsiteY3" fmla="*/ 52236 h 433372"/>
              <a:gd name="connsiteX0" fmla="*/ 0 w 600075"/>
              <a:gd name="connsiteY0" fmla="*/ 1884 h 423501"/>
              <a:gd name="connsiteX1" fmla="*/ 219074 w 600075"/>
              <a:gd name="connsiteY1" fmla="*/ 85228 h 423501"/>
              <a:gd name="connsiteX2" fmla="*/ 388144 w 600075"/>
              <a:gd name="connsiteY2" fmla="*/ 423365 h 423501"/>
              <a:gd name="connsiteX3" fmla="*/ 600075 w 600075"/>
              <a:gd name="connsiteY3" fmla="*/ 42365 h 423501"/>
              <a:gd name="connsiteX0" fmla="*/ 0 w 388144"/>
              <a:gd name="connsiteY0" fmla="*/ 1884 h 423501"/>
              <a:gd name="connsiteX1" fmla="*/ 219074 w 388144"/>
              <a:gd name="connsiteY1" fmla="*/ 85228 h 423501"/>
              <a:gd name="connsiteX2" fmla="*/ 388144 w 388144"/>
              <a:gd name="connsiteY2" fmla="*/ 423365 h 4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144" h="423501">
                <a:moveTo>
                  <a:pt x="0" y="1884"/>
                </a:moveTo>
                <a:cubicBezTo>
                  <a:pt x="79573" y="-7046"/>
                  <a:pt x="154383" y="14981"/>
                  <a:pt x="219074" y="85228"/>
                </a:cubicBezTo>
                <a:cubicBezTo>
                  <a:pt x="283765" y="155475"/>
                  <a:pt x="324644" y="430509"/>
                  <a:pt x="388144" y="42336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1600201" y="2464038"/>
            <a:ext cx="1723707" cy="551284"/>
            <a:chOff x="76200" y="2464038"/>
            <a:chExt cx="1723707" cy="551284"/>
          </a:xfrm>
        </p:grpSpPr>
        <p:sp>
          <p:nvSpPr>
            <p:cNvPr id="71" name="Freeform 70"/>
            <p:cNvSpPr/>
            <p:nvPr/>
          </p:nvSpPr>
          <p:spPr>
            <a:xfrm>
              <a:off x="1236027" y="2758780"/>
              <a:ext cx="563880" cy="0"/>
            </a:xfrm>
            <a:custGeom>
              <a:avLst/>
              <a:gdLst>
                <a:gd name="connsiteX0" fmla="*/ 0 w 563880"/>
                <a:gd name="connsiteY0" fmla="*/ 0 h 0"/>
                <a:gd name="connsiteX1" fmla="*/ 563880 w 5638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880">
                  <a:moveTo>
                    <a:pt x="0" y="0"/>
                  </a:moveTo>
                  <a:lnTo>
                    <a:pt x="56388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6200" y="2464038"/>
              <a:ext cx="1213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membrane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7507" y="2645990"/>
              <a:ext cx="1031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potential</a:t>
              </a:r>
            </a:p>
          </p:txBody>
        </p:sp>
      </p:grpSp>
      <p:sp>
        <p:nvSpPr>
          <p:cNvPr id="78" name="Freeform 77"/>
          <p:cNvSpPr/>
          <p:nvPr/>
        </p:nvSpPr>
        <p:spPr>
          <a:xfrm>
            <a:off x="4000501" y="2097881"/>
            <a:ext cx="440531" cy="688160"/>
          </a:xfrm>
          <a:custGeom>
            <a:avLst/>
            <a:gdLst>
              <a:gd name="connsiteX0" fmla="*/ 0 w 440531"/>
              <a:gd name="connsiteY0" fmla="*/ 0 h 692158"/>
              <a:gd name="connsiteX1" fmla="*/ 204788 w 440531"/>
              <a:gd name="connsiteY1" fmla="*/ 350044 h 692158"/>
              <a:gd name="connsiteX2" fmla="*/ 226219 w 440531"/>
              <a:gd name="connsiteY2" fmla="*/ 654844 h 692158"/>
              <a:gd name="connsiteX3" fmla="*/ 440531 w 440531"/>
              <a:gd name="connsiteY3" fmla="*/ 676275 h 692158"/>
              <a:gd name="connsiteX0" fmla="*/ 0 w 440531"/>
              <a:gd name="connsiteY0" fmla="*/ 0 h 692158"/>
              <a:gd name="connsiteX1" fmla="*/ 204788 w 440531"/>
              <a:gd name="connsiteY1" fmla="*/ 350044 h 692158"/>
              <a:gd name="connsiteX2" fmla="*/ 226219 w 440531"/>
              <a:gd name="connsiteY2" fmla="*/ 654844 h 692158"/>
              <a:gd name="connsiteX3" fmla="*/ 440531 w 440531"/>
              <a:gd name="connsiteY3" fmla="*/ 676275 h 692158"/>
              <a:gd name="connsiteX0" fmla="*/ 0 w 440531"/>
              <a:gd name="connsiteY0" fmla="*/ 0 h 692158"/>
              <a:gd name="connsiteX1" fmla="*/ 226219 w 440531"/>
              <a:gd name="connsiteY1" fmla="*/ 654844 h 692158"/>
              <a:gd name="connsiteX2" fmla="*/ 440531 w 440531"/>
              <a:gd name="connsiteY2" fmla="*/ 676275 h 692158"/>
              <a:gd name="connsiteX0" fmla="*/ 0 w 440531"/>
              <a:gd name="connsiteY0" fmla="*/ 0 h 688160"/>
              <a:gd name="connsiteX1" fmla="*/ 226219 w 440531"/>
              <a:gd name="connsiteY1" fmla="*/ 645319 h 688160"/>
              <a:gd name="connsiteX2" fmla="*/ 440531 w 440531"/>
              <a:gd name="connsiteY2" fmla="*/ 676275 h 688160"/>
              <a:gd name="connsiteX0" fmla="*/ 0 w 440531"/>
              <a:gd name="connsiteY0" fmla="*/ 0 h 688160"/>
              <a:gd name="connsiteX1" fmla="*/ 226219 w 440531"/>
              <a:gd name="connsiteY1" fmla="*/ 645319 h 688160"/>
              <a:gd name="connsiteX2" fmla="*/ 440531 w 440531"/>
              <a:gd name="connsiteY2" fmla="*/ 676275 h 68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531" h="688160">
                <a:moveTo>
                  <a:pt x="0" y="0"/>
                </a:moveTo>
                <a:cubicBezTo>
                  <a:pt x="85229" y="7839"/>
                  <a:pt x="152797" y="532607"/>
                  <a:pt x="226219" y="645319"/>
                </a:cubicBezTo>
                <a:cubicBezTo>
                  <a:pt x="265509" y="699691"/>
                  <a:pt x="353020" y="692745"/>
                  <a:pt x="440531" y="67627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212581" y="3208020"/>
            <a:ext cx="1218603" cy="567452"/>
            <a:chOff x="7815013" y="4004548"/>
            <a:chExt cx="1218603" cy="567452"/>
          </a:xfrm>
        </p:grpSpPr>
        <p:sp>
          <p:nvSpPr>
            <p:cNvPr id="81" name="TextBox 80"/>
            <p:cNvSpPr txBox="1"/>
            <p:nvPr/>
          </p:nvSpPr>
          <p:spPr>
            <a:xfrm>
              <a:off x="7815013" y="4202668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inactivated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53434" y="4004548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&amp;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1" y="6122130"/>
            <a:ext cx="3450237" cy="659671"/>
            <a:chOff x="4572000" y="6198329"/>
            <a:chExt cx="3450237" cy="659671"/>
          </a:xfrm>
        </p:grpSpPr>
        <p:grpSp>
          <p:nvGrpSpPr>
            <p:cNvPr id="70" name="Group 69"/>
            <p:cNvGrpSpPr/>
            <p:nvPr/>
          </p:nvGrpSpPr>
          <p:grpSpPr>
            <a:xfrm>
              <a:off x="4572000" y="6198329"/>
              <a:ext cx="3450237" cy="400110"/>
              <a:chOff x="4572000" y="6198329"/>
              <a:chExt cx="3450237" cy="40011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4906897" y="6198329"/>
                <a:ext cx="31153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u="sng" dirty="0">
                    <a:solidFill>
                      <a:srgbClr val="7030A0"/>
                    </a:solidFill>
                  </a:rPr>
                  <a:t>de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-inactivates (aka </a:t>
                </a:r>
                <a:r>
                  <a:rPr lang="en-US" sz="2000" b="1" i="1" dirty="0">
                    <a:solidFill>
                      <a:srgbClr val="7030A0"/>
                    </a:solidFill>
                  </a:rPr>
                  <a:t>primes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) </a:t>
                </a:r>
              </a:p>
            </p:txBody>
          </p:sp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6276266"/>
                <a:ext cx="552997" cy="311061"/>
              </a:xfrm>
              <a:prstGeom prst="rect">
                <a:avLst/>
              </a:prstGeom>
            </p:spPr>
          </p:pic>
        </p:grpSp>
        <p:sp>
          <p:nvSpPr>
            <p:cNvPr id="83" name="TextBox 82"/>
            <p:cNvSpPr txBox="1"/>
            <p:nvPr/>
          </p:nvSpPr>
          <p:spPr>
            <a:xfrm>
              <a:off x="4914904" y="6457890"/>
              <a:ext cx="2604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with hyperpolarization</a:t>
              </a: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45" y="1768672"/>
            <a:ext cx="448532" cy="60359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812506" y="2819399"/>
            <a:ext cx="345283" cy="381476"/>
          </a:xfrm>
          <a:custGeom>
            <a:avLst/>
            <a:gdLst>
              <a:gd name="connsiteX0" fmla="*/ 0 w 347663"/>
              <a:gd name="connsiteY0" fmla="*/ 418335 h 447811"/>
              <a:gd name="connsiteX1" fmla="*/ 61913 w 347663"/>
              <a:gd name="connsiteY1" fmla="*/ 408810 h 447811"/>
              <a:gd name="connsiteX2" fmla="*/ 245269 w 347663"/>
              <a:gd name="connsiteY2" fmla="*/ 37335 h 447811"/>
              <a:gd name="connsiteX3" fmla="*/ 347663 w 347663"/>
              <a:gd name="connsiteY3" fmla="*/ 32572 h 447811"/>
              <a:gd name="connsiteX0" fmla="*/ 0 w 347663"/>
              <a:gd name="connsiteY0" fmla="*/ 415235 h 427308"/>
              <a:gd name="connsiteX1" fmla="*/ 85726 w 347663"/>
              <a:gd name="connsiteY1" fmla="*/ 360466 h 427308"/>
              <a:gd name="connsiteX2" fmla="*/ 245269 w 347663"/>
              <a:gd name="connsiteY2" fmla="*/ 34235 h 427308"/>
              <a:gd name="connsiteX3" fmla="*/ 347663 w 347663"/>
              <a:gd name="connsiteY3" fmla="*/ 29472 h 427308"/>
              <a:gd name="connsiteX0" fmla="*/ 0 w 350045"/>
              <a:gd name="connsiteY0" fmla="*/ 405710 h 419737"/>
              <a:gd name="connsiteX1" fmla="*/ 88108 w 350045"/>
              <a:gd name="connsiteY1" fmla="*/ 360466 h 419737"/>
              <a:gd name="connsiteX2" fmla="*/ 247651 w 350045"/>
              <a:gd name="connsiteY2" fmla="*/ 34235 h 419737"/>
              <a:gd name="connsiteX3" fmla="*/ 350045 w 350045"/>
              <a:gd name="connsiteY3" fmla="*/ 29472 h 419737"/>
              <a:gd name="connsiteX0" fmla="*/ 0 w 350045"/>
              <a:gd name="connsiteY0" fmla="*/ 389694 h 402270"/>
              <a:gd name="connsiteX1" fmla="*/ 88108 w 350045"/>
              <a:gd name="connsiteY1" fmla="*/ 344450 h 402270"/>
              <a:gd name="connsiteX2" fmla="*/ 228601 w 350045"/>
              <a:gd name="connsiteY2" fmla="*/ 58700 h 402270"/>
              <a:gd name="connsiteX3" fmla="*/ 350045 w 350045"/>
              <a:gd name="connsiteY3" fmla="*/ 13456 h 402270"/>
              <a:gd name="connsiteX0" fmla="*/ 0 w 350045"/>
              <a:gd name="connsiteY0" fmla="*/ 377104 h 389680"/>
              <a:gd name="connsiteX1" fmla="*/ 88108 w 350045"/>
              <a:gd name="connsiteY1" fmla="*/ 331860 h 389680"/>
              <a:gd name="connsiteX2" fmla="*/ 228601 w 350045"/>
              <a:gd name="connsiteY2" fmla="*/ 46110 h 389680"/>
              <a:gd name="connsiteX3" fmla="*/ 350045 w 350045"/>
              <a:gd name="connsiteY3" fmla="*/ 866 h 389680"/>
              <a:gd name="connsiteX0" fmla="*/ 0 w 350045"/>
              <a:gd name="connsiteY0" fmla="*/ 377104 h 387570"/>
              <a:gd name="connsiteX1" fmla="*/ 88108 w 350045"/>
              <a:gd name="connsiteY1" fmla="*/ 331860 h 387570"/>
              <a:gd name="connsiteX2" fmla="*/ 228601 w 350045"/>
              <a:gd name="connsiteY2" fmla="*/ 46110 h 387570"/>
              <a:gd name="connsiteX3" fmla="*/ 350045 w 350045"/>
              <a:gd name="connsiteY3" fmla="*/ 866 h 387570"/>
              <a:gd name="connsiteX0" fmla="*/ 0 w 350045"/>
              <a:gd name="connsiteY0" fmla="*/ 377104 h 377104"/>
              <a:gd name="connsiteX1" fmla="*/ 228601 w 350045"/>
              <a:gd name="connsiteY1" fmla="*/ 46110 h 377104"/>
              <a:gd name="connsiteX2" fmla="*/ 350045 w 350045"/>
              <a:gd name="connsiteY2" fmla="*/ 866 h 377104"/>
              <a:gd name="connsiteX0" fmla="*/ 0 w 350045"/>
              <a:gd name="connsiteY0" fmla="*/ 377104 h 380386"/>
              <a:gd name="connsiteX1" fmla="*/ 228601 w 350045"/>
              <a:gd name="connsiteY1" fmla="*/ 46110 h 380386"/>
              <a:gd name="connsiteX2" fmla="*/ 350045 w 350045"/>
              <a:gd name="connsiteY2" fmla="*/ 866 h 380386"/>
              <a:gd name="connsiteX0" fmla="*/ 0 w 345283"/>
              <a:gd name="connsiteY0" fmla="*/ 383609 h 386853"/>
              <a:gd name="connsiteX1" fmla="*/ 223839 w 345283"/>
              <a:gd name="connsiteY1" fmla="*/ 47852 h 386853"/>
              <a:gd name="connsiteX2" fmla="*/ 345283 w 345283"/>
              <a:gd name="connsiteY2" fmla="*/ 2608 h 386853"/>
              <a:gd name="connsiteX0" fmla="*/ 0 w 345283"/>
              <a:gd name="connsiteY0" fmla="*/ 381001 h 381001"/>
              <a:gd name="connsiteX1" fmla="*/ 345283 w 345283"/>
              <a:gd name="connsiteY1" fmla="*/ 0 h 381001"/>
              <a:gd name="connsiteX0" fmla="*/ 0 w 345283"/>
              <a:gd name="connsiteY0" fmla="*/ 381001 h 381001"/>
              <a:gd name="connsiteX1" fmla="*/ 345283 w 345283"/>
              <a:gd name="connsiteY1" fmla="*/ 0 h 381001"/>
              <a:gd name="connsiteX0" fmla="*/ 0 w 345283"/>
              <a:gd name="connsiteY0" fmla="*/ 381001 h 381476"/>
              <a:gd name="connsiteX1" fmla="*/ 345283 w 345283"/>
              <a:gd name="connsiteY1" fmla="*/ 0 h 3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83" h="381476">
                <a:moveTo>
                  <a:pt x="0" y="381001"/>
                </a:moveTo>
                <a:cubicBezTo>
                  <a:pt x="112713" y="396876"/>
                  <a:pt x="106364" y="10318"/>
                  <a:pt x="345283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64505" y="5772090"/>
            <a:ext cx="3608410" cy="400110"/>
            <a:chOff x="240505" y="5772090"/>
            <a:chExt cx="3608410" cy="400110"/>
          </a:xfrm>
        </p:grpSpPr>
        <p:sp>
          <p:nvSpPr>
            <p:cNvPr id="85" name="TextBox 84"/>
            <p:cNvSpPr txBox="1"/>
            <p:nvPr/>
          </p:nvSpPr>
          <p:spPr>
            <a:xfrm>
              <a:off x="426247" y="5772090"/>
              <a:ext cx="342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low threshold calcium channel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5" y="5788823"/>
              <a:ext cx="242901" cy="371391"/>
            </a:xfrm>
            <a:prstGeom prst="rect">
              <a:avLst/>
            </a:prstGeom>
          </p:spPr>
        </p:pic>
      </p:grpSp>
      <p:sp>
        <p:nvSpPr>
          <p:cNvPr id="91" name="TextBox 90"/>
          <p:cNvSpPr txBox="1"/>
          <p:nvPr/>
        </p:nvSpPr>
        <p:spPr>
          <a:xfrm>
            <a:off x="7400925" y="154305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(activated)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5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16 L -0.00018 -0.02615 L -0.00018 -0.04282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04421 L -0.00053 -0.06597 L -0.00053 -0.16551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16551 L -0.00018 -0.10439 L 0.00017 -0.00254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255 L -0.00018 0.02986 L -0.00018 0.13819 " pathEditMode="relative" ptsTypes="AAA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382 L -0.00018 0.08727 L -0.00018 0.00209 " pathEditMode="relative" ptsTypes="A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550" grpId="1"/>
      <p:bldP spid="132" grpId="0"/>
      <p:bldP spid="132" grpId="1"/>
      <p:bldP spid="157" grpId="0" animBg="1"/>
      <p:bldP spid="157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8" grpId="0" animBg="1"/>
      <p:bldP spid="78" grpId="1" animBg="1"/>
      <p:bldP spid="10" grpId="0" animBg="1"/>
      <p:bldP spid="10" grpId="1" animBg="1"/>
      <p:bldP spid="91" grpId="0"/>
      <p:bldP spid="9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9249" y="2240340"/>
            <a:ext cx="3148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72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Low Threshold Calcium Channels are called Low Threshold because: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944469"/>
            <a:ext cx="786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. They are primarily expressed in lower vertebrates.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1" y="2965220"/>
            <a:ext cx="8553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dirty="0"/>
              <a:t>. Hyperpolarization lowers their threshold for activation.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1" y="5344180"/>
            <a:ext cx="3658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  <a:r>
              <a:rPr lang="en-US" sz="2800" dirty="0"/>
              <a:t>. They easily get angry.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1" y="3985971"/>
            <a:ext cx="7256025" cy="860678"/>
            <a:chOff x="304800" y="3820180"/>
            <a:chExt cx="7256025" cy="860678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3820180"/>
              <a:ext cx="72560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</a:t>
              </a:r>
              <a:r>
                <a:rPr lang="en-US" sz="2800" dirty="0"/>
                <a:t>. They are activated at relatively hyperpolarized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5992" y="4157638"/>
              <a:ext cx="3409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membrane potentials.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91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0201" y="282714"/>
            <a:ext cx="8830983" cy="4727436"/>
            <a:chOff x="76200" y="282714"/>
            <a:chExt cx="8830983" cy="4727436"/>
          </a:xfrm>
        </p:grpSpPr>
        <p:grpSp>
          <p:nvGrpSpPr>
            <p:cNvPr id="5" name="Group 4"/>
            <p:cNvGrpSpPr/>
            <p:nvPr/>
          </p:nvGrpSpPr>
          <p:grpSpPr>
            <a:xfrm>
              <a:off x="1783377" y="3581400"/>
              <a:ext cx="896812" cy="938885"/>
              <a:chOff x="1783377" y="3962400"/>
              <a:chExt cx="896812" cy="93888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83377" y="3962400"/>
                <a:ext cx="896812" cy="842961"/>
                <a:chOff x="1783377" y="3962400"/>
                <a:chExt cx="896812" cy="8429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3377" y="3962400"/>
                  <a:ext cx="896812" cy="842961"/>
                </a:xfrm>
                <a:prstGeom prst="rect">
                  <a:avLst/>
                </a:prstGeom>
              </p:spPr>
            </p:pic>
            <p:sp>
              <p:nvSpPr>
                <p:cNvPr id="554" name="TextBox 553"/>
                <p:cNvSpPr txBox="1"/>
                <p:nvPr/>
              </p:nvSpPr>
              <p:spPr>
                <a:xfrm>
                  <a:off x="2010902" y="4149641"/>
                  <a:ext cx="4937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965962" y="4662501"/>
                <a:ext cx="559972" cy="238784"/>
                <a:chOff x="1965962" y="4662501"/>
                <a:chExt cx="559972" cy="238784"/>
              </a:xfrm>
            </p:grpSpPr>
            <p:pic>
              <p:nvPicPr>
                <p:cNvPr id="963" name="Picture 96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788621">
                  <a:off x="1965962" y="4662501"/>
                  <a:ext cx="129033" cy="197289"/>
                </a:xfrm>
                <a:prstGeom prst="rect">
                  <a:avLst/>
                </a:prstGeom>
              </p:spPr>
            </p:pic>
            <p:pic>
              <p:nvPicPr>
                <p:cNvPr id="625" name="Picture 62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177734" y="4703996"/>
                  <a:ext cx="129033" cy="197289"/>
                </a:xfrm>
                <a:prstGeom prst="rect">
                  <a:avLst/>
                </a:prstGeom>
              </p:spPr>
            </p:pic>
            <p:pic>
              <p:nvPicPr>
                <p:cNvPr id="626" name="Picture 62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8845">
                  <a:off x="2396901" y="4663044"/>
                  <a:ext cx="129033" cy="197289"/>
                </a:xfrm>
                <a:prstGeom prst="rect">
                  <a:avLst/>
                </a:prstGeom>
              </p:spPr>
            </p:pic>
          </p:grpSp>
        </p:grpSp>
        <p:sp>
          <p:nvSpPr>
            <p:cNvPr id="550" name="TextBox 549"/>
            <p:cNvSpPr txBox="1"/>
            <p:nvPr/>
          </p:nvSpPr>
          <p:spPr>
            <a:xfrm>
              <a:off x="977449" y="282714"/>
              <a:ext cx="6947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Low Threshold Calcium Channel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72202">
              <a:off x="1062262" y="2797501"/>
              <a:ext cx="1442229" cy="108167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657600" y="838200"/>
              <a:ext cx="1689099" cy="3913127"/>
              <a:chOff x="4892676" y="2134082"/>
              <a:chExt cx="1689099" cy="3913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67917" y="5495925"/>
                <a:ext cx="1213858" cy="551284"/>
                <a:chOff x="5385045" y="4426640"/>
                <a:chExt cx="1213858" cy="55128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385045" y="4426640"/>
                  <a:ext cx="12138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membrane</a:t>
                  </a: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5476352" y="4608592"/>
                  <a:ext cx="1031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potential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892676" y="2134082"/>
                <a:ext cx="1251698" cy="3521810"/>
                <a:chOff x="4892676" y="2134082"/>
                <a:chExt cx="1251698" cy="3521810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5009694" y="4498442"/>
                  <a:ext cx="8050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-75mV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5009694" y="3710322"/>
                  <a:ext cx="8050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-50mV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5009694" y="2922202"/>
                  <a:ext cx="8050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-25mV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197246" y="2134082"/>
                  <a:ext cx="6174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0mV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4892676" y="5286560"/>
                  <a:ext cx="922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-100mV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5745480" y="2318748"/>
                  <a:ext cx="398894" cy="3159066"/>
                  <a:chOff x="5745480" y="2318748"/>
                  <a:chExt cx="398894" cy="3159066"/>
                </a:xfrm>
              </p:grpSpPr>
              <p:sp>
                <p:nvSpPr>
                  <p:cNvPr id="7" name="Rectangle 6"/>
                  <p:cNvSpPr/>
                  <p:nvPr/>
                </p:nvSpPr>
                <p:spPr>
                  <a:xfrm>
                    <a:off x="5839574" y="2318748"/>
                    <a:ext cx="304800" cy="3159066"/>
                  </a:xfrm>
                  <a:prstGeom prst="rect">
                    <a:avLst/>
                  </a:prstGeom>
                  <a:gradFill>
                    <a:gsLst>
                      <a:gs pos="0">
                        <a:srgbClr val="0066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5745480" y="5470234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5745480" y="4689722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5745480" y="3900663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5745480" y="3111604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5745480" y="2320164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7" name="Straight Connector 16"/>
            <p:cNvCxnSpPr/>
            <p:nvPr/>
          </p:nvCxnSpPr>
          <p:spPr>
            <a:xfrm>
              <a:off x="4618784" y="2998727"/>
              <a:ext cx="27432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099213" y="2804846"/>
              <a:ext cx="54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rest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349240" y="962025"/>
              <a:ext cx="1452835" cy="1399002"/>
              <a:chOff x="5349240" y="1800225"/>
              <a:chExt cx="1452835" cy="1399002"/>
            </a:xfrm>
          </p:grpSpPr>
          <p:sp>
            <p:nvSpPr>
              <p:cNvPr id="19" name="Bent Arrow 18"/>
              <p:cNvSpPr/>
              <p:nvPr/>
            </p:nvSpPr>
            <p:spPr>
              <a:xfrm>
                <a:off x="5349240" y="2541527"/>
                <a:ext cx="779648" cy="657700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6136508" y="1800225"/>
                <a:ext cx="665567" cy="1138319"/>
                <a:chOff x="6136508" y="1800225"/>
                <a:chExt cx="665567" cy="1138319"/>
              </a:xfrm>
            </p:grpSpPr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7277" y="2343407"/>
                  <a:ext cx="457200" cy="595137"/>
                </a:xfrm>
                <a:prstGeom prst="rect">
                  <a:avLst/>
                </a:prstGeom>
              </p:spPr>
            </p:pic>
            <p:sp>
              <p:nvSpPr>
                <p:cNvPr id="136" name="TextBox 135"/>
                <p:cNvSpPr txBox="1"/>
                <p:nvPr/>
              </p:nvSpPr>
              <p:spPr>
                <a:xfrm>
                  <a:off x="6136508" y="1800225"/>
                  <a:ext cx="665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open</a:t>
                  </a:r>
                </a:p>
              </p:txBody>
            </p:sp>
          </p:grpSp>
        </p:grpSp>
        <p:grpSp>
          <p:nvGrpSpPr>
            <p:cNvPr id="965" name="Group 964"/>
            <p:cNvGrpSpPr/>
            <p:nvPr/>
          </p:nvGrpSpPr>
          <p:grpSpPr>
            <a:xfrm>
              <a:off x="6924200" y="1802775"/>
              <a:ext cx="1739809" cy="1493909"/>
              <a:chOff x="6924200" y="2640975"/>
              <a:chExt cx="1739809" cy="1493909"/>
            </a:xfrm>
          </p:grpSpPr>
          <p:sp>
            <p:nvSpPr>
              <p:cNvPr id="140" name="Bent Arrow 139"/>
              <p:cNvSpPr/>
              <p:nvPr/>
            </p:nvSpPr>
            <p:spPr>
              <a:xfrm rot="5400000">
                <a:off x="6951050" y="2614125"/>
                <a:ext cx="604000" cy="657700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2000">
                    <a:schemeClr val="tx1"/>
                  </a:gs>
                  <a:gs pos="68000">
                    <a:srgbClr val="CC00CC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239000" y="3473733"/>
                <a:ext cx="1425009" cy="661151"/>
                <a:chOff x="7239000" y="3473733"/>
                <a:chExt cx="1425009" cy="661151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39000" y="3539747"/>
                  <a:ext cx="457200" cy="595137"/>
                </a:xfrm>
                <a:prstGeom prst="rect">
                  <a:avLst/>
                </a:prstGeom>
              </p:spPr>
            </p:pic>
            <p:sp>
              <p:nvSpPr>
                <p:cNvPr id="141" name="TextBox 140"/>
                <p:cNvSpPr txBox="1"/>
                <p:nvPr/>
              </p:nvSpPr>
              <p:spPr>
                <a:xfrm>
                  <a:off x="7879820" y="3473733"/>
                  <a:ext cx="784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closed</a:t>
                  </a:r>
                </a:p>
              </p:txBody>
            </p:sp>
          </p:grpSp>
        </p:grpSp>
        <p:grpSp>
          <p:nvGrpSpPr>
            <p:cNvPr id="964" name="Group 963"/>
            <p:cNvGrpSpPr/>
            <p:nvPr/>
          </p:nvGrpSpPr>
          <p:grpSpPr>
            <a:xfrm>
              <a:off x="5691320" y="3444256"/>
              <a:ext cx="1853777" cy="1565894"/>
              <a:chOff x="5734050" y="4282456"/>
              <a:chExt cx="1853777" cy="156589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734050" y="4561063"/>
                <a:ext cx="1526380" cy="1287287"/>
                <a:chOff x="5734050" y="4561063"/>
                <a:chExt cx="1526380" cy="1287287"/>
              </a:xfrm>
            </p:grpSpPr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8400" y="4561063"/>
                  <a:ext cx="457200" cy="595137"/>
                </a:xfrm>
                <a:prstGeom prst="rect">
                  <a:avLst/>
                </a:prstGeom>
              </p:spPr>
            </p:pic>
            <p:grpSp>
              <p:nvGrpSpPr>
                <p:cNvPr id="23" name="Group 22"/>
                <p:cNvGrpSpPr/>
                <p:nvPr/>
              </p:nvGrpSpPr>
              <p:grpSpPr>
                <a:xfrm>
                  <a:off x="5734050" y="5086350"/>
                  <a:ext cx="1526380" cy="762000"/>
                  <a:chOff x="5965267" y="5105400"/>
                  <a:chExt cx="1526380" cy="762000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6336363" y="5105400"/>
                    <a:ext cx="7841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closed</a:t>
                    </a: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5965267" y="5498068"/>
                    <a:ext cx="15263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u="sng" dirty="0"/>
                      <a:t>de</a:t>
                    </a:r>
                    <a:r>
                      <a:rPr lang="en-US" i="1" dirty="0"/>
                      <a:t>-inactivated</a:t>
                    </a: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557577" y="5299948"/>
                    <a:ext cx="3417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&amp;</a:t>
                    </a:r>
                  </a:p>
                </p:txBody>
              </p:sp>
            </p:grpSp>
          </p:grpSp>
          <p:sp>
            <p:nvSpPr>
              <p:cNvPr id="155" name="Bent Arrow 154"/>
              <p:cNvSpPr/>
              <p:nvPr/>
            </p:nvSpPr>
            <p:spPr>
              <a:xfrm rot="10800000">
                <a:off x="6983827" y="4282456"/>
                <a:ext cx="604000" cy="657700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0">
                    <a:schemeClr val="tx1"/>
                  </a:gs>
                  <a:gs pos="42000">
                    <a:srgbClr val="6600CC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Bent Arrow 156"/>
            <p:cNvSpPr/>
            <p:nvPr/>
          </p:nvSpPr>
          <p:spPr>
            <a:xfrm rot="16200000">
              <a:off x="5356224" y="3411735"/>
              <a:ext cx="604000" cy="657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3468"/>
              </a:avLst>
            </a:prstGeom>
            <a:solidFill>
              <a:srgbClr val="66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68" name="Group 967"/>
            <p:cNvGrpSpPr/>
            <p:nvPr/>
          </p:nvGrpSpPr>
          <p:grpSpPr>
            <a:xfrm>
              <a:off x="5200650" y="2557766"/>
              <a:ext cx="1474223" cy="912680"/>
              <a:chOff x="5200650" y="2938766"/>
              <a:chExt cx="1474223" cy="91268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200650" y="2938766"/>
                <a:ext cx="1474223" cy="780571"/>
                <a:chOff x="5200650" y="3395966"/>
                <a:chExt cx="1474223" cy="78057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5587524" y="3395966"/>
                  <a:ext cx="1087349" cy="717550"/>
                  <a:chOff x="5638800" y="3155169"/>
                  <a:chExt cx="1087349" cy="717550"/>
                </a:xfrm>
              </p:grpSpPr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5790380" y="3155169"/>
                    <a:ext cx="7841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closed</a:t>
                    </a: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5638800" y="3329794"/>
                    <a:ext cx="10873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but ready</a:t>
                    </a: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5724977" y="3503387"/>
                    <a:ext cx="9149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to open</a:t>
                    </a:r>
                  </a:p>
                </p:txBody>
              </p:sp>
            </p:grpSp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0650" y="3581400"/>
                  <a:ext cx="457200" cy="595137"/>
                </a:xfrm>
                <a:prstGeom prst="rect">
                  <a:avLst/>
                </a:prstGeom>
              </p:spPr>
            </p:pic>
          </p:grpSp>
          <p:sp>
            <p:nvSpPr>
              <p:cNvPr id="165" name="TextBox 164"/>
              <p:cNvSpPr txBox="1"/>
              <p:nvPr/>
            </p:nvSpPr>
            <p:spPr>
              <a:xfrm>
                <a:off x="5637397" y="3482114"/>
                <a:ext cx="1002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i="1" dirty="0"/>
                  <a:t>primed</a:t>
                </a:r>
                <a:r>
                  <a:rPr lang="en-US" dirty="0"/>
                  <a:t>)</a:t>
                </a:r>
              </a:p>
            </p:txBody>
          </p:sp>
        </p:grpSp>
        <p:sp>
          <p:nvSpPr>
            <p:cNvPr id="72" name="Freeform 71"/>
            <p:cNvSpPr/>
            <p:nvPr/>
          </p:nvSpPr>
          <p:spPr>
            <a:xfrm>
              <a:off x="1793081" y="2300151"/>
              <a:ext cx="176212" cy="78991"/>
            </a:xfrm>
            <a:custGeom>
              <a:avLst/>
              <a:gdLst>
                <a:gd name="connsiteX0" fmla="*/ 0 w 176212"/>
                <a:gd name="connsiteY0" fmla="*/ 78582 h 78991"/>
                <a:gd name="connsiteX1" fmla="*/ 59531 w 176212"/>
                <a:gd name="connsiteY1" fmla="*/ 69057 h 78991"/>
                <a:gd name="connsiteX2" fmla="*/ 121444 w 176212"/>
                <a:gd name="connsiteY2" fmla="*/ 11907 h 78991"/>
                <a:gd name="connsiteX3" fmla="*/ 176212 w 176212"/>
                <a:gd name="connsiteY3" fmla="*/ 0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78991">
                  <a:moveTo>
                    <a:pt x="0" y="78582"/>
                  </a:moveTo>
                  <a:cubicBezTo>
                    <a:pt x="19645" y="79375"/>
                    <a:pt x="39290" y="80169"/>
                    <a:pt x="59531" y="69057"/>
                  </a:cubicBezTo>
                  <a:cubicBezTo>
                    <a:pt x="79772" y="57945"/>
                    <a:pt x="101997" y="23416"/>
                    <a:pt x="121444" y="11907"/>
                  </a:cubicBezTo>
                  <a:cubicBezTo>
                    <a:pt x="140891" y="397"/>
                    <a:pt x="158551" y="198"/>
                    <a:pt x="17621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959767" y="1711561"/>
              <a:ext cx="521494" cy="588592"/>
            </a:xfrm>
            <a:custGeom>
              <a:avLst/>
              <a:gdLst>
                <a:gd name="connsiteX0" fmla="*/ 0 w 957263"/>
                <a:gd name="connsiteY0" fmla="*/ 619769 h 715019"/>
                <a:gd name="connsiteX1" fmla="*/ 173832 w 957263"/>
                <a:gd name="connsiteY1" fmla="*/ 524519 h 715019"/>
                <a:gd name="connsiteX2" fmla="*/ 388144 w 957263"/>
                <a:gd name="connsiteY2" fmla="*/ 155426 h 715019"/>
                <a:gd name="connsiteX3" fmla="*/ 664369 w 957263"/>
                <a:gd name="connsiteY3" fmla="*/ 31601 h 715019"/>
                <a:gd name="connsiteX4" fmla="*/ 957263 w 957263"/>
                <a:gd name="connsiteY4" fmla="*/ 715019 h 715019"/>
                <a:gd name="connsiteX0" fmla="*/ 0 w 957263"/>
                <a:gd name="connsiteY0" fmla="*/ 589852 h 685102"/>
                <a:gd name="connsiteX1" fmla="*/ 173832 w 957263"/>
                <a:gd name="connsiteY1" fmla="*/ 494602 h 685102"/>
                <a:gd name="connsiteX2" fmla="*/ 664369 w 957263"/>
                <a:gd name="connsiteY2" fmla="*/ 1684 h 685102"/>
                <a:gd name="connsiteX3" fmla="*/ 957263 w 957263"/>
                <a:gd name="connsiteY3" fmla="*/ 685102 h 685102"/>
                <a:gd name="connsiteX0" fmla="*/ 0 w 957263"/>
                <a:gd name="connsiteY0" fmla="*/ 580357 h 675607"/>
                <a:gd name="connsiteX1" fmla="*/ 173832 w 957263"/>
                <a:gd name="connsiteY1" fmla="*/ 485107 h 675607"/>
                <a:gd name="connsiteX2" fmla="*/ 566738 w 957263"/>
                <a:gd name="connsiteY2" fmla="*/ 1714 h 675607"/>
                <a:gd name="connsiteX3" fmla="*/ 957263 w 957263"/>
                <a:gd name="connsiteY3" fmla="*/ 675607 h 675607"/>
                <a:gd name="connsiteX0" fmla="*/ 0 w 957263"/>
                <a:gd name="connsiteY0" fmla="*/ 635714 h 730964"/>
                <a:gd name="connsiteX1" fmla="*/ 173832 w 957263"/>
                <a:gd name="connsiteY1" fmla="*/ 540464 h 730964"/>
                <a:gd name="connsiteX2" fmla="*/ 566738 w 957263"/>
                <a:gd name="connsiteY2" fmla="*/ 57071 h 730964"/>
                <a:gd name="connsiteX3" fmla="*/ 957263 w 957263"/>
                <a:gd name="connsiteY3" fmla="*/ 730964 h 730964"/>
                <a:gd name="connsiteX0" fmla="*/ 0 w 957263"/>
                <a:gd name="connsiteY0" fmla="*/ 635714 h 731006"/>
                <a:gd name="connsiteX1" fmla="*/ 173832 w 957263"/>
                <a:gd name="connsiteY1" fmla="*/ 540464 h 731006"/>
                <a:gd name="connsiteX2" fmla="*/ 566738 w 957263"/>
                <a:gd name="connsiteY2" fmla="*/ 57071 h 731006"/>
                <a:gd name="connsiteX3" fmla="*/ 957263 w 957263"/>
                <a:gd name="connsiteY3" fmla="*/ 730964 h 731006"/>
                <a:gd name="connsiteX0" fmla="*/ 0 w 566738"/>
                <a:gd name="connsiteY0" fmla="*/ 635714 h 635714"/>
                <a:gd name="connsiteX1" fmla="*/ 173832 w 566738"/>
                <a:gd name="connsiteY1" fmla="*/ 540464 h 635714"/>
                <a:gd name="connsiteX2" fmla="*/ 566738 w 566738"/>
                <a:gd name="connsiteY2" fmla="*/ 57071 h 635714"/>
                <a:gd name="connsiteX0" fmla="*/ 0 w 564357"/>
                <a:gd name="connsiteY0" fmla="*/ 642440 h 642440"/>
                <a:gd name="connsiteX1" fmla="*/ 173832 w 564357"/>
                <a:gd name="connsiteY1" fmla="*/ 547190 h 642440"/>
                <a:gd name="connsiteX2" fmla="*/ 564357 w 564357"/>
                <a:gd name="connsiteY2" fmla="*/ 56653 h 642440"/>
                <a:gd name="connsiteX0" fmla="*/ 0 w 564357"/>
                <a:gd name="connsiteY0" fmla="*/ 593297 h 593297"/>
                <a:gd name="connsiteX1" fmla="*/ 173832 w 564357"/>
                <a:gd name="connsiteY1" fmla="*/ 498047 h 593297"/>
                <a:gd name="connsiteX2" fmla="*/ 564357 w 564357"/>
                <a:gd name="connsiteY2" fmla="*/ 7510 h 593297"/>
                <a:gd name="connsiteX0" fmla="*/ 0 w 521494"/>
                <a:gd name="connsiteY0" fmla="*/ 588592 h 588592"/>
                <a:gd name="connsiteX1" fmla="*/ 173832 w 521494"/>
                <a:gd name="connsiteY1" fmla="*/ 493342 h 588592"/>
                <a:gd name="connsiteX2" fmla="*/ 521494 w 521494"/>
                <a:gd name="connsiteY2" fmla="*/ 7568 h 58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494" h="588592">
                  <a:moveTo>
                    <a:pt x="0" y="588592"/>
                  </a:moveTo>
                  <a:cubicBezTo>
                    <a:pt x="54570" y="579662"/>
                    <a:pt x="86916" y="590179"/>
                    <a:pt x="173832" y="493342"/>
                  </a:cubicBezTo>
                  <a:cubicBezTo>
                    <a:pt x="260748" y="396505"/>
                    <a:pt x="312341" y="-64265"/>
                    <a:pt x="521494" y="756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905125" y="2395899"/>
              <a:ext cx="388144" cy="423501"/>
            </a:xfrm>
            <a:custGeom>
              <a:avLst/>
              <a:gdLst>
                <a:gd name="connsiteX0" fmla="*/ 0 w 600075"/>
                <a:gd name="connsiteY0" fmla="*/ 40557 h 462209"/>
                <a:gd name="connsiteX1" fmla="*/ 147637 w 600075"/>
                <a:gd name="connsiteY1" fmla="*/ 40557 h 462209"/>
                <a:gd name="connsiteX2" fmla="*/ 388144 w 600075"/>
                <a:gd name="connsiteY2" fmla="*/ 462038 h 462209"/>
                <a:gd name="connsiteX3" fmla="*/ 600075 w 600075"/>
                <a:gd name="connsiteY3" fmla="*/ 81038 h 462209"/>
                <a:gd name="connsiteX0" fmla="*/ 0 w 600075"/>
                <a:gd name="connsiteY0" fmla="*/ 11755 h 433372"/>
                <a:gd name="connsiteX1" fmla="*/ 219074 w 600075"/>
                <a:gd name="connsiteY1" fmla="*/ 95099 h 433372"/>
                <a:gd name="connsiteX2" fmla="*/ 388144 w 600075"/>
                <a:gd name="connsiteY2" fmla="*/ 433236 h 433372"/>
                <a:gd name="connsiteX3" fmla="*/ 600075 w 600075"/>
                <a:gd name="connsiteY3" fmla="*/ 52236 h 433372"/>
                <a:gd name="connsiteX0" fmla="*/ 0 w 600075"/>
                <a:gd name="connsiteY0" fmla="*/ 1884 h 423501"/>
                <a:gd name="connsiteX1" fmla="*/ 219074 w 600075"/>
                <a:gd name="connsiteY1" fmla="*/ 85228 h 423501"/>
                <a:gd name="connsiteX2" fmla="*/ 388144 w 600075"/>
                <a:gd name="connsiteY2" fmla="*/ 423365 h 423501"/>
                <a:gd name="connsiteX3" fmla="*/ 600075 w 600075"/>
                <a:gd name="connsiteY3" fmla="*/ 42365 h 423501"/>
                <a:gd name="connsiteX0" fmla="*/ 0 w 388144"/>
                <a:gd name="connsiteY0" fmla="*/ 1884 h 423501"/>
                <a:gd name="connsiteX1" fmla="*/ 219074 w 388144"/>
                <a:gd name="connsiteY1" fmla="*/ 85228 h 423501"/>
                <a:gd name="connsiteX2" fmla="*/ 388144 w 388144"/>
                <a:gd name="connsiteY2" fmla="*/ 423365 h 4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144" h="423501">
                  <a:moveTo>
                    <a:pt x="0" y="1884"/>
                  </a:moveTo>
                  <a:cubicBezTo>
                    <a:pt x="79573" y="-7046"/>
                    <a:pt x="154383" y="14981"/>
                    <a:pt x="219074" y="85228"/>
                  </a:cubicBezTo>
                  <a:cubicBezTo>
                    <a:pt x="283765" y="155475"/>
                    <a:pt x="324644" y="430509"/>
                    <a:pt x="388144" y="42336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76200" y="2083038"/>
              <a:ext cx="1723707" cy="551284"/>
              <a:chOff x="76200" y="2464038"/>
              <a:chExt cx="1723707" cy="551284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1236027" y="2758780"/>
                <a:ext cx="563880" cy="0"/>
              </a:xfrm>
              <a:custGeom>
                <a:avLst/>
                <a:gdLst>
                  <a:gd name="connsiteX0" fmla="*/ 0 w 563880"/>
                  <a:gd name="connsiteY0" fmla="*/ 0 h 0"/>
                  <a:gd name="connsiteX1" fmla="*/ 563880 w 56388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3880">
                    <a:moveTo>
                      <a:pt x="0" y="0"/>
                    </a:moveTo>
                    <a:lnTo>
                      <a:pt x="563880" y="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76200" y="2464038"/>
                <a:ext cx="1213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membrane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67507" y="2645990"/>
                <a:ext cx="103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potential</a:t>
                </a: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2476500" y="1716881"/>
              <a:ext cx="440531" cy="688160"/>
            </a:xfrm>
            <a:custGeom>
              <a:avLst/>
              <a:gdLst>
                <a:gd name="connsiteX0" fmla="*/ 0 w 440531"/>
                <a:gd name="connsiteY0" fmla="*/ 0 h 692158"/>
                <a:gd name="connsiteX1" fmla="*/ 204788 w 440531"/>
                <a:gd name="connsiteY1" fmla="*/ 350044 h 692158"/>
                <a:gd name="connsiteX2" fmla="*/ 226219 w 440531"/>
                <a:gd name="connsiteY2" fmla="*/ 654844 h 692158"/>
                <a:gd name="connsiteX3" fmla="*/ 440531 w 440531"/>
                <a:gd name="connsiteY3" fmla="*/ 676275 h 692158"/>
                <a:gd name="connsiteX0" fmla="*/ 0 w 440531"/>
                <a:gd name="connsiteY0" fmla="*/ 0 h 692158"/>
                <a:gd name="connsiteX1" fmla="*/ 204788 w 440531"/>
                <a:gd name="connsiteY1" fmla="*/ 350044 h 692158"/>
                <a:gd name="connsiteX2" fmla="*/ 226219 w 440531"/>
                <a:gd name="connsiteY2" fmla="*/ 654844 h 692158"/>
                <a:gd name="connsiteX3" fmla="*/ 440531 w 440531"/>
                <a:gd name="connsiteY3" fmla="*/ 676275 h 692158"/>
                <a:gd name="connsiteX0" fmla="*/ 0 w 440531"/>
                <a:gd name="connsiteY0" fmla="*/ 0 h 692158"/>
                <a:gd name="connsiteX1" fmla="*/ 226219 w 440531"/>
                <a:gd name="connsiteY1" fmla="*/ 654844 h 692158"/>
                <a:gd name="connsiteX2" fmla="*/ 440531 w 440531"/>
                <a:gd name="connsiteY2" fmla="*/ 676275 h 692158"/>
                <a:gd name="connsiteX0" fmla="*/ 0 w 440531"/>
                <a:gd name="connsiteY0" fmla="*/ 0 h 688160"/>
                <a:gd name="connsiteX1" fmla="*/ 226219 w 440531"/>
                <a:gd name="connsiteY1" fmla="*/ 645319 h 688160"/>
                <a:gd name="connsiteX2" fmla="*/ 440531 w 440531"/>
                <a:gd name="connsiteY2" fmla="*/ 676275 h 688160"/>
                <a:gd name="connsiteX0" fmla="*/ 0 w 440531"/>
                <a:gd name="connsiteY0" fmla="*/ 0 h 688160"/>
                <a:gd name="connsiteX1" fmla="*/ 226219 w 440531"/>
                <a:gd name="connsiteY1" fmla="*/ 645319 h 688160"/>
                <a:gd name="connsiteX2" fmla="*/ 440531 w 440531"/>
                <a:gd name="connsiteY2" fmla="*/ 676275 h 68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531" h="688160">
                  <a:moveTo>
                    <a:pt x="0" y="0"/>
                  </a:moveTo>
                  <a:cubicBezTo>
                    <a:pt x="85229" y="7839"/>
                    <a:pt x="152797" y="532607"/>
                    <a:pt x="226219" y="645319"/>
                  </a:cubicBezTo>
                  <a:cubicBezTo>
                    <a:pt x="265509" y="699691"/>
                    <a:pt x="353020" y="692745"/>
                    <a:pt x="440531" y="67627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88580" y="2827020"/>
              <a:ext cx="1218603" cy="567452"/>
              <a:chOff x="7815013" y="4004548"/>
              <a:chExt cx="1218603" cy="56745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815013" y="4202668"/>
                <a:ext cx="1218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inactivated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253434" y="4004548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&amp;</a:t>
                </a:r>
              </a:p>
            </p:txBody>
          </p:sp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545" y="1387672"/>
              <a:ext cx="448532" cy="60359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3288505" y="2438399"/>
              <a:ext cx="345283" cy="381476"/>
            </a:xfrm>
            <a:custGeom>
              <a:avLst/>
              <a:gdLst>
                <a:gd name="connsiteX0" fmla="*/ 0 w 347663"/>
                <a:gd name="connsiteY0" fmla="*/ 418335 h 447811"/>
                <a:gd name="connsiteX1" fmla="*/ 61913 w 347663"/>
                <a:gd name="connsiteY1" fmla="*/ 408810 h 447811"/>
                <a:gd name="connsiteX2" fmla="*/ 245269 w 347663"/>
                <a:gd name="connsiteY2" fmla="*/ 37335 h 447811"/>
                <a:gd name="connsiteX3" fmla="*/ 347663 w 347663"/>
                <a:gd name="connsiteY3" fmla="*/ 32572 h 447811"/>
                <a:gd name="connsiteX0" fmla="*/ 0 w 347663"/>
                <a:gd name="connsiteY0" fmla="*/ 415235 h 427308"/>
                <a:gd name="connsiteX1" fmla="*/ 85726 w 347663"/>
                <a:gd name="connsiteY1" fmla="*/ 360466 h 427308"/>
                <a:gd name="connsiteX2" fmla="*/ 245269 w 347663"/>
                <a:gd name="connsiteY2" fmla="*/ 34235 h 427308"/>
                <a:gd name="connsiteX3" fmla="*/ 347663 w 347663"/>
                <a:gd name="connsiteY3" fmla="*/ 29472 h 427308"/>
                <a:gd name="connsiteX0" fmla="*/ 0 w 350045"/>
                <a:gd name="connsiteY0" fmla="*/ 405710 h 419737"/>
                <a:gd name="connsiteX1" fmla="*/ 88108 w 350045"/>
                <a:gd name="connsiteY1" fmla="*/ 360466 h 419737"/>
                <a:gd name="connsiteX2" fmla="*/ 247651 w 350045"/>
                <a:gd name="connsiteY2" fmla="*/ 34235 h 419737"/>
                <a:gd name="connsiteX3" fmla="*/ 350045 w 350045"/>
                <a:gd name="connsiteY3" fmla="*/ 29472 h 419737"/>
                <a:gd name="connsiteX0" fmla="*/ 0 w 350045"/>
                <a:gd name="connsiteY0" fmla="*/ 389694 h 402270"/>
                <a:gd name="connsiteX1" fmla="*/ 88108 w 350045"/>
                <a:gd name="connsiteY1" fmla="*/ 344450 h 402270"/>
                <a:gd name="connsiteX2" fmla="*/ 228601 w 350045"/>
                <a:gd name="connsiteY2" fmla="*/ 58700 h 402270"/>
                <a:gd name="connsiteX3" fmla="*/ 350045 w 350045"/>
                <a:gd name="connsiteY3" fmla="*/ 13456 h 402270"/>
                <a:gd name="connsiteX0" fmla="*/ 0 w 350045"/>
                <a:gd name="connsiteY0" fmla="*/ 377104 h 389680"/>
                <a:gd name="connsiteX1" fmla="*/ 88108 w 350045"/>
                <a:gd name="connsiteY1" fmla="*/ 331860 h 389680"/>
                <a:gd name="connsiteX2" fmla="*/ 228601 w 350045"/>
                <a:gd name="connsiteY2" fmla="*/ 46110 h 389680"/>
                <a:gd name="connsiteX3" fmla="*/ 350045 w 350045"/>
                <a:gd name="connsiteY3" fmla="*/ 866 h 389680"/>
                <a:gd name="connsiteX0" fmla="*/ 0 w 350045"/>
                <a:gd name="connsiteY0" fmla="*/ 377104 h 387570"/>
                <a:gd name="connsiteX1" fmla="*/ 88108 w 350045"/>
                <a:gd name="connsiteY1" fmla="*/ 331860 h 387570"/>
                <a:gd name="connsiteX2" fmla="*/ 228601 w 350045"/>
                <a:gd name="connsiteY2" fmla="*/ 46110 h 387570"/>
                <a:gd name="connsiteX3" fmla="*/ 350045 w 350045"/>
                <a:gd name="connsiteY3" fmla="*/ 866 h 387570"/>
                <a:gd name="connsiteX0" fmla="*/ 0 w 350045"/>
                <a:gd name="connsiteY0" fmla="*/ 377104 h 377104"/>
                <a:gd name="connsiteX1" fmla="*/ 228601 w 350045"/>
                <a:gd name="connsiteY1" fmla="*/ 46110 h 377104"/>
                <a:gd name="connsiteX2" fmla="*/ 350045 w 350045"/>
                <a:gd name="connsiteY2" fmla="*/ 866 h 377104"/>
                <a:gd name="connsiteX0" fmla="*/ 0 w 350045"/>
                <a:gd name="connsiteY0" fmla="*/ 377104 h 380386"/>
                <a:gd name="connsiteX1" fmla="*/ 228601 w 350045"/>
                <a:gd name="connsiteY1" fmla="*/ 46110 h 380386"/>
                <a:gd name="connsiteX2" fmla="*/ 350045 w 350045"/>
                <a:gd name="connsiteY2" fmla="*/ 866 h 380386"/>
                <a:gd name="connsiteX0" fmla="*/ 0 w 345283"/>
                <a:gd name="connsiteY0" fmla="*/ 383609 h 386853"/>
                <a:gd name="connsiteX1" fmla="*/ 223839 w 345283"/>
                <a:gd name="connsiteY1" fmla="*/ 47852 h 386853"/>
                <a:gd name="connsiteX2" fmla="*/ 345283 w 345283"/>
                <a:gd name="connsiteY2" fmla="*/ 2608 h 386853"/>
                <a:gd name="connsiteX0" fmla="*/ 0 w 345283"/>
                <a:gd name="connsiteY0" fmla="*/ 381001 h 381001"/>
                <a:gd name="connsiteX1" fmla="*/ 345283 w 345283"/>
                <a:gd name="connsiteY1" fmla="*/ 0 h 381001"/>
                <a:gd name="connsiteX0" fmla="*/ 0 w 345283"/>
                <a:gd name="connsiteY0" fmla="*/ 381001 h 381001"/>
                <a:gd name="connsiteX1" fmla="*/ 345283 w 345283"/>
                <a:gd name="connsiteY1" fmla="*/ 0 h 381001"/>
                <a:gd name="connsiteX0" fmla="*/ 0 w 345283"/>
                <a:gd name="connsiteY0" fmla="*/ 381001 h 381476"/>
                <a:gd name="connsiteX1" fmla="*/ 345283 w 345283"/>
                <a:gd name="connsiteY1" fmla="*/ 0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283" h="381476">
                  <a:moveTo>
                    <a:pt x="0" y="381001"/>
                  </a:moveTo>
                  <a:cubicBezTo>
                    <a:pt x="112713" y="396876"/>
                    <a:pt x="106364" y="10318"/>
                    <a:pt x="345283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76925" y="116205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(activated)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667000" y="5117068"/>
            <a:ext cx="646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Threshold Calcium Channels are called Low Threshold because: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90114" y="5410200"/>
            <a:ext cx="512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They are primarily expressed in lower vertebrates.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90113" y="5726668"/>
            <a:ext cx="557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Hyperpolarization lowers their threshold for activation.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90114" y="6031468"/>
            <a:ext cx="700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C. They are activated at relatively hyperpolarized membrane potentials.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90113" y="6336268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They get angry easily.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3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2" grpId="0"/>
      <p:bldP spid="9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2211903"/>
            <a:ext cx="1668321" cy="226629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124201" y="1066800"/>
            <a:ext cx="235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Brain Rhythms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114472" y="2572595"/>
            <a:ext cx="2637612" cy="968459"/>
            <a:chOff x="1539941" y="2928545"/>
            <a:chExt cx="3023604" cy="1631457"/>
          </a:xfrm>
        </p:grpSpPr>
        <p:sp>
          <p:nvSpPr>
            <p:cNvPr id="48" name="TextBox 47"/>
            <p:cNvSpPr txBox="1"/>
            <p:nvPr/>
          </p:nvSpPr>
          <p:spPr>
            <a:xfrm>
              <a:off x="2971799" y="3937829"/>
              <a:ext cx="1591746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pic>
          <p:nvPicPr>
            <p:cNvPr id="25" name="Picture 2" descr="http://www.pnas.org/content/106/9/3561/F4.larg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1875" b="73706"/>
            <a:stretch/>
          </p:blipFill>
          <p:spPr bwMode="auto">
            <a:xfrm>
              <a:off x="1539941" y="3439974"/>
              <a:ext cx="2645088" cy="47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162551" y="2928545"/>
              <a:ext cx="1661033" cy="62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theta rhythm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462541" y="3962400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293000" y="4736875"/>
            <a:ext cx="2415645" cy="921026"/>
            <a:chOff x="1219200" y="3806690"/>
            <a:chExt cx="2769161" cy="15515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10"/>
            <a:stretch/>
          </p:blipFill>
          <p:spPr>
            <a:xfrm>
              <a:off x="1219200" y="4117557"/>
              <a:ext cx="2394983" cy="69471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47947" y="3806690"/>
              <a:ext cx="2111687" cy="62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gamma rhythm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195828" y="4812268"/>
              <a:ext cx="1339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585164" y="4736067"/>
              <a:ext cx="1403197" cy="62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 </a:t>
              </a:r>
              <a:r>
                <a:rPr lang="en-US" dirty="0" err="1"/>
                <a:t>millisec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47418" y="5610752"/>
            <a:ext cx="2843718" cy="1083472"/>
            <a:chOff x="1295401" y="5239211"/>
            <a:chExt cx="3259872" cy="1825206"/>
          </a:xfrm>
        </p:grpSpPr>
        <p:sp>
          <p:nvSpPr>
            <p:cNvPr id="50" name="TextBox 49"/>
            <p:cNvSpPr txBox="1"/>
            <p:nvPr/>
          </p:nvSpPr>
          <p:spPr>
            <a:xfrm>
              <a:off x="2726473" y="6442244"/>
              <a:ext cx="1828800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100 </a:t>
              </a:r>
              <a:r>
                <a:rPr lang="en-US" dirty="0" err="1">
                  <a:solidFill>
                    <a:srgbClr val="FF0000"/>
                  </a:solidFill>
                </a:rPr>
                <a:t>millisec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95401" y="5638800"/>
              <a:ext cx="2419542" cy="838200"/>
              <a:chOff x="1637881" y="5638800"/>
              <a:chExt cx="2077061" cy="8382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3276600" y="6477000"/>
                <a:ext cx="40494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1637881" y="5638800"/>
                <a:ext cx="2077061" cy="811228"/>
                <a:chOff x="1637881" y="5638800"/>
                <a:chExt cx="2077061" cy="811228"/>
              </a:xfrm>
            </p:grpSpPr>
            <p:pic>
              <p:nvPicPr>
                <p:cNvPr id="32" name="Picture 2" descr="http://www.pnas.org/content/106/9/3561/F4.large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669" r="18324" b="71526"/>
                <a:stretch/>
              </p:blipFill>
              <p:spPr bwMode="auto">
                <a:xfrm>
                  <a:off x="1637881" y="5638800"/>
                  <a:ext cx="2069725" cy="811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3414714" y="6248400"/>
                  <a:ext cx="300228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1828801" y="5239211"/>
              <a:ext cx="1690473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combination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48000" y="1524000"/>
            <a:ext cx="3124200" cy="1092208"/>
            <a:chOff x="1295400" y="595942"/>
            <a:chExt cx="3581400" cy="18399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74"/>
            <a:stretch/>
          </p:blipFill>
          <p:spPr>
            <a:xfrm>
              <a:off x="1295400" y="1022763"/>
              <a:ext cx="2662428" cy="72269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06859" y="595942"/>
              <a:ext cx="2057400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delta rhythm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135699" y="1828800"/>
              <a:ext cx="902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285054" y="1813692"/>
              <a:ext cx="1591746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sec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39236" y="3589021"/>
            <a:ext cx="2628164" cy="1101487"/>
            <a:chOff x="1715236" y="3528060"/>
            <a:chExt cx="2628164" cy="1101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236" y="3710940"/>
              <a:ext cx="2628164" cy="77163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873108" y="4260215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67634" y="4244340"/>
              <a:ext cx="590606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71672" y="432054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12564" y="3528060"/>
              <a:ext cx="136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beta rhythm</a:t>
              </a: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9932" y="2295070"/>
            <a:ext cx="2667743" cy="2040004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2057400" y="2109332"/>
            <a:ext cx="5463320" cy="2555961"/>
            <a:chOff x="533400" y="2109331"/>
            <a:chExt cx="5463320" cy="2555961"/>
          </a:xfrm>
        </p:grpSpPr>
        <p:grpSp>
          <p:nvGrpSpPr>
            <p:cNvPr id="101" name="Group 100"/>
            <p:cNvGrpSpPr/>
            <p:nvPr/>
          </p:nvGrpSpPr>
          <p:grpSpPr>
            <a:xfrm>
              <a:off x="533400" y="2109331"/>
              <a:ext cx="5463320" cy="400110"/>
              <a:chOff x="855292" y="1918831"/>
              <a:chExt cx="5463320" cy="400110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292" y="1997472"/>
                <a:ext cx="386732" cy="248614"/>
              </a:xfrm>
              <a:prstGeom prst="rect">
                <a:avLst/>
              </a:prstGeom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1189323" y="1918831"/>
                <a:ext cx="51292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So far</a:t>
                </a:r>
                <a:r>
                  <a:rPr lang="en-US" sz="2000" dirty="0"/>
                  <a:t>: the building blocks of neurons/networks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43099" y="3695700"/>
              <a:ext cx="3139543" cy="400110"/>
              <a:chOff x="864991" y="4038600"/>
              <a:chExt cx="3139543" cy="400110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991" y="4117241"/>
                <a:ext cx="386732" cy="248614"/>
              </a:xfrm>
              <a:prstGeom prst="rect">
                <a:avLst/>
              </a:prstGeom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1199022" y="4038600"/>
                <a:ext cx="28055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Now</a:t>
                </a:r>
                <a:r>
                  <a:rPr lang="en-US" sz="2000" dirty="0"/>
                  <a:t>: we build a network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70998" y="2400300"/>
              <a:ext cx="2021810" cy="1219200"/>
              <a:chOff x="1292890" y="2209800"/>
              <a:chExt cx="2021810" cy="121920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292890" y="2209800"/>
                <a:ext cx="1653312" cy="400110"/>
                <a:chOff x="1295400" y="2209800"/>
                <a:chExt cx="1653312" cy="400110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400" y="2355910"/>
                  <a:ext cx="193366" cy="124307"/>
                </a:xfrm>
                <a:prstGeom prst="rect">
                  <a:avLst/>
                </a:prstGeom>
              </p:spPr>
            </p:pic>
            <p:sp>
              <p:nvSpPr>
                <p:cNvPr id="121" name="TextBox 120"/>
                <p:cNvSpPr txBox="1"/>
                <p:nvPr/>
              </p:nvSpPr>
              <p:spPr>
                <a:xfrm>
                  <a:off x="1419126" y="2209800"/>
                  <a:ext cx="15295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ion channels</a:t>
                  </a: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1292890" y="2482830"/>
                <a:ext cx="2021810" cy="400110"/>
                <a:chOff x="1295400" y="2470090"/>
                <a:chExt cx="2021810" cy="400110"/>
              </a:xfrm>
            </p:grpSpPr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400" y="2616200"/>
                  <a:ext cx="193366" cy="124307"/>
                </a:xfrm>
                <a:prstGeom prst="rect">
                  <a:avLst/>
                </a:prstGeom>
              </p:spPr>
            </p:pic>
            <p:sp>
              <p:nvSpPr>
                <p:cNvPr id="119" name="TextBox 118"/>
                <p:cNvSpPr txBox="1"/>
                <p:nvPr/>
              </p:nvSpPr>
              <p:spPr>
                <a:xfrm>
                  <a:off x="1419126" y="2470090"/>
                  <a:ext cx="18980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resting potential</a:t>
                  </a: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1292890" y="2755860"/>
                <a:ext cx="1955959" cy="400110"/>
                <a:chOff x="1295400" y="2724090"/>
                <a:chExt cx="1955959" cy="400110"/>
              </a:xfrm>
            </p:grpSpPr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400" y="2876550"/>
                  <a:ext cx="193366" cy="124307"/>
                </a:xfrm>
                <a:prstGeom prst="rect">
                  <a:avLst/>
                </a:prstGeom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1419126" y="2724090"/>
                  <a:ext cx="18322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action potential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292890" y="3028890"/>
                <a:ext cx="1241853" cy="400110"/>
                <a:chOff x="1292890" y="2959040"/>
                <a:chExt cx="1241853" cy="400110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2890" y="3117850"/>
                  <a:ext cx="193366" cy="124307"/>
                </a:xfrm>
                <a:prstGeom prst="rect">
                  <a:avLst/>
                </a:prstGeom>
              </p:spPr>
            </p:pic>
            <p:sp>
              <p:nvSpPr>
                <p:cNvPr id="115" name="TextBox 114"/>
                <p:cNvSpPr txBox="1"/>
                <p:nvPr/>
              </p:nvSpPr>
              <p:spPr>
                <a:xfrm>
                  <a:off x="1416616" y="2959040"/>
                  <a:ext cx="11181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synapses</a:t>
                  </a:r>
                </a:p>
              </p:txBody>
            </p:sp>
          </p:grpSp>
        </p:grpSp>
        <p:grpSp>
          <p:nvGrpSpPr>
            <p:cNvPr id="104" name="Group 103"/>
            <p:cNvGrpSpPr/>
            <p:nvPr/>
          </p:nvGrpSpPr>
          <p:grpSpPr>
            <a:xfrm>
              <a:off x="973508" y="4265182"/>
              <a:ext cx="4772114" cy="400110"/>
              <a:chOff x="1445290" y="3790890"/>
              <a:chExt cx="4772114" cy="400110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5290" y="3949700"/>
                <a:ext cx="193366" cy="124307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1569016" y="3790890"/>
                <a:ext cx="4648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the importance of time (i.e. brain rhythms)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973508" y="3988038"/>
              <a:ext cx="2961682" cy="400110"/>
              <a:chOff x="1445290" y="3790890"/>
              <a:chExt cx="2961682" cy="400110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5290" y="3949700"/>
                <a:ext cx="193366" cy="124307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1569016" y="3790890"/>
                <a:ext cx="28379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networks in the thalamus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91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/>
              <a:t>Which Statement is </a:t>
            </a:r>
            <a:r>
              <a:rPr lang="en-US" dirty="0" smtClean="0"/>
              <a:t>True</a:t>
            </a:r>
            <a:r>
              <a:rPr lang="en-US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944469"/>
            <a:ext cx="660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. A de-inactivated L-T Ca</a:t>
            </a:r>
            <a:r>
              <a:rPr lang="en-US" sz="2800" baseline="30000" dirty="0"/>
              <a:t>2+</a:t>
            </a:r>
            <a:r>
              <a:rPr lang="en-US" sz="2800" dirty="0"/>
              <a:t> channel is open.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1" y="2965220"/>
            <a:ext cx="870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dirty="0"/>
              <a:t>. If depolarized, an inactivated L-T Ca</a:t>
            </a:r>
            <a:r>
              <a:rPr lang="en-US" sz="2800" baseline="30000" dirty="0"/>
              <a:t>2+</a:t>
            </a:r>
            <a:r>
              <a:rPr lang="en-US" sz="2800" dirty="0"/>
              <a:t> channel will open.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876800"/>
            <a:ext cx="6819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  <a:r>
              <a:rPr lang="en-US" sz="2800" dirty="0"/>
              <a:t>. Hyperpolarization opens L-T Ca</a:t>
            </a:r>
            <a:r>
              <a:rPr lang="en-US" sz="2800" baseline="30000" dirty="0"/>
              <a:t>2+</a:t>
            </a:r>
            <a:r>
              <a:rPr lang="en-US" sz="2800" dirty="0"/>
              <a:t> channels.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3985971"/>
            <a:ext cx="8014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dirty="0"/>
              <a:t>. Hyperpolarization de-inactivates L-T Ca</a:t>
            </a:r>
            <a:r>
              <a:rPr lang="en-US" sz="2800" baseline="30000" dirty="0"/>
              <a:t>2+</a:t>
            </a:r>
            <a:r>
              <a:rPr lang="en-US" sz="2800" dirty="0"/>
              <a:t> channels.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7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2501450" y="282714"/>
            <a:ext cx="6947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Low Threshold Calcium Channel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1" y="838200"/>
            <a:ext cx="8830983" cy="4171950"/>
            <a:chOff x="76200" y="838200"/>
            <a:chExt cx="8830983" cy="4171950"/>
          </a:xfrm>
        </p:grpSpPr>
        <p:grpSp>
          <p:nvGrpSpPr>
            <p:cNvPr id="5" name="Group 4"/>
            <p:cNvGrpSpPr/>
            <p:nvPr/>
          </p:nvGrpSpPr>
          <p:grpSpPr>
            <a:xfrm>
              <a:off x="1783377" y="3581400"/>
              <a:ext cx="896812" cy="938885"/>
              <a:chOff x="1783377" y="3962400"/>
              <a:chExt cx="896812" cy="93888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83377" y="3962400"/>
                <a:ext cx="896812" cy="842961"/>
                <a:chOff x="1783377" y="3962400"/>
                <a:chExt cx="896812" cy="8429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3377" y="3962400"/>
                  <a:ext cx="896812" cy="842961"/>
                </a:xfrm>
                <a:prstGeom prst="rect">
                  <a:avLst/>
                </a:prstGeom>
              </p:spPr>
            </p:pic>
            <p:sp>
              <p:nvSpPr>
                <p:cNvPr id="554" name="TextBox 553"/>
                <p:cNvSpPr txBox="1"/>
                <p:nvPr/>
              </p:nvSpPr>
              <p:spPr>
                <a:xfrm>
                  <a:off x="2010902" y="4149641"/>
                  <a:ext cx="4937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965962" y="4662501"/>
                <a:ext cx="559972" cy="238784"/>
                <a:chOff x="1965962" y="4662501"/>
                <a:chExt cx="559972" cy="238784"/>
              </a:xfrm>
            </p:grpSpPr>
            <p:pic>
              <p:nvPicPr>
                <p:cNvPr id="963" name="Picture 96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788621">
                  <a:off x="1965962" y="4662501"/>
                  <a:ext cx="129033" cy="197289"/>
                </a:xfrm>
                <a:prstGeom prst="rect">
                  <a:avLst/>
                </a:prstGeom>
              </p:spPr>
            </p:pic>
            <p:pic>
              <p:nvPicPr>
                <p:cNvPr id="625" name="Picture 62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177734" y="4703996"/>
                  <a:ext cx="129033" cy="197289"/>
                </a:xfrm>
                <a:prstGeom prst="rect">
                  <a:avLst/>
                </a:prstGeom>
              </p:spPr>
            </p:pic>
            <p:pic>
              <p:nvPicPr>
                <p:cNvPr id="626" name="Picture 62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8845">
                  <a:off x="2396901" y="4663044"/>
                  <a:ext cx="129033" cy="19728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72202">
              <a:off x="1062262" y="2797501"/>
              <a:ext cx="1442229" cy="108167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657600" y="838200"/>
              <a:ext cx="1689099" cy="3913127"/>
              <a:chOff x="4892676" y="2134082"/>
              <a:chExt cx="1689099" cy="3913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67917" y="5495925"/>
                <a:ext cx="1213858" cy="551284"/>
                <a:chOff x="5385045" y="4426640"/>
                <a:chExt cx="1213858" cy="55128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385045" y="4426640"/>
                  <a:ext cx="12138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membrane</a:t>
                  </a: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5476352" y="4608592"/>
                  <a:ext cx="1031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potential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892676" y="2134082"/>
                <a:ext cx="1251698" cy="3521810"/>
                <a:chOff x="4892676" y="2134082"/>
                <a:chExt cx="1251698" cy="3521810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5009694" y="4498442"/>
                  <a:ext cx="8050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-75mV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5009694" y="3710322"/>
                  <a:ext cx="8050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-50mV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5009694" y="2922202"/>
                  <a:ext cx="8050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-25mV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197246" y="2134082"/>
                  <a:ext cx="6174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0mV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4892676" y="5286560"/>
                  <a:ext cx="922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-100mV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5745480" y="2318748"/>
                  <a:ext cx="398894" cy="3159066"/>
                  <a:chOff x="5745480" y="2318748"/>
                  <a:chExt cx="398894" cy="3159066"/>
                </a:xfrm>
              </p:grpSpPr>
              <p:sp>
                <p:nvSpPr>
                  <p:cNvPr id="7" name="Rectangle 6"/>
                  <p:cNvSpPr/>
                  <p:nvPr/>
                </p:nvSpPr>
                <p:spPr>
                  <a:xfrm>
                    <a:off x="5839574" y="2318748"/>
                    <a:ext cx="304800" cy="3159066"/>
                  </a:xfrm>
                  <a:prstGeom prst="rect">
                    <a:avLst/>
                  </a:prstGeom>
                  <a:gradFill>
                    <a:gsLst>
                      <a:gs pos="0">
                        <a:srgbClr val="0066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5745480" y="5470234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5745480" y="4689722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5745480" y="3900663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5745480" y="3111604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5745480" y="2320164"/>
                    <a:ext cx="9343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7" name="Straight Connector 16"/>
            <p:cNvCxnSpPr/>
            <p:nvPr/>
          </p:nvCxnSpPr>
          <p:spPr>
            <a:xfrm>
              <a:off x="4618784" y="2998727"/>
              <a:ext cx="27432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099213" y="2804846"/>
              <a:ext cx="54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rest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349240" y="962025"/>
              <a:ext cx="1452835" cy="1399002"/>
              <a:chOff x="5349240" y="1800225"/>
              <a:chExt cx="1452835" cy="1399002"/>
            </a:xfrm>
          </p:grpSpPr>
          <p:sp>
            <p:nvSpPr>
              <p:cNvPr id="19" name="Bent Arrow 18"/>
              <p:cNvSpPr/>
              <p:nvPr/>
            </p:nvSpPr>
            <p:spPr>
              <a:xfrm>
                <a:off x="5349240" y="2541527"/>
                <a:ext cx="779648" cy="657700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6136508" y="1800225"/>
                <a:ext cx="665567" cy="1138319"/>
                <a:chOff x="6136508" y="1800225"/>
                <a:chExt cx="665567" cy="1138319"/>
              </a:xfrm>
            </p:grpSpPr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7277" y="2343407"/>
                  <a:ext cx="457200" cy="595137"/>
                </a:xfrm>
                <a:prstGeom prst="rect">
                  <a:avLst/>
                </a:prstGeom>
              </p:spPr>
            </p:pic>
            <p:sp>
              <p:nvSpPr>
                <p:cNvPr id="136" name="TextBox 135"/>
                <p:cNvSpPr txBox="1"/>
                <p:nvPr/>
              </p:nvSpPr>
              <p:spPr>
                <a:xfrm>
                  <a:off x="6136508" y="1800225"/>
                  <a:ext cx="665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open</a:t>
                  </a:r>
                </a:p>
              </p:txBody>
            </p:sp>
          </p:grpSp>
        </p:grpSp>
        <p:grpSp>
          <p:nvGrpSpPr>
            <p:cNvPr id="965" name="Group 964"/>
            <p:cNvGrpSpPr/>
            <p:nvPr/>
          </p:nvGrpSpPr>
          <p:grpSpPr>
            <a:xfrm>
              <a:off x="6924200" y="1802775"/>
              <a:ext cx="1739809" cy="1493909"/>
              <a:chOff x="6924200" y="2640975"/>
              <a:chExt cx="1739809" cy="1493909"/>
            </a:xfrm>
          </p:grpSpPr>
          <p:sp>
            <p:nvSpPr>
              <p:cNvPr id="140" name="Bent Arrow 139"/>
              <p:cNvSpPr/>
              <p:nvPr/>
            </p:nvSpPr>
            <p:spPr>
              <a:xfrm rot="5400000">
                <a:off x="6951050" y="2614125"/>
                <a:ext cx="604000" cy="657700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2000">
                    <a:schemeClr val="tx1"/>
                  </a:gs>
                  <a:gs pos="68000">
                    <a:srgbClr val="CC00CC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239000" y="3473733"/>
                <a:ext cx="1425009" cy="661151"/>
                <a:chOff x="7239000" y="3473733"/>
                <a:chExt cx="1425009" cy="661151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39000" y="3539747"/>
                  <a:ext cx="457200" cy="595137"/>
                </a:xfrm>
                <a:prstGeom prst="rect">
                  <a:avLst/>
                </a:prstGeom>
              </p:spPr>
            </p:pic>
            <p:sp>
              <p:nvSpPr>
                <p:cNvPr id="141" name="TextBox 140"/>
                <p:cNvSpPr txBox="1"/>
                <p:nvPr/>
              </p:nvSpPr>
              <p:spPr>
                <a:xfrm>
                  <a:off x="7879820" y="3473733"/>
                  <a:ext cx="784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closed</a:t>
                  </a:r>
                </a:p>
              </p:txBody>
            </p:sp>
          </p:grpSp>
        </p:grpSp>
        <p:grpSp>
          <p:nvGrpSpPr>
            <p:cNvPr id="964" name="Group 963"/>
            <p:cNvGrpSpPr/>
            <p:nvPr/>
          </p:nvGrpSpPr>
          <p:grpSpPr>
            <a:xfrm>
              <a:off x="5691320" y="3444256"/>
              <a:ext cx="1853777" cy="1565894"/>
              <a:chOff x="5734050" y="4282456"/>
              <a:chExt cx="1853777" cy="156589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734050" y="4561063"/>
                <a:ext cx="1526380" cy="1287287"/>
                <a:chOff x="5734050" y="4561063"/>
                <a:chExt cx="1526380" cy="1287287"/>
              </a:xfrm>
            </p:grpSpPr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8400" y="4561063"/>
                  <a:ext cx="457200" cy="595137"/>
                </a:xfrm>
                <a:prstGeom prst="rect">
                  <a:avLst/>
                </a:prstGeom>
              </p:spPr>
            </p:pic>
            <p:grpSp>
              <p:nvGrpSpPr>
                <p:cNvPr id="23" name="Group 22"/>
                <p:cNvGrpSpPr/>
                <p:nvPr/>
              </p:nvGrpSpPr>
              <p:grpSpPr>
                <a:xfrm>
                  <a:off x="5734050" y="5086350"/>
                  <a:ext cx="1526380" cy="762000"/>
                  <a:chOff x="5965267" y="5105400"/>
                  <a:chExt cx="1526380" cy="762000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6336363" y="5105400"/>
                    <a:ext cx="7841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closed</a:t>
                    </a: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5965267" y="5498068"/>
                    <a:ext cx="15263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u="sng" dirty="0"/>
                      <a:t>de</a:t>
                    </a:r>
                    <a:r>
                      <a:rPr lang="en-US" i="1" dirty="0"/>
                      <a:t>-inactivated</a:t>
                    </a: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557577" y="5299948"/>
                    <a:ext cx="3417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&amp;</a:t>
                    </a:r>
                  </a:p>
                </p:txBody>
              </p:sp>
            </p:grpSp>
          </p:grpSp>
          <p:sp>
            <p:nvSpPr>
              <p:cNvPr id="155" name="Bent Arrow 154"/>
              <p:cNvSpPr/>
              <p:nvPr/>
            </p:nvSpPr>
            <p:spPr>
              <a:xfrm rot="10800000">
                <a:off x="6983827" y="4282456"/>
                <a:ext cx="604000" cy="657700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0">
                    <a:schemeClr val="tx1"/>
                  </a:gs>
                  <a:gs pos="42000">
                    <a:srgbClr val="6600CC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Bent Arrow 156"/>
            <p:cNvSpPr/>
            <p:nvPr/>
          </p:nvSpPr>
          <p:spPr>
            <a:xfrm rot="16200000">
              <a:off x="5356224" y="3411735"/>
              <a:ext cx="604000" cy="657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3468"/>
              </a:avLst>
            </a:prstGeom>
            <a:solidFill>
              <a:srgbClr val="66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68" name="Group 967"/>
            <p:cNvGrpSpPr/>
            <p:nvPr/>
          </p:nvGrpSpPr>
          <p:grpSpPr>
            <a:xfrm>
              <a:off x="5200650" y="2557766"/>
              <a:ext cx="1474223" cy="912680"/>
              <a:chOff x="5200650" y="2938766"/>
              <a:chExt cx="1474223" cy="91268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200650" y="2938766"/>
                <a:ext cx="1474223" cy="780571"/>
                <a:chOff x="5200650" y="3395966"/>
                <a:chExt cx="1474223" cy="78057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5587524" y="3395966"/>
                  <a:ext cx="1087349" cy="717550"/>
                  <a:chOff x="5638800" y="3155169"/>
                  <a:chExt cx="1087349" cy="717550"/>
                </a:xfrm>
              </p:grpSpPr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5790380" y="3155169"/>
                    <a:ext cx="7841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closed</a:t>
                    </a: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5638800" y="3329794"/>
                    <a:ext cx="10873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but ready</a:t>
                    </a: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5724977" y="3503387"/>
                    <a:ext cx="9149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to open</a:t>
                    </a:r>
                  </a:p>
                </p:txBody>
              </p:sp>
            </p:grpSp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0650" y="3581400"/>
                  <a:ext cx="457200" cy="595137"/>
                </a:xfrm>
                <a:prstGeom prst="rect">
                  <a:avLst/>
                </a:prstGeom>
              </p:spPr>
            </p:pic>
          </p:grpSp>
          <p:sp>
            <p:nvSpPr>
              <p:cNvPr id="165" name="TextBox 164"/>
              <p:cNvSpPr txBox="1"/>
              <p:nvPr/>
            </p:nvSpPr>
            <p:spPr>
              <a:xfrm>
                <a:off x="5637397" y="3482114"/>
                <a:ext cx="1002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i="1" dirty="0"/>
                  <a:t>primed</a:t>
                </a:r>
                <a:r>
                  <a:rPr lang="en-US" dirty="0"/>
                  <a:t>)</a:t>
                </a:r>
              </a:p>
            </p:txBody>
          </p:sp>
        </p:grpSp>
        <p:sp>
          <p:nvSpPr>
            <p:cNvPr id="72" name="Freeform 71"/>
            <p:cNvSpPr/>
            <p:nvPr/>
          </p:nvSpPr>
          <p:spPr>
            <a:xfrm>
              <a:off x="1793081" y="2300151"/>
              <a:ext cx="176212" cy="78991"/>
            </a:xfrm>
            <a:custGeom>
              <a:avLst/>
              <a:gdLst>
                <a:gd name="connsiteX0" fmla="*/ 0 w 176212"/>
                <a:gd name="connsiteY0" fmla="*/ 78582 h 78991"/>
                <a:gd name="connsiteX1" fmla="*/ 59531 w 176212"/>
                <a:gd name="connsiteY1" fmla="*/ 69057 h 78991"/>
                <a:gd name="connsiteX2" fmla="*/ 121444 w 176212"/>
                <a:gd name="connsiteY2" fmla="*/ 11907 h 78991"/>
                <a:gd name="connsiteX3" fmla="*/ 176212 w 176212"/>
                <a:gd name="connsiteY3" fmla="*/ 0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78991">
                  <a:moveTo>
                    <a:pt x="0" y="78582"/>
                  </a:moveTo>
                  <a:cubicBezTo>
                    <a:pt x="19645" y="79375"/>
                    <a:pt x="39290" y="80169"/>
                    <a:pt x="59531" y="69057"/>
                  </a:cubicBezTo>
                  <a:cubicBezTo>
                    <a:pt x="79772" y="57945"/>
                    <a:pt x="101997" y="23416"/>
                    <a:pt x="121444" y="11907"/>
                  </a:cubicBezTo>
                  <a:cubicBezTo>
                    <a:pt x="140891" y="397"/>
                    <a:pt x="158551" y="198"/>
                    <a:pt x="17621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959767" y="1711561"/>
              <a:ext cx="521494" cy="588592"/>
            </a:xfrm>
            <a:custGeom>
              <a:avLst/>
              <a:gdLst>
                <a:gd name="connsiteX0" fmla="*/ 0 w 957263"/>
                <a:gd name="connsiteY0" fmla="*/ 619769 h 715019"/>
                <a:gd name="connsiteX1" fmla="*/ 173832 w 957263"/>
                <a:gd name="connsiteY1" fmla="*/ 524519 h 715019"/>
                <a:gd name="connsiteX2" fmla="*/ 388144 w 957263"/>
                <a:gd name="connsiteY2" fmla="*/ 155426 h 715019"/>
                <a:gd name="connsiteX3" fmla="*/ 664369 w 957263"/>
                <a:gd name="connsiteY3" fmla="*/ 31601 h 715019"/>
                <a:gd name="connsiteX4" fmla="*/ 957263 w 957263"/>
                <a:gd name="connsiteY4" fmla="*/ 715019 h 715019"/>
                <a:gd name="connsiteX0" fmla="*/ 0 w 957263"/>
                <a:gd name="connsiteY0" fmla="*/ 589852 h 685102"/>
                <a:gd name="connsiteX1" fmla="*/ 173832 w 957263"/>
                <a:gd name="connsiteY1" fmla="*/ 494602 h 685102"/>
                <a:gd name="connsiteX2" fmla="*/ 664369 w 957263"/>
                <a:gd name="connsiteY2" fmla="*/ 1684 h 685102"/>
                <a:gd name="connsiteX3" fmla="*/ 957263 w 957263"/>
                <a:gd name="connsiteY3" fmla="*/ 685102 h 685102"/>
                <a:gd name="connsiteX0" fmla="*/ 0 w 957263"/>
                <a:gd name="connsiteY0" fmla="*/ 580357 h 675607"/>
                <a:gd name="connsiteX1" fmla="*/ 173832 w 957263"/>
                <a:gd name="connsiteY1" fmla="*/ 485107 h 675607"/>
                <a:gd name="connsiteX2" fmla="*/ 566738 w 957263"/>
                <a:gd name="connsiteY2" fmla="*/ 1714 h 675607"/>
                <a:gd name="connsiteX3" fmla="*/ 957263 w 957263"/>
                <a:gd name="connsiteY3" fmla="*/ 675607 h 675607"/>
                <a:gd name="connsiteX0" fmla="*/ 0 w 957263"/>
                <a:gd name="connsiteY0" fmla="*/ 635714 h 730964"/>
                <a:gd name="connsiteX1" fmla="*/ 173832 w 957263"/>
                <a:gd name="connsiteY1" fmla="*/ 540464 h 730964"/>
                <a:gd name="connsiteX2" fmla="*/ 566738 w 957263"/>
                <a:gd name="connsiteY2" fmla="*/ 57071 h 730964"/>
                <a:gd name="connsiteX3" fmla="*/ 957263 w 957263"/>
                <a:gd name="connsiteY3" fmla="*/ 730964 h 730964"/>
                <a:gd name="connsiteX0" fmla="*/ 0 w 957263"/>
                <a:gd name="connsiteY0" fmla="*/ 635714 h 731006"/>
                <a:gd name="connsiteX1" fmla="*/ 173832 w 957263"/>
                <a:gd name="connsiteY1" fmla="*/ 540464 h 731006"/>
                <a:gd name="connsiteX2" fmla="*/ 566738 w 957263"/>
                <a:gd name="connsiteY2" fmla="*/ 57071 h 731006"/>
                <a:gd name="connsiteX3" fmla="*/ 957263 w 957263"/>
                <a:gd name="connsiteY3" fmla="*/ 730964 h 731006"/>
                <a:gd name="connsiteX0" fmla="*/ 0 w 566738"/>
                <a:gd name="connsiteY0" fmla="*/ 635714 h 635714"/>
                <a:gd name="connsiteX1" fmla="*/ 173832 w 566738"/>
                <a:gd name="connsiteY1" fmla="*/ 540464 h 635714"/>
                <a:gd name="connsiteX2" fmla="*/ 566738 w 566738"/>
                <a:gd name="connsiteY2" fmla="*/ 57071 h 635714"/>
                <a:gd name="connsiteX0" fmla="*/ 0 w 564357"/>
                <a:gd name="connsiteY0" fmla="*/ 642440 h 642440"/>
                <a:gd name="connsiteX1" fmla="*/ 173832 w 564357"/>
                <a:gd name="connsiteY1" fmla="*/ 547190 h 642440"/>
                <a:gd name="connsiteX2" fmla="*/ 564357 w 564357"/>
                <a:gd name="connsiteY2" fmla="*/ 56653 h 642440"/>
                <a:gd name="connsiteX0" fmla="*/ 0 w 564357"/>
                <a:gd name="connsiteY0" fmla="*/ 593297 h 593297"/>
                <a:gd name="connsiteX1" fmla="*/ 173832 w 564357"/>
                <a:gd name="connsiteY1" fmla="*/ 498047 h 593297"/>
                <a:gd name="connsiteX2" fmla="*/ 564357 w 564357"/>
                <a:gd name="connsiteY2" fmla="*/ 7510 h 593297"/>
                <a:gd name="connsiteX0" fmla="*/ 0 w 521494"/>
                <a:gd name="connsiteY0" fmla="*/ 588592 h 588592"/>
                <a:gd name="connsiteX1" fmla="*/ 173832 w 521494"/>
                <a:gd name="connsiteY1" fmla="*/ 493342 h 588592"/>
                <a:gd name="connsiteX2" fmla="*/ 521494 w 521494"/>
                <a:gd name="connsiteY2" fmla="*/ 7568 h 58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494" h="588592">
                  <a:moveTo>
                    <a:pt x="0" y="588592"/>
                  </a:moveTo>
                  <a:cubicBezTo>
                    <a:pt x="54570" y="579662"/>
                    <a:pt x="86916" y="590179"/>
                    <a:pt x="173832" y="493342"/>
                  </a:cubicBezTo>
                  <a:cubicBezTo>
                    <a:pt x="260748" y="396505"/>
                    <a:pt x="312341" y="-64265"/>
                    <a:pt x="521494" y="756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905125" y="2395899"/>
              <a:ext cx="388144" cy="423501"/>
            </a:xfrm>
            <a:custGeom>
              <a:avLst/>
              <a:gdLst>
                <a:gd name="connsiteX0" fmla="*/ 0 w 600075"/>
                <a:gd name="connsiteY0" fmla="*/ 40557 h 462209"/>
                <a:gd name="connsiteX1" fmla="*/ 147637 w 600075"/>
                <a:gd name="connsiteY1" fmla="*/ 40557 h 462209"/>
                <a:gd name="connsiteX2" fmla="*/ 388144 w 600075"/>
                <a:gd name="connsiteY2" fmla="*/ 462038 h 462209"/>
                <a:gd name="connsiteX3" fmla="*/ 600075 w 600075"/>
                <a:gd name="connsiteY3" fmla="*/ 81038 h 462209"/>
                <a:gd name="connsiteX0" fmla="*/ 0 w 600075"/>
                <a:gd name="connsiteY0" fmla="*/ 11755 h 433372"/>
                <a:gd name="connsiteX1" fmla="*/ 219074 w 600075"/>
                <a:gd name="connsiteY1" fmla="*/ 95099 h 433372"/>
                <a:gd name="connsiteX2" fmla="*/ 388144 w 600075"/>
                <a:gd name="connsiteY2" fmla="*/ 433236 h 433372"/>
                <a:gd name="connsiteX3" fmla="*/ 600075 w 600075"/>
                <a:gd name="connsiteY3" fmla="*/ 52236 h 433372"/>
                <a:gd name="connsiteX0" fmla="*/ 0 w 600075"/>
                <a:gd name="connsiteY0" fmla="*/ 1884 h 423501"/>
                <a:gd name="connsiteX1" fmla="*/ 219074 w 600075"/>
                <a:gd name="connsiteY1" fmla="*/ 85228 h 423501"/>
                <a:gd name="connsiteX2" fmla="*/ 388144 w 600075"/>
                <a:gd name="connsiteY2" fmla="*/ 423365 h 423501"/>
                <a:gd name="connsiteX3" fmla="*/ 600075 w 600075"/>
                <a:gd name="connsiteY3" fmla="*/ 42365 h 423501"/>
                <a:gd name="connsiteX0" fmla="*/ 0 w 388144"/>
                <a:gd name="connsiteY0" fmla="*/ 1884 h 423501"/>
                <a:gd name="connsiteX1" fmla="*/ 219074 w 388144"/>
                <a:gd name="connsiteY1" fmla="*/ 85228 h 423501"/>
                <a:gd name="connsiteX2" fmla="*/ 388144 w 388144"/>
                <a:gd name="connsiteY2" fmla="*/ 423365 h 4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144" h="423501">
                  <a:moveTo>
                    <a:pt x="0" y="1884"/>
                  </a:moveTo>
                  <a:cubicBezTo>
                    <a:pt x="79573" y="-7046"/>
                    <a:pt x="154383" y="14981"/>
                    <a:pt x="219074" y="85228"/>
                  </a:cubicBezTo>
                  <a:cubicBezTo>
                    <a:pt x="283765" y="155475"/>
                    <a:pt x="324644" y="430509"/>
                    <a:pt x="388144" y="42336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76200" y="2083038"/>
              <a:ext cx="1723707" cy="551284"/>
              <a:chOff x="76200" y="2464038"/>
              <a:chExt cx="1723707" cy="551284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1236027" y="2758780"/>
                <a:ext cx="563880" cy="0"/>
              </a:xfrm>
              <a:custGeom>
                <a:avLst/>
                <a:gdLst>
                  <a:gd name="connsiteX0" fmla="*/ 0 w 563880"/>
                  <a:gd name="connsiteY0" fmla="*/ 0 h 0"/>
                  <a:gd name="connsiteX1" fmla="*/ 563880 w 56388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3880">
                    <a:moveTo>
                      <a:pt x="0" y="0"/>
                    </a:moveTo>
                    <a:lnTo>
                      <a:pt x="563880" y="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76200" y="2464038"/>
                <a:ext cx="1213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membrane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67507" y="2645990"/>
                <a:ext cx="103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potential</a:t>
                </a: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2476500" y="1716881"/>
              <a:ext cx="440531" cy="688160"/>
            </a:xfrm>
            <a:custGeom>
              <a:avLst/>
              <a:gdLst>
                <a:gd name="connsiteX0" fmla="*/ 0 w 440531"/>
                <a:gd name="connsiteY0" fmla="*/ 0 h 692158"/>
                <a:gd name="connsiteX1" fmla="*/ 204788 w 440531"/>
                <a:gd name="connsiteY1" fmla="*/ 350044 h 692158"/>
                <a:gd name="connsiteX2" fmla="*/ 226219 w 440531"/>
                <a:gd name="connsiteY2" fmla="*/ 654844 h 692158"/>
                <a:gd name="connsiteX3" fmla="*/ 440531 w 440531"/>
                <a:gd name="connsiteY3" fmla="*/ 676275 h 692158"/>
                <a:gd name="connsiteX0" fmla="*/ 0 w 440531"/>
                <a:gd name="connsiteY0" fmla="*/ 0 h 692158"/>
                <a:gd name="connsiteX1" fmla="*/ 204788 w 440531"/>
                <a:gd name="connsiteY1" fmla="*/ 350044 h 692158"/>
                <a:gd name="connsiteX2" fmla="*/ 226219 w 440531"/>
                <a:gd name="connsiteY2" fmla="*/ 654844 h 692158"/>
                <a:gd name="connsiteX3" fmla="*/ 440531 w 440531"/>
                <a:gd name="connsiteY3" fmla="*/ 676275 h 692158"/>
                <a:gd name="connsiteX0" fmla="*/ 0 w 440531"/>
                <a:gd name="connsiteY0" fmla="*/ 0 h 692158"/>
                <a:gd name="connsiteX1" fmla="*/ 226219 w 440531"/>
                <a:gd name="connsiteY1" fmla="*/ 654844 h 692158"/>
                <a:gd name="connsiteX2" fmla="*/ 440531 w 440531"/>
                <a:gd name="connsiteY2" fmla="*/ 676275 h 692158"/>
                <a:gd name="connsiteX0" fmla="*/ 0 w 440531"/>
                <a:gd name="connsiteY0" fmla="*/ 0 h 688160"/>
                <a:gd name="connsiteX1" fmla="*/ 226219 w 440531"/>
                <a:gd name="connsiteY1" fmla="*/ 645319 h 688160"/>
                <a:gd name="connsiteX2" fmla="*/ 440531 w 440531"/>
                <a:gd name="connsiteY2" fmla="*/ 676275 h 688160"/>
                <a:gd name="connsiteX0" fmla="*/ 0 w 440531"/>
                <a:gd name="connsiteY0" fmla="*/ 0 h 688160"/>
                <a:gd name="connsiteX1" fmla="*/ 226219 w 440531"/>
                <a:gd name="connsiteY1" fmla="*/ 645319 h 688160"/>
                <a:gd name="connsiteX2" fmla="*/ 440531 w 440531"/>
                <a:gd name="connsiteY2" fmla="*/ 676275 h 68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531" h="688160">
                  <a:moveTo>
                    <a:pt x="0" y="0"/>
                  </a:moveTo>
                  <a:cubicBezTo>
                    <a:pt x="85229" y="7839"/>
                    <a:pt x="152797" y="532607"/>
                    <a:pt x="226219" y="645319"/>
                  </a:cubicBezTo>
                  <a:cubicBezTo>
                    <a:pt x="265509" y="699691"/>
                    <a:pt x="353020" y="692745"/>
                    <a:pt x="440531" y="67627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88580" y="2827020"/>
              <a:ext cx="1218603" cy="567452"/>
              <a:chOff x="7815013" y="4004548"/>
              <a:chExt cx="1218603" cy="56745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815013" y="4202668"/>
                <a:ext cx="1218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inactivated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253434" y="4004548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&amp;</a:t>
                </a:r>
              </a:p>
            </p:txBody>
          </p:sp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545" y="1387672"/>
              <a:ext cx="448532" cy="60359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3288505" y="2438399"/>
              <a:ext cx="345283" cy="381476"/>
            </a:xfrm>
            <a:custGeom>
              <a:avLst/>
              <a:gdLst>
                <a:gd name="connsiteX0" fmla="*/ 0 w 347663"/>
                <a:gd name="connsiteY0" fmla="*/ 418335 h 447811"/>
                <a:gd name="connsiteX1" fmla="*/ 61913 w 347663"/>
                <a:gd name="connsiteY1" fmla="*/ 408810 h 447811"/>
                <a:gd name="connsiteX2" fmla="*/ 245269 w 347663"/>
                <a:gd name="connsiteY2" fmla="*/ 37335 h 447811"/>
                <a:gd name="connsiteX3" fmla="*/ 347663 w 347663"/>
                <a:gd name="connsiteY3" fmla="*/ 32572 h 447811"/>
                <a:gd name="connsiteX0" fmla="*/ 0 w 347663"/>
                <a:gd name="connsiteY0" fmla="*/ 415235 h 427308"/>
                <a:gd name="connsiteX1" fmla="*/ 85726 w 347663"/>
                <a:gd name="connsiteY1" fmla="*/ 360466 h 427308"/>
                <a:gd name="connsiteX2" fmla="*/ 245269 w 347663"/>
                <a:gd name="connsiteY2" fmla="*/ 34235 h 427308"/>
                <a:gd name="connsiteX3" fmla="*/ 347663 w 347663"/>
                <a:gd name="connsiteY3" fmla="*/ 29472 h 427308"/>
                <a:gd name="connsiteX0" fmla="*/ 0 w 350045"/>
                <a:gd name="connsiteY0" fmla="*/ 405710 h 419737"/>
                <a:gd name="connsiteX1" fmla="*/ 88108 w 350045"/>
                <a:gd name="connsiteY1" fmla="*/ 360466 h 419737"/>
                <a:gd name="connsiteX2" fmla="*/ 247651 w 350045"/>
                <a:gd name="connsiteY2" fmla="*/ 34235 h 419737"/>
                <a:gd name="connsiteX3" fmla="*/ 350045 w 350045"/>
                <a:gd name="connsiteY3" fmla="*/ 29472 h 419737"/>
                <a:gd name="connsiteX0" fmla="*/ 0 w 350045"/>
                <a:gd name="connsiteY0" fmla="*/ 389694 h 402270"/>
                <a:gd name="connsiteX1" fmla="*/ 88108 w 350045"/>
                <a:gd name="connsiteY1" fmla="*/ 344450 h 402270"/>
                <a:gd name="connsiteX2" fmla="*/ 228601 w 350045"/>
                <a:gd name="connsiteY2" fmla="*/ 58700 h 402270"/>
                <a:gd name="connsiteX3" fmla="*/ 350045 w 350045"/>
                <a:gd name="connsiteY3" fmla="*/ 13456 h 402270"/>
                <a:gd name="connsiteX0" fmla="*/ 0 w 350045"/>
                <a:gd name="connsiteY0" fmla="*/ 377104 h 389680"/>
                <a:gd name="connsiteX1" fmla="*/ 88108 w 350045"/>
                <a:gd name="connsiteY1" fmla="*/ 331860 h 389680"/>
                <a:gd name="connsiteX2" fmla="*/ 228601 w 350045"/>
                <a:gd name="connsiteY2" fmla="*/ 46110 h 389680"/>
                <a:gd name="connsiteX3" fmla="*/ 350045 w 350045"/>
                <a:gd name="connsiteY3" fmla="*/ 866 h 389680"/>
                <a:gd name="connsiteX0" fmla="*/ 0 w 350045"/>
                <a:gd name="connsiteY0" fmla="*/ 377104 h 387570"/>
                <a:gd name="connsiteX1" fmla="*/ 88108 w 350045"/>
                <a:gd name="connsiteY1" fmla="*/ 331860 h 387570"/>
                <a:gd name="connsiteX2" fmla="*/ 228601 w 350045"/>
                <a:gd name="connsiteY2" fmla="*/ 46110 h 387570"/>
                <a:gd name="connsiteX3" fmla="*/ 350045 w 350045"/>
                <a:gd name="connsiteY3" fmla="*/ 866 h 387570"/>
                <a:gd name="connsiteX0" fmla="*/ 0 w 350045"/>
                <a:gd name="connsiteY0" fmla="*/ 377104 h 377104"/>
                <a:gd name="connsiteX1" fmla="*/ 228601 w 350045"/>
                <a:gd name="connsiteY1" fmla="*/ 46110 h 377104"/>
                <a:gd name="connsiteX2" fmla="*/ 350045 w 350045"/>
                <a:gd name="connsiteY2" fmla="*/ 866 h 377104"/>
                <a:gd name="connsiteX0" fmla="*/ 0 w 350045"/>
                <a:gd name="connsiteY0" fmla="*/ 377104 h 380386"/>
                <a:gd name="connsiteX1" fmla="*/ 228601 w 350045"/>
                <a:gd name="connsiteY1" fmla="*/ 46110 h 380386"/>
                <a:gd name="connsiteX2" fmla="*/ 350045 w 350045"/>
                <a:gd name="connsiteY2" fmla="*/ 866 h 380386"/>
                <a:gd name="connsiteX0" fmla="*/ 0 w 345283"/>
                <a:gd name="connsiteY0" fmla="*/ 383609 h 386853"/>
                <a:gd name="connsiteX1" fmla="*/ 223839 w 345283"/>
                <a:gd name="connsiteY1" fmla="*/ 47852 h 386853"/>
                <a:gd name="connsiteX2" fmla="*/ 345283 w 345283"/>
                <a:gd name="connsiteY2" fmla="*/ 2608 h 386853"/>
                <a:gd name="connsiteX0" fmla="*/ 0 w 345283"/>
                <a:gd name="connsiteY0" fmla="*/ 381001 h 381001"/>
                <a:gd name="connsiteX1" fmla="*/ 345283 w 345283"/>
                <a:gd name="connsiteY1" fmla="*/ 0 h 381001"/>
                <a:gd name="connsiteX0" fmla="*/ 0 w 345283"/>
                <a:gd name="connsiteY0" fmla="*/ 381001 h 381001"/>
                <a:gd name="connsiteX1" fmla="*/ 345283 w 345283"/>
                <a:gd name="connsiteY1" fmla="*/ 0 h 381001"/>
                <a:gd name="connsiteX0" fmla="*/ 0 w 345283"/>
                <a:gd name="connsiteY0" fmla="*/ 381001 h 381476"/>
                <a:gd name="connsiteX1" fmla="*/ 345283 w 345283"/>
                <a:gd name="connsiteY1" fmla="*/ 0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283" h="381476">
                  <a:moveTo>
                    <a:pt x="0" y="381001"/>
                  </a:moveTo>
                  <a:cubicBezTo>
                    <a:pt x="112713" y="396876"/>
                    <a:pt x="106364" y="10318"/>
                    <a:pt x="345283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76925" y="116205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(activated)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219818" y="5117068"/>
            <a:ext cx="256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Statement is true?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623514" y="5410200"/>
            <a:ext cx="436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A de-inactivated L-T Ca</a:t>
            </a:r>
            <a:r>
              <a:rPr lang="en-US" baseline="30000" dirty="0"/>
              <a:t>2+</a:t>
            </a:r>
            <a:r>
              <a:rPr lang="en-US" dirty="0"/>
              <a:t> channel is open.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23514" y="5726668"/>
            <a:ext cx="573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If depolarized, an inactivated L-T Ca</a:t>
            </a:r>
            <a:r>
              <a:rPr lang="en-US" baseline="30000" dirty="0"/>
              <a:t>2+</a:t>
            </a:r>
            <a:r>
              <a:rPr lang="en-US" dirty="0"/>
              <a:t> channel will open.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23514" y="6031468"/>
            <a:ext cx="534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C. Hyperpolarization de-inactivates L-T Ca</a:t>
            </a:r>
            <a:r>
              <a:rPr lang="en-US" b="1" baseline="30000" dirty="0">
                <a:solidFill>
                  <a:srgbClr val="FF0000"/>
                </a:solidFill>
              </a:rPr>
              <a:t>2+</a:t>
            </a:r>
            <a:r>
              <a:rPr lang="en-US" b="1" dirty="0">
                <a:solidFill>
                  <a:srgbClr val="FF0000"/>
                </a:solidFill>
              </a:rPr>
              <a:t> channels.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23513" y="6336268"/>
            <a:ext cx="450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Hyperpolarization opens L-T Ca</a:t>
            </a:r>
            <a:r>
              <a:rPr lang="en-US" baseline="30000" dirty="0"/>
              <a:t>2+</a:t>
            </a:r>
            <a:r>
              <a:rPr lang="en-US" dirty="0"/>
              <a:t> channels.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5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79" grpId="0"/>
      <p:bldP spid="79" grpId="1"/>
      <p:bldP spid="80" grpId="0"/>
      <p:bldP spid="80" grpId="1"/>
      <p:bldP spid="83" grpId="0"/>
      <p:bldP spid="83" grpId="1"/>
      <p:bldP spid="85" grpId="0"/>
      <p:bldP spid="85" grpId="1"/>
      <p:bldP spid="86" grpId="0"/>
      <p:bldP spid="8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07377" y="3962401"/>
            <a:ext cx="896812" cy="938885"/>
            <a:chOff x="1783377" y="3962400"/>
            <a:chExt cx="896812" cy="938885"/>
          </a:xfrm>
        </p:grpSpPr>
        <p:grpSp>
          <p:nvGrpSpPr>
            <p:cNvPr id="3" name="Group 2"/>
            <p:cNvGrpSpPr/>
            <p:nvPr/>
          </p:nvGrpSpPr>
          <p:grpSpPr>
            <a:xfrm>
              <a:off x="1783377" y="3962400"/>
              <a:ext cx="896812" cy="842961"/>
              <a:chOff x="1783377" y="3962400"/>
              <a:chExt cx="896812" cy="84296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377" y="3962400"/>
                <a:ext cx="896812" cy="842961"/>
              </a:xfrm>
              <a:prstGeom prst="rect">
                <a:avLst/>
              </a:prstGeom>
            </p:spPr>
          </p:pic>
          <p:sp>
            <p:nvSpPr>
              <p:cNvPr id="554" name="TextBox 553"/>
              <p:cNvSpPr txBox="1"/>
              <p:nvPr/>
            </p:nvSpPr>
            <p:spPr>
              <a:xfrm>
                <a:off x="2010902" y="4149641"/>
                <a:ext cx="49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6" name="Picture 6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470500" y="514495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4" name="Group 983"/>
          <p:cNvGrpSpPr/>
          <p:nvPr/>
        </p:nvGrpSpPr>
        <p:grpSpPr>
          <a:xfrm>
            <a:off x="4714876" y="1758890"/>
            <a:ext cx="1150571" cy="616010"/>
            <a:chOff x="4343400" y="1586621"/>
            <a:chExt cx="1150571" cy="616010"/>
          </a:xfrm>
        </p:grpSpPr>
        <p:sp>
          <p:nvSpPr>
            <p:cNvPr id="613" name="TextBox 612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resting</a:t>
              </a: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potential</a:t>
              </a: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724401" y="4489390"/>
            <a:ext cx="1150571" cy="616010"/>
            <a:chOff x="4343400" y="1586621"/>
            <a:chExt cx="1150571" cy="616010"/>
          </a:xfrm>
        </p:grpSpPr>
        <p:sp>
          <p:nvSpPr>
            <p:cNvPr id="618" name="TextBox 617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resting</a:t>
              </a:r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potential</a:t>
              </a:r>
            </a:p>
          </p:txBody>
        </p:sp>
      </p:grpSp>
      <p:sp>
        <p:nvSpPr>
          <p:cNvPr id="568" name="TextBox 567"/>
          <p:cNvSpPr txBox="1"/>
          <p:nvPr/>
        </p:nvSpPr>
        <p:spPr>
          <a:xfrm>
            <a:off x="6128934" y="990600"/>
            <a:ext cx="18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action potential</a:t>
            </a:r>
          </a:p>
        </p:txBody>
      </p:sp>
      <p:sp>
        <p:nvSpPr>
          <p:cNvPr id="620" name="Freeform 619"/>
          <p:cNvSpPr/>
          <p:nvPr/>
        </p:nvSpPr>
        <p:spPr>
          <a:xfrm>
            <a:off x="5984082" y="1217774"/>
            <a:ext cx="223837" cy="347317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211931 w 213539"/>
              <a:gd name="connsiteY0" fmla="*/ 70108 h 282038"/>
              <a:gd name="connsiteX1" fmla="*/ 0 w 213539"/>
              <a:gd name="connsiteY1" fmla="*/ 282038 h 282038"/>
              <a:gd name="connsiteX0" fmla="*/ 211931 w 211931"/>
              <a:gd name="connsiteY0" fmla="*/ 46601 h 258531"/>
              <a:gd name="connsiteX1" fmla="*/ 0 w 211931"/>
              <a:gd name="connsiteY1" fmla="*/ 258531 h 258531"/>
              <a:gd name="connsiteX0" fmla="*/ 264318 w 264318"/>
              <a:gd name="connsiteY0" fmla="*/ 64822 h 233890"/>
              <a:gd name="connsiteX1" fmla="*/ 0 w 264318"/>
              <a:gd name="connsiteY1" fmla="*/ 233890 h 233890"/>
              <a:gd name="connsiteX0" fmla="*/ 264318 w 264318"/>
              <a:gd name="connsiteY0" fmla="*/ 20842 h 189910"/>
              <a:gd name="connsiteX1" fmla="*/ 0 w 264318"/>
              <a:gd name="connsiteY1" fmla="*/ 189910 h 189910"/>
              <a:gd name="connsiteX0" fmla="*/ 223837 w 223837"/>
              <a:gd name="connsiteY0" fmla="*/ 6799 h 347317"/>
              <a:gd name="connsiteX1" fmla="*/ 0 w 223837"/>
              <a:gd name="connsiteY1" fmla="*/ 347317 h 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37" h="347317">
                <a:moveTo>
                  <a:pt x="223837" y="6799"/>
                </a:moveTo>
                <a:cubicBezTo>
                  <a:pt x="31750" y="-38445"/>
                  <a:pt x="123032" y="149672"/>
                  <a:pt x="0" y="347317"/>
                </a:cubicBezTo>
              </a:path>
            </a:pathLst>
          </a:cu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/>
          <p:cNvSpPr txBox="1"/>
          <p:nvPr/>
        </p:nvSpPr>
        <p:spPr>
          <a:xfrm>
            <a:off x="5806441" y="5364480"/>
            <a:ext cx="25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postsynaptic potential</a:t>
            </a:r>
          </a:p>
        </p:txBody>
      </p:sp>
      <p:sp>
        <p:nvSpPr>
          <p:cNvPr id="624" name="Freeform 623"/>
          <p:cNvSpPr/>
          <p:nvPr/>
        </p:nvSpPr>
        <p:spPr>
          <a:xfrm>
            <a:off x="5638801" y="5142673"/>
            <a:ext cx="345649" cy="456731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649" h="456731">
                <a:moveTo>
                  <a:pt x="221824" y="453233"/>
                </a:moveTo>
                <a:cubicBezTo>
                  <a:pt x="-220295" y="492921"/>
                  <a:pt x="93237" y="185737"/>
                  <a:pt x="345649" y="0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6" name="Straight Connector 615"/>
          <p:cNvCxnSpPr/>
          <p:nvPr/>
        </p:nvCxnSpPr>
        <p:spPr>
          <a:xfrm flipH="1" flipV="1">
            <a:off x="4791233" y="4529931"/>
            <a:ext cx="1024956" cy="503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Freeform 608"/>
          <p:cNvSpPr/>
          <p:nvPr/>
        </p:nvSpPr>
        <p:spPr>
          <a:xfrm>
            <a:off x="5806815" y="4534570"/>
            <a:ext cx="772314" cy="550433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80222 h 205841"/>
              <a:gd name="connsiteX1" fmla="*/ 192087 w 685007"/>
              <a:gd name="connsiteY1" fmla="*/ 848 h 205841"/>
              <a:gd name="connsiteX2" fmla="*/ 296863 w 685007"/>
              <a:gd name="connsiteY2" fmla="*/ 143724 h 205841"/>
              <a:gd name="connsiteX3" fmla="*/ 490538 w 685007"/>
              <a:gd name="connsiteY3" fmla="*/ 86573 h 205841"/>
              <a:gd name="connsiteX4" fmla="*/ 685007 w 685007"/>
              <a:gd name="connsiteY4" fmla="*/ 86572 h 205841"/>
              <a:gd name="connsiteX0" fmla="*/ 0 w 685007"/>
              <a:gd name="connsiteY0" fmla="*/ 0 h 125619"/>
              <a:gd name="connsiteX1" fmla="*/ 296863 w 685007"/>
              <a:gd name="connsiteY1" fmla="*/ 63502 h 125619"/>
              <a:gd name="connsiteX2" fmla="*/ 490538 w 685007"/>
              <a:gd name="connsiteY2" fmla="*/ 6351 h 125619"/>
              <a:gd name="connsiteX3" fmla="*/ 685007 w 685007"/>
              <a:gd name="connsiteY3" fmla="*/ 6350 h 125619"/>
              <a:gd name="connsiteX0" fmla="*/ 0 w 685007"/>
              <a:gd name="connsiteY0" fmla="*/ 0 h 78660"/>
              <a:gd name="connsiteX1" fmla="*/ 211126 w 685007"/>
              <a:gd name="connsiteY1" fmla="*/ 5581 h 78660"/>
              <a:gd name="connsiteX2" fmla="*/ 490538 w 685007"/>
              <a:gd name="connsiteY2" fmla="*/ 6351 h 78660"/>
              <a:gd name="connsiteX3" fmla="*/ 685007 w 685007"/>
              <a:gd name="connsiteY3" fmla="*/ 6350 h 78660"/>
              <a:gd name="connsiteX0" fmla="*/ 0 w 685007"/>
              <a:gd name="connsiteY0" fmla="*/ 0 h 394007"/>
              <a:gd name="connsiteX1" fmla="*/ 211126 w 685007"/>
              <a:gd name="connsiteY1" fmla="*/ 5581 h 394007"/>
              <a:gd name="connsiteX2" fmla="*/ 490538 w 685007"/>
              <a:gd name="connsiteY2" fmla="*/ 6351 h 394007"/>
              <a:gd name="connsiteX3" fmla="*/ 685007 w 685007"/>
              <a:gd name="connsiteY3" fmla="*/ 6350 h 394007"/>
              <a:gd name="connsiteX0" fmla="*/ 0 w 685007"/>
              <a:gd name="connsiteY0" fmla="*/ 0 h 7423"/>
              <a:gd name="connsiteX1" fmla="*/ 211126 w 685007"/>
              <a:gd name="connsiteY1" fmla="*/ 5581 h 7423"/>
              <a:gd name="connsiteX2" fmla="*/ 685007 w 685007"/>
              <a:gd name="connsiteY2" fmla="*/ 6350 h 7423"/>
              <a:gd name="connsiteX0" fmla="*/ 0 w 10000"/>
              <a:gd name="connsiteY0" fmla="*/ 0 h 563453"/>
              <a:gd name="connsiteX1" fmla="*/ 3317 w 10000"/>
              <a:gd name="connsiteY1" fmla="*/ 563453 h 563453"/>
              <a:gd name="connsiteX2" fmla="*/ 10000 w 10000"/>
              <a:gd name="connsiteY2" fmla="*/ 8554 h 563453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6258"/>
              <a:gd name="connsiteY0" fmla="*/ 31473 h 594926"/>
              <a:gd name="connsiteX1" fmla="*/ 3317 w 16258"/>
              <a:gd name="connsiteY1" fmla="*/ 594926 h 594926"/>
              <a:gd name="connsiteX2" fmla="*/ 16258 w 16258"/>
              <a:gd name="connsiteY2" fmla="*/ 1014 h 594926"/>
              <a:gd name="connsiteX0" fmla="*/ 0 w 16258"/>
              <a:gd name="connsiteY0" fmla="*/ 30460 h 593913"/>
              <a:gd name="connsiteX1" fmla="*/ 3317 w 16258"/>
              <a:gd name="connsiteY1" fmla="*/ 593913 h 593913"/>
              <a:gd name="connsiteX2" fmla="*/ 16258 w 16258"/>
              <a:gd name="connsiteY2" fmla="*/ 1 h 593913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9" h="563622">
                <a:moveTo>
                  <a:pt x="0" y="169"/>
                </a:moveTo>
                <a:cubicBezTo>
                  <a:pt x="4032" y="-11268"/>
                  <a:pt x="2124" y="562196"/>
                  <a:pt x="3317" y="563622"/>
                </a:cubicBezTo>
                <a:cubicBezTo>
                  <a:pt x="5545" y="378656"/>
                  <a:pt x="7302" y="13255"/>
                  <a:pt x="16649" y="13600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3" name="Straight Connector 982"/>
          <p:cNvCxnSpPr/>
          <p:nvPr/>
        </p:nvCxnSpPr>
        <p:spPr>
          <a:xfrm flipH="1" flipV="1">
            <a:off x="4784695" y="2364581"/>
            <a:ext cx="1024957" cy="5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804208" y="1612947"/>
            <a:ext cx="463880" cy="92047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7" h="699675">
                <a:moveTo>
                  <a:pt x="0" y="574056"/>
                </a:moveTo>
                <a:cubicBezTo>
                  <a:pt x="81227" y="576172"/>
                  <a:pt x="149754" y="590197"/>
                  <a:pt x="192087" y="494682"/>
                </a:cubicBezTo>
                <a:cubicBezTo>
                  <a:pt x="234420" y="399168"/>
                  <a:pt x="236537" y="-22844"/>
                  <a:pt x="254000" y="969"/>
                </a:cubicBezTo>
                <a:cubicBezTo>
                  <a:pt x="271463" y="24782"/>
                  <a:pt x="297921" y="473516"/>
                  <a:pt x="296863" y="637558"/>
                </a:cubicBezTo>
                <a:cubicBezTo>
                  <a:pt x="295805" y="801600"/>
                  <a:pt x="425847" y="589932"/>
                  <a:pt x="490538" y="580407"/>
                </a:cubicBezTo>
                <a:cubicBezTo>
                  <a:pt x="555229" y="570882"/>
                  <a:pt x="555494" y="577926"/>
                  <a:pt x="685007" y="58040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1764505" y="5772090"/>
            <a:ext cx="3608410" cy="400110"/>
            <a:chOff x="240505" y="5772090"/>
            <a:chExt cx="3608410" cy="400110"/>
          </a:xfrm>
        </p:grpSpPr>
        <p:sp>
          <p:nvSpPr>
            <p:cNvPr id="84" name="TextBox 83"/>
            <p:cNvSpPr txBox="1"/>
            <p:nvPr/>
          </p:nvSpPr>
          <p:spPr>
            <a:xfrm>
              <a:off x="426247" y="5772090"/>
              <a:ext cx="342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low threshold calcium channel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5" y="5788823"/>
              <a:ext cx="242901" cy="3713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0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568" grpId="0"/>
      <p:bldP spid="620" grpId="0" animBg="1"/>
      <p:bldP spid="610" grpId="0"/>
      <p:bldP spid="624" grpId="0" animBg="1"/>
      <p:bldP spid="609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07377" y="3962401"/>
            <a:ext cx="896812" cy="938885"/>
            <a:chOff x="1783377" y="3962400"/>
            <a:chExt cx="896812" cy="938885"/>
          </a:xfrm>
        </p:grpSpPr>
        <p:grpSp>
          <p:nvGrpSpPr>
            <p:cNvPr id="3" name="Group 2"/>
            <p:cNvGrpSpPr/>
            <p:nvPr/>
          </p:nvGrpSpPr>
          <p:grpSpPr>
            <a:xfrm>
              <a:off x="1783377" y="3962400"/>
              <a:ext cx="896812" cy="842961"/>
              <a:chOff x="1783377" y="3962400"/>
              <a:chExt cx="896812" cy="84296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377" y="3962400"/>
                <a:ext cx="896812" cy="842961"/>
              </a:xfrm>
              <a:prstGeom prst="rect">
                <a:avLst/>
              </a:prstGeom>
            </p:spPr>
          </p:pic>
          <p:sp>
            <p:nvSpPr>
              <p:cNvPr id="554" name="TextBox 553"/>
              <p:cNvSpPr txBox="1"/>
              <p:nvPr/>
            </p:nvSpPr>
            <p:spPr>
              <a:xfrm>
                <a:off x="2010902" y="4149641"/>
                <a:ext cx="49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6" name="Picture 6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470500" y="514495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4" name="Group 983"/>
          <p:cNvGrpSpPr/>
          <p:nvPr/>
        </p:nvGrpSpPr>
        <p:grpSpPr>
          <a:xfrm>
            <a:off x="4714876" y="1758890"/>
            <a:ext cx="1150571" cy="616010"/>
            <a:chOff x="4343400" y="1586621"/>
            <a:chExt cx="1150571" cy="616010"/>
          </a:xfrm>
        </p:grpSpPr>
        <p:sp>
          <p:nvSpPr>
            <p:cNvPr id="613" name="TextBox 612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resting</a:t>
              </a: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potential</a:t>
              </a: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724401" y="4489390"/>
            <a:ext cx="1150571" cy="616010"/>
            <a:chOff x="4343400" y="1586621"/>
            <a:chExt cx="1150571" cy="616010"/>
          </a:xfrm>
        </p:grpSpPr>
        <p:sp>
          <p:nvSpPr>
            <p:cNvPr id="618" name="TextBox 617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resting</a:t>
              </a:r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potential</a:t>
              </a:r>
            </a:p>
          </p:txBody>
        </p:sp>
      </p:grpSp>
      <p:sp>
        <p:nvSpPr>
          <p:cNvPr id="568" name="TextBox 567"/>
          <p:cNvSpPr txBox="1"/>
          <p:nvPr/>
        </p:nvSpPr>
        <p:spPr>
          <a:xfrm>
            <a:off x="6128934" y="990600"/>
            <a:ext cx="18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action potential</a:t>
            </a:r>
          </a:p>
        </p:txBody>
      </p:sp>
      <p:sp>
        <p:nvSpPr>
          <p:cNvPr id="620" name="Freeform 619"/>
          <p:cNvSpPr/>
          <p:nvPr/>
        </p:nvSpPr>
        <p:spPr>
          <a:xfrm>
            <a:off x="5984082" y="1217774"/>
            <a:ext cx="223837" cy="347317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211931 w 213539"/>
              <a:gd name="connsiteY0" fmla="*/ 70108 h 282038"/>
              <a:gd name="connsiteX1" fmla="*/ 0 w 213539"/>
              <a:gd name="connsiteY1" fmla="*/ 282038 h 282038"/>
              <a:gd name="connsiteX0" fmla="*/ 211931 w 211931"/>
              <a:gd name="connsiteY0" fmla="*/ 46601 h 258531"/>
              <a:gd name="connsiteX1" fmla="*/ 0 w 211931"/>
              <a:gd name="connsiteY1" fmla="*/ 258531 h 258531"/>
              <a:gd name="connsiteX0" fmla="*/ 264318 w 264318"/>
              <a:gd name="connsiteY0" fmla="*/ 64822 h 233890"/>
              <a:gd name="connsiteX1" fmla="*/ 0 w 264318"/>
              <a:gd name="connsiteY1" fmla="*/ 233890 h 233890"/>
              <a:gd name="connsiteX0" fmla="*/ 264318 w 264318"/>
              <a:gd name="connsiteY0" fmla="*/ 20842 h 189910"/>
              <a:gd name="connsiteX1" fmla="*/ 0 w 264318"/>
              <a:gd name="connsiteY1" fmla="*/ 189910 h 189910"/>
              <a:gd name="connsiteX0" fmla="*/ 223837 w 223837"/>
              <a:gd name="connsiteY0" fmla="*/ 6799 h 347317"/>
              <a:gd name="connsiteX1" fmla="*/ 0 w 223837"/>
              <a:gd name="connsiteY1" fmla="*/ 347317 h 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37" h="347317">
                <a:moveTo>
                  <a:pt x="223837" y="6799"/>
                </a:moveTo>
                <a:cubicBezTo>
                  <a:pt x="31750" y="-38445"/>
                  <a:pt x="123032" y="149672"/>
                  <a:pt x="0" y="347317"/>
                </a:cubicBezTo>
              </a:path>
            </a:pathLst>
          </a:cu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/>
          <p:cNvSpPr txBox="1"/>
          <p:nvPr/>
        </p:nvSpPr>
        <p:spPr>
          <a:xfrm>
            <a:off x="5806441" y="5364480"/>
            <a:ext cx="25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postsynaptic potential</a:t>
            </a:r>
          </a:p>
        </p:txBody>
      </p:sp>
      <p:sp>
        <p:nvSpPr>
          <p:cNvPr id="624" name="Freeform 623"/>
          <p:cNvSpPr/>
          <p:nvPr/>
        </p:nvSpPr>
        <p:spPr>
          <a:xfrm>
            <a:off x="5638801" y="5142673"/>
            <a:ext cx="345649" cy="456731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649" h="456731">
                <a:moveTo>
                  <a:pt x="221824" y="453233"/>
                </a:moveTo>
                <a:cubicBezTo>
                  <a:pt x="-220295" y="492921"/>
                  <a:pt x="93237" y="185737"/>
                  <a:pt x="345649" y="0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5334001" y="2895601"/>
            <a:ext cx="1914967" cy="557157"/>
            <a:chOff x="3962400" y="2971800"/>
            <a:chExt cx="1914967" cy="557157"/>
          </a:xfrm>
        </p:grpSpPr>
        <p:sp>
          <p:nvSpPr>
            <p:cNvPr id="153" name="TextBox 152"/>
            <p:cNvSpPr txBox="1"/>
            <p:nvPr/>
          </p:nvSpPr>
          <p:spPr>
            <a:xfrm>
              <a:off x="3962400" y="2971800"/>
              <a:ext cx="1868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action potential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725098" y="3222059"/>
              <a:ext cx="152269" cy="30689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  <a:gd name="connsiteX0" fmla="*/ 85480 w 209305"/>
                <a:gd name="connsiteY0" fmla="*/ 453233 h 453233"/>
                <a:gd name="connsiteX1" fmla="*/ 209305 w 209305"/>
                <a:gd name="connsiteY1" fmla="*/ 0 h 453233"/>
                <a:gd name="connsiteX0" fmla="*/ 220532 w 220532"/>
                <a:gd name="connsiteY0" fmla="*/ 334171 h 334171"/>
                <a:gd name="connsiteX1" fmla="*/ 113376 w 220532"/>
                <a:gd name="connsiteY1" fmla="*/ 0 h 334171"/>
                <a:gd name="connsiteX0" fmla="*/ 128578 w 128578"/>
                <a:gd name="connsiteY0" fmla="*/ 334171 h 334171"/>
                <a:gd name="connsiteX1" fmla="*/ 21422 w 128578"/>
                <a:gd name="connsiteY1" fmla="*/ 0 h 334171"/>
                <a:gd name="connsiteX0" fmla="*/ 115836 w 115836"/>
                <a:gd name="connsiteY0" fmla="*/ 334171 h 334171"/>
                <a:gd name="connsiteX1" fmla="*/ 8680 w 115836"/>
                <a:gd name="connsiteY1" fmla="*/ 0 h 334171"/>
                <a:gd name="connsiteX0" fmla="*/ 93365 w 93365"/>
                <a:gd name="connsiteY0" fmla="*/ 374652 h 374652"/>
                <a:gd name="connsiteX1" fmla="*/ 10022 w 93365"/>
                <a:gd name="connsiteY1" fmla="*/ 0 h 374652"/>
                <a:gd name="connsiteX0" fmla="*/ 92945 w 92948"/>
                <a:gd name="connsiteY0" fmla="*/ 374652 h 374652"/>
                <a:gd name="connsiteX1" fmla="*/ 9602 w 92948"/>
                <a:gd name="connsiteY1" fmla="*/ 0 h 374652"/>
                <a:gd name="connsiteX0" fmla="*/ 0 w 180975"/>
                <a:gd name="connsiteY0" fmla="*/ 122239 h 122239"/>
                <a:gd name="connsiteX1" fmla="*/ 180975 w 180975"/>
                <a:gd name="connsiteY1" fmla="*/ 0 h 122239"/>
                <a:gd name="connsiteX0" fmla="*/ 0 w 180975"/>
                <a:gd name="connsiteY0" fmla="*/ 254272 h 254272"/>
                <a:gd name="connsiteX1" fmla="*/ 180975 w 180975"/>
                <a:gd name="connsiteY1" fmla="*/ 132033 h 254272"/>
                <a:gd name="connsiteX0" fmla="*/ 0 w 185737"/>
                <a:gd name="connsiteY0" fmla="*/ 190552 h 190552"/>
                <a:gd name="connsiteX1" fmla="*/ 185737 w 185737"/>
                <a:gd name="connsiteY1" fmla="*/ 158800 h 190552"/>
                <a:gd name="connsiteX0" fmla="*/ 0 w 297656"/>
                <a:gd name="connsiteY0" fmla="*/ 193679 h 193679"/>
                <a:gd name="connsiteX1" fmla="*/ 297656 w 297656"/>
                <a:gd name="connsiteY1" fmla="*/ 157164 h 193679"/>
                <a:gd name="connsiteX0" fmla="*/ 0 w 343376"/>
                <a:gd name="connsiteY0" fmla="*/ 80610 h 280315"/>
                <a:gd name="connsiteX1" fmla="*/ 343376 w 343376"/>
                <a:gd name="connsiteY1" fmla="*/ 280315 h 280315"/>
                <a:gd name="connsiteX0" fmla="*/ 0 w 343376"/>
                <a:gd name="connsiteY0" fmla="*/ 63734 h 263439"/>
                <a:gd name="connsiteX1" fmla="*/ 343376 w 343376"/>
                <a:gd name="connsiteY1" fmla="*/ 263439 h 263439"/>
                <a:gd name="connsiteX0" fmla="*/ 30844 w 55431"/>
                <a:gd name="connsiteY0" fmla="*/ 42285 h 339621"/>
                <a:gd name="connsiteX1" fmla="*/ 40845 w 55431"/>
                <a:gd name="connsiteY1" fmla="*/ 339621 h 339621"/>
                <a:gd name="connsiteX0" fmla="*/ 0 w 128726"/>
                <a:gd name="connsiteY0" fmla="*/ 24738 h 322074"/>
                <a:gd name="connsiteX1" fmla="*/ 10001 w 128726"/>
                <a:gd name="connsiteY1" fmla="*/ 322074 h 322074"/>
                <a:gd name="connsiteX0" fmla="*/ 0 w 142329"/>
                <a:gd name="connsiteY0" fmla="*/ 39 h 297375"/>
                <a:gd name="connsiteX1" fmla="*/ 10001 w 142329"/>
                <a:gd name="connsiteY1" fmla="*/ 297375 h 297375"/>
                <a:gd name="connsiteX0" fmla="*/ 35242 w 152269"/>
                <a:gd name="connsiteY0" fmla="*/ 37 h 306898"/>
                <a:gd name="connsiteX1" fmla="*/ 0 w 152269"/>
                <a:gd name="connsiteY1" fmla="*/ 306898 h 30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269" h="306898">
                  <a:moveTo>
                    <a:pt x="35242" y="37"/>
                  </a:moveTo>
                  <a:cubicBezTo>
                    <a:pt x="172720" y="-3137"/>
                    <a:pt x="221457" y="199743"/>
                    <a:pt x="0" y="306898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601" y="3358986"/>
            <a:ext cx="1656031" cy="974721"/>
            <a:chOff x="3657600" y="3358985"/>
            <a:chExt cx="1656031" cy="974721"/>
          </a:xfrm>
        </p:grpSpPr>
        <p:sp>
          <p:nvSpPr>
            <p:cNvPr id="155" name="Freeform 154"/>
            <p:cNvSpPr/>
            <p:nvPr/>
          </p:nvSpPr>
          <p:spPr>
            <a:xfrm>
              <a:off x="4705350" y="3931968"/>
              <a:ext cx="562133" cy="40173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  <a:gd name="connsiteX0" fmla="*/ 85480 w 209305"/>
                <a:gd name="connsiteY0" fmla="*/ 453233 h 453233"/>
                <a:gd name="connsiteX1" fmla="*/ 209305 w 209305"/>
                <a:gd name="connsiteY1" fmla="*/ 0 h 453233"/>
                <a:gd name="connsiteX0" fmla="*/ 220532 w 220532"/>
                <a:gd name="connsiteY0" fmla="*/ 334171 h 334171"/>
                <a:gd name="connsiteX1" fmla="*/ 113376 w 220532"/>
                <a:gd name="connsiteY1" fmla="*/ 0 h 334171"/>
                <a:gd name="connsiteX0" fmla="*/ 128578 w 128578"/>
                <a:gd name="connsiteY0" fmla="*/ 334171 h 334171"/>
                <a:gd name="connsiteX1" fmla="*/ 21422 w 128578"/>
                <a:gd name="connsiteY1" fmla="*/ 0 h 334171"/>
                <a:gd name="connsiteX0" fmla="*/ 115836 w 115836"/>
                <a:gd name="connsiteY0" fmla="*/ 334171 h 334171"/>
                <a:gd name="connsiteX1" fmla="*/ 8680 w 115836"/>
                <a:gd name="connsiteY1" fmla="*/ 0 h 334171"/>
                <a:gd name="connsiteX0" fmla="*/ 93365 w 93365"/>
                <a:gd name="connsiteY0" fmla="*/ 374652 h 374652"/>
                <a:gd name="connsiteX1" fmla="*/ 10022 w 93365"/>
                <a:gd name="connsiteY1" fmla="*/ 0 h 374652"/>
                <a:gd name="connsiteX0" fmla="*/ 92945 w 92948"/>
                <a:gd name="connsiteY0" fmla="*/ 374652 h 374652"/>
                <a:gd name="connsiteX1" fmla="*/ 9602 w 92948"/>
                <a:gd name="connsiteY1" fmla="*/ 0 h 374652"/>
                <a:gd name="connsiteX0" fmla="*/ 0 w 471489"/>
                <a:gd name="connsiteY0" fmla="*/ 23795 h 294300"/>
                <a:gd name="connsiteX1" fmla="*/ 471489 w 471489"/>
                <a:gd name="connsiteY1" fmla="*/ 223024 h 294300"/>
                <a:gd name="connsiteX0" fmla="*/ 129 w 471618"/>
                <a:gd name="connsiteY0" fmla="*/ 0 h 291022"/>
                <a:gd name="connsiteX1" fmla="*/ 471618 w 471618"/>
                <a:gd name="connsiteY1" fmla="*/ 199229 h 291022"/>
                <a:gd name="connsiteX0" fmla="*/ 81 w 733507"/>
                <a:gd name="connsiteY0" fmla="*/ 0 h 357350"/>
                <a:gd name="connsiteX1" fmla="*/ 733507 w 733507"/>
                <a:gd name="connsiteY1" fmla="*/ 275429 h 357350"/>
                <a:gd name="connsiteX0" fmla="*/ 107 w 562083"/>
                <a:gd name="connsiteY0" fmla="*/ 0 h 268782"/>
                <a:gd name="connsiteX1" fmla="*/ 562083 w 562083"/>
                <a:gd name="connsiteY1" fmla="*/ 173035 h 268782"/>
                <a:gd name="connsiteX0" fmla="*/ 157 w 562133"/>
                <a:gd name="connsiteY0" fmla="*/ 0 h 173306"/>
                <a:gd name="connsiteX1" fmla="*/ 562133 w 562133"/>
                <a:gd name="connsiteY1" fmla="*/ 173035 h 173306"/>
                <a:gd name="connsiteX0" fmla="*/ 149 w 581175"/>
                <a:gd name="connsiteY0" fmla="*/ 0 h 411261"/>
                <a:gd name="connsiteX1" fmla="*/ 581175 w 581175"/>
                <a:gd name="connsiteY1" fmla="*/ 411160 h 411261"/>
                <a:gd name="connsiteX0" fmla="*/ 157 w 562133"/>
                <a:gd name="connsiteY0" fmla="*/ 0 h 401738"/>
                <a:gd name="connsiteX1" fmla="*/ 562133 w 562133"/>
                <a:gd name="connsiteY1" fmla="*/ 401635 h 40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133" h="401738">
                  <a:moveTo>
                    <a:pt x="157" y="0"/>
                  </a:moveTo>
                  <a:cubicBezTo>
                    <a:pt x="-8574" y="44450"/>
                    <a:pt x="347822" y="408778"/>
                    <a:pt x="562133" y="401635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3657600" y="3358985"/>
              <a:ext cx="1656031" cy="603415"/>
              <a:chOff x="6611467" y="2162645"/>
              <a:chExt cx="1656031" cy="603415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6611467" y="2162645"/>
                <a:ext cx="16560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low threshold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6638045" y="2365950"/>
                <a:ext cx="1602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calcium spike</a:t>
                </a:r>
              </a:p>
            </p:txBody>
          </p:sp>
        </p:grpSp>
      </p:grpSp>
      <p:sp>
        <p:nvSpPr>
          <p:cNvPr id="108" name="Freeform 107"/>
          <p:cNvSpPr/>
          <p:nvPr/>
        </p:nvSpPr>
        <p:spPr>
          <a:xfrm>
            <a:off x="6553201" y="3484965"/>
            <a:ext cx="1007941" cy="106649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713444"/>
              <a:gd name="connsiteY0" fmla="*/ 593974 h 699682"/>
              <a:gd name="connsiteX1" fmla="*/ 201565 w 713444"/>
              <a:gd name="connsiteY1" fmla="*/ 494689 h 699682"/>
              <a:gd name="connsiteX2" fmla="*/ 263478 w 713444"/>
              <a:gd name="connsiteY2" fmla="*/ 976 h 699682"/>
              <a:gd name="connsiteX3" fmla="*/ 306341 w 713444"/>
              <a:gd name="connsiteY3" fmla="*/ 637565 h 699682"/>
              <a:gd name="connsiteX4" fmla="*/ 500016 w 713444"/>
              <a:gd name="connsiteY4" fmla="*/ 580414 h 699682"/>
              <a:gd name="connsiteX5" fmla="*/ 713444 w 713444"/>
              <a:gd name="connsiteY5" fmla="*/ 587654 h 699682"/>
              <a:gd name="connsiteX0" fmla="*/ 0 w 1528672"/>
              <a:gd name="connsiteY0" fmla="*/ 807645 h 807645"/>
              <a:gd name="connsiteX1" fmla="*/ 1016793 w 1528672"/>
              <a:gd name="connsiteY1" fmla="*/ 494775 h 807645"/>
              <a:gd name="connsiteX2" fmla="*/ 1078706 w 1528672"/>
              <a:gd name="connsiteY2" fmla="*/ 1062 h 807645"/>
              <a:gd name="connsiteX3" fmla="*/ 1121569 w 1528672"/>
              <a:gd name="connsiteY3" fmla="*/ 637651 h 807645"/>
              <a:gd name="connsiteX4" fmla="*/ 1315244 w 1528672"/>
              <a:gd name="connsiteY4" fmla="*/ 580500 h 807645"/>
              <a:gd name="connsiteX5" fmla="*/ 1528672 w 1528672"/>
              <a:gd name="connsiteY5" fmla="*/ 587740 h 807645"/>
              <a:gd name="connsiteX0" fmla="*/ 0 w 1528672"/>
              <a:gd name="connsiteY0" fmla="*/ 807645 h 809074"/>
              <a:gd name="connsiteX1" fmla="*/ 1016793 w 1528672"/>
              <a:gd name="connsiteY1" fmla="*/ 494775 h 809074"/>
              <a:gd name="connsiteX2" fmla="*/ 1078706 w 1528672"/>
              <a:gd name="connsiteY2" fmla="*/ 1062 h 809074"/>
              <a:gd name="connsiteX3" fmla="*/ 1121569 w 1528672"/>
              <a:gd name="connsiteY3" fmla="*/ 637651 h 809074"/>
              <a:gd name="connsiteX4" fmla="*/ 1315244 w 1528672"/>
              <a:gd name="connsiteY4" fmla="*/ 580500 h 809074"/>
              <a:gd name="connsiteX5" fmla="*/ 1528672 w 1528672"/>
              <a:gd name="connsiteY5" fmla="*/ 587740 h 809074"/>
              <a:gd name="connsiteX0" fmla="*/ 0 w 1528672"/>
              <a:gd name="connsiteY0" fmla="*/ 807544 h 807544"/>
              <a:gd name="connsiteX1" fmla="*/ 933736 w 1528672"/>
              <a:gd name="connsiteY1" fmla="*/ 551169 h 807544"/>
              <a:gd name="connsiteX2" fmla="*/ 1016793 w 1528672"/>
              <a:gd name="connsiteY2" fmla="*/ 494674 h 807544"/>
              <a:gd name="connsiteX3" fmla="*/ 1078706 w 1528672"/>
              <a:gd name="connsiteY3" fmla="*/ 961 h 807544"/>
              <a:gd name="connsiteX4" fmla="*/ 1121569 w 1528672"/>
              <a:gd name="connsiteY4" fmla="*/ 637550 h 807544"/>
              <a:gd name="connsiteX5" fmla="*/ 1315244 w 1528672"/>
              <a:gd name="connsiteY5" fmla="*/ 580399 h 807544"/>
              <a:gd name="connsiteX6" fmla="*/ 1528672 w 1528672"/>
              <a:gd name="connsiteY6" fmla="*/ 587639 h 807544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7 h 807557"/>
              <a:gd name="connsiteX1" fmla="*/ 815244 w 1528672"/>
              <a:gd name="connsiteY1" fmla="*/ 587383 h 807557"/>
              <a:gd name="connsiteX2" fmla="*/ 1016793 w 1528672"/>
              <a:gd name="connsiteY2" fmla="*/ 494687 h 807557"/>
              <a:gd name="connsiteX3" fmla="*/ 1078706 w 1528672"/>
              <a:gd name="connsiteY3" fmla="*/ 974 h 807557"/>
              <a:gd name="connsiteX4" fmla="*/ 1121569 w 1528672"/>
              <a:gd name="connsiteY4" fmla="*/ 637563 h 807557"/>
              <a:gd name="connsiteX5" fmla="*/ 1315244 w 1528672"/>
              <a:gd name="connsiteY5" fmla="*/ 580412 h 807557"/>
              <a:gd name="connsiteX6" fmla="*/ 1528672 w 1528672"/>
              <a:gd name="connsiteY6" fmla="*/ 587652 h 807557"/>
              <a:gd name="connsiteX0" fmla="*/ 0 w 1528672"/>
              <a:gd name="connsiteY0" fmla="*/ 807557 h 810696"/>
              <a:gd name="connsiteX1" fmla="*/ 815244 w 1528672"/>
              <a:gd name="connsiteY1" fmla="*/ 587383 h 810696"/>
              <a:gd name="connsiteX2" fmla="*/ 1016793 w 1528672"/>
              <a:gd name="connsiteY2" fmla="*/ 494687 h 810696"/>
              <a:gd name="connsiteX3" fmla="*/ 1078706 w 1528672"/>
              <a:gd name="connsiteY3" fmla="*/ 974 h 810696"/>
              <a:gd name="connsiteX4" fmla="*/ 1121569 w 1528672"/>
              <a:gd name="connsiteY4" fmla="*/ 637563 h 810696"/>
              <a:gd name="connsiteX5" fmla="*/ 1315244 w 1528672"/>
              <a:gd name="connsiteY5" fmla="*/ 580412 h 810696"/>
              <a:gd name="connsiteX6" fmla="*/ 1528672 w 1528672"/>
              <a:gd name="connsiteY6" fmla="*/ 587652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1810580 w 2623541"/>
              <a:gd name="connsiteY6" fmla="*/ 663405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2009646 w 2633021"/>
              <a:gd name="connsiteY7" fmla="*/ 717706 h 810696"/>
              <a:gd name="connsiteX8" fmla="*/ 2633021 w 2633021"/>
              <a:gd name="connsiteY8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299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02965 w 2633021"/>
              <a:gd name="connsiteY7" fmla="*/ 572901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93484 w 2633021"/>
              <a:gd name="connsiteY7" fmla="*/ 64168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2009646 w 2633021"/>
              <a:gd name="connsiteY9" fmla="*/ 717679 h 810669"/>
              <a:gd name="connsiteX10" fmla="*/ 2633021 w 2633021"/>
              <a:gd name="connsiteY10" fmla="*/ 801211 h 81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3021" h="810669">
                <a:moveTo>
                  <a:pt x="0" y="807530"/>
                </a:moveTo>
                <a:cubicBezTo>
                  <a:pt x="153257" y="805937"/>
                  <a:pt x="472399" y="858646"/>
                  <a:pt x="815244" y="587356"/>
                </a:cubicBezTo>
                <a:cubicBezTo>
                  <a:pt x="984710" y="535211"/>
                  <a:pt x="953924" y="594205"/>
                  <a:pt x="997834" y="496470"/>
                </a:cubicBezTo>
                <a:cubicBezTo>
                  <a:pt x="1041744" y="398735"/>
                  <a:pt x="1058084" y="-22564"/>
                  <a:pt x="1078706" y="947"/>
                </a:cubicBezTo>
                <a:cubicBezTo>
                  <a:pt x="1099329" y="24458"/>
                  <a:pt x="1092415" y="547298"/>
                  <a:pt x="1121569" y="637536"/>
                </a:cubicBezTo>
                <a:cubicBezTo>
                  <a:pt x="1150723" y="727774"/>
                  <a:pt x="1209889" y="554659"/>
                  <a:pt x="1253629" y="542374"/>
                </a:cubicBezTo>
                <a:cubicBezTo>
                  <a:pt x="1297369" y="530089"/>
                  <a:pt x="1250102" y="48008"/>
                  <a:pt x="1303429" y="8142"/>
                </a:cubicBezTo>
                <a:cubicBezTo>
                  <a:pt x="1356756" y="-31724"/>
                  <a:pt x="1361097" y="514953"/>
                  <a:pt x="1388745" y="630796"/>
                </a:cubicBezTo>
                <a:cubicBezTo>
                  <a:pt x="1416393" y="746639"/>
                  <a:pt x="1441671" y="595199"/>
                  <a:pt x="1540415" y="603646"/>
                </a:cubicBezTo>
                <a:cubicBezTo>
                  <a:pt x="1639159" y="612093"/>
                  <a:pt x="1848873" y="685054"/>
                  <a:pt x="2009646" y="717679"/>
                </a:cubicBezTo>
                <a:cubicBezTo>
                  <a:pt x="2312222" y="794304"/>
                  <a:pt x="2587584" y="795134"/>
                  <a:pt x="2633021" y="801211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6" name="Straight Connector 615"/>
          <p:cNvCxnSpPr/>
          <p:nvPr/>
        </p:nvCxnSpPr>
        <p:spPr>
          <a:xfrm flipH="1" flipV="1">
            <a:off x="4791233" y="4529931"/>
            <a:ext cx="1024956" cy="503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Freeform 608"/>
          <p:cNvSpPr/>
          <p:nvPr/>
        </p:nvSpPr>
        <p:spPr>
          <a:xfrm>
            <a:off x="5806815" y="4534570"/>
            <a:ext cx="772314" cy="550433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80222 h 205841"/>
              <a:gd name="connsiteX1" fmla="*/ 192087 w 685007"/>
              <a:gd name="connsiteY1" fmla="*/ 848 h 205841"/>
              <a:gd name="connsiteX2" fmla="*/ 296863 w 685007"/>
              <a:gd name="connsiteY2" fmla="*/ 143724 h 205841"/>
              <a:gd name="connsiteX3" fmla="*/ 490538 w 685007"/>
              <a:gd name="connsiteY3" fmla="*/ 86573 h 205841"/>
              <a:gd name="connsiteX4" fmla="*/ 685007 w 685007"/>
              <a:gd name="connsiteY4" fmla="*/ 86572 h 205841"/>
              <a:gd name="connsiteX0" fmla="*/ 0 w 685007"/>
              <a:gd name="connsiteY0" fmla="*/ 0 h 125619"/>
              <a:gd name="connsiteX1" fmla="*/ 296863 w 685007"/>
              <a:gd name="connsiteY1" fmla="*/ 63502 h 125619"/>
              <a:gd name="connsiteX2" fmla="*/ 490538 w 685007"/>
              <a:gd name="connsiteY2" fmla="*/ 6351 h 125619"/>
              <a:gd name="connsiteX3" fmla="*/ 685007 w 685007"/>
              <a:gd name="connsiteY3" fmla="*/ 6350 h 125619"/>
              <a:gd name="connsiteX0" fmla="*/ 0 w 685007"/>
              <a:gd name="connsiteY0" fmla="*/ 0 h 78660"/>
              <a:gd name="connsiteX1" fmla="*/ 211126 w 685007"/>
              <a:gd name="connsiteY1" fmla="*/ 5581 h 78660"/>
              <a:gd name="connsiteX2" fmla="*/ 490538 w 685007"/>
              <a:gd name="connsiteY2" fmla="*/ 6351 h 78660"/>
              <a:gd name="connsiteX3" fmla="*/ 685007 w 685007"/>
              <a:gd name="connsiteY3" fmla="*/ 6350 h 78660"/>
              <a:gd name="connsiteX0" fmla="*/ 0 w 685007"/>
              <a:gd name="connsiteY0" fmla="*/ 0 h 394007"/>
              <a:gd name="connsiteX1" fmla="*/ 211126 w 685007"/>
              <a:gd name="connsiteY1" fmla="*/ 5581 h 394007"/>
              <a:gd name="connsiteX2" fmla="*/ 490538 w 685007"/>
              <a:gd name="connsiteY2" fmla="*/ 6351 h 394007"/>
              <a:gd name="connsiteX3" fmla="*/ 685007 w 685007"/>
              <a:gd name="connsiteY3" fmla="*/ 6350 h 394007"/>
              <a:gd name="connsiteX0" fmla="*/ 0 w 685007"/>
              <a:gd name="connsiteY0" fmla="*/ 0 h 7423"/>
              <a:gd name="connsiteX1" fmla="*/ 211126 w 685007"/>
              <a:gd name="connsiteY1" fmla="*/ 5581 h 7423"/>
              <a:gd name="connsiteX2" fmla="*/ 685007 w 685007"/>
              <a:gd name="connsiteY2" fmla="*/ 6350 h 7423"/>
              <a:gd name="connsiteX0" fmla="*/ 0 w 10000"/>
              <a:gd name="connsiteY0" fmla="*/ 0 h 563453"/>
              <a:gd name="connsiteX1" fmla="*/ 3317 w 10000"/>
              <a:gd name="connsiteY1" fmla="*/ 563453 h 563453"/>
              <a:gd name="connsiteX2" fmla="*/ 10000 w 10000"/>
              <a:gd name="connsiteY2" fmla="*/ 8554 h 563453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6258"/>
              <a:gd name="connsiteY0" fmla="*/ 31473 h 594926"/>
              <a:gd name="connsiteX1" fmla="*/ 3317 w 16258"/>
              <a:gd name="connsiteY1" fmla="*/ 594926 h 594926"/>
              <a:gd name="connsiteX2" fmla="*/ 16258 w 16258"/>
              <a:gd name="connsiteY2" fmla="*/ 1014 h 594926"/>
              <a:gd name="connsiteX0" fmla="*/ 0 w 16258"/>
              <a:gd name="connsiteY0" fmla="*/ 30460 h 593913"/>
              <a:gd name="connsiteX1" fmla="*/ 3317 w 16258"/>
              <a:gd name="connsiteY1" fmla="*/ 593913 h 593913"/>
              <a:gd name="connsiteX2" fmla="*/ 16258 w 16258"/>
              <a:gd name="connsiteY2" fmla="*/ 1 h 593913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9" h="563622">
                <a:moveTo>
                  <a:pt x="0" y="169"/>
                </a:moveTo>
                <a:cubicBezTo>
                  <a:pt x="4032" y="-11268"/>
                  <a:pt x="2124" y="562196"/>
                  <a:pt x="3317" y="563622"/>
                </a:cubicBezTo>
                <a:cubicBezTo>
                  <a:pt x="5545" y="378656"/>
                  <a:pt x="7302" y="13255"/>
                  <a:pt x="16649" y="13600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3" name="Straight Connector 982"/>
          <p:cNvCxnSpPr/>
          <p:nvPr/>
        </p:nvCxnSpPr>
        <p:spPr>
          <a:xfrm flipH="1" flipV="1">
            <a:off x="4784695" y="2364581"/>
            <a:ext cx="1024957" cy="5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804208" y="1612021"/>
            <a:ext cx="463880" cy="92047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7" h="699675">
                <a:moveTo>
                  <a:pt x="0" y="574056"/>
                </a:moveTo>
                <a:cubicBezTo>
                  <a:pt x="81227" y="576172"/>
                  <a:pt x="149754" y="590197"/>
                  <a:pt x="192087" y="494682"/>
                </a:cubicBezTo>
                <a:cubicBezTo>
                  <a:pt x="234420" y="399168"/>
                  <a:pt x="236537" y="-22844"/>
                  <a:pt x="254000" y="969"/>
                </a:cubicBezTo>
                <a:cubicBezTo>
                  <a:pt x="271463" y="24782"/>
                  <a:pt x="297921" y="473516"/>
                  <a:pt x="296863" y="637558"/>
                </a:cubicBezTo>
                <a:cubicBezTo>
                  <a:pt x="295805" y="801600"/>
                  <a:pt x="425847" y="589932"/>
                  <a:pt x="490538" y="580407"/>
                </a:cubicBezTo>
                <a:cubicBezTo>
                  <a:pt x="555229" y="570882"/>
                  <a:pt x="555494" y="577926"/>
                  <a:pt x="685007" y="58040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553200" y="4199961"/>
            <a:ext cx="1025882" cy="350743"/>
          </a:xfrm>
          <a:custGeom>
            <a:avLst/>
            <a:gdLst>
              <a:gd name="connsiteX0" fmla="*/ 0 w 719137"/>
              <a:gd name="connsiteY0" fmla="*/ 506325 h 512112"/>
              <a:gd name="connsiteX1" fmla="*/ 142875 w 719137"/>
              <a:gd name="connsiteY1" fmla="*/ 477750 h 512112"/>
              <a:gd name="connsiteX2" fmla="*/ 214312 w 719137"/>
              <a:gd name="connsiteY2" fmla="*/ 244388 h 512112"/>
              <a:gd name="connsiteX3" fmla="*/ 376237 w 719137"/>
              <a:gd name="connsiteY3" fmla="*/ 6263 h 512112"/>
              <a:gd name="connsiteX4" fmla="*/ 719137 w 719137"/>
              <a:gd name="connsiteY4" fmla="*/ 511088 h 512112"/>
              <a:gd name="connsiteX0" fmla="*/ 0 w 719137"/>
              <a:gd name="connsiteY0" fmla="*/ 500121 h 520253"/>
              <a:gd name="connsiteX1" fmla="*/ 142875 w 719137"/>
              <a:gd name="connsiteY1" fmla="*/ 471546 h 520253"/>
              <a:gd name="connsiteX2" fmla="*/ 376237 w 719137"/>
              <a:gd name="connsiteY2" fmla="*/ 59 h 520253"/>
              <a:gd name="connsiteX3" fmla="*/ 719137 w 719137"/>
              <a:gd name="connsiteY3" fmla="*/ 504884 h 520253"/>
              <a:gd name="connsiteX0" fmla="*/ 0 w 719137"/>
              <a:gd name="connsiteY0" fmla="*/ 500437 h 505200"/>
              <a:gd name="connsiteX1" fmla="*/ 152400 w 719137"/>
              <a:gd name="connsiteY1" fmla="*/ 424237 h 505200"/>
              <a:gd name="connsiteX2" fmla="*/ 376237 w 719137"/>
              <a:gd name="connsiteY2" fmla="*/ 375 h 505200"/>
              <a:gd name="connsiteX3" fmla="*/ 719137 w 719137"/>
              <a:gd name="connsiteY3" fmla="*/ 505200 h 505200"/>
              <a:gd name="connsiteX0" fmla="*/ 0 w 719137"/>
              <a:gd name="connsiteY0" fmla="*/ 495680 h 500443"/>
              <a:gd name="connsiteX1" fmla="*/ 152400 w 719137"/>
              <a:gd name="connsiteY1" fmla="*/ 419480 h 500443"/>
              <a:gd name="connsiteX2" fmla="*/ 409575 w 719137"/>
              <a:gd name="connsiteY2" fmla="*/ 380 h 500443"/>
              <a:gd name="connsiteX3" fmla="*/ 719137 w 719137"/>
              <a:gd name="connsiteY3" fmla="*/ 500443 h 500443"/>
              <a:gd name="connsiteX0" fmla="*/ 0 w 719137"/>
              <a:gd name="connsiteY0" fmla="*/ 495680 h 501470"/>
              <a:gd name="connsiteX1" fmla="*/ 152400 w 719137"/>
              <a:gd name="connsiteY1" fmla="*/ 419480 h 501470"/>
              <a:gd name="connsiteX2" fmla="*/ 409575 w 719137"/>
              <a:gd name="connsiteY2" fmla="*/ 380 h 501470"/>
              <a:gd name="connsiteX3" fmla="*/ 719137 w 719137"/>
              <a:gd name="connsiteY3" fmla="*/ 500443 h 501470"/>
              <a:gd name="connsiteX0" fmla="*/ 0 w 719137"/>
              <a:gd name="connsiteY0" fmla="*/ 495680 h 501470"/>
              <a:gd name="connsiteX1" fmla="*/ 152400 w 719137"/>
              <a:gd name="connsiteY1" fmla="*/ 419480 h 501470"/>
              <a:gd name="connsiteX2" fmla="*/ 376238 w 719137"/>
              <a:gd name="connsiteY2" fmla="*/ 380 h 501470"/>
              <a:gd name="connsiteX3" fmla="*/ 719137 w 719137"/>
              <a:gd name="connsiteY3" fmla="*/ 500443 h 501470"/>
              <a:gd name="connsiteX0" fmla="*/ 0 w 719137"/>
              <a:gd name="connsiteY0" fmla="*/ 495344 h 501099"/>
              <a:gd name="connsiteX1" fmla="*/ 152400 w 719137"/>
              <a:gd name="connsiteY1" fmla="*/ 419144 h 501099"/>
              <a:gd name="connsiteX2" fmla="*/ 376238 w 719137"/>
              <a:gd name="connsiteY2" fmla="*/ 44 h 501099"/>
              <a:gd name="connsiteX3" fmla="*/ 719137 w 719137"/>
              <a:gd name="connsiteY3" fmla="*/ 500107 h 501099"/>
              <a:gd name="connsiteX0" fmla="*/ 0 w 719137"/>
              <a:gd name="connsiteY0" fmla="*/ 501758 h 507513"/>
              <a:gd name="connsiteX1" fmla="*/ 152400 w 719137"/>
              <a:gd name="connsiteY1" fmla="*/ 425558 h 507513"/>
              <a:gd name="connsiteX2" fmla="*/ 237189 w 719137"/>
              <a:gd name="connsiteY2" fmla="*/ 235398 h 507513"/>
              <a:gd name="connsiteX3" fmla="*/ 376238 w 719137"/>
              <a:gd name="connsiteY3" fmla="*/ 6458 h 507513"/>
              <a:gd name="connsiteX4" fmla="*/ 719137 w 719137"/>
              <a:gd name="connsiteY4" fmla="*/ 506521 h 507513"/>
              <a:gd name="connsiteX0" fmla="*/ 0 w 719137"/>
              <a:gd name="connsiteY0" fmla="*/ 537941 h 543870"/>
              <a:gd name="connsiteX1" fmla="*/ 152400 w 719137"/>
              <a:gd name="connsiteY1" fmla="*/ 461741 h 543870"/>
              <a:gd name="connsiteX2" fmla="*/ 214480 w 719137"/>
              <a:gd name="connsiteY2" fmla="*/ 74547 h 543870"/>
              <a:gd name="connsiteX3" fmla="*/ 376238 w 719137"/>
              <a:gd name="connsiteY3" fmla="*/ 42641 h 543870"/>
              <a:gd name="connsiteX4" fmla="*/ 719137 w 719137"/>
              <a:gd name="connsiteY4" fmla="*/ 542704 h 543870"/>
              <a:gd name="connsiteX0" fmla="*/ 0 w 719137"/>
              <a:gd name="connsiteY0" fmla="*/ 531762 h 537692"/>
              <a:gd name="connsiteX1" fmla="*/ 152400 w 719137"/>
              <a:gd name="connsiteY1" fmla="*/ 455562 h 537692"/>
              <a:gd name="connsiteX2" fmla="*/ 214480 w 719137"/>
              <a:gd name="connsiteY2" fmla="*/ 68368 h 537692"/>
              <a:gd name="connsiteX3" fmla="*/ 376238 w 719137"/>
              <a:gd name="connsiteY3" fmla="*/ 36462 h 537692"/>
              <a:gd name="connsiteX4" fmla="*/ 719137 w 719137"/>
              <a:gd name="connsiteY4" fmla="*/ 536525 h 537692"/>
              <a:gd name="connsiteX0" fmla="*/ 0 w 719137"/>
              <a:gd name="connsiteY0" fmla="*/ 531762 h 537692"/>
              <a:gd name="connsiteX1" fmla="*/ 152400 w 719137"/>
              <a:gd name="connsiteY1" fmla="*/ 455562 h 537692"/>
              <a:gd name="connsiteX2" fmla="*/ 214480 w 719137"/>
              <a:gd name="connsiteY2" fmla="*/ 68368 h 537692"/>
              <a:gd name="connsiteX3" fmla="*/ 376238 w 719137"/>
              <a:gd name="connsiteY3" fmla="*/ 36462 h 537692"/>
              <a:gd name="connsiteX4" fmla="*/ 719137 w 719137"/>
              <a:gd name="connsiteY4" fmla="*/ 536525 h 537692"/>
              <a:gd name="connsiteX0" fmla="*/ 0 w 719137"/>
              <a:gd name="connsiteY0" fmla="*/ 531762 h 537692"/>
              <a:gd name="connsiteX1" fmla="*/ 152400 w 719137"/>
              <a:gd name="connsiteY1" fmla="*/ 455562 h 537692"/>
              <a:gd name="connsiteX2" fmla="*/ 214480 w 719137"/>
              <a:gd name="connsiteY2" fmla="*/ 68368 h 537692"/>
              <a:gd name="connsiteX3" fmla="*/ 376238 w 719137"/>
              <a:gd name="connsiteY3" fmla="*/ 36462 h 537692"/>
              <a:gd name="connsiteX4" fmla="*/ 719137 w 719137"/>
              <a:gd name="connsiteY4" fmla="*/ 536525 h 537692"/>
              <a:gd name="connsiteX0" fmla="*/ 0 w 719137"/>
              <a:gd name="connsiteY0" fmla="*/ 546080 h 552024"/>
              <a:gd name="connsiteX1" fmla="*/ 152400 w 719137"/>
              <a:gd name="connsiteY1" fmla="*/ 469880 h 552024"/>
              <a:gd name="connsiteX2" fmla="*/ 291440 w 719137"/>
              <a:gd name="connsiteY2" fmla="*/ 47501 h 552024"/>
              <a:gd name="connsiteX3" fmla="*/ 376238 w 719137"/>
              <a:gd name="connsiteY3" fmla="*/ 50780 h 552024"/>
              <a:gd name="connsiteX4" fmla="*/ 719137 w 719137"/>
              <a:gd name="connsiteY4" fmla="*/ 550843 h 552024"/>
              <a:gd name="connsiteX0" fmla="*/ 0 w 719137"/>
              <a:gd name="connsiteY0" fmla="*/ 519250 h 525394"/>
              <a:gd name="connsiteX1" fmla="*/ 152400 w 719137"/>
              <a:gd name="connsiteY1" fmla="*/ 443050 h 525394"/>
              <a:gd name="connsiteX2" fmla="*/ 291440 w 719137"/>
              <a:gd name="connsiteY2" fmla="*/ 20671 h 525394"/>
              <a:gd name="connsiteX3" fmla="*/ 458245 w 719137"/>
              <a:gd name="connsiteY3" fmla="*/ 90801 h 525394"/>
              <a:gd name="connsiteX4" fmla="*/ 719137 w 719137"/>
              <a:gd name="connsiteY4" fmla="*/ 524013 h 525394"/>
              <a:gd name="connsiteX0" fmla="*/ 0 w 719137"/>
              <a:gd name="connsiteY0" fmla="*/ 514539 h 520592"/>
              <a:gd name="connsiteX1" fmla="*/ 152400 w 719137"/>
              <a:gd name="connsiteY1" fmla="*/ 438339 h 520592"/>
              <a:gd name="connsiteX2" fmla="*/ 291440 w 719137"/>
              <a:gd name="connsiteY2" fmla="*/ 15960 h 520592"/>
              <a:gd name="connsiteX3" fmla="*/ 458245 w 719137"/>
              <a:gd name="connsiteY3" fmla="*/ 86090 h 520592"/>
              <a:gd name="connsiteX4" fmla="*/ 719137 w 719137"/>
              <a:gd name="connsiteY4" fmla="*/ 519302 h 520592"/>
              <a:gd name="connsiteX0" fmla="*/ 0 w 719137"/>
              <a:gd name="connsiteY0" fmla="*/ 507402 h 513760"/>
              <a:gd name="connsiteX1" fmla="*/ 152400 w 719137"/>
              <a:gd name="connsiteY1" fmla="*/ 431202 h 513760"/>
              <a:gd name="connsiteX2" fmla="*/ 291440 w 719137"/>
              <a:gd name="connsiteY2" fmla="*/ 8823 h 513760"/>
              <a:gd name="connsiteX3" fmla="*/ 450675 w 719137"/>
              <a:gd name="connsiteY3" fmla="*/ 159878 h 513760"/>
              <a:gd name="connsiteX4" fmla="*/ 719137 w 719137"/>
              <a:gd name="connsiteY4" fmla="*/ 512165 h 513760"/>
              <a:gd name="connsiteX0" fmla="*/ 0 w 719137"/>
              <a:gd name="connsiteY0" fmla="*/ 511032 h 517698"/>
              <a:gd name="connsiteX1" fmla="*/ 152400 w 719137"/>
              <a:gd name="connsiteY1" fmla="*/ 434832 h 517698"/>
              <a:gd name="connsiteX2" fmla="*/ 291440 w 719137"/>
              <a:gd name="connsiteY2" fmla="*/ 12453 h 517698"/>
              <a:gd name="connsiteX3" fmla="*/ 450675 w 719137"/>
              <a:gd name="connsiteY3" fmla="*/ 163508 h 517698"/>
              <a:gd name="connsiteX4" fmla="*/ 719137 w 719137"/>
              <a:gd name="connsiteY4" fmla="*/ 515795 h 517698"/>
              <a:gd name="connsiteX0" fmla="*/ 0 w 719137"/>
              <a:gd name="connsiteY0" fmla="*/ 507573 h 513946"/>
              <a:gd name="connsiteX1" fmla="*/ 152400 w 719137"/>
              <a:gd name="connsiteY1" fmla="*/ 431373 h 513946"/>
              <a:gd name="connsiteX2" fmla="*/ 291440 w 719137"/>
              <a:gd name="connsiteY2" fmla="*/ 8994 h 513946"/>
              <a:gd name="connsiteX3" fmla="*/ 450675 w 719137"/>
              <a:gd name="connsiteY3" fmla="*/ 160049 h 513946"/>
              <a:gd name="connsiteX4" fmla="*/ 719137 w 719137"/>
              <a:gd name="connsiteY4" fmla="*/ 512336 h 513946"/>
              <a:gd name="connsiteX0" fmla="*/ 0 w 719137"/>
              <a:gd name="connsiteY0" fmla="*/ 509826 h 516049"/>
              <a:gd name="connsiteX1" fmla="*/ 152400 w 719137"/>
              <a:gd name="connsiteY1" fmla="*/ 433626 h 516049"/>
              <a:gd name="connsiteX2" fmla="*/ 291440 w 719137"/>
              <a:gd name="connsiteY2" fmla="*/ 11247 h 516049"/>
              <a:gd name="connsiteX3" fmla="*/ 441844 w 719137"/>
              <a:gd name="connsiteY3" fmla="*/ 127118 h 516049"/>
              <a:gd name="connsiteX4" fmla="*/ 719137 w 719137"/>
              <a:gd name="connsiteY4" fmla="*/ 514589 h 516049"/>
              <a:gd name="connsiteX0" fmla="*/ 0 w 719137"/>
              <a:gd name="connsiteY0" fmla="*/ 513484 h 519873"/>
              <a:gd name="connsiteX1" fmla="*/ 152400 w 719137"/>
              <a:gd name="connsiteY1" fmla="*/ 437284 h 519873"/>
              <a:gd name="connsiteX2" fmla="*/ 291440 w 719137"/>
              <a:gd name="connsiteY2" fmla="*/ 14905 h 519873"/>
              <a:gd name="connsiteX3" fmla="*/ 441844 w 719137"/>
              <a:gd name="connsiteY3" fmla="*/ 130776 h 519873"/>
              <a:gd name="connsiteX4" fmla="*/ 719137 w 719137"/>
              <a:gd name="connsiteY4" fmla="*/ 518247 h 519873"/>
              <a:gd name="connsiteX0" fmla="*/ 0 w 719137"/>
              <a:gd name="connsiteY0" fmla="*/ 513485 h 518249"/>
              <a:gd name="connsiteX1" fmla="*/ 152400 w 719137"/>
              <a:gd name="connsiteY1" fmla="*/ 437285 h 518249"/>
              <a:gd name="connsiteX2" fmla="*/ 291440 w 719137"/>
              <a:gd name="connsiteY2" fmla="*/ 14906 h 518249"/>
              <a:gd name="connsiteX3" fmla="*/ 441844 w 719137"/>
              <a:gd name="connsiteY3" fmla="*/ 130777 h 518249"/>
              <a:gd name="connsiteX4" fmla="*/ 719137 w 719137"/>
              <a:gd name="connsiteY4" fmla="*/ 518248 h 5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7" h="518249">
                <a:moveTo>
                  <a:pt x="0" y="513485"/>
                </a:moveTo>
                <a:cubicBezTo>
                  <a:pt x="53578" y="521025"/>
                  <a:pt x="103827" y="520381"/>
                  <a:pt x="152400" y="437285"/>
                </a:cubicBezTo>
                <a:cubicBezTo>
                  <a:pt x="200973" y="354189"/>
                  <a:pt x="199883" y="60128"/>
                  <a:pt x="291440" y="14906"/>
                </a:cubicBezTo>
                <a:cubicBezTo>
                  <a:pt x="343886" y="-30314"/>
                  <a:pt x="394532" y="32812"/>
                  <a:pt x="441844" y="130777"/>
                </a:cubicBezTo>
                <a:cubicBezTo>
                  <a:pt x="489156" y="228742"/>
                  <a:pt x="600960" y="474866"/>
                  <a:pt x="719137" y="518248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553200" y="3484929"/>
            <a:ext cx="1025882" cy="1066532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713444"/>
              <a:gd name="connsiteY0" fmla="*/ 593974 h 699682"/>
              <a:gd name="connsiteX1" fmla="*/ 201565 w 713444"/>
              <a:gd name="connsiteY1" fmla="*/ 494689 h 699682"/>
              <a:gd name="connsiteX2" fmla="*/ 263478 w 713444"/>
              <a:gd name="connsiteY2" fmla="*/ 976 h 699682"/>
              <a:gd name="connsiteX3" fmla="*/ 306341 w 713444"/>
              <a:gd name="connsiteY3" fmla="*/ 637565 h 699682"/>
              <a:gd name="connsiteX4" fmla="*/ 500016 w 713444"/>
              <a:gd name="connsiteY4" fmla="*/ 580414 h 699682"/>
              <a:gd name="connsiteX5" fmla="*/ 713444 w 713444"/>
              <a:gd name="connsiteY5" fmla="*/ 587654 h 699682"/>
              <a:gd name="connsiteX0" fmla="*/ 0 w 1528672"/>
              <a:gd name="connsiteY0" fmla="*/ 807645 h 807645"/>
              <a:gd name="connsiteX1" fmla="*/ 1016793 w 1528672"/>
              <a:gd name="connsiteY1" fmla="*/ 494775 h 807645"/>
              <a:gd name="connsiteX2" fmla="*/ 1078706 w 1528672"/>
              <a:gd name="connsiteY2" fmla="*/ 1062 h 807645"/>
              <a:gd name="connsiteX3" fmla="*/ 1121569 w 1528672"/>
              <a:gd name="connsiteY3" fmla="*/ 637651 h 807645"/>
              <a:gd name="connsiteX4" fmla="*/ 1315244 w 1528672"/>
              <a:gd name="connsiteY4" fmla="*/ 580500 h 807645"/>
              <a:gd name="connsiteX5" fmla="*/ 1528672 w 1528672"/>
              <a:gd name="connsiteY5" fmla="*/ 587740 h 807645"/>
              <a:gd name="connsiteX0" fmla="*/ 0 w 1528672"/>
              <a:gd name="connsiteY0" fmla="*/ 807645 h 809074"/>
              <a:gd name="connsiteX1" fmla="*/ 1016793 w 1528672"/>
              <a:gd name="connsiteY1" fmla="*/ 494775 h 809074"/>
              <a:gd name="connsiteX2" fmla="*/ 1078706 w 1528672"/>
              <a:gd name="connsiteY2" fmla="*/ 1062 h 809074"/>
              <a:gd name="connsiteX3" fmla="*/ 1121569 w 1528672"/>
              <a:gd name="connsiteY3" fmla="*/ 637651 h 809074"/>
              <a:gd name="connsiteX4" fmla="*/ 1315244 w 1528672"/>
              <a:gd name="connsiteY4" fmla="*/ 580500 h 809074"/>
              <a:gd name="connsiteX5" fmla="*/ 1528672 w 1528672"/>
              <a:gd name="connsiteY5" fmla="*/ 587740 h 809074"/>
              <a:gd name="connsiteX0" fmla="*/ 0 w 1528672"/>
              <a:gd name="connsiteY0" fmla="*/ 807544 h 807544"/>
              <a:gd name="connsiteX1" fmla="*/ 933736 w 1528672"/>
              <a:gd name="connsiteY1" fmla="*/ 551169 h 807544"/>
              <a:gd name="connsiteX2" fmla="*/ 1016793 w 1528672"/>
              <a:gd name="connsiteY2" fmla="*/ 494674 h 807544"/>
              <a:gd name="connsiteX3" fmla="*/ 1078706 w 1528672"/>
              <a:gd name="connsiteY3" fmla="*/ 961 h 807544"/>
              <a:gd name="connsiteX4" fmla="*/ 1121569 w 1528672"/>
              <a:gd name="connsiteY4" fmla="*/ 637550 h 807544"/>
              <a:gd name="connsiteX5" fmla="*/ 1315244 w 1528672"/>
              <a:gd name="connsiteY5" fmla="*/ 580399 h 807544"/>
              <a:gd name="connsiteX6" fmla="*/ 1528672 w 1528672"/>
              <a:gd name="connsiteY6" fmla="*/ 587639 h 807544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7 h 807557"/>
              <a:gd name="connsiteX1" fmla="*/ 815244 w 1528672"/>
              <a:gd name="connsiteY1" fmla="*/ 587383 h 807557"/>
              <a:gd name="connsiteX2" fmla="*/ 1016793 w 1528672"/>
              <a:gd name="connsiteY2" fmla="*/ 494687 h 807557"/>
              <a:gd name="connsiteX3" fmla="*/ 1078706 w 1528672"/>
              <a:gd name="connsiteY3" fmla="*/ 974 h 807557"/>
              <a:gd name="connsiteX4" fmla="*/ 1121569 w 1528672"/>
              <a:gd name="connsiteY4" fmla="*/ 637563 h 807557"/>
              <a:gd name="connsiteX5" fmla="*/ 1315244 w 1528672"/>
              <a:gd name="connsiteY5" fmla="*/ 580412 h 807557"/>
              <a:gd name="connsiteX6" fmla="*/ 1528672 w 1528672"/>
              <a:gd name="connsiteY6" fmla="*/ 587652 h 807557"/>
              <a:gd name="connsiteX0" fmla="*/ 0 w 1528672"/>
              <a:gd name="connsiteY0" fmla="*/ 807557 h 810696"/>
              <a:gd name="connsiteX1" fmla="*/ 815244 w 1528672"/>
              <a:gd name="connsiteY1" fmla="*/ 587383 h 810696"/>
              <a:gd name="connsiteX2" fmla="*/ 1016793 w 1528672"/>
              <a:gd name="connsiteY2" fmla="*/ 494687 h 810696"/>
              <a:gd name="connsiteX3" fmla="*/ 1078706 w 1528672"/>
              <a:gd name="connsiteY3" fmla="*/ 974 h 810696"/>
              <a:gd name="connsiteX4" fmla="*/ 1121569 w 1528672"/>
              <a:gd name="connsiteY4" fmla="*/ 637563 h 810696"/>
              <a:gd name="connsiteX5" fmla="*/ 1315244 w 1528672"/>
              <a:gd name="connsiteY5" fmla="*/ 580412 h 810696"/>
              <a:gd name="connsiteX6" fmla="*/ 1528672 w 1528672"/>
              <a:gd name="connsiteY6" fmla="*/ 587652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1810580 w 2623541"/>
              <a:gd name="connsiteY6" fmla="*/ 663405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021" h="810696">
                <a:moveTo>
                  <a:pt x="0" y="807557"/>
                </a:moveTo>
                <a:cubicBezTo>
                  <a:pt x="153257" y="805964"/>
                  <a:pt x="472399" y="858673"/>
                  <a:pt x="815244" y="587383"/>
                </a:cubicBezTo>
                <a:cubicBezTo>
                  <a:pt x="984710" y="535238"/>
                  <a:pt x="972883" y="592422"/>
                  <a:pt x="1016793" y="494687"/>
                </a:cubicBezTo>
                <a:cubicBezTo>
                  <a:pt x="1060703" y="396952"/>
                  <a:pt x="1061243" y="-22839"/>
                  <a:pt x="1078706" y="974"/>
                </a:cubicBezTo>
                <a:cubicBezTo>
                  <a:pt x="1096169" y="24787"/>
                  <a:pt x="1081356" y="545213"/>
                  <a:pt x="1121569" y="637563"/>
                </a:cubicBezTo>
                <a:cubicBezTo>
                  <a:pt x="1161782" y="729913"/>
                  <a:pt x="1205149" y="550765"/>
                  <a:pt x="1319984" y="555072"/>
                </a:cubicBezTo>
                <a:cubicBezTo>
                  <a:pt x="1434819" y="559379"/>
                  <a:pt x="1792386" y="675472"/>
                  <a:pt x="2009646" y="717706"/>
                </a:cubicBezTo>
                <a:cubicBezTo>
                  <a:pt x="2440193" y="825102"/>
                  <a:pt x="2587584" y="795161"/>
                  <a:pt x="2633021" y="801238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1764505" y="5772090"/>
            <a:ext cx="3608410" cy="400110"/>
            <a:chOff x="240505" y="5772090"/>
            <a:chExt cx="3608410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426247" y="5772090"/>
              <a:ext cx="342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low threshold calcium channel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5" y="5788823"/>
              <a:ext cx="242901" cy="3713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00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4" grpId="0" animBg="1"/>
      <p:bldP spid="124" grpId="1" animBg="1"/>
      <p:bldP spid="125" grpId="0" animBg="1"/>
      <p:bldP spid="1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07377" y="3962401"/>
            <a:ext cx="896812" cy="938885"/>
            <a:chOff x="1783377" y="3962400"/>
            <a:chExt cx="896812" cy="938885"/>
          </a:xfrm>
        </p:grpSpPr>
        <p:grpSp>
          <p:nvGrpSpPr>
            <p:cNvPr id="3" name="Group 2"/>
            <p:cNvGrpSpPr/>
            <p:nvPr/>
          </p:nvGrpSpPr>
          <p:grpSpPr>
            <a:xfrm>
              <a:off x="1783377" y="3962400"/>
              <a:ext cx="896812" cy="842961"/>
              <a:chOff x="1783377" y="3962400"/>
              <a:chExt cx="896812" cy="84296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377" y="3962400"/>
                <a:ext cx="896812" cy="842961"/>
              </a:xfrm>
              <a:prstGeom prst="rect">
                <a:avLst/>
              </a:prstGeom>
            </p:spPr>
          </p:pic>
          <p:sp>
            <p:nvSpPr>
              <p:cNvPr id="554" name="TextBox 553"/>
              <p:cNvSpPr txBox="1"/>
              <p:nvPr/>
            </p:nvSpPr>
            <p:spPr>
              <a:xfrm>
                <a:off x="2010902" y="4149641"/>
                <a:ext cx="49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6" name="Picture 6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470500" y="514495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4" name="Group 983"/>
          <p:cNvGrpSpPr/>
          <p:nvPr/>
        </p:nvGrpSpPr>
        <p:grpSpPr>
          <a:xfrm>
            <a:off x="4714876" y="1758890"/>
            <a:ext cx="1150571" cy="616010"/>
            <a:chOff x="4343400" y="1586621"/>
            <a:chExt cx="1150571" cy="616010"/>
          </a:xfrm>
        </p:grpSpPr>
        <p:sp>
          <p:nvSpPr>
            <p:cNvPr id="613" name="TextBox 612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resting</a:t>
              </a: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potential</a:t>
              </a: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724401" y="4489390"/>
            <a:ext cx="1150571" cy="616010"/>
            <a:chOff x="4343400" y="1586621"/>
            <a:chExt cx="1150571" cy="616010"/>
          </a:xfrm>
        </p:grpSpPr>
        <p:sp>
          <p:nvSpPr>
            <p:cNvPr id="618" name="TextBox 617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resting</a:t>
              </a:r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potential</a:t>
              </a:r>
            </a:p>
          </p:txBody>
        </p:sp>
      </p:grpSp>
      <p:sp>
        <p:nvSpPr>
          <p:cNvPr id="568" name="TextBox 567"/>
          <p:cNvSpPr txBox="1"/>
          <p:nvPr/>
        </p:nvSpPr>
        <p:spPr>
          <a:xfrm>
            <a:off x="6128934" y="990600"/>
            <a:ext cx="18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action potential</a:t>
            </a:r>
          </a:p>
        </p:txBody>
      </p:sp>
      <p:sp>
        <p:nvSpPr>
          <p:cNvPr id="620" name="Freeform 619"/>
          <p:cNvSpPr/>
          <p:nvPr/>
        </p:nvSpPr>
        <p:spPr>
          <a:xfrm>
            <a:off x="5984082" y="1217774"/>
            <a:ext cx="223837" cy="347317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211931 w 213539"/>
              <a:gd name="connsiteY0" fmla="*/ 70108 h 282038"/>
              <a:gd name="connsiteX1" fmla="*/ 0 w 213539"/>
              <a:gd name="connsiteY1" fmla="*/ 282038 h 282038"/>
              <a:gd name="connsiteX0" fmla="*/ 211931 w 211931"/>
              <a:gd name="connsiteY0" fmla="*/ 46601 h 258531"/>
              <a:gd name="connsiteX1" fmla="*/ 0 w 211931"/>
              <a:gd name="connsiteY1" fmla="*/ 258531 h 258531"/>
              <a:gd name="connsiteX0" fmla="*/ 264318 w 264318"/>
              <a:gd name="connsiteY0" fmla="*/ 64822 h 233890"/>
              <a:gd name="connsiteX1" fmla="*/ 0 w 264318"/>
              <a:gd name="connsiteY1" fmla="*/ 233890 h 233890"/>
              <a:gd name="connsiteX0" fmla="*/ 264318 w 264318"/>
              <a:gd name="connsiteY0" fmla="*/ 20842 h 189910"/>
              <a:gd name="connsiteX1" fmla="*/ 0 w 264318"/>
              <a:gd name="connsiteY1" fmla="*/ 189910 h 189910"/>
              <a:gd name="connsiteX0" fmla="*/ 223837 w 223837"/>
              <a:gd name="connsiteY0" fmla="*/ 6799 h 347317"/>
              <a:gd name="connsiteX1" fmla="*/ 0 w 223837"/>
              <a:gd name="connsiteY1" fmla="*/ 347317 h 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37" h="347317">
                <a:moveTo>
                  <a:pt x="223837" y="6799"/>
                </a:moveTo>
                <a:cubicBezTo>
                  <a:pt x="31750" y="-38445"/>
                  <a:pt x="123032" y="149672"/>
                  <a:pt x="0" y="347317"/>
                </a:cubicBezTo>
              </a:path>
            </a:pathLst>
          </a:cu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/>
          <p:cNvSpPr txBox="1"/>
          <p:nvPr/>
        </p:nvSpPr>
        <p:spPr>
          <a:xfrm>
            <a:off x="5806441" y="5364480"/>
            <a:ext cx="25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postsynaptic potential</a:t>
            </a:r>
          </a:p>
        </p:txBody>
      </p:sp>
      <p:sp>
        <p:nvSpPr>
          <p:cNvPr id="624" name="Freeform 623"/>
          <p:cNvSpPr/>
          <p:nvPr/>
        </p:nvSpPr>
        <p:spPr>
          <a:xfrm>
            <a:off x="5638801" y="5142673"/>
            <a:ext cx="345649" cy="456731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649" h="456731">
                <a:moveTo>
                  <a:pt x="221824" y="453233"/>
                </a:moveTo>
                <a:cubicBezTo>
                  <a:pt x="-220295" y="492921"/>
                  <a:pt x="93237" y="185737"/>
                  <a:pt x="345649" y="0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5334001" y="2895601"/>
            <a:ext cx="1914967" cy="557157"/>
            <a:chOff x="3962400" y="2971800"/>
            <a:chExt cx="1914967" cy="557157"/>
          </a:xfrm>
        </p:grpSpPr>
        <p:sp>
          <p:nvSpPr>
            <p:cNvPr id="153" name="TextBox 152"/>
            <p:cNvSpPr txBox="1"/>
            <p:nvPr/>
          </p:nvSpPr>
          <p:spPr>
            <a:xfrm>
              <a:off x="3962400" y="2971800"/>
              <a:ext cx="1868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action potential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725098" y="3222059"/>
              <a:ext cx="152269" cy="30689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  <a:gd name="connsiteX0" fmla="*/ 85480 w 209305"/>
                <a:gd name="connsiteY0" fmla="*/ 453233 h 453233"/>
                <a:gd name="connsiteX1" fmla="*/ 209305 w 209305"/>
                <a:gd name="connsiteY1" fmla="*/ 0 h 453233"/>
                <a:gd name="connsiteX0" fmla="*/ 220532 w 220532"/>
                <a:gd name="connsiteY0" fmla="*/ 334171 h 334171"/>
                <a:gd name="connsiteX1" fmla="*/ 113376 w 220532"/>
                <a:gd name="connsiteY1" fmla="*/ 0 h 334171"/>
                <a:gd name="connsiteX0" fmla="*/ 128578 w 128578"/>
                <a:gd name="connsiteY0" fmla="*/ 334171 h 334171"/>
                <a:gd name="connsiteX1" fmla="*/ 21422 w 128578"/>
                <a:gd name="connsiteY1" fmla="*/ 0 h 334171"/>
                <a:gd name="connsiteX0" fmla="*/ 115836 w 115836"/>
                <a:gd name="connsiteY0" fmla="*/ 334171 h 334171"/>
                <a:gd name="connsiteX1" fmla="*/ 8680 w 115836"/>
                <a:gd name="connsiteY1" fmla="*/ 0 h 334171"/>
                <a:gd name="connsiteX0" fmla="*/ 93365 w 93365"/>
                <a:gd name="connsiteY0" fmla="*/ 374652 h 374652"/>
                <a:gd name="connsiteX1" fmla="*/ 10022 w 93365"/>
                <a:gd name="connsiteY1" fmla="*/ 0 h 374652"/>
                <a:gd name="connsiteX0" fmla="*/ 92945 w 92948"/>
                <a:gd name="connsiteY0" fmla="*/ 374652 h 374652"/>
                <a:gd name="connsiteX1" fmla="*/ 9602 w 92948"/>
                <a:gd name="connsiteY1" fmla="*/ 0 h 374652"/>
                <a:gd name="connsiteX0" fmla="*/ 0 w 180975"/>
                <a:gd name="connsiteY0" fmla="*/ 122239 h 122239"/>
                <a:gd name="connsiteX1" fmla="*/ 180975 w 180975"/>
                <a:gd name="connsiteY1" fmla="*/ 0 h 122239"/>
                <a:gd name="connsiteX0" fmla="*/ 0 w 180975"/>
                <a:gd name="connsiteY0" fmla="*/ 254272 h 254272"/>
                <a:gd name="connsiteX1" fmla="*/ 180975 w 180975"/>
                <a:gd name="connsiteY1" fmla="*/ 132033 h 254272"/>
                <a:gd name="connsiteX0" fmla="*/ 0 w 185737"/>
                <a:gd name="connsiteY0" fmla="*/ 190552 h 190552"/>
                <a:gd name="connsiteX1" fmla="*/ 185737 w 185737"/>
                <a:gd name="connsiteY1" fmla="*/ 158800 h 190552"/>
                <a:gd name="connsiteX0" fmla="*/ 0 w 297656"/>
                <a:gd name="connsiteY0" fmla="*/ 193679 h 193679"/>
                <a:gd name="connsiteX1" fmla="*/ 297656 w 297656"/>
                <a:gd name="connsiteY1" fmla="*/ 157164 h 193679"/>
                <a:gd name="connsiteX0" fmla="*/ 0 w 343376"/>
                <a:gd name="connsiteY0" fmla="*/ 80610 h 280315"/>
                <a:gd name="connsiteX1" fmla="*/ 343376 w 343376"/>
                <a:gd name="connsiteY1" fmla="*/ 280315 h 280315"/>
                <a:gd name="connsiteX0" fmla="*/ 0 w 343376"/>
                <a:gd name="connsiteY0" fmla="*/ 63734 h 263439"/>
                <a:gd name="connsiteX1" fmla="*/ 343376 w 343376"/>
                <a:gd name="connsiteY1" fmla="*/ 263439 h 263439"/>
                <a:gd name="connsiteX0" fmla="*/ 30844 w 55431"/>
                <a:gd name="connsiteY0" fmla="*/ 42285 h 339621"/>
                <a:gd name="connsiteX1" fmla="*/ 40845 w 55431"/>
                <a:gd name="connsiteY1" fmla="*/ 339621 h 339621"/>
                <a:gd name="connsiteX0" fmla="*/ 0 w 128726"/>
                <a:gd name="connsiteY0" fmla="*/ 24738 h 322074"/>
                <a:gd name="connsiteX1" fmla="*/ 10001 w 128726"/>
                <a:gd name="connsiteY1" fmla="*/ 322074 h 322074"/>
                <a:gd name="connsiteX0" fmla="*/ 0 w 142329"/>
                <a:gd name="connsiteY0" fmla="*/ 39 h 297375"/>
                <a:gd name="connsiteX1" fmla="*/ 10001 w 142329"/>
                <a:gd name="connsiteY1" fmla="*/ 297375 h 297375"/>
                <a:gd name="connsiteX0" fmla="*/ 35242 w 152269"/>
                <a:gd name="connsiteY0" fmla="*/ 37 h 306898"/>
                <a:gd name="connsiteX1" fmla="*/ 0 w 152269"/>
                <a:gd name="connsiteY1" fmla="*/ 306898 h 30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269" h="306898">
                  <a:moveTo>
                    <a:pt x="35242" y="37"/>
                  </a:moveTo>
                  <a:cubicBezTo>
                    <a:pt x="172720" y="-3137"/>
                    <a:pt x="221457" y="199743"/>
                    <a:pt x="0" y="306898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601" y="3358986"/>
            <a:ext cx="1656031" cy="974721"/>
            <a:chOff x="3657600" y="3358985"/>
            <a:chExt cx="1656031" cy="974721"/>
          </a:xfrm>
        </p:grpSpPr>
        <p:sp>
          <p:nvSpPr>
            <p:cNvPr id="155" name="Freeform 154"/>
            <p:cNvSpPr/>
            <p:nvPr/>
          </p:nvSpPr>
          <p:spPr>
            <a:xfrm>
              <a:off x="4705350" y="3931968"/>
              <a:ext cx="562133" cy="40173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  <a:gd name="connsiteX0" fmla="*/ 85480 w 209305"/>
                <a:gd name="connsiteY0" fmla="*/ 453233 h 453233"/>
                <a:gd name="connsiteX1" fmla="*/ 209305 w 209305"/>
                <a:gd name="connsiteY1" fmla="*/ 0 h 453233"/>
                <a:gd name="connsiteX0" fmla="*/ 220532 w 220532"/>
                <a:gd name="connsiteY0" fmla="*/ 334171 h 334171"/>
                <a:gd name="connsiteX1" fmla="*/ 113376 w 220532"/>
                <a:gd name="connsiteY1" fmla="*/ 0 h 334171"/>
                <a:gd name="connsiteX0" fmla="*/ 128578 w 128578"/>
                <a:gd name="connsiteY0" fmla="*/ 334171 h 334171"/>
                <a:gd name="connsiteX1" fmla="*/ 21422 w 128578"/>
                <a:gd name="connsiteY1" fmla="*/ 0 h 334171"/>
                <a:gd name="connsiteX0" fmla="*/ 115836 w 115836"/>
                <a:gd name="connsiteY0" fmla="*/ 334171 h 334171"/>
                <a:gd name="connsiteX1" fmla="*/ 8680 w 115836"/>
                <a:gd name="connsiteY1" fmla="*/ 0 h 334171"/>
                <a:gd name="connsiteX0" fmla="*/ 93365 w 93365"/>
                <a:gd name="connsiteY0" fmla="*/ 374652 h 374652"/>
                <a:gd name="connsiteX1" fmla="*/ 10022 w 93365"/>
                <a:gd name="connsiteY1" fmla="*/ 0 h 374652"/>
                <a:gd name="connsiteX0" fmla="*/ 92945 w 92948"/>
                <a:gd name="connsiteY0" fmla="*/ 374652 h 374652"/>
                <a:gd name="connsiteX1" fmla="*/ 9602 w 92948"/>
                <a:gd name="connsiteY1" fmla="*/ 0 h 374652"/>
                <a:gd name="connsiteX0" fmla="*/ 0 w 471489"/>
                <a:gd name="connsiteY0" fmla="*/ 23795 h 294300"/>
                <a:gd name="connsiteX1" fmla="*/ 471489 w 471489"/>
                <a:gd name="connsiteY1" fmla="*/ 223024 h 294300"/>
                <a:gd name="connsiteX0" fmla="*/ 129 w 471618"/>
                <a:gd name="connsiteY0" fmla="*/ 0 h 291022"/>
                <a:gd name="connsiteX1" fmla="*/ 471618 w 471618"/>
                <a:gd name="connsiteY1" fmla="*/ 199229 h 291022"/>
                <a:gd name="connsiteX0" fmla="*/ 81 w 733507"/>
                <a:gd name="connsiteY0" fmla="*/ 0 h 357350"/>
                <a:gd name="connsiteX1" fmla="*/ 733507 w 733507"/>
                <a:gd name="connsiteY1" fmla="*/ 275429 h 357350"/>
                <a:gd name="connsiteX0" fmla="*/ 107 w 562083"/>
                <a:gd name="connsiteY0" fmla="*/ 0 h 268782"/>
                <a:gd name="connsiteX1" fmla="*/ 562083 w 562083"/>
                <a:gd name="connsiteY1" fmla="*/ 173035 h 268782"/>
                <a:gd name="connsiteX0" fmla="*/ 157 w 562133"/>
                <a:gd name="connsiteY0" fmla="*/ 0 h 173306"/>
                <a:gd name="connsiteX1" fmla="*/ 562133 w 562133"/>
                <a:gd name="connsiteY1" fmla="*/ 173035 h 173306"/>
                <a:gd name="connsiteX0" fmla="*/ 149 w 581175"/>
                <a:gd name="connsiteY0" fmla="*/ 0 h 411261"/>
                <a:gd name="connsiteX1" fmla="*/ 581175 w 581175"/>
                <a:gd name="connsiteY1" fmla="*/ 411160 h 411261"/>
                <a:gd name="connsiteX0" fmla="*/ 157 w 562133"/>
                <a:gd name="connsiteY0" fmla="*/ 0 h 401738"/>
                <a:gd name="connsiteX1" fmla="*/ 562133 w 562133"/>
                <a:gd name="connsiteY1" fmla="*/ 401635 h 40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133" h="401738">
                  <a:moveTo>
                    <a:pt x="157" y="0"/>
                  </a:moveTo>
                  <a:cubicBezTo>
                    <a:pt x="-8574" y="44450"/>
                    <a:pt x="347822" y="408778"/>
                    <a:pt x="562133" y="401635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3657600" y="3358985"/>
              <a:ext cx="1656031" cy="603415"/>
              <a:chOff x="6611467" y="2162645"/>
              <a:chExt cx="1656031" cy="603415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6611467" y="2162645"/>
                <a:ext cx="16560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low threshold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6638045" y="2365950"/>
                <a:ext cx="1602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calcium spike</a:t>
                </a:r>
              </a:p>
            </p:txBody>
          </p:sp>
        </p:grpSp>
      </p:grpSp>
      <p:sp>
        <p:nvSpPr>
          <p:cNvPr id="108" name="Freeform 107"/>
          <p:cNvSpPr/>
          <p:nvPr/>
        </p:nvSpPr>
        <p:spPr>
          <a:xfrm>
            <a:off x="6553201" y="3484965"/>
            <a:ext cx="1007941" cy="106649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713444"/>
              <a:gd name="connsiteY0" fmla="*/ 593974 h 699682"/>
              <a:gd name="connsiteX1" fmla="*/ 201565 w 713444"/>
              <a:gd name="connsiteY1" fmla="*/ 494689 h 699682"/>
              <a:gd name="connsiteX2" fmla="*/ 263478 w 713444"/>
              <a:gd name="connsiteY2" fmla="*/ 976 h 699682"/>
              <a:gd name="connsiteX3" fmla="*/ 306341 w 713444"/>
              <a:gd name="connsiteY3" fmla="*/ 637565 h 699682"/>
              <a:gd name="connsiteX4" fmla="*/ 500016 w 713444"/>
              <a:gd name="connsiteY4" fmla="*/ 580414 h 699682"/>
              <a:gd name="connsiteX5" fmla="*/ 713444 w 713444"/>
              <a:gd name="connsiteY5" fmla="*/ 587654 h 699682"/>
              <a:gd name="connsiteX0" fmla="*/ 0 w 1528672"/>
              <a:gd name="connsiteY0" fmla="*/ 807645 h 807645"/>
              <a:gd name="connsiteX1" fmla="*/ 1016793 w 1528672"/>
              <a:gd name="connsiteY1" fmla="*/ 494775 h 807645"/>
              <a:gd name="connsiteX2" fmla="*/ 1078706 w 1528672"/>
              <a:gd name="connsiteY2" fmla="*/ 1062 h 807645"/>
              <a:gd name="connsiteX3" fmla="*/ 1121569 w 1528672"/>
              <a:gd name="connsiteY3" fmla="*/ 637651 h 807645"/>
              <a:gd name="connsiteX4" fmla="*/ 1315244 w 1528672"/>
              <a:gd name="connsiteY4" fmla="*/ 580500 h 807645"/>
              <a:gd name="connsiteX5" fmla="*/ 1528672 w 1528672"/>
              <a:gd name="connsiteY5" fmla="*/ 587740 h 807645"/>
              <a:gd name="connsiteX0" fmla="*/ 0 w 1528672"/>
              <a:gd name="connsiteY0" fmla="*/ 807645 h 809074"/>
              <a:gd name="connsiteX1" fmla="*/ 1016793 w 1528672"/>
              <a:gd name="connsiteY1" fmla="*/ 494775 h 809074"/>
              <a:gd name="connsiteX2" fmla="*/ 1078706 w 1528672"/>
              <a:gd name="connsiteY2" fmla="*/ 1062 h 809074"/>
              <a:gd name="connsiteX3" fmla="*/ 1121569 w 1528672"/>
              <a:gd name="connsiteY3" fmla="*/ 637651 h 809074"/>
              <a:gd name="connsiteX4" fmla="*/ 1315244 w 1528672"/>
              <a:gd name="connsiteY4" fmla="*/ 580500 h 809074"/>
              <a:gd name="connsiteX5" fmla="*/ 1528672 w 1528672"/>
              <a:gd name="connsiteY5" fmla="*/ 587740 h 809074"/>
              <a:gd name="connsiteX0" fmla="*/ 0 w 1528672"/>
              <a:gd name="connsiteY0" fmla="*/ 807544 h 807544"/>
              <a:gd name="connsiteX1" fmla="*/ 933736 w 1528672"/>
              <a:gd name="connsiteY1" fmla="*/ 551169 h 807544"/>
              <a:gd name="connsiteX2" fmla="*/ 1016793 w 1528672"/>
              <a:gd name="connsiteY2" fmla="*/ 494674 h 807544"/>
              <a:gd name="connsiteX3" fmla="*/ 1078706 w 1528672"/>
              <a:gd name="connsiteY3" fmla="*/ 961 h 807544"/>
              <a:gd name="connsiteX4" fmla="*/ 1121569 w 1528672"/>
              <a:gd name="connsiteY4" fmla="*/ 637550 h 807544"/>
              <a:gd name="connsiteX5" fmla="*/ 1315244 w 1528672"/>
              <a:gd name="connsiteY5" fmla="*/ 580399 h 807544"/>
              <a:gd name="connsiteX6" fmla="*/ 1528672 w 1528672"/>
              <a:gd name="connsiteY6" fmla="*/ 587639 h 807544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7 h 807557"/>
              <a:gd name="connsiteX1" fmla="*/ 815244 w 1528672"/>
              <a:gd name="connsiteY1" fmla="*/ 587383 h 807557"/>
              <a:gd name="connsiteX2" fmla="*/ 1016793 w 1528672"/>
              <a:gd name="connsiteY2" fmla="*/ 494687 h 807557"/>
              <a:gd name="connsiteX3" fmla="*/ 1078706 w 1528672"/>
              <a:gd name="connsiteY3" fmla="*/ 974 h 807557"/>
              <a:gd name="connsiteX4" fmla="*/ 1121569 w 1528672"/>
              <a:gd name="connsiteY4" fmla="*/ 637563 h 807557"/>
              <a:gd name="connsiteX5" fmla="*/ 1315244 w 1528672"/>
              <a:gd name="connsiteY5" fmla="*/ 580412 h 807557"/>
              <a:gd name="connsiteX6" fmla="*/ 1528672 w 1528672"/>
              <a:gd name="connsiteY6" fmla="*/ 587652 h 807557"/>
              <a:gd name="connsiteX0" fmla="*/ 0 w 1528672"/>
              <a:gd name="connsiteY0" fmla="*/ 807557 h 810696"/>
              <a:gd name="connsiteX1" fmla="*/ 815244 w 1528672"/>
              <a:gd name="connsiteY1" fmla="*/ 587383 h 810696"/>
              <a:gd name="connsiteX2" fmla="*/ 1016793 w 1528672"/>
              <a:gd name="connsiteY2" fmla="*/ 494687 h 810696"/>
              <a:gd name="connsiteX3" fmla="*/ 1078706 w 1528672"/>
              <a:gd name="connsiteY3" fmla="*/ 974 h 810696"/>
              <a:gd name="connsiteX4" fmla="*/ 1121569 w 1528672"/>
              <a:gd name="connsiteY4" fmla="*/ 637563 h 810696"/>
              <a:gd name="connsiteX5" fmla="*/ 1315244 w 1528672"/>
              <a:gd name="connsiteY5" fmla="*/ 580412 h 810696"/>
              <a:gd name="connsiteX6" fmla="*/ 1528672 w 1528672"/>
              <a:gd name="connsiteY6" fmla="*/ 587652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1810580 w 2623541"/>
              <a:gd name="connsiteY6" fmla="*/ 663405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2009646 w 2633021"/>
              <a:gd name="connsiteY7" fmla="*/ 717706 h 810696"/>
              <a:gd name="connsiteX8" fmla="*/ 2633021 w 2633021"/>
              <a:gd name="connsiteY8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299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02965 w 2633021"/>
              <a:gd name="connsiteY7" fmla="*/ 572901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93484 w 2633021"/>
              <a:gd name="connsiteY7" fmla="*/ 64168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2009646 w 2633021"/>
              <a:gd name="connsiteY9" fmla="*/ 717679 h 810669"/>
              <a:gd name="connsiteX10" fmla="*/ 2633021 w 2633021"/>
              <a:gd name="connsiteY10" fmla="*/ 801211 h 81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3021" h="810669">
                <a:moveTo>
                  <a:pt x="0" y="807530"/>
                </a:moveTo>
                <a:cubicBezTo>
                  <a:pt x="153257" y="805937"/>
                  <a:pt x="472399" y="858646"/>
                  <a:pt x="815244" y="587356"/>
                </a:cubicBezTo>
                <a:cubicBezTo>
                  <a:pt x="984710" y="535211"/>
                  <a:pt x="953924" y="594205"/>
                  <a:pt x="997834" y="496470"/>
                </a:cubicBezTo>
                <a:cubicBezTo>
                  <a:pt x="1041744" y="398735"/>
                  <a:pt x="1058084" y="-22564"/>
                  <a:pt x="1078706" y="947"/>
                </a:cubicBezTo>
                <a:cubicBezTo>
                  <a:pt x="1099329" y="24458"/>
                  <a:pt x="1092415" y="547298"/>
                  <a:pt x="1121569" y="637536"/>
                </a:cubicBezTo>
                <a:cubicBezTo>
                  <a:pt x="1150723" y="727774"/>
                  <a:pt x="1209889" y="554659"/>
                  <a:pt x="1253629" y="542374"/>
                </a:cubicBezTo>
                <a:cubicBezTo>
                  <a:pt x="1297369" y="530089"/>
                  <a:pt x="1250102" y="48008"/>
                  <a:pt x="1303429" y="8142"/>
                </a:cubicBezTo>
                <a:cubicBezTo>
                  <a:pt x="1356756" y="-31724"/>
                  <a:pt x="1361097" y="514953"/>
                  <a:pt x="1388745" y="630796"/>
                </a:cubicBezTo>
                <a:cubicBezTo>
                  <a:pt x="1416393" y="746639"/>
                  <a:pt x="1441671" y="595199"/>
                  <a:pt x="1540415" y="603646"/>
                </a:cubicBezTo>
                <a:cubicBezTo>
                  <a:pt x="1639159" y="612093"/>
                  <a:pt x="1848873" y="685054"/>
                  <a:pt x="2009646" y="717679"/>
                </a:cubicBezTo>
                <a:cubicBezTo>
                  <a:pt x="2312222" y="794304"/>
                  <a:pt x="2587584" y="795134"/>
                  <a:pt x="2633021" y="801211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6" name="Straight Connector 615"/>
          <p:cNvCxnSpPr/>
          <p:nvPr/>
        </p:nvCxnSpPr>
        <p:spPr>
          <a:xfrm flipH="1" flipV="1">
            <a:off x="4791233" y="4529931"/>
            <a:ext cx="1024956" cy="503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Freeform 608"/>
          <p:cNvSpPr/>
          <p:nvPr/>
        </p:nvSpPr>
        <p:spPr>
          <a:xfrm>
            <a:off x="5806815" y="4534570"/>
            <a:ext cx="772314" cy="550433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80222 h 205841"/>
              <a:gd name="connsiteX1" fmla="*/ 192087 w 685007"/>
              <a:gd name="connsiteY1" fmla="*/ 848 h 205841"/>
              <a:gd name="connsiteX2" fmla="*/ 296863 w 685007"/>
              <a:gd name="connsiteY2" fmla="*/ 143724 h 205841"/>
              <a:gd name="connsiteX3" fmla="*/ 490538 w 685007"/>
              <a:gd name="connsiteY3" fmla="*/ 86573 h 205841"/>
              <a:gd name="connsiteX4" fmla="*/ 685007 w 685007"/>
              <a:gd name="connsiteY4" fmla="*/ 86572 h 205841"/>
              <a:gd name="connsiteX0" fmla="*/ 0 w 685007"/>
              <a:gd name="connsiteY0" fmla="*/ 0 h 125619"/>
              <a:gd name="connsiteX1" fmla="*/ 296863 w 685007"/>
              <a:gd name="connsiteY1" fmla="*/ 63502 h 125619"/>
              <a:gd name="connsiteX2" fmla="*/ 490538 w 685007"/>
              <a:gd name="connsiteY2" fmla="*/ 6351 h 125619"/>
              <a:gd name="connsiteX3" fmla="*/ 685007 w 685007"/>
              <a:gd name="connsiteY3" fmla="*/ 6350 h 125619"/>
              <a:gd name="connsiteX0" fmla="*/ 0 w 685007"/>
              <a:gd name="connsiteY0" fmla="*/ 0 h 78660"/>
              <a:gd name="connsiteX1" fmla="*/ 211126 w 685007"/>
              <a:gd name="connsiteY1" fmla="*/ 5581 h 78660"/>
              <a:gd name="connsiteX2" fmla="*/ 490538 w 685007"/>
              <a:gd name="connsiteY2" fmla="*/ 6351 h 78660"/>
              <a:gd name="connsiteX3" fmla="*/ 685007 w 685007"/>
              <a:gd name="connsiteY3" fmla="*/ 6350 h 78660"/>
              <a:gd name="connsiteX0" fmla="*/ 0 w 685007"/>
              <a:gd name="connsiteY0" fmla="*/ 0 h 394007"/>
              <a:gd name="connsiteX1" fmla="*/ 211126 w 685007"/>
              <a:gd name="connsiteY1" fmla="*/ 5581 h 394007"/>
              <a:gd name="connsiteX2" fmla="*/ 490538 w 685007"/>
              <a:gd name="connsiteY2" fmla="*/ 6351 h 394007"/>
              <a:gd name="connsiteX3" fmla="*/ 685007 w 685007"/>
              <a:gd name="connsiteY3" fmla="*/ 6350 h 394007"/>
              <a:gd name="connsiteX0" fmla="*/ 0 w 685007"/>
              <a:gd name="connsiteY0" fmla="*/ 0 h 7423"/>
              <a:gd name="connsiteX1" fmla="*/ 211126 w 685007"/>
              <a:gd name="connsiteY1" fmla="*/ 5581 h 7423"/>
              <a:gd name="connsiteX2" fmla="*/ 685007 w 685007"/>
              <a:gd name="connsiteY2" fmla="*/ 6350 h 7423"/>
              <a:gd name="connsiteX0" fmla="*/ 0 w 10000"/>
              <a:gd name="connsiteY0" fmla="*/ 0 h 563453"/>
              <a:gd name="connsiteX1" fmla="*/ 3317 w 10000"/>
              <a:gd name="connsiteY1" fmla="*/ 563453 h 563453"/>
              <a:gd name="connsiteX2" fmla="*/ 10000 w 10000"/>
              <a:gd name="connsiteY2" fmla="*/ 8554 h 563453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6258"/>
              <a:gd name="connsiteY0" fmla="*/ 31473 h 594926"/>
              <a:gd name="connsiteX1" fmla="*/ 3317 w 16258"/>
              <a:gd name="connsiteY1" fmla="*/ 594926 h 594926"/>
              <a:gd name="connsiteX2" fmla="*/ 16258 w 16258"/>
              <a:gd name="connsiteY2" fmla="*/ 1014 h 594926"/>
              <a:gd name="connsiteX0" fmla="*/ 0 w 16258"/>
              <a:gd name="connsiteY0" fmla="*/ 30460 h 593913"/>
              <a:gd name="connsiteX1" fmla="*/ 3317 w 16258"/>
              <a:gd name="connsiteY1" fmla="*/ 593913 h 593913"/>
              <a:gd name="connsiteX2" fmla="*/ 16258 w 16258"/>
              <a:gd name="connsiteY2" fmla="*/ 1 h 593913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9" h="563622">
                <a:moveTo>
                  <a:pt x="0" y="169"/>
                </a:moveTo>
                <a:cubicBezTo>
                  <a:pt x="4032" y="-11268"/>
                  <a:pt x="2124" y="562196"/>
                  <a:pt x="3317" y="563622"/>
                </a:cubicBezTo>
                <a:cubicBezTo>
                  <a:pt x="5545" y="378656"/>
                  <a:pt x="7302" y="13255"/>
                  <a:pt x="16649" y="13600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3" name="Straight Connector 982"/>
          <p:cNvCxnSpPr/>
          <p:nvPr/>
        </p:nvCxnSpPr>
        <p:spPr>
          <a:xfrm flipH="1" flipV="1">
            <a:off x="4784695" y="2364581"/>
            <a:ext cx="1024957" cy="5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804208" y="1612021"/>
            <a:ext cx="463880" cy="92047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7" h="699675">
                <a:moveTo>
                  <a:pt x="0" y="574056"/>
                </a:moveTo>
                <a:cubicBezTo>
                  <a:pt x="81227" y="576172"/>
                  <a:pt x="149754" y="590197"/>
                  <a:pt x="192087" y="494682"/>
                </a:cubicBezTo>
                <a:cubicBezTo>
                  <a:pt x="234420" y="399168"/>
                  <a:pt x="236537" y="-22844"/>
                  <a:pt x="254000" y="969"/>
                </a:cubicBezTo>
                <a:cubicBezTo>
                  <a:pt x="271463" y="24782"/>
                  <a:pt x="297921" y="473516"/>
                  <a:pt x="296863" y="637558"/>
                </a:cubicBezTo>
                <a:cubicBezTo>
                  <a:pt x="295805" y="801600"/>
                  <a:pt x="425847" y="589932"/>
                  <a:pt x="490538" y="580407"/>
                </a:cubicBezTo>
                <a:cubicBezTo>
                  <a:pt x="555229" y="570882"/>
                  <a:pt x="555494" y="577926"/>
                  <a:pt x="685007" y="58040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1764505" y="5772090"/>
            <a:ext cx="3608410" cy="400110"/>
            <a:chOff x="240505" y="5772090"/>
            <a:chExt cx="3608410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426247" y="5772090"/>
              <a:ext cx="342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low threshold calcium channel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5" y="5788823"/>
              <a:ext cx="242901" cy="3713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74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81727" y="1890517"/>
            <a:ext cx="679128" cy="1373223"/>
            <a:chOff x="850107" y="1913376"/>
            <a:chExt cx="679128" cy="1373223"/>
          </a:xfrm>
        </p:grpSpPr>
        <p:sp>
          <p:nvSpPr>
            <p:cNvPr id="110" name="Freeform 109"/>
            <p:cNvSpPr/>
            <p:nvPr/>
          </p:nvSpPr>
          <p:spPr>
            <a:xfrm>
              <a:off x="850107" y="2076448"/>
              <a:ext cx="661511" cy="1210151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  <a:gd name="connsiteX0" fmla="*/ 1048365 w 1048365"/>
                <a:gd name="connsiteY0" fmla="*/ 3144520 h 3144520"/>
                <a:gd name="connsiteX1" fmla="*/ 24745 w 1048365"/>
                <a:gd name="connsiteY1" fmla="*/ 0 h 3144520"/>
                <a:gd name="connsiteX0" fmla="*/ 622515 w 622515"/>
                <a:gd name="connsiteY0" fmla="*/ 1449070 h 1449070"/>
                <a:gd name="connsiteX1" fmla="*/ 494245 w 622515"/>
                <a:gd name="connsiteY1" fmla="*/ 0 h 1449070"/>
                <a:gd name="connsiteX0" fmla="*/ 692408 w 692408"/>
                <a:gd name="connsiteY0" fmla="*/ 1455609 h 1455609"/>
                <a:gd name="connsiteX1" fmla="*/ 564138 w 692408"/>
                <a:gd name="connsiteY1" fmla="*/ 6539 h 1455609"/>
                <a:gd name="connsiteX0" fmla="*/ 671338 w 671338"/>
                <a:gd name="connsiteY0" fmla="*/ 1398695 h 1398695"/>
                <a:gd name="connsiteX1" fmla="*/ 606568 w 671338"/>
                <a:gd name="connsiteY1" fmla="*/ 6775 h 1398695"/>
                <a:gd name="connsiteX0" fmla="*/ 323158 w 323158"/>
                <a:gd name="connsiteY0" fmla="*/ 1432058 h 1432058"/>
                <a:gd name="connsiteX1" fmla="*/ 258388 w 323158"/>
                <a:gd name="connsiteY1" fmla="*/ 40138 h 1432058"/>
                <a:gd name="connsiteX0" fmla="*/ 157260 w 790990"/>
                <a:gd name="connsiteY0" fmla="*/ 1415014 h 1415014"/>
                <a:gd name="connsiteX1" fmla="*/ 790990 w 790990"/>
                <a:gd name="connsiteY1" fmla="*/ 42144 h 1415014"/>
                <a:gd name="connsiteX0" fmla="*/ 0 w 633730"/>
                <a:gd name="connsiteY0" fmla="*/ 1394622 h 1394622"/>
                <a:gd name="connsiteX1" fmla="*/ 633730 w 633730"/>
                <a:gd name="connsiteY1" fmla="*/ 21752 h 1394622"/>
                <a:gd name="connsiteX0" fmla="*/ 0 w 773430"/>
                <a:gd name="connsiteY0" fmla="*/ 1309825 h 1309825"/>
                <a:gd name="connsiteX1" fmla="*/ 773430 w 773430"/>
                <a:gd name="connsiteY1" fmla="*/ 25855 h 1309825"/>
                <a:gd name="connsiteX0" fmla="*/ 0 w 773430"/>
                <a:gd name="connsiteY0" fmla="*/ 1283970 h 1283970"/>
                <a:gd name="connsiteX1" fmla="*/ 773430 w 773430"/>
                <a:gd name="connsiteY1" fmla="*/ 0 h 1283970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668654"/>
                <a:gd name="connsiteY0" fmla="*/ 1214913 h 1214913"/>
                <a:gd name="connsiteX1" fmla="*/ 668654 w 668654"/>
                <a:gd name="connsiteY1" fmla="*/ 0 h 1214913"/>
                <a:gd name="connsiteX0" fmla="*/ 0 w 661511"/>
                <a:gd name="connsiteY0" fmla="*/ 1210151 h 1210151"/>
                <a:gd name="connsiteX1" fmla="*/ 661511 w 661511"/>
                <a:gd name="connsiteY1" fmla="*/ 0 h 12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511" h="1210151">
                  <a:moveTo>
                    <a:pt x="0" y="1210151"/>
                  </a:moveTo>
                  <a:cubicBezTo>
                    <a:pt x="170497" y="80486"/>
                    <a:pt x="316388" y="1748"/>
                    <a:pt x="661511" y="0"/>
                  </a:cubicBezTo>
                </a:path>
              </a:pathLst>
            </a:cu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36952" y="2024224"/>
              <a:ext cx="303132" cy="8143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307377" y="3962401"/>
            <a:ext cx="896812" cy="938885"/>
            <a:chOff x="1783377" y="3962400"/>
            <a:chExt cx="896812" cy="938885"/>
          </a:xfrm>
        </p:grpSpPr>
        <p:grpSp>
          <p:nvGrpSpPr>
            <p:cNvPr id="3" name="Group 2"/>
            <p:cNvGrpSpPr/>
            <p:nvPr/>
          </p:nvGrpSpPr>
          <p:grpSpPr>
            <a:xfrm>
              <a:off x="1783377" y="3962400"/>
              <a:ext cx="896812" cy="842961"/>
              <a:chOff x="1783377" y="3962400"/>
              <a:chExt cx="896812" cy="84296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377" y="3962400"/>
                <a:ext cx="896812" cy="842961"/>
              </a:xfrm>
              <a:prstGeom prst="rect">
                <a:avLst/>
              </a:prstGeom>
            </p:spPr>
          </p:pic>
          <p:sp>
            <p:nvSpPr>
              <p:cNvPr id="554" name="TextBox 553"/>
              <p:cNvSpPr txBox="1"/>
              <p:nvPr/>
            </p:nvSpPr>
            <p:spPr>
              <a:xfrm>
                <a:off x="2010902" y="4149641"/>
                <a:ext cx="49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6" name="Picture 6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470500" y="514495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4" name="Group 983"/>
          <p:cNvGrpSpPr/>
          <p:nvPr/>
        </p:nvGrpSpPr>
        <p:grpSpPr>
          <a:xfrm>
            <a:off x="4714876" y="1758890"/>
            <a:ext cx="1150571" cy="616010"/>
            <a:chOff x="4343400" y="1586621"/>
            <a:chExt cx="1150571" cy="616010"/>
          </a:xfrm>
        </p:grpSpPr>
        <p:sp>
          <p:nvSpPr>
            <p:cNvPr id="613" name="TextBox 612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resting</a:t>
              </a: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potential</a:t>
              </a: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724401" y="4489390"/>
            <a:ext cx="1150571" cy="616010"/>
            <a:chOff x="4343400" y="1586621"/>
            <a:chExt cx="1150571" cy="616010"/>
          </a:xfrm>
        </p:grpSpPr>
        <p:sp>
          <p:nvSpPr>
            <p:cNvPr id="618" name="TextBox 617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resting</a:t>
              </a:r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potential</a:t>
              </a:r>
            </a:p>
          </p:txBody>
        </p:sp>
      </p:grpSp>
      <p:sp>
        <p:nvSpPr>
          <p:cNvPr id="568" name="TextBox 567"/>
          <p:cNvSpPr txBox="1"/>
          <p:nvPr/>
        </p:nvSpPr>
        <p:spPr>
          <a:xfrm>
            <a:off x="6128934" y="990600"/>
            <a:ext cx="18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action potential</a:t>
            </a:r>
          </a:p>
        </p:txBody>
      </p:sp>
      <p:sp>
        <p:nvSpPr>
          <p:cNvPr id="620" name="Freeform 619"/>
          <p:cNvSpPr/>
          <p:nvPr/>
        </p:nvSpPr>
        <p:spPr>
          <a:xfrm>
            <a:off x="5984082" y="1217774"/>
            <a:ext cx="223837" cy="347317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211931 w 213539"/>
              <a:gd name="connsiteY0" fmla="*/ 70108 h 282038"/>
              <a:gd name="connsiteX1" fmla="*/ 0 w 213539"/>
              <a:gd name="connsiteY1" fmla="*/ 282038 h 282038"/>
              <a:gd name="connsiteX0" fmla="*/ 211931 w 211931"/>
              <a:gd name="connsiteY0" fmla="*/ 46601 h 258531"/>
              <a:gd name="connsiteX1" fmla="*/ 0 w 211931"/>
              <a:gd name="connsiteY1" fmla="*/ 258531 h 258531"/>
              <a:gd name="connsiteX0" fmla="*/ 264318 w 264318"/>
              <a:gd name="connsiteY0" fmla="*/ 64822 h 233890"/>
              <a:gd name="connsiteX1" fmla="*/ 0 w 264318"/>
              <a:gd name="connsiteY1" fmla="*/ 233890 h 233890"/>
              <a:gd name="connsiteX0" fmla="*/ 264318 w 264318"/>
              <a:gd name="connsiteY0" fmla="*/ 20842 h 189910"/>
              <a:gd name="connsiteX1" fmla="*/ 0 w 264318"/>
              <a:gd name="connsiteY1" fmla="*/ 189910 h 189910"/>
              <a:gd name="connsiteX0" fmla="*/ 223837 w 223837"/>
              <a:gd name="connsiteY0" fmla="*/ 6799 h 347317"/>
              <a:gd name="connsiteX1" fmla="*/ 0 w 223837"/>
              <a:gd name="connsiteY1" fmla="*/ 347317 h 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37" h="347317">
                <a:moveTo>
                  <a:pt x="223837" y="6799"/>
                </a:moveTo>
                <a:cubicBezTo>
                  <a:pt x="31750" y="-38445"/>
                  <a:pt x="123032" y="149672"/>
                  <a:pt x="0" y="347317"/>
                </a:cubicBezTo>
              </a:path>
            </a:pathLst>
          </a:cu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/>
          <p:cNvSpPr txBox="1"/>
          <p:nvPr/>
        </p:nvSpPr>
        <p:spPr>
          <a:xfrm>
            <a:off x="5806441" y="5364480"/>
            <a:ext cx="25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postsynaptic potential</a:t>
            </a:r>
          </a:p>
        </p:txBody>
      </p:sp>
      <p:sp>
        <p:nvSpPr>
          <p:cNvPr id="624" name="Freeform 623"/>
          <p:cNvSpPr/>
          <p:nvPr/>
        </p:nvSpPr>
        <p:spPr>
          <a:xfrm>
            <a:off x="5638801" y="5142673"/>
            <a:ext cx="345649" cy="456731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649" h="456731">
                <a:moveTo>
                  <a:pt x="221824" y="453233"/>
                </a:moveTo>
                <a:cubicBezTo>
                  <a:pt x="-220295" y="492921"/>
                  <a:pt x="93237" y="185737"/>
                  <a:pt x="345649" y="0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45454" y="1183640"/>
            <a:ext cx="1006076" cy="3284220"/>
          </a:xfrm>
          <a:custGeom>
            <a:avLst/>
            <a:gdLst>
              <a:gd name="connsiteX0" fmla="*/ 883920 w 883920"/>
              <a:gd name="connsiteY0" fmla="*/ 3131820 h 3375665"/>
              <a:gd name="connsiteX1" fmla="*/ 449580 w 883920"/>
              <a:gd name="connsiteY1" fmla="*/ 3055620 h 3375665"/>
              <a:gd name="connsiteX2" fmla="*/ 0 w 883920"/>
              <a:gd name="connsiteY2" fmla="*/ 0 h 3375665"/>
              <a:gd name="connsiteX0" fmla="*/ 883920 w 883920"/>
              <a:gd name="connsiteY0" fmla="*/ 3131820 h 3191818"/>
              <a:gd name="connsiteX1" fmla="*/ 99060 w 883920"/>
              <a:gd name="connsiteY1" fmla="*/ 2400300 h 3191818"/>
              <a:gd name="connsiteX2" fmla="*/ 0 w 883920"/>
              <a:gd name="connsiteY2" fmla="*/ 0 h 3191818"/>
              <a:gd name="connsiteX0" fmla="*/ 883920 w 883920"/>
              <a:gd name="connsiteY0" fmla="*/ 3131820 h 3131820"/>
              <a:gd name="connsiteX1" fmla="*/ 99060 w 883920"/>
              <a:gd name="connsiteY1" fmla="*/ 2400300 h 3131820"/>
              <a:gd name="connsiteX2" fmla="*/ 0 w 883920"/>
              <a:gd name="connsiteY2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955548 w 955548"/>
              <a:gd name="connsiteY0" fmla="*/ 3131820 h 3131820"/>
              <a:gd name="connsiteX1" fmla="*/ 71628 w 955548"/>
              <a:gd name="connsiteY1" fmla="*/ 0 h 3131820"/>
              <a:gd name="connsiteX0" fmla="*/ 1011706 w 1011706"/>
              <a:gd name="connsiteY0" fmla="*/ 3284220 h 3284220"/>
              <a:gd name="connsiteX1" fmla="*/ 45236 w 1011706"/>
              <a:gd name="connsiteY1" fmla="*/ 0 h 3284220"/>
              <a:gd name="connsiteX0" fmla="*/ 1022969 w 1022969"/>
              <a:gd name="connsiteY0" fmla="*/ 3284220 h 3284220"/>
              <a:gd name="connsiteX1" fmla="*/ 56499 w 1022969"/>
              <a:gd name="connsiteY1" fmla="*/ 0 h 3284220"/>
              <a:gd name="connsiteX0" fmla="*/ 1003262 w 1003262"/>
              <a:gd name="connsiteY0" fmla="*/ 3284220 h 3284220"/>
              <a:gd name="connsiteX1" fmla="*/ 36792 w 1003262"/>
              <a:gd name="connsiteY1" fmla="*/ 0 h 3284220"/>
              <a:gd name="connsiteX0" fmla="*/ 994820 w 994820"/>
              <a:gd name="connsiteY0" fmla="*/ 3284220 h 3284220"/>
              <a:gd name="connsiteX1" fmla="*/ 28350 w 994820"/>
              <a:gd name="connsiteY1" fmla="*/ 0 h 3284220"/>
              <a:gd name="connsiteX0" fmla="*/ 1006076 w 1006076"/>
              <a:gd name="connsiteY0" fmla="*/ 3284220 h 3284220"/>
              <a:gd name="connsiteX1" fmla="*/ 39606 w 1006076"/>
              <a:gd name="connsiteY1" fmla="*/ 0 h 32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076" h="3284220">
                <a:moveTo>
                  <a:pt x="1006076" y="3284220"/>
                </a:moveTo>
                <a:cubicBezTo>
                  <a:pt x="-322027" y="3278505"/>
                  <a:pt x="51671" y="1042353"/>
                  <a:pt x="39606" y="0"/>
                </a:cubicBezTo>
              </a:path>
            </a:pathLst>
          </a:custGeom>
          <a:ln w="38100">
            <a:solidFill>
              <a:srgbClr val="006600"/>
            </a:solidFill>
            <a:tailEnd type="stealth" w="lg" len="lg"/>
          </a:ln>
          <a:scene3d>
            <a:camera prst="orthographicFront"/>
            <a:lightRig rig="threePt" dir="t"/>
          </a:scene3d>
          <a:sp3d extrusionH="76200" contourW="12700">
            <a:bevelT w="44450" h="44450"/>
            <a:bevelB w="44450" h="1143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14601" y="838200"/>
            <a:ext cx="2988741" cy="1353836"/>
            <a:chOff x="990600" y="838200"/>
            <a:chExt cx="2988741" cy="1353836"/>
          </a:xfrm>
        </p:grpSpPr>
        <p:grpSp>
          <p:nvGrpSpPr>
            <p:cNvPr id="16" name="Group 15"/>
            <p:cNvGrpSpPr/>
            <p:nvPr/>
          </p:nvGrpSpPr>
          <p:grpSpPr>
            <a:xfrm>
              <a:off x="990600" y="838200"/>
              <a:ext cx="1266693" cy="1350578"/>
              <a:chOff x="990600" y="838200"/>
              <a:chExt cx="1266693" cy="135057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sp>
            <p:nvSpPr>
              <p:cNvPr id="133" name="TextBox 132"/>
              <p:cNvSpPr txBox="1"/>
              <p:nvPr/>
            </p:nvSpPr>
            <p:spPr>
              <a:xfrm>
                <a:off x="990600" y="838200"/>
                <a:ext cx="12666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glutamate</a:t>
                </a:r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1417510" y="1174722"/>
                <a:ext cx="173898" cy="669132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40480 w 40480"/>
                  <a:gd name="connsiteY0" fmla="*/ 0 h 440532"/>
                  <a:gd name="connsiteX1" fmla="*/ 0 w 40480"/>
                  <a:gd name="connsiteY1" fmla="*/ 440532 h 440532"/>
                  <a:gd name="connsiteX0" fmla="*/ 2176 w 173898"/>
                  <a:gd name="connsiteY0" fmla="*/ 0 h 669132"/>
                  <a:gd name="connsiteX1" fmla="*/ 173628 w 173898"/>
                  <a:gd name="connsiteY1" fmla="*/ 669132 h 66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898" h="669132">
                    <a:moveTo>
                      <a:pt x="2176" y="0"/>
                    </a:moveTo>
                    <a:cubicBezTo>
                      <a:pt x="-23224" y="109537"/>
                      <a:pt x="182359" y="552450"/>
                      <a:pt x="173628" y="669132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692082" y="1211911"/>
              <a:ext cx="2287259" cy="980125"/>
              <a:chOff x="1692082" y="1211911"/>
              <a:chExt cx="2287259" cy="980125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120" name="Oval 119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1705962" y="1211911"/>
                <a:ext cx="22733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glutamate receptor</a:t>
                </a:r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1692082" y="1457616"/>
                <a:ext cx="92388" cy="462349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40480 w 40480"/>
                  <a:gd name="connsiteY0" fmla="*/ 0 h 440532"/>
                  <a:gd name="connsiteX1" fmla="*/ 0 w 40480"/>
                  <a:gd name="connsiteY1" fmla="*/ 440532 h 440532"/>
                  <a:gd name="connsiteX0" fmla="*/ 19049 w 19049"/>
                  <a:gd name="connsiteY0" fmla="*/ 0 h 492919"/>
                  <a:gd name="connsiteX1" fmla="*/ 0 w 19049"/>
                  <a:gd name="connsiteY1" fmla="*/ 492919 h 492919"/>
                  <a:gd name="connsiteX0" fmla="*/ 30955 w 30955"/>
                  <a:gd name="connsiteY0" fmla="*/ 0 h 435769"/>
                  <a:gd name="connsiteX1" fmla="*/ 0 w 30955"/>
                  <a:gd name="connsiteY1" fmla="*/ 435769 h 435769"/>
                  <a:gd name="connsiteX0" fmla="*/ 34145 w 34145"/>
                  <a:gd name="connsiteY0" fmla="*/ 0 h 435769"/>
                  <a:gd name="connsiteX1" fmla="*/ 3190 w 34145"/>
                  <a:gd name="connsiteY1" fmla="*/ 435769 h 435769"/>
                  <a:gd name="connsiteX0" fmla="*/ 41631 w 41631"/>
                  <a:gd name="connsiteY0" fmla="*/ 652 h 436421"/>
                  <a:gd name="connsiteX1" fmla="*/ 10676 w 41631"/>
                  <a:gd name="connsiteY1" fmla="*/ 436421 h 436421"/>
                  <a:gd name="connsiteX0" fmla="*/ 100092 w 100092"/>
                  <a:gd name="connsiteY0" fmla="*/ 4968 h 440737"/>
                  <a:gd name="connsiteX1" fmla="*/ 69137 w 100092"/>
                  <a:gd name="connsiteY1" fmla="*/ 440737 h 440737"/>
                  <a:gd name="connsiteX0" fmla="*/ 91042 w 91042"/>
                  <a:gd name="connsiteY0" fmla="*/ 5466 h 441235"/>
                  <a:gd name="connsiteX1" fmla="*/ 60087 w 91042"/>
                  <a:gd name="connsiteY1" fmla="*/ 441235 h 441235"/>
                  <a:gd name="connsiteX0" fmla="*/ 92388 w 92388"/>
                  <a:gd name="connsiteY0" fmla="*/ 5149 h 462349"/>
                  <a:gd name="connsiteX1" fmla="*/ 56671 w 92388"/>
                  <a:gd name="connsiteY1" fmla="*/ 462349 h 46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388" h="462349">
                    <a:moveTo>
                      <a:pt x="92388" y="5149"/>
                    </a:moveTo>
                    <a:cubicBezTo>
                      <a:pt x="-106843" y="-44857"/>
                      <a:pt x="82070" y="281373"/>
                      <a:pt x="56671" y="462349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5334001" y="2895601"/>
            <a:ext cx="1914967" cy="557157"/>
            <a:chOff x="3962400" y="2971800"/>
            <a:chExt cx="1914967" cy="557157"/>
          </a:xfrm>
        </p:grpSpPr>
        <p:sp>
          <p:nvSpPr>
            <p:cNvPr id="153" name="TextBox 152"/>
            <p:cNvSpPr txBox="1"/>
            <p:nvPr/>
          </p:nvSpPr>
          <p:spPr>
            <a:xfrm>
              <a:off x="3962400" y="2971800"/>
              <a:ext cx="1868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action potential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725098" y="3222059"/>
              <a:ext cx="152269" cy="30689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  <a:gd name="connsiteX0" fmla="*/ 85480 w 209305"/>
                <a:gd name="connsiteY0" fmla="*/ 453233 h 453233"/>
                <a:gd name="connsiteX1" fmla="*/ 209305 w 209305"/>
                <a:gd name="connsiteY1" fmla="*/ 0 h 453233"/>
                <a:gd name="connsiteX0" fmla="*/ 220532 w 220532"/>
                <a:gd name="connsiteY0" fmla="*/ 334171 h 334171"/>
                <a:gd name="connsiteX1" fmla="*/ 113376 w 220532"/>
                <a:gd name="connsiteY1" fmla="*/ 0 h 334171"/>
                <a:gd name="connsiteX0" fmla="*/ 128578 w 128578"/>
                <a:gd name="connsiteY0" fmla="*/ 334171 h 334171"/>
                <a:gd name="connsiteX1" fmla="*/ 21422 w 128578"/>
                <a:gd name="connsiteY1" fmla="*/ 0 h 334171"/>
                <a:gd name="connsiteX0" fmla="*/ 115836 w 115836"/>
                <a:gd name="connsiteY0" fmla="*/ 334171 h 334171"/>
                <a:gd name="connsiteX1" fmla="*/ 8680 w 115836"/>
                <a:gd name="connsiteY1" fmla="*/ 0 h 334171"/>
                <a:gd name="connsiteX0" fmla="*/ 93365 w 93365"/>
                <a:gd name="connsiteY0" fmla="*/ 374652 h 374652"/>
                <a:gd name="connsiteX1" fmla="*/ 10022 w 93365"/>
                <a:gd name="connsiteY1" fmla="*/ 0 h 374652"/>
                <a:gd name="connsiteX0" fmla="*/ 92945 w 92948"/>
                <a:gd name="connsiteY0" fmla="*/ 374652 h 374652"/>
                <a:gd name="connsiteX1" fmla="*/ 9602 w 92948"/>
                <a:gd name="connsiteY1" fmla="*/ 0 h 374652"/>
                <a:gd name="connsiteX0" fmla="*/ 0 w 180975"/>
                <a:gd name="connsiteY0" fmla="*/ 122239 h 122239"/>
                <a:gd name="connsiteX1" fmla="*/ 180975 w 180975"/>
                <a:gd name="connsiteY1" fmla="*/ 0 h 122239"/>
                <a:gd name="connsiteX0" fmla="*/ 0 w 180975"/>
                <a:gd name="connsiteY0" fmla="*/ 254272 h 254272"/>
                <a:gd name="connsiteX1" fmla="*/ 180975 w 180975"/>
                <a:gd name="connsiteY1" fmla="*/ 132033 h 254272"/>
                <a:gd name="connsiteX0" fmla="*/ 0 w 185737"/>
                <a:gd name="connsiteY0" fmla="*/ 190552 h 190552"/>
                <a:gd name="connsiteX1" fmla="*/ 185737 w 185737"/>
                <a:gd name="connsiteY1" fmla="*/ 158800 h 190552"/>
                <a:gd name="connsiteX0" fmla="*/ 0 w 297656"/>
                <a:gd name="connsiteY0" fmla="*/ 193679 h 193679"/>
                <a:gd name="connsiteX1" fmla="*/ 297656 w 297656"/>
                <a:gd name="connsiteY1" fmla="*/ 157164 h 193679"/>
                <a:gd name="connsiteX0" fmla="*/ 0 w 343376"/>
                <a:gd name="connsiteY0" fmla="*/ 80610 h 280315"/>
                <a:gd name="connsiteX1" fmla="*/ 343376 w 343376"/>
                <a:gd name="connsiteY1" fmla="*/ 280315 h 280315"/>
                <a:gd name="connsiteX0" fmla="*/ 0 w 343376"/>
                <a:gd name="connsiteY0" fmla="*/ 63734 h 263439"/>
                <a:gd name="connsiteX1" fmla="*/ 343376 w 343376"/>
                <a:gd name="connsiteY1" fmla="*/ 263439 h 263439"/>
                <a:gd name="connsiteX0" fmla="*/ 30844 w 55431"/>
                <a:gd name="connsiteY0" fmla="*/ 42285 h 339621"/>
                <a:gd name="connsiteX1" fmla="*/ 40845 w 55431"/>
                <a:gd name="connsiteY1" fmla="*/ 339621 h 339621"/>
                <a:gd name="connsiteX0" fmla="*/ 0 w 128726"/>
                <a:gd name="connsiteY0" fmla="*/ 24738 h 322074"/>
                <a:gd name="connsiteX1" fmla="*/ 10001 w 128726"/>
                <a:gd name="connsiteY1" fmla="*/ 322074 h 322074"/>
                <a:gd name="connsiteX0" fmla="*/ 0 w 142329"/>
                <a:gd name="connsiteY0" fmla="*/ 39 h 297375"/>
                <a:gd name="connsiteX1" fmla="*/ 10001 w 142329"/>
                <a:gd name="connsiteY1" fmla="*/ 297375 h 297375"/>
                <a:gd name="connsiteX0" fmla="*/ 35242 w 152269"/>
                <a:gd name="connsiteY0" fmla="*/ 37 h 306898"/>
                <a:gd name="connsiteX1" fmla="*/ 0 w 152269"/>
                <a:gd name="connsiteY1" fmla="*/ 306898 h 30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269" h="306898">
                  <a:moveTo>
                    <a:pt x="35242" y="37"/>
                  </a:moveTo>
                  <a:cubicBezTo>
                    <a:pt x="172720" y="-3137"/>
                    <a:pt x="221457" y="199743"/>
                    <a:pt x="0" y="306898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Freeform 154"/>
          <p:cNvSpPr/>
          <p:nvPr/>
        </p:nvSpPr>
        <p:spPr>
          <a:xfrm>
            <a:off x="6229351" y="3931968"/>
            <a:ext cx="562133" cy="401738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  <a:gd name="connsiteX0" fmla="*/ 85480 w 209305"/>
              <a:gd name="connsiteY0" fmla="*/ 453233 h 453233"/>
              <a:gd name="connsiteX1" fmla="*/ 209305 w 209305"/>
              <a:gd name="connsiteY1" fmla="*/ 0 h 453233"/>
              <a:gd name="connsiteX0" fmla="*/ 220532 w 220532"/>
              <a:gd name="connsiteY0" fmla="*/ 334171 h 334171"/>
              <a:gd name="connsiteX1" fmla="*/ 113376 w 220532"/>
              <a:gd name="connsiteY1" fmla="*/ 0 h 334171"/>
              <a:gd name="connsiteX0" fmla="*/ 128578 w 128578"/>
              <a:gd name="connsiteY0" fmla="*/ 334171 h 334171"/>
              <a:gd name="connsiteX1" fmla="*/ 21422 w 128578"/>
              <a:gd name="connsiteY1" fmla="*/ 0 h 334171"/>
              <a:gd name="connsiteX0" fmla="*/ 115836 w 115836"/>
              <a:gd name="connsiteY0" fmla="*/ 334171 h 334171"/>
              <a:gd name="connsiteX1" fmla="*/ 8680 w 115836"/>
              <a:gd name="connsiteY1" fmla="*/ 0 h 334171"/>
              <a:gd name="connsiteX0" fmla="*/ 93365 w 93365"/>
              <a:gd name="connsiteY0" fmla="*/ 374652 h 374652"/>
              <a:gd name="connsiteX1" fmla="*/ 10022 w 93365"/>
              <a:gd name="connsiteY1" fmla="*/ 0 h 374652"/>
              <a:gd name="connsiteX0" fmla="*/ 92945 w 92948"/>
              <a:gd name="connsiteY0" fmla="*/ 374652 h 374652"/>
              <a:gd name="connsiteX1" fmla="*/ 9602 w 92948"/>
              <a:gd name="connsiteY1" fmla="*/ 0 h 374652"/>
              <a:gd name="connsiteX0" fmla="*/ 0 w 471489"/>
              <a:gd name="connsiteY0" fmla="*/ 23795 h 294300"/>
              <a:gd name="connsiteX1" fmla="*/ 471489 w 471489"/>
              <a:gd name="connsiteY1" fmla="*/ 223024 h 294300"/>
              <a:gd name="connsiteX0" fmla="*/ 129 w 471618"/>
              <a:gd name="connsiteY0" fmla="*/ 0 h 291022"/>
              <a:gd name="connsiteX1" fmla="*/ 471618 w 471618"/>
              <a:gd name="connsiteY1" fmla="*/ 199229 h 291022"/>
              <a:gd name="connsiteX0" fmla="*/ 81 w 733507"/>
              <a:gd name="connsiteY0" fmla="*/ 0 h 357350"/>
              <a:gd name="connsiteX1" fmla="*/ 733507 w 733507"/>
              <a:gd name="connsiteY1" fmla="*/ 275429 h 357350"/>
              <a:gd name="connsiteX0" fmla="*/ 107 w 562083"/>
              <a:gd name="connsiteY0" fmla="*/ 0 h 268782"/>
              <a:gd name="connsiteX1" fmla="*/ 562083 w 562083"/>
              <a:gd name="connsiteY1" fmla="*/ 173035 h 268782"/>
              <a:gd name="connsiteX0" fmla="*/ 157 w 562133"/>
              <a:gd name="connsiteY0" fmla="*/ 0 h 173306"/>
              <a:gd name="connsiteX1" fmla="*/ 562133 w 562133"/>
              <a:gd name="connsiteY1" fmla="*/ 173035 h 173306"/>
              <a:gd name="connsiteX0" fmla="*/ 149 w 581175"/>
              <a:gd name="connsiteY0" fmla="*/ 0 h 411261"/>
              <a:gd name="connsiteX1" fmla="*/ 581175 w 581175"/>
              <a:gd name="connsiteY1" fmla="*/ 411160 h 411261"/>
              <a:gd name="connsiteX0" fmla="*/ 157 w 562133"/>
              <a:gd name="connsiteY0" fmla="*/ 0 h 401738"/>
              <a:gd name="connsiteX1" fmla="*/ 562133 w 562133"/>
              <a:gd name="connsiteY1" fmla="*/ 401635 h 40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33" h="401738">
                <a:moveTo>
                  <a:pt x="157" y="0"/>
                </a:moveTo>
                <a:cubicBezTo>
                  <a:pt x="-8574" y="44450"/>
                  <a:pt x="347822" y="408778"/>
                  <a:pt x="562133" y="401635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5181601" y="3358986"/>
            <a:ext cx="1656031" cy="603415"/>
            <a:chOff x="6611467" y="2162645"/>
            <a:chExt cx="1656031" cy="603415"/>
          </a:xfrm>
        </p:grpSpPr>
        <p:sp>
          <p:nvSpPr>
            <p:cNvPr id="157" name="TextBox 156"/>
            <p:cNvSpPr txBox="1"/>
            <p:nvPr/>
          </p:nvSpPr>
          <p:spPr>
            <a:xfrm>
              <a:off x="6611467" y="2162645"/>
              <a:ext cx="16560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low threshold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38045" y="2365950"/>
              <a:ext cx="1602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calcium spike</a:t>
              </a:r>
            </a:p>
          </p:txBody>
        </p:sp>
      </p:grpSp>
      <p:sp>
        <p:nvSpPr>
          <p:cNvPr id="108" name="Freeform 107"/>
          <p:cNvSpPr/>
          <p:nvPr/>
        </p:nvSpPr>
        <p:spPr>
          <a:xfrm>
            <a:off x="6555900" y="3484965"/>
            <a:ext cx="1007940" cy="106649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713444"/>
              <a:gd name="connsiteY0" fmla="*/ 593974 h 699682"/>
              <a:gd name="connsiteX1" fmla="*/ 201565 w 713444"/>
              <a:gd name="connsiteY1" fmla="*/ 494689 h 699682"/>
              <a:gd name="connsiteX2" fmla="*/ 263478 w 713444"/>
              <a:gd name="connsiteY2" fmla="*/ 976 h 699682"/>
              <a:gd name="connsiteX3" fmla="*/ 306341 w 713444"/>
              <a:gd name="connsiteY3" fmla="*/ 637565 h 699682"/>
              <a:gd name="connsiteX4" fmla="*/ 500016 w 713444"/>
              <a:gd name="connsiteY4" fmla="*/ 580414 h 699682"/>
              <a:gd name="connsiteX5" fmla="*/ 713444 w 713444"/>
              <a:gd name="connsiteY5" fmla="*/ 587654 h 699682"/>
              <a:gd name="connsiteX0" fmla="*/ 0 w 1528672"/>
              <a:gd name="connsiteY0" fmla="*/ 807645 h 807645"/>
              <a:gd name="connsiteX1" fmla="*/ 1016793 w 1528672"/>
              <a:gd name="connsiteY1" fmla="*/ 494775 h 807645"/>
              <a:gd name="connsiteX2" fmla="*/ 1078706 w 1528672"/>
              <a:gd name="connsiteY2" fmla="*/ 1062 h 807645"/>
              <a:gd name="connsiteX3" fmla="*/ 1121569 w 1528672"/>
              <a:gd name="connsiteY3" fmla="*/ 637651 h 807645"/>
              <a:gd name="connsiteX4" fmla="*/ 1315244 w 1528672"/>
              <a:gd name="connsiteY4" fmla="*/ 580500 h 807645"/>
              <a:gd name="connsiteX5" fmla="*/ 1528672 w 1528672"/>
              <a:gd name="connsiteY5" fmla="*/ 587740 h 807645"/>
              <a:gd name="connsiteX0" fmla="*/ 0 w 1528672"/>
              <a:gd name="connsiteY0" fmla="*/ 807645 h 809074"/>
              <a:gd name="connsiteX1" fmla="*/ 1016793 w 1528672"/>
              <a:gd name="connsiteY1" fmla="*/ 494775 h 809074"/>
              <a:gd name="connsiteX2" fmla="*/ 1078706 w 1528672"/>
              <a:gd name="connsiteY2" fmla="*/ 1062 h 809074"/>
              <a:gd name="connsiteX3" fmla="*/ 1121569 w 1528672"/>
              <a:gd name="connsiteY3" fmla="*/ 637651 h 809074"/>
              <a:gd name="connsiteX4" fmla="*/ 1315244 w 1528672"/>
              <a:gd name="connsiteY4" fmla="*/ 580500 h 809074"/>
              <a:gd name="connsiteX5" fmla="*/ 1528672 w 1528672"/>
              <a:gd name="connsiteY5" fmla="*/ 587740 h 809074"/>
              <a:gd name="connsiteX0" fmla="*/ 0 w 1528672"/>
              <a:gd name="connsiteY0" fmla="*/ 807544 h 807544"/>
              <a:gd name="connsiteX1" fmla="*/ 933736 w 1528672"/>
              <a:gd name="connsiteY1" fmla="*/ 551169 h 807544"/>
              <a:gd name="connsiteX2" fmla="*/ 1016793 w 1528672"/>
              <a:gd name="connsiteY2" fmla="*/ 494674 h 807544"/>
              <a:gd name="connsiteX3" fmla="*/ 1078706 w 1528672"/>
              <a:gd name="connsiteY3" fmla="*/ 961 h 807544"/>
              <a:gd name="connsiteX4" fmla="*/ 1121569 w 1528672"/>
              <a:gd name="connsiteY4" fmla="*/ 637550 h 807544"/>
              <a:gd name="connsiteX5" fmla="*/ 1315244 w 1528672"/>
              <a:gd name="connsiteY5" fmla="*/ 580399 h 807544"/>
              <a:gd name="connsiteX6" fmla="*/ 1528672 w 1528672"/>
              <a:gd name="connsiteY6" fmla="*/ 587639 h 807544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7 h 807557"/>
              <a:gd name="connsiteX1" fmla="*/ 815244 w 1528672"/>
              <a:gd name="connsiteY1" fmla="*/ 587383 h 807557"/>
              <a:gd name="connsiteX2" fmla="*/ 1016793 w 1528672"/>
              <a:gd name="connsiteY2" fmla="*/ 494687 h 807557"/>
              <a:gd name="connsiteX3" fmla="*/ 1078706 w 1528672"/>
              <a:gd name="connsiteY3" fmla="*/ 974 h 807557"/>
              <a:gd name="connsiteX4" fmla="*/ 1121569 w 1528672"/>
              <a:gd name="connsiteY4" fmla="*/ 637563 h 807557"/>
              <a:gd name="connsiteX5" fmla="*/ 1315244 w 1528672"/>
              <a:gd name="connsiteY5" fmla="*/ 580412 h 807557"/>
              <a:gd name="connsiteX6" fmla="*/ 1528672 w 1528672"/>
              <a:gd name="connsiteY6" fmla="*/ 587652 h 807557"/>
              <a:gd name="connsiteX0" fmla="*/ 0 w 1528672"/>
              <a:gd name="connsiteY0" fmla="*/ 807557 h 810696"/>
              <a:gd name="connsiteX1" fmla="*/ 815244 w 1528672"/>
              <a:gd name="connsiteY1" fmla="*/ 587383 h 810696"/>
              <a:gd name="connsiteX2" fmla="*/ 1016793 w 1528672"/>
              <a:gd name="connsiteY2" fmla="*/ 494687 h 810696"/>
              <a:gd name="connsiteX3" fmla="*/ 1078706 w 1528672"/>
              <a:gd name="connsiteY3" fmla="*/ 974 h 810696"/>
              <a:gd name="connsiteX4" fmla="*/ 1121569 w 1528672"/>
              <a:gd name="connsiteY4" fmla="*/ 637563 h 810696"/>
              <a:gd name="connsiteX5" fmla="*/ 1315244 w 1528672"/>
              <a:gd name="connsiteY5" fmla="*/ 580412 h 810696"/>
              <a:gd name="connsiteX6" fmla="*/ 1528672 w 1528672"/>
              <a:gd name="connsiteY6" fmla="*/ 587652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1810580 w 2623541"/>
              <a:gd name="connsiteY6" fmla="*/ 663405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2009646 w 2633021"/>
              <a:gd name="connsiteY7" fmla="*/ 717706 h 810696"/>
              <a:gd name="connsiteX8" fmla="*/ 2633021 w 2633021"/>
              <a:gd name="connsiteY8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299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02965 w 2633021"/>
              <a:gd name="connsiteY7" fmla="*/ 572901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93484 w 2633021"/>
              <a:gd name="connsiteY7" fmla="*/ 64168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2009646 w 2633021"/>
              <a:gd name="connsiteY9" fmla="*/ 717679 h 810669"/>
              <a:gd name="connsiteX10" fmla="*/ 2633021 w 2633021"/>
              <a:gd name="connsiteY10" fmla="*/ 801211 h 81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3021" h="810669">
                <a:moveTo>
                  <a:pt x="0" y="807530"/>
                </a:moveTo>
                <a:cubicBezTo>
                  <a:pt x="153257" y="805937"/>
                  <a:pt x="472399" y="858646"/>
                  <a:pt x="815244" y="587356"/>
                </a:cubicBezTo>
                <a:cubicBezTo>
                  <a:pt x="984710" y="535211"/>
                  <a:pt x="953924" y="594205"/>
                  <a:pt x="997834" y="496470"/>
                </a:cubicBezTo>
                <a:cubicBezTo>
                  <a:pt x="1041744" y="398735"/>
                  <a:pt x="1058084" y="-22564"/>
                  <a:pt x="1078706" y="947"/>
                </a:cubicBezTo>
                <a:cubicBezTo>
                  <a:pt x="1099329" y="24458"/>
                  <a:pt x="1092415" y="547298"/>
                  <a:pt x="1121569" y="637536"/>
                </a:cubicBezTo>
                <a:cubicBezTo>
                  <a:pt x="1150723" y="727774"/>
                  <a:pt x="1209889" y="554659"/>
                  <a:pt x="1253629" y="542374"/>
                </a:cubicBezTo>
                <a:cubicBezTo>
                  <a:pt x="1297369" y="530089"/>
                  <a:pt x="1250102" y="48008"/>
                  <a:pt x="1303429" y="8142"/>
                </a:cubicBezTo>
                <a:cubicBezTo>
                  <a:pt x="1356756" y="-31724"/>
                  <a:pt x="1361097" y="514953"/>
                  <a:pt x="1388745" y="630796"/>
                </a:cubicBezTo>
                <a:cubicBezTo>
                  <a:pt x="1416393" y="746639"/>
                  <a:pt x="1441671" y="595199"/>
                  <a:pt x="1540415" y="603646"/>
                </a:cubicBezTo>
                <a:cubicBezTo>
                  <a:pt x="1639159" y="612093"/>
                  <a:pt x="1848873" y="685054"/>
                  <a:pt x="2009646" y="717679"/>
                </a:cubicBezTo>
                <a:cubicBezTo>
                  <a:pt x="2312222" y="794304"/>
                  <a:pt x="2587584" y="795134"/>
                  <a:pt x="2633021" y="801211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6" name="Straight Connector 615"/>
          <p:cNvCxnSpPr/>
          <p:nvPr/>
        </p:nvCxnSpPr>
        <p:spPr>
          <a:xfrm flipH="1" flipV="1">
            <a:off x="4791233" y="4529931"/>
            <a:ext cx="1024956" cy="503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Freeform 608"/>
          <p:cNvSpPr/>
          <p:nvPr/>
        </p:nvSpPr>
        <p:spPr>
          <a:xfrm>
            <a:off x="5806814" y="4534570"/>
            <a:ext cx="772314" cy="550433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80222 h 205841"/>
              <a:gd name="connsiteX1" fmla="*/ 192087 w 685007"/>
              <a:gd name="connsiteY1" fmla="*/ 848 h 205841"/>
              <a:gd name="connsiteX2" fmla="*/ 296863 w 685007"/>
              <a:gd name="connsiteY2" fmla="*/ 143724 h 205841"/>
              <a:gd name="connsiteX3" fmla="*/ 490538 w 685007"/>
              <a:gd name="connsiteY3" fmla="*/ 86573 h 205841"/>
              <a:gd name="connsiteX4" fmla="*/ 685007 w 685007"/>
              <a:gd name="connsiteY4" fmla="*/ 86572 h 205841"/>
              <a:gd name="connsiteX0" fmla="*/ 0 w 685007"/>
              <a:gd name="connsiteY0" fmla="*/ 0 h 125619"/>
              <a:gd name="connsiteX1" fmla="*/ 296863 w 685007"/>
              <a:gd name="connsiteY1" fmla="*/ 63502 h 125619"/>
              <a:gd name="connsiteX2" fmla="*/ 490538 w 685007"/>
              <a:gd name="connsiteY2" fmla="*/ 6351 h 125619"/>
              <a:gd name="connsiteX3" fmla="*/ 685007 w 685007"/>
              <a:gd name="connsiteY3" fmla="*/ 6350 h 125619"/>
              <a:gd name="connsiteX0" fmla="*/ 0 w 685007"/>
              <a:gd name="connsiteY0" fmla="*/ 0 h 78660"/>
              <a:gd name="connsiteX1" fmla="*/ 211126 w 685007"/>
              <a:gd name="connsiteY1" fmla="*/ 5581 h 78660"/>
              <a:gd name="connsiteX2" fmla="*/ 490538 w 685007"/>
              <a:gd name="connsiteY2" fmla="*/ 6351 h 78660"/>
              <a:gd name="connsiteX3" fmla="*/ 685007 w 685007"/>
              <a:gd name="connsiteY3" fmla="*/ 6350 h 78660"/>
              <a:gd name="connsiteX0" fmla="*/ 0 w 685007"/>
              <a:gd name="connsiteY0" fmla="*/ 0 h 394007"/>
              <a:gd name="connsiteX1" fmla="*/ 211126 w 685007"/>
              <a:gd name="connsiteY1" fmla="*/ 5581 h 394007"/>
              <a:gd name="connsiteX2" fmla="*/ 490538 w 685007"/>
              <a:gd name="connsiteY2" fmla="*/ 6351 h 394007"/>
              <a:gd name="connsiteX3" fmla="*/ 685007 w 685007"/>
              <a:gd name="connsiteY3" fmla="*/ 6350 h 394007"/>
              <a:gd name="connsiteX0" fmla="*/ 0 w 685007"/>
              <a:gd name="connsiteY0" fmla="*/ 0 h 7423"/>
              <a:gd name="connsiteX1" fmla="*/ 211126 w 685007"/>
              <a:gd name="connsiteY1" fmla="*/ 5581 h 7423"/>
              <a:gd name="connsiteX2" fmla="*/ 685007 w 685007"/>
              <a:gd name="connsiteY2" fmla="*/ 6350 h 7423"/>
              <a:gd name="connsiteX0" fmla="*/ 0 w 10000"/>
              <a:gd name="connsiteY0" fmla="*/ 0 h 563453"/>
              <a:gd name="connsiteX1" fmla="*/ 3317 w 10000"/>
              <a:gd name="connsiteY1" fmla="*/ 563453 h 563453"/>
              <a:gd name="connsiteX2" fmla="*/ 10000 w 10000"/>
              <a:gd name="connsiteY2" fmla="*/ 8554 h 563453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6258"/>
              <a:gd name="connsiteY0" fmla="*/ 31473 h 594926"/>
              <a:gd name="connsiteX1" fmla="*/ 3317 w 16258"/>
              <a:gd name="connsiteY1" fmla="*/ 594926 h 594926"/>
              <a:gd name="connsiteX2" fmla="*/ 16258 w 16258"/>
              <a:gd name="connsiteY2" fmla="*/ 1014 h 594926"/>
              <a:gd name="connsiteX0" fmla="*/ 0 w 16258"/>
              <a:gd name="connsiteY0" fmla="*/ 30460 h 593913"/>
              <a:gd name="connsiteX1" fmla="*/ 3317 w 16258"/>
              <a:gd name="connsiteY1" fmla="*/ 593913 h 593913"/>
              <a:gd name="connsiteX2" fmla="*/ 16258 w 16258"/>
              <a:gd name="connsiteY2" fmla="*/ 1 h 593913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9" h="563622">
                <a:moveTo>
                  <a:pt x="0" y="169"/>
                </a:moveTo>
                <a:cubicBezTo>
                  <a:pt x="4032" y="-11268"/>
                  <a:pt x="2124" y="562196"/>
                  <a:pt x="3317" y="563622"/>
                </a:cubicBezTo>
                <a:cubicBezTo>
                  <a:pt x="5545" y="378656"/>
                  <a:pt x="7302" y="13255"/>
                  <a:pt x="16649" y="13600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7550810" y="4539728"/>
            <a:ext cx="772314" cy="550433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80222 h 205841"/>
              <a:gd name="connsiteX1" fmla="*/ 192087 w 685007"/>
              <a:gd name="connsiteY1" fmla="*/ 848 h 205841"/>
              <a:gd name="connsiteX2" fmla="*/ 296863 w 685007"/>
              <a:gd name="connsiteY2" fmla="*/ 143724 h 205841"/>
              <a:gd name="connsiteX3" fmla="*/ 490538 w 685007"/>
              <a:gd name="connsiteY3" fmla="*/ 86573 h 205841"/>
              <a:gd name="connsiteX4" fmla="*/ 685007 w 685007"/>
              <a:gd name="connsiteY4" fmla="*/ 86572 h 205841"/>
              <a:gd name="connsiteX0" fmla="*/ 0 w 685007"/>
              <a:gd name="connsiteY0" fmla="*/ 0 h 125619"/>
              <a:gd name="connsiteX1" fmla="*/ 296863 w 685007"/>
              <a:gd name="connsiteY1" fmla="*/ 63502 h 125619"/>
              <a:gd name="connsiteX2" fmla="*/ 490538 w 685007"/>
              <a:gd name="connsiteY2" fmla="*/ 6351 h 125619"/>
              <a:gd name="connsiteX3" fmla="*/ 685007 w 685007"/>
              <a:gd name="connsiteY3" fmla="*/ 6350 h 125619"/>
              <a:gd name="connsiteX0" fmla="*/ 0 w 685007"/>
              <a:gd name="connsiteY0" fmla="*/ 0 h 78660"/>
              <a:gd name="connsiteX1" fmla="*/ 211126 w 685007"/>
              <a:gd name="connsiteY1" fmla="*/ 5581 h 78660"/>
              <a:gd name="connsiteX2" fmla="*/ 490538 w 685007"/>
              <a:gd name="connsiteY2" fmla="*/ 6351 h 78660"/>
              <a:gd name="connsiteX3" fmla="*/ 685007 w 685007"/>
              <a:gd name="connsiteY3" fmla="*/ 6350 h 78660"/>
              <a:gd name="connsiteX0" fmla="*/ 0 w 685007"/>
              <a:gd name="connsiteY0" fmla="*/ 0 h 394007"/>
              <a:gd name="connsiteX1" fmla="*/ 211126 w 685007"/>
              <a:gd name="connsiteY1" fmla="*/ 5581 h 394007"/>
              <a:gd name="connsiteX2" fmla="*/ 490538 w 685007"/>
              <a:gd name="connsiteY2" fmla="*/ 6351 h 394007"/>
              <a:gd name="connsiteX3" fmla="*/ 685007 w 685007"/>
              <a:gd name="connsiteY3" fmla="*/ 6350 h 394007"/>
              <a:gd name="connsiteX0" fmla="*/ 0 w 685007"/>
              <a:gd name="connsiteY0" fmla="*/ 0 h 7423"/>
              <a:gd name="connsiteX1" fmla="*/ 211126 w 685007"/>
              <a:gd name="connsiteY1" fmla="*/ 5581 h 7423"/>
              <a:gd name="connsiteX2" fmla="*/ 685007 w 685007"/>
              <a:gd name="connsiteY2" fmla="*/ 6350 h 7423"/>
              <a:gd name="connsiteX0" fmla="*/ 0 w 10000"/>
              <a:gd name="connsiteY0" fmla="*/ 0 h 563453"/>
              <a:gd name="connsiteX1" fmla="*/ 3317 w 10000"/>
              <a:gd name="connsiteY1" fmla="*/ 563453 h 563453"/>
              <a:gd name="connsiteX2" fmla="*/ 10000 w 10000"/>
              <a:gd name="connsiteY2" fmla="*/ 8554 h 563453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6258"/>
              <a:gd name="connsiteY0" fmla="*/ 31473 h 594926"/>
              <a:gd name="connsiteX1" fmla="*/ 3317 w 16258"/>
              <a:gd name="connsiteY1" fmla="*/ 594926 h 594926"/>
              <a:gd name="connsiteX2" fmla="*/ 16258 w 16258"/>
              <a:gd name="connsiteY2" fmla="*/ 1014 h 594926"/>
              <a:gd name="connsiteX0" fmla="*/ 0 w 16258"/>
              <a:gd name="connsiteY0" fmla="*/ 30460 h 593913"/>
              <a:gd name="connsiteX1" fmla="*/ 3317 w 16258"/>
              <a:gd name="connsiteY1" fmla="*/ 593913 h 593913"/>
              <a:gd name="connsiteX2" fmla="*/ 16258 w 16258"/>
              <a:gd name="connsiteY2" fmla="*/ 1 h 593913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9" h="563622">
                <a:moveTo>
                  <a:pt x="0" y="169"/>
                </a:moveTo>
                <a:cubicBezTo>
                  <a:pt x="4032" y="-11268"/>
                  <a:pt x="2124" y="562196"/>
                  <a:pt x="3317" y="563622"/>
                </a:cubicBezTo>
                <a:cubicBezTo>
                  <a:pt x="5545" y="378656"/>
                  <a:pt x="7302" y="13255"/>
                  <a:pt x="16649" y="13600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302214" y="3489960"/>
            <a:ext cx="1007940" cy="106649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713444"/>
              <a:gd name="connsiteY0" fmla="*/ 593974 h 699682"/>
              <a:gd name="connsiteX1" fmla="*/ 201565 w 713444"/>
              <a:gd name="connsiteY1" fmla="*/ 494689 h 699682"/>
              <a:gd name="connsiteX2" fmla="*/ 263478 w 713444"/>
              <a:gd name="connsiteY2" fmla="*/ 976 h 699682"/>
              <a:gd name="connsiteX3" fmla="*/ 306341 w 713444"/>
              <a:gd name="connsiteY3" fmla="*/ 637565 h 699682"/>
              <a:gd name="connsiteX4" fmla="*/ 500016 w 713444"/>
              <a:gd name="connsiteY4" fmla="*/ 580414 h 699682"/>
              <a:gd name="connsiteX5" fmla="*/ 713444 w 713444"/>
              <a:gd name="connsiteY5" fmla="*/ 587654 h 699682"/>
              <a:gd name="connsiteX0" fmla="*/ 0 w 1528672"/>
              <a:gd name="connsiteY0" fmla="*/ 807645 h 807645"/>
              <a:gd name="connsiteX1" fmla="*/ 1016793 w 1528672"/>
              <a:gd name="connsiteY1" fmla="*/ 494775 h 807645"/>
              <a:gd name="connsiteX2" fmla="*/ 1078706 w 1528672"/>
              <a:gd name="connsiteY2" fmla="*/ 1062 h 807645"/>
              <a:gd name="connsiteX3" fmla="*/ 1121569 w 1528672"/>
              <a:gd name="connsiteY3" fmla="*/ 637651 h 807645"/>
              <a:gd name="connsiteX4" fmla="*/ 1315244 w 1528672"/>
              <a:gd name="connsiteY4" fmla="*/ 580500 h 807645"/>
              <a:gd name="connsiteX5" fmla="*/ 1528672 w 1528672"/>
              <a:gd name="connsiteY5" fmla="*/ 587740 h 807645"/>
              <a:gd name="connsiteX0" fmla="*/ 0 w 1528672"/>
              <a:gd name="connsiteY0" fmla="*/ 807645 h 809074"/>
              <a:gd name="connsiteX1" fmla="*/ 1016793 w 1528672"/>
              <a:gd name="connsiteY1" fmla="*/ 494775 h 809074"/>
              <a:gd name="connsiteX2" fmla="*/ 1078706 w 1528672"/>
              <a:gd name="connsiteY2" fmla="*/ 1062 h 809074"/>
              <a:gd name="connsiteX3" fmla="*/ 1121569 w 1528672"/>
              <a:gd name="connsiteY3" fmla="*/ 637651 h 809074"/>
              <a:gd name="connsiteX4" fmla="*/ 1315244 w 1528672"/>
              <a:gd name="connsiteY4" fmla="*/ 580500 h 809074"/>
              <a:gd name="connsiteX5" fmla="*/ 1528672 w 1528672"/>
              <a:gd name="connsiteY5" fmla="*/ 587740 h 809074"/>
              <a:gd name="connsiteX0" fmla="*/ 0 w 1528672"/>
              <a:gd name="connsiteY0" fmla="*/ 807544 h 807544"/>
              <a:gd name="connsiteX1" fmla="*/ 933736 w 1528672"/>
              <a:gd name="connsiteY1" fmla="*/ 551169 h 807544"/>
              <a:gd name="connsiteX2" fmla="*/ 1016793 w 1528672"/>
              <a:gd name="connsiteY2" fmla="*/ 494674 h 807544"/>
              <a:gd name="connsiteX3" fmla="*/ 1078706 w 1528672"/>
              <a:gd name="connsiteY3" fmla="*/ 961 h 807544"/>
              <a:gd name="connsiteX4" fmla="*/ 1121569 w 1528672"/>
              <a:gd name="connsiteY4" fmla="*/ 637550 h 807544"/>
              <a:gd name="connsiteX5" fmla="*/ 1315244 w 1528672"/>
              <a:gd name="connsiteY5" fmla="*/ 580399 h 807544"/>
              <a:gd name="connsiteX6" fmla="*/ 1528672 w 1528672"/>
              <a:gd name="connsiteY6" fmla="*/ 587639 h 807544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7 h 807557"/>
              <a:gd name="connsiteX1" fmla="*/ 815244 w 1528672"/>
              <a:gd name="connsiteY1" fmla="*/ 587383 h 807557"/>
              <a:gd name="connsiteX2" fmla="*/ 1016793 w 1528672"/>
              <a:gd name="connsiteY2" fmla="*/ 494687 h 807557"/>
              <a:gd name="connsiteX3" fmla="*/ 1078706 w 1528672"/>
              <a:gd name="connsiteY3" fmla="*/ 974 h 807557"/>
              <a:gd name="connsiteX4" fmla="*/ 1121569 w 1528672"/>
              <a:gd name="connsiteY4" fmla="*/ 637563 h 807557"/>
              <a:gd name="connsiteX5" fmla="*/ 1315244 w 1528672"/>
              <a:gd name="connsiteY5" fmla="*/ 580412 h 807557"/>
              <a:gd name="connsiteX6" fmla="*/ 1528672 w 1528672"/>
              <a:gd name="connsiteY6" fmla="*/ 587652 h 807557"/>
              <a:gd name="connsiteX0" fmla="*/ 0 w 1528672"/>
              <a:gd name="connsiteY0" fmla="*/ 807557 h 810696"/>
              <a:gd name="connsiteX1" fmla="*/ 815244 w 1528672"/>
              <a:gd name="connsiteY1" fmla="*/ 587383 h 810696"/>
              <a:gd name="connsiteX2" fmla="*/ 1016793 w 1528672"/>
              <a:gd name="connsiteY2" fmla="*/ 494687 h 810696"/>
              <a:gd name="connsiteX3" fmla="*/ 1078706 w 1528672"/>
              <a:gd name="connsiteY3" fmla="*/ 974 h 810696"/>
              <a:gd name="connsiteX4" fmla="*/ 1121569 w 1528672"/>
              <a:gd name="connsiteY4" fmla="*/ 637563 h 810696"/>
              <a:gd name="connsiteX5" fmla="*/ 1315244 w 1528672"/>
              <a:gd name="connsiteY5" fmla="*/ 580412 h 810696"/>
              <a:gd name="connsiteX6" fmla="*/ 1528672 w 1528672"/>
              <a:gd name="connsiteY6" fmla="*/ 587652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1810580 w 2623541"/>
              <a:gd name="connsiteY6" fmla="*/ 663405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2009646 w 2633021"/>
              <a:gd name="connsiteY7" fmla="*/ 717706 h 810696"/>
              <a:gd name="connsiteX8" fmla="*/ 2633021 w 2633021"/>
              <a:gd name="connsiteY8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299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02965 w 2633021"/>
              <a:gd name="connsiteY7" fmla="*/ 572901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93484 w 2633021"/>
              <a:gd name="connsiteY7" fmla="*/ 64168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2009646 w 2633021"/>
              <a:gd name="connsiteY9" fmla="*/ 717679 h 810669"/>
              <a:gd name="connsiteX10" fmla="*/ 2633021 w 2633021"/>
              <a:gd name="connsiteY10" fmla="*/ 801211 h 81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3021" h="810669">
                <a:moveTo>
                  <a:pt x="0" y="807530"/>
                </a:moveTo>
                <a:cubicBezTo>
                  <a:pt x="153257" y="805937"/>
                  <a:pt x="472399" y="858646"/>
                  <a:pt x="815244" y="587356"/>
                </a:cubicBezTo>
                <a:cubicBezTo>
                  <a:pt x="984710" y="535211"/>
                  <a:pt x="953924" y="594205"/>
                  <a:pt x="997834" y="496470"/>
                </a:cubicBezTo>
                <a:cubicBezTo>
                  <a:pt x="1041744" y="398735"/>
                  <a:pt x="1058084" y="-22564"/>
                  <a:pt x="1078706" y="947"/>
                </a:cubicBezTo>
                <a:cubicBezTo>
                  <a:pt x="1099329" y="24458"/>
                  <a:pt x="1092415" y="547298"/>
                  <a:pt x="1121569" y="637536"/>
                </a:cubicBezTo>
                <a:cubicBezTo>
                  <a:pt x="1150723" y="727774"/>
                  <a:pt x="1209889" y="554659"/>
                  <a:pt x="1253629" y="542374"/>
                </a:cubicBezTo>
                <a:cubicBezTo>
                  <a:pt x="1297369" y="530089"/>
                  <a:pt x="1250102" y="48008"/>
                  <a:pt x="1303429" y="8142"/>
                </a:cubicBezTo>
                <a:cubicBezTo>
                  <a:pt x="1356756" y="-31724"/>
                  <a:pt x="1361097" y="514953"/>
                  <a:pt x="1388745" y="630796"/>
                </a:cubicBezTo>
                <a:cubicBezTo>
                  <a:pt x="1416393" y="746639"/>
                  <a:pt x="1441671" y="595199"/>
                  <a:pt x="1540415" y="603646"/>
                </a:cubicBezTo>
                <a:cubicBezTo>
                  <a:pt x="1639159" y="612093"/>
                  <a:pt x="1848873" y="685054"/>
                  <a:pt x="2009646" y="717679"/>
                </a:cubicBezTo>
                <a:cubicBezTo>
                  <a:pt x="2312222" y="794304"/>
                  <a:pt x="2587584" y="795134"/>
                  <a:pt x="2633021" y="801211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7525919" y="1353828"/>
            <a:ext cx="574559" cy="1042345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8404"/>
              <a:gd name="connsiteY0" fmla="*/ 579488 h 699677"/>
              <a:gd name="connsiteX1" fmla="*/ 205484 w 698404"/>
              <a:gd name="connsiteY1" fmla="*/ 494684 h 699677"/>
              <a:gd name="connsiteX2" fmla="*/ 267397 w 698404"/>
              <a:gd name="connsiteY2" fmla="*/ 971 h 699677"/>
              <a:gd name="connsiteX3" fmla="*/ 310260 w 698404"/>
              <a:gd name="connsiteY3" fmla="*/ 637560 h 699677"/>
              <a:gd name="connsiteX4" fmla="*/ 503935 w 698404"/>
              <a:gd name="connsiteY4" fmla="*/ 580409 h 699677"/>
              <a:gd name="connsiteX5" fmla="*/ 698404 w 698404"/>
              <a:gd name="connsiteY5" fmla="*/ 580408 h 699677"/>
              <a:gd name="connsiteX0" fmla="*/ 0 w 698404"/>
              <a:gd name="connsiteY0" fmla="*/ 579488 h 699677"/>
              <a:gd name="connsiteX1" fmla="*/ 205484 w 698404"/>
              <a:gd name="connsiteY1" fmla="*/ 494684 h 699677"/>
              <a:gd name="connsiteX2" fmla="*/ 267397 w 698404"/>
              <a:gd name="connsiteY2" fmla="*/ 971 h 699677"/>
              <a:gd name="connsiteX3" fmla="*/ 310260 w 698404"/>
              <a:gd name="connsiteY3" fmla="*/ 637560 h 699677"/>
              <a:gd name="connsiteX4" fmla="*/ 503935 w 698404"/>
              <a:gd name="connsiteY4" fmla="*/ 580409 h 699677"/>
              <a:gd name="connsiteX5" fmla="*/ 698404 w 698404"/>
              <a:gd name="connsiteY5" fmla="*/ 580408 h 699677"/>
              <a:gd name="connsiteX0" fmla="*/ 0 w 698404"/>
              <a:gd name="connsiteY0" fmla="*/ 580294 h 700483"/>
              <a:gd name="connsiteX1" fmla="*/ 210843 w 698404"/>
              <a:gd name="connsiteY1" fmla="*/ 452049 h 700483"/>
              <a:gd name="connsiteX2" fmla="*/ 267397 w 698404"/>
              <a:gd name="connsiteY2" fmla="*/ 1777 h 700483"/>
              <a:gd name="connsiteX3" fmla="*/ 310260 w 698404"/>
              <a:gd name="connsiteY3" fmla="*/ 638366 h 700483"/>
              <a:gd name="connsiteX4" fmla="*/ 503935 w 698404"/>
              <a:gd name="connsiteY4" fmla="*/ 581215 h 700483"/>
              <a:gd name="connsiteX5" fmla="*/ 698404 w 698404"/>
              <a:gd name="connsiteY5" fmla="*/ 581214 h 700483"/>
              <a:gd name="connsiteX0" fmla="*/ 0 w 698404"/>
              <a:gd name="connsiteY0" fmla="*/ 585629 h 643703"/>
              <a:gd name="connsiteX1" fmla="*/ 210843 w 698404"/>
              <a:gd name="connsiteY1" fmla="*/ 457384 h 643703"/>
              <a:gd name="connsiteX2" fmla="*/ 267397 w 698404"/>
              <a:gd name="connsiteY2" fmla="*/ 7112 h 643703"/>
              <a:gd name="connsiteX3" fmla="*/ 310260 w 698404"/>
              <a:gd name="connsiteY3" fmla="*/ 643701 h 643703"/>
              <a:gd name="connsiteX4" fmla="*/ 433154 w 698404"/>
              <a:gd name="connsiteY4" fmla="*/ 111 h 643703"/>
              <a:gd name="connsiteX5" fmla="*/ 503935 w 698404"/>
              <a:gd name="connsiteY5" fmla="*/ 586550 h 643703"/>
              <a:gd name="connsiteX6" fmla="*/ 698404 w 698404"/>
              <a:gd name="connsiteY6" fmla="*/ 586549 h 643703"/>
              <a:gd name="connsiteX0" fmla="*/ 0 w 698404"/>
              <a:gd name="connsiteY0" fmla="*/ 585629 h 694383"/>
              <a:gd name="connsiteX1" fmla="*/ 210843 w 698404"/>
              <a:gd name="connsiteY1" fmla="*/ 457384 h 694383"/>
              <a:gd name="connsiteX2" fmla="*/ 267397 w 698404"/>
              <a:gd name="connsiteY2" fmla="*/ 7112 h 694383"/>
              <a:gd name="connsiteX3" fmla="*/ 310260 w 698404"/>
              <a:gd name="connsiteY3" fmla="*/ 694382 h 694383"/>
              <a:gd name="connsiteX4" fmla="*/ 433154 w 698404"/>
              <a:gd name="connsiteY4" fmla="*/ 111 h 694383"/>
              <a:gd name="connsiteX5" fmla="*/ 503935 w 698404"/>
              <a:gd name="connsiteY5" fmla="*/ 586550 h 694383"/>
              <a:gd name="connsiteX6" fmla="*/ 698404 w 698404"/>
              <a:gd name="connsiteY6" fmla="*/ 586549 h 694383"/>
              <a:gd name="connsiteX0" fmla="*/ 0 w 698404"/>
              <a:gd name="connsiteY0" fmla="*/ 585520 h 715330"/>
              <a:gd name="connsiteX1" fmla="*/ 210843 w 698404"/>
              <a:gd name="connsiteY1" fmla="*/ 457275 h 715330"/>
              <a:gd name="connsiteX2" fmla="*/ 267397 w 698404"/>
              <a:gd name="connsiteY2" fmla="*/ 7003 h 715330"/>
              <a:gd name="connsiteX3" fmla="*/ 310260 w 698404"/>
              <a:gd name="connsiteY3" fmla="*/ 694273 h 715330"/>
              <a:gd name="connsiteX4" fmla="*/ 398324 w 698404"/>
              <a:gd name="connsiteY4" fmla="*/ 490524 h 715330"/>
              <a:gd name="connsiteX5" fmla="*/ 433154 w 698404"/>
              <a:gd name="connsiteY5" fmla="*/ 2 h 715330"/>
              <a:gd name="connsiteX6" fmla="*/ 503935 w 698404"/>
              <a:gd name="connsiteY6" fmla="*/ 586441 h 715330"/>
              <a:gd name="connsiteX7" fmla="*/ 698404 w 698404"/>
              <a:gd name="connsiteY7" fmla="*/ 586440 h 715330"/>
              <a:gd name="connsiteX0" fmla="*/ 0 w 698404"/>
              <a:gd name="connsiteY0" fmla="*/ 585520 h 715330"/>
              <a:gd name="connsiteX1" fmla="*/ 210843 w 698404"/>
              <a:gd name="connsiteY1" fmla="*/ 457275 h 715330"/>
              <a:gd name="connsiteX2" fmla="*/ 267397 w 698404"/>
              <a:gd name="connsiteY2" fmla="*/ 7003 h 715330"/>
              <a:gd name="connsiteX3" fmla="*/ 310260 w 698404"/>
              <a:gd name="connsiteY3" fmla="*/ 694273 h 715330"/>
              <a:gd name="connsiteX4" fmla="*/ 398324 w 698404"/>
              <a:gd name="connsiteY4" fmla="*/ 490524 h 715330"/>
              <a:gd name="connsiteX5" fmla="*/ 433154 w 698404"/>
              <a:gd name="connsiteY5" fmla="*/ 2 h 715330"/>
              <a:gd name="connsiteX6" fmla="*/ 506614 w 698404"/>
              <a:gd name="connsiteY6" fmla="*/ 539380 h 715330"/>
              <a:gd name="connsiteX7" fmla="*/ 698404 w 698404"/>
              <a:gd name="connsiteY7" fmla="*/ 586440 h 715330"/>
              <a:gd name="connsiteX0" fmla="*/ 0 w 832369"/>
              <a:gd name="connsiteY0" fmla="*/ 585520 h 715330"/>
              <a:gd name="connsiteX1" fmla="*/ 210843 w 832369"/>
              <a:gd name="connsiteY1" fmla="*/ 457275 h 715330"/>
              <a:gd name="connsiteX2" fmla="*/ 267397 w 832369"/>
              <a:gd name="connsiteY2" fmla="*/ 7003 h 715330"/>
              <a:gd name="connsiteX3" fmla="*/ 310260 w 832369"/>
              <a:gd name="connsiteY3" fmla="*/ 694273 h 715330"/>
              <a:gd name="connsiteX4" fmla="*/ 398324 w 832369"/>
              <a:gd name="connsiteY4" fmla="*/ 490524 h 715330"/>
              <a:gd name="connsiteX5" fmla="*/ 433154 w 832369"/>
              <a:gd name="connsiteY5" fmla="*/ 2 h 715330"/>
              <a:gd name="connsiteX6" fmla="*/ 506614 w 832369"/>
              <a:gd name="connsiteY6" fmla="*/ 539380 h 715330"/>
              <a:gd name="connsiteX7" fmla="*/ 832369 w 832369"/>
              <a:gd name="connsiteY7" fmla="*/ 667891 h 715330"/>
              <a:gd name="connsiteX0" fmla="*/ 0 w 832369"/>
              <a:gd name="connsiteY0" fmla="*/ 585520 h 715330"/>
              <a:gd name="connsiteX1" fmla="*/ 210843 w 832369"/>
              <a:gd name="connsiteY1" fmla="*/ 457275 h 715330"/>
              <a:gd name="connsiteX2" fmla="*/ 267397 w 832369"/>
              <a:gd name="connsiteY2" fmla="*/ 7003 h 715330"/>
              <a:gd name="connsiteX3" fmla="*/ 310260 w 832369"/>
              <a:gd name="connsiteY3" fmla="*/ 694273 h 715330"/>
              <a:gd name="connsiteX4" fmla="*/ 398324 w 832369"/>
              <a:gd name="connsiteY4" fmla="*/ 490524 h 715330"/>
              <a:gd name="connsiteX5" fmla="*/ 433154 w 832369"/>
              <a:gd name="connsiteY5" fmla="*/ 2 h 715330"/>
              <a:gd name="connsiteX6" fmla="*/ 506614 w 832369"/>
              <a:gd name="connsiteY6" fmla="*/ 539380 h 715330"/>
              <a:gd name="connsiteX7" fmla="*/ 832369 w 832369"/>
              <a:gd name="connsiteY7" fmla="*/ 667891 h 715330"/>
              <a:gd name="connsiteX0" fmla="*/ 0 w 832369"/>
              <a:gd name="connsiteY0" fmla="*/ 585519 h 715329"/>
              <a:gd name="connsiteX1" fmla="*/ 210843 w 832369"/>
              <a:gd name="connsiteY1" fmla="*/ 457274 h 715329"/>
              <a:gd name="connsiteX2" fmla="*/ 267397 w 832369"/>
              <a:gd name="connsiteY2" fmla="*/ 7002 h 715329"/>
              <a:gd name="connsiteX3" fmla="*/ 310260 w 832369"/>
              <a:gd name="connsiteY3" fmla="*/ 694272 h 715329"/>
              <a:gd name="connsiteX4" fmla="*/ 398324 w 832369"/>
              <a:gd name="connsiteY4" fmla="*/ 490523 h 715329"/>
              <a:gd name="connsiteX5" fmla="*/ 433154 w 832369"/>
              <a:gd name="connsiteY5" fmla="*/ 1 h 715329"/>
              <a:gd name="connsiteX6" fmla="*/ 511973 w 832369"/>
              <a:gd name="connsiteY6" fmla="*/ 638931 h 715329"/>
              <a:gd name="connsiteX7" fmla="*/ 832369 w 832369"/>
              <a:gd name="connsiteY7" fmla="*/ 667890 h 715329"/>
              <a:gd name="connsiteX0" fmla="*/ 0 w 832369"/>
              <a:gd name="connsiteY0" fmla="*/ 585519 h 715329"/>
              <a:gd name="connsiteX1" fmla="*/ 210843 w 832369"/>
              <a:gd name="connsiteY1" fmla="*/ 457274 h 715329"/>
              <a:gd name="connsiteX2" fmla="*/ 267397 w 832369"/>
              <a:gd name="connsiteY2" fmla="*/ 7002 h 715329"/>
              <a:gd name="connsiteX3" fmla="*/ 310260 w 832369"/>
              <a:gd name="connsiteY3" fmla="*/ 694272 h 715329"/>
              <a:gd name="connsiteX4" fmla="*/ 398324 w 832369"/>
              <a:gd name="connsiteY4" fmla="*/ 490523 h 715329"/>
              <a:gd name="connsiteX5" fmla="*/ 433154 w 832369"/>
              <a:gd name="connsiteY5" fmla="*/ 1 h 715329"/>
              <a:gd name="connsiteX6" fmla="*/ 511973 w 832369"/>
              <a:gd name="connsiteY6" fmla="*/ 638931 h 715329"/>
              <a:gd name="connsiteX7" fmla="*/ 832369 w 832369"/>
              <a:gd name="connsiteY7" fmla="*/ 667890 h 715329"/>
              <a:gd name="connsiteX0" fmla="*/ 0 w 832369"/>
              <a:gd name="connsiteY0" fmla="*/ 585519 h 715329"/>
              <a:gd name="connsiteX1" fmla="*/ 210843 w 832369"/>
              <a:gd name="connsiteY1" fmla="*/ 457274 h 715329"/>
              <a:gd name="connsiteX2" fmla="*/ 267397 w 832369"/>
              <a:gd name="connsiteY2" fmla="*/ 7002 h 715329"/>
              <a:gd name="connsiteX3" fmla="*/ 310260 w 832369"/>
              <a:gd name="connsiteY3" fmla="*/ 694272 h 715329"/>
              <a:gd name="connsiteX4" fmla="*/ 398324 w 832369"/>
              <a:gd name="connsiteY4" fmla="*/ 490523 h 715329"/>
              <a:gd name="connsiteX5" fmla="*/ 433154 w 832369"/>
              <a:gd name="connsiteY5" fmla="*/ 1 h 715329"/>
              <a:gd name="connsiteX6" fmla="*/ 514652 w 832369"/>
              <a:gd name="connsiteY6" fmla="*/ 695043 h 715329"/>
              <a:gd name="connsiteX7" fmla="*/ 832369 w 832369"/>
              <a:gd name="connsiteY7" fmla="*/ 667890 h 715329"/>
              <a:gd name="connsiteX0" fmla="*/ 0 w 832369"/>
              <a:gd name="connsiteY0" fmla="*/ 585519 h 715329"/>
              <a:gd name="connsiteX1" fmla="*/ 210843 w 832369"/>
              <a:gd name="connsiteY1" fmla="*/ 457274 h 715329"/>
              <a:gd name="connsiteX2" fmla="*/ 267397 w 832369"/>
              <a:gd name="connsiteY2" fmla="*/ 7002 h 715329"/>
              <a:gd name="connsiteX3" fmla="*/ 310260 w 832369"/>
              <a:gd name="connsiteY3" fmla="*/ 694272 h 715329"/>
              <a:gd name="connsiteX4" fmla="*/ 398324 w 832369"/>
              <a:gd name="connsiteY4" fmla="*/ 490523 h 715329"/>
              <a:gd name="connsiteX5" fmla="*/ 433154 w 832369"/>
              <a:gd name="connsiteY5" fmla="*/ 1 h 715329"/>
              <a:gd name="connsiteX6" fmla="*/ 514652 w 832369"/>
              <a:gd name="connsiteY6" fmla="*/ 695043 h 715329"/>
              <a:gd name="connsiteX7" fmla="*/ 832369 w 832369"/>
              <a:gd name="connsiteY7" fmla="*/ 667890 h 715329"/>
              <a:gd name="connsiteX0" fmla="*/ 0 w 832369"/>
              <a:gd name="connsiteY0" fmla="*/ 585519 h 695113"/>
              <a:gd name="connsiteX1" fmla="*/ 210843 w 832369"/>
              <a:gd name="connsiteY1" fmla="*/ 457274 h 695113"/>
              <a:gd name="connsiteX2" fmla="*/ 267397 w 832369"/>
              <a:gd name="connsiteY2" fmla="*/ 7002 h 695113"/>
              <a:gd name="connsiteX3" fmla="*/ 329014 w 832369"/>
              <a:gd name="connsiteY3" fmla="*/ 616440 h 695113"/>
              <a:gd name="connsiteX4" fmla="*/ 398324 w 832369"/>
              <a:gd name="connsiteY4" fmla="*/ 490523 h 695113"/>
              <a:gd name="connsiteX5" fmla="*/ 433154 w 832369"/>
              <a:gd name="connsiteY5" fmla="*/ 1 h 695113"/>
              <a:gd name="connsiteX6" fmla="*/ 514652 w 832369"/>
              <a:gd name="connsiteY6" fmla="*/ 695043 h 695113"/>
              <a:gd name="connsiteX7" fmla="*/ 832369 w 832369"/>
              <a:gd name="connsiteY7" fmla="*/ 667890 h 695113"/>
              <a:gd name="connsiteX0" fmla="*/ 0 w 832369"/>
              <a:gd name="connsiteY0" fmla="*/ 585519 h 667890"/>
              <a:gd name="connsiteX1" fmla="*/ 210843 w 832369"/>
              <a:gd name="connsiteY1" fmla="*/ 457274 h 667890"/>
              <a:gd name="connsiteX2" fmla="*/ 267397 w 832369"/>
              <a:gd name="connsiteY2" fmla="*/ 7002 h 667890"/>
              <a:gd name="connsiteX3" fmla="*/ 329014 w 832369"/>
              <a:gd name="connsiteY3" fmla="*/ 616440 h 667890"/>
              <a:gd name="connsiteX4" fmla="*/ 398324 w 832369"/>
              <a:gd name="connsiteY4" fmla="*/ 490523 h 667890"/>
              <a:gd name="connsiteX5" fmla="*/ 433154 w 832369"/>
              <a:gd name="connsiteY5" fmla="*/ 1 h 667890"/>
              <a:gd name="connsiteX6" fmla="*/ 477143 w 832369"/>
              <a:gd name="connsiteY6" fmla="*/ 647982 h 667890"/>
              <a:gd name="connsiteX7" fmla="*/ 832369 w 832369"/>
              <a:gd name="connsiteY7" fmla="*/ 667890 h 667890"/>
              <a:gd name="connsiteX0" fmla="*/ 0 w 832369"/>
              <a:gd name="connsiteY0" fmla="*/ 585519 h 667890"/>
              <a:gd name="connsiteX1" fmla="*/ 210843 w 832369"/>
              <a:gd name="connsiteY1" fmla="*/ 457274 h 667890"/>
              <a:gd name="connsiteX2" fmla="*/ 267397 w 832369"/>
              <a:gd name="connsiteY2" fmla="*/ 7002 h 667890"/>
              <a:gd name="connsiteX3" fmla="*/ 329014 w 832369"/>
              <a:gd name="connsiteY3" fmla="*/ 616440 h 667890"/>
              <a:gd name="connsiteX4" fmla="*/ 398324 w 832369"/>
              <a:gd name="connsiteY4" fmla="*/ 490523 h 667890"/>
              <a:gd name="connsiteX5" fmla="*/ 433154 w 832369"/>
              <a:gd name="connsiteY5" fmla="*/ 1 h 667890"/>
              <a:gd name="connsiteX6" fmla="*/ 477143 w 832369"/>
              <a:gd name="connsiteY6" fmla="*/ 647982 h 667890"/>
              <a:gd name="connsiteX7" fmla="*/ 832369 w 832369"/>
              <a:gd name="connsiteY7" fmla="*/ 667890 h 667890"/>
              <a:gd name="connsiteX0" fmla="*/ 0 w 832369"/>
              <a:gd name="connsiteY0" fmla="*/ 585519 h 675834"/>
              <a:gd name="connsiteX1" fmla="*/ 210843 w 832369"/>
              <a:gd name="connsiteY1" fmla="*/ 457274 h 675834"/>
              <a:gd name="connsiteX2" fmla="*/ 267397 w 832369"/>
              <a:gd name="connsiteY2" fmla="*/ 7002 h 675834"/>
              <a:gd name="connsiteX3" fmla="*/ 329014 w 832369"/>
              <a:gd name="connsiteY3" fmla="*/ 616440 h 675834"/>
              <a:gd name="connsiteX4" fmla="*/ 398324 w 832369"/>
              <a:gd name="connsiteY4" fmla="*/ 490523 h 675834"/>
              <a:gd name="connsiteX5" fmla="*/ 433154 w 832369"/>
              <a:gd name="connsiteY5" fmla="*/ 1 h 675834"/>
              <a:gd name="connsiteX6" fmla="*/ 477143 w 832369"/>
              <a:gd name="connsiteY6" fmla="*/ 647982 h 675834"/>
              <a:gd name="connsiteX7" fmla="*/ 545684 w 832369"/>
              <a:gd name="connsiteY7" fmla="*/ 561114 h 675834"/>
              <a:gd name="connsiteX8" fmla="*/ 832369 w 832369"/>
              <a:gd name="connsiteY8" fmla="*/ 667890 h 675834"/>
              <a:gd name="connsiteX0" fmla="*/ 0 w 832369"/>
              <a:gd name="connsiteY0" fmla="*/ 585519 h 676865"/>
              <a:gd name="connsiteX1" fmla="*/ 210843 w 832369"/>
              <a:gd name="connsiteY1" fmla="*/ 457274 h 676865"/>
              <a:gd name="connsiteX2" fmla="*/ 267397 w 832369"/>
              <a:gd name="connsiteY2" fmla="*/ 7002 h 676865"/>
              <a:gd name="connsiteX3" fmla="*/ 329014 w 832369"/>
              <a:gd name="connsiteY3" fmla="*/ 616440 h 676865"/>
              <a:gd name="connsiteX4" fmla="*/ 398324 w 832369"/>
              <a:gd name="connsiteY4" fmla="*/ 490523 h 676865"/>
              <a:gd name="connsiteX5" fmla="*/ 433154 w 832369"/>
              <a:gd name="connsiteY5" fmla="*/ 1 h 676865"/>
              <a:gd name="connsiteX6" fmla="*/ 477143 w 832369"/>
              <a:gd name="connsiteY6" fmla="*/ 647982 h 676865"/>
              <a:gd name="connsiteX7" fmla="*/ 577836 w 832369"/>
              <a:gd name="connsiteY7" fmla="*/ 570164 h 676865"/>
              <a:gd name="connsiteX8" fmla="*/ 832369 w 832369"/>
              <a:gd name="connsiteY8" fmla="*/ 667890 h 676865"/>
              <a:gd name="connsiteX0" fmla="*/ 0 w 832369"/>
              <a:gd name="connsiteY0" fmla="*/ 585519 h 667890"/>
              <a:gd name="connsiteX1" fmla="*/ 210843 w 832369"/>
              <a:gd name="connsiteY1" fmla="*/ 457274 h 667890"/>
              <a:gd name="connsiteX2" fmla="*/ 267397 w 832369"/>
              <a:gd name="connsiteY2" fmla="*/ 7002 h 667890"/>
              <a:gd name="connsiteX3" fmla="*/ 329014 w 832369"/>
              <a:gd name="connsiteY3" fmla="*/ 616440 h 667890"/>
              <a:gd name="connsiteX4" fmla="*/ 398324 w 832369"/>
              <a:gd name="connsiteY4" fmla="*/ 490523 h 667890"/>
              <a:gd name="connsiteX5" fmla="*/ 433154 w 832369"/>
              <a:gd name="connsiteY5" fmla="*/ 1 h 667890"/>
              <a:gd name="connsiteX6" fmla="*/ 466426 w 832369"/>
              <a:gd name="connsiteY6" fmla="*/ 626261 h 667890"/>
              <a:gd name="connsiteX7" fmla="*/ 577836 w 832369"/>
              <a:gd name="connsiteY7" fmla="*/ 570164 h 667890"/>
              <a:gd name="connsiteX8" fmla="*/ 832369 w 832369"/>
              <a:gd name="connsiteY8" fmla="*/ 667890 h 667890"/>
              <a:gd name="connsiteX0" fmla="*/ 0 w 832369"/>
              <a:gd name="connsiteY0" fmla="*/ 585519 h 667890"/>
              <a:gd name="connsiteX1" fmla="*/ 210843 w 832369"/>
              <a:gd name="connsiteY1" fmla="*/ 457274 h 667890"/>
              <a:gd name="connsiteX2" fmla="*/ 267397 w 832369"/>
              <a:gd name="connsiteY2" fmla="*/ 7002 h 667890"/>
              <a:gd name="connsiteX3" fmla="*/ 329014 w 832369"/>
              <a:gd name="connsiteY3" fmla="*/ 616440 h 667890"/>
              <a:gd name="connsiteX4" fmla="*/ 398324 w 832369"/>
              <a:gd name="connsiteY4" fmla="*/ 490523 h 667890"/>
              <a:gd name="connsiteX5" fmla="*/ 422436 w 832369"/>
              <a:gd name="connsiteY5" fmla="*/ 1 h 667890"/>
              <a:gd name="connsiteX6" fmla="*/ 466426 w 832369"/>
              <a:gd name="connsiteY6" fmla="*/ 626261 h 667890"/>
              <a:gd name="connsiteX7" fmla="*/ 577836 w 832369"/>
              <a:gd name="connsiteY7" fmla="*/ 570164 h 667890"/>
              <a:gd name="connsiteX8" fmla="*/ 832369 w 832369"/>
              <a:gd name="connsiteY8" fmla="*/ 667890 h 667890"/>
              <a:gd name="connsiteX0" fmla="*/ 0 w 832369"/>
              <a:gd name="connsiteY0" fmla="*/ 585519 h 667890"/>
              <a:gd name="connsiteX1" fmla="*/ 210843 w 832369"/>
              <a:gd name="connsiteY1" fmla="*/ 457274 h 667890"/>
              <a:gd name="connsiteX2" fmla="*/ 267397 w 832369"/>
              <a:gd name="connsiteY2" fmla="*/ 7002 h 667890"/>
              <a:gd name="connsiteX3" fmla="*/ 329014 w 832369"/>
              <a:gd name="connsiteY3" fmla="*/ 616440 h 667890"/>
              <a:gd name="connsiteX4" fmla="*/ 390287 w 832369"/>
              <a:gd name="connsiteY4" fmla="*/ 488713 h 667890"/>
              <a:gd name="connsiteX5" fmla="*/ 422436 w 832369"/>
              <a:gd name="connsiteY5" fmla="*/ 1 h 667890"/>
              <a:gd name="connsiteX6" fmla="*/ 466426 w 832369"/>
              <a:gd name="connsiteY6" fmla="*/ 626261 h 667890"/>
              <a:gd name="connsiteX7" fmla="*/ 577836 w 832369"/>
              <a:gd name="connsiteY7" fmla="*/ 570164 h 667890"/>
              <a:gd name="connsiteX8" fmla="*/ 832369 w 832369"/>
              <a:gd name="connsiteY8" fmla="*/ 667890 h 667890"/>
              <a:gd name="connsiteX0" fmla="*/ 0 w 832369"/>
              <a:gd name="connsiteY0" fmla="*/ 585519 h 667890"/>
              <a:gd name="connsiteX1" fmla="*/ 210843 w 832369"/>
              <a:gd name="connsiteY1" fmla="*/ 457274 h 667890"/>
              <a:gd name="connsiteX2" fmla="*/ 267397 w 832369"/>
              <a:gd name="connsiteY2" fmla="*/ 7002 h 667890"/>
              <a:gd name="connsiteX3" fmla="*/ 329014 w 832369"/>
              <a:gd name="connsiteY3" fmla="*/ 616440 h 667890"/>
              <a:gd name="connsiteX4" fmla="*/ 390287 w 832369"/>
              <a:gd name="connsiteY4" fmla="*/ 488713 h 667890"/>
              <a:gd name="connsiteX5" fmla="*/ 422436 w 832369"/>
              <a:gd name="connsiteY5" fmla="*/ 1 h 667890"/>
              <a:gd name="connsiteX6" fmla="*/ 474463 w 832369"/>
              <a:gd name="connsiteY6" fmla="*/ 608161 h 667890"/>
              <a:gd name="connsiteX7" fmla="*/ 577836 w 832369"/>
              <a:gd name="connsiteY7" fmla="*/ 570164 h 667890"/>
              <a:gd name="connsiteX8" fmla="*/ 832369 w 832369"/>
              <a:gd name="connsiteY8" fmla="*/ 667890 h 667890"/>
              <a:gd name="connsiteX0" fmla="*/ 0 w 832369"/>
              <a:gd name="connsiteY0" fmla="*/ 585519 h 667890"/>
              <a:gd name="connsiteX1" fmla="*/ 210843 w 832369"/>
              <a:gd name="connsiteY1" fmla="*/ 457274 h 667890"/>
              <a:gd name="connsiteX2" fmla="*/ 267397 w 832369"/>
              <a:gd name="connsiteY2" fmla="*/ 7002 h 667890"/>
              <a:gd name="connsiteX3" fmla="*/ 329014 w 832369"/>
              <a:gd name="connsiteY3" fmla="*/ 616440 h 667890"/>
              <a:gd name="connsiteX4" fmla="*/ 390287 w 832369"/>
              <a:gd name="connsiteY4" fmla="*/ 488713 h 667890"/>
              <a:gd name="connsiteX5" fmla="*/ 422436 w 832369"/>
              <a:gd name="connsiteY5" fmla="*/ 1 h 667890"/>
              <a:gd name="connsiteX6" fmla="*/ 474463 w 832369"/>
              <a:gd name="connsiteY6" fmla="*/ 608161 h 667890"/>
              <a:gd name="connsiteX7" fmla="*/ 577836 w 832369"/>
              <a:gd name="connsiteY7" fmla="*/ 570164 h 667890"/>
              <a:gd name="connsiteX8" fmla="*/ 679650 w 832369"/>
              <a:gd name="connsiteY8" fmla="*/ 633516 h 667890"/>
              <a:gd name="connsiteX9" fmla="*/ 832369 w 832369"/>
              <a:gd name="connsiteY9" fmla="*/ 667890 h 667890"/>
              <a:gd name="connsiteX0" fmla="*/ 0 w 832369"/>
              <a:gd name="connsiteY0" fmla="*/ 585519 h 667890"/>
              <a:gd name="connsiteX1" fmla="*/ 210843 w 832369"/>
              <a:gd name="connsiteY1" fmla="*/ 457274 h 667890"/>
              <a:gd name="connsiteX2" fmla="*/ 267397 w 832369"/>
              <a:gd name="connsiteY2" fmla="*/ 7002 h 667890"/>
              <a:gd name="connsiteX3" fmla="*/ 329014 w 832369"/>
              <a:gd name="connsiteY3" fmla="*/ 616440 h 667890"/>
              <a:gd name="connsiteX4" fmla="*/ 390287 w 832369"/>
              <a:gd name="connsiteY4" fmla="*/ 488713 h 667890"/>
              <a:gd name="connsiteX5" fmla="*/ 422436 w 832369"/>
              <a:gd name="connsiteY5" fmla="*/ 1 h 667890"/>
              <a:gd name="connsiteX6" fmla="*/ 474463 w 832369"/>
              <a:gd name="connsiteY6" fmla="*/ 608161 h 667890"/>
              <a:gd name="connsiteX7" fmla="*/ 572478 w 832369"/>
              <a:gd name="connsiteY7" fmla="*/ 577404 h 667890"/>
              <a:gd name="connsiteX8" fmla="*/ 679650 w 832369"/>
              <a:gd name="connsiteY8" fmla="*/ 633516 h 667890"/>
              <a:gd name="connsiteX9" fmla="*/ 832369 w 832369"/>
              <a:gd name="connsiteY9" fmla="*/ 667890 h 667890"/>
              <a:gd name="connsiteX0" fmla="*/ 0 w 845765"/>
              <a:gd name="connsiteY0" fmla="*/ 714033 h 714033"/>
              <a:gd name="connsiteX1" fmla="*/ 224239 w 845765"/>
              <a:gd name="connsiteY1" fmla="*/ 457274 h 714033"/>
              <a:gd name="connsiteX2" fmla="*/ 280793 w 845765"/>
              <a:gd name="connsiteY2" fmla="*/ 7002 h 714033"/>
              <a:gd name="connsiteX3" fmla="*/ 342410 w 845765"/>
              <a:gd name="connsiteY3" fmla="*/ 616440 h 714033"/>
              <a:gd name="connsiteX4" fmla="*/ 403683 w 845765"/>
              <a:gd name="connsiteY4" fmla="*/ 488713 h 714033"/>
              <a:gd name="connsiteX5" fmla="*/ 435832 w 845765"/>
              <a:gd name="connsiteY5" fmla="*/ 1 h 714033"/>
              <a:gd name="connsiteX6" fmla="*/ 487859 w 845765"/>
              <a:gd name="connsiteY6" fmla="*/ 608161 h 714033"/>
              <a:gd name="connsiteX7" fmla="*/ 585874 w 845765"/>
              <a:gd name="connsiteY7" fmla="*/ 577404 h 714033"/>
              <a:gd name="connsiteX8" fmla="*/ 693046 w 845765"/>
              <a:gd name="connsiteY8" fmla="*/ 633516 h 714033"/>
              <a:gd name="connsiteX9" fmla="*/ 845765 w 845765"/>
              <a:gd name="connsiteY9" fmla="*/ 667890 h 714033"/>
              <a:gd name="connsiteX0" fmla="*/ 0 w 845765"/>
              <a:gd name="connsiteY0" fmla="*/ 714033 h 714033"/>
              <a:gd name="connsiteX1" fmla="*/ 224239 w 845765"/>
              <a:gd name="connsiteY1" fmla="*/ 457274 h 714033"/>
              <a:gd name="connsiteX2" fmla="*/ 280793 w 845765"/>
              <a:gd name="connsiteY2" fmla="*/ 7002 h 714033"/>
              <a:gd name="connsiteX3" fmla="*/ 342410 w 845765"/>
              <a:gd name="connsiteY3" fmla="*/ 616440 h 714033"/>
              <a:gd name="connsiteX4" fmla="*/ 403683 w 845765"/>
              <a:gd name="connsiteY4" fmla="*/ 488713 h 714033"/>
              <a:gd name="connsiteX5" fmla="*/ 435832 w 845765"/>
              <a:gd name="connsiteY5" fmla="*/ 1 h 714033"/>
              <a:gd name="connsiteX6" fmla="*/ 487859 w 845765"/>
              <a:gd name="connsiteY6" fmla="*/ 608161 h 714033"/>
              <a:gd name="connsiteX7" fmla="*/ 585874 w 845765"/>
              <a:gd name="connsiteY7" fmla="*/ 577404 h 714033"/>
              <a:gd name="connsiteX8" fmla="*/ 693046 w 845765"/>
              <a:gd name="connsiteY8" fmla="*/ 633516 h 714033"/>
              <a:gd name="connsiteX9" fmla="*/ 845765 w 845765"/>
              <a:gd name="connsiteY9" fmla="*/ 667890 h 714033"/>
              <a:gd name="connsiteX0" fmla="*/ 0 w 845765"/>
              <a:gd name="connsiteY0" fmla="*/ 704983 h 704983"/>
              <a:gd name="connsiteX1" fmla="*/ 224239 w 845765"/>
              <a:gd name="connsiteY1" fmla="*/ 457274 h 704983"/>
              <a:gd name="connsiteX2" fmla="*/ 280793 w 845765"/>
              <a:gd name="connsiteY2" fmla="*/ 7002 h 704983"/>
              <a:gd name="connsiteX3" fmla="*/ 342410 w 845765"/>
              <a:gd name="connsiteY3" fmla="*/ 616440 h 704983"/>
              <a:gd name="connsiteX4" fmla="*/ 403683 w 845765"/>
              <a:gd name="connsiteY4" fmla="*/ 488713 h 704983"/>
              <a:gd name="connsiteX5" fmla="*/ 435832 w 845765"/>
              <a:gd name="connsiteY5" fmla="*/ 1 h 704983"/>
              <a:gd name="connsiteX6" fmla="*/ 487859 w 845765"/>
              <a:gd name="connsiteY6" fmla="*/ 608161 h 704983"/>
              <a:gd name="connsiteX7" fmla="*/ 585874 w 845765"/>
              <a:gd name="connsiteY7" fmla="*/ 577404 h 704983"/>
              <a:gd name="connsiteX8" fmla="*/ 693046 w 845765"/>
              <a:gd name="connsiteY8" fmla="*/ 633516 h 704983"/>
              <a:gd name="connsiteX9" fmla="*/ 845765 w 845765"/>
              <a:gd name="connsiteY9" fmla="*/ 667890 h 704983"/>
              <a:gd name="connsiteX0" fmla="*/ 0 w 845765"/>
              <a:gd name="connsiteY0" fmla="*/ 705754 h 705754"/>
              <a:gd name="connsiteX1" fmla="*/ 224239 w 845765"/>
              <a:gd name="connsiteY1" fmla="*/ 458045 h 705754"/>
              <a:gd name="connsiteX2" fmla="*/ 280793 w 845765"/>
              <a:gd name="connsiteY2" fmla="*/ 7773 h 705754"/>
              <a:gd name="connsiteX3" fmla="*/ 342410 w 845765"/>
              <a:gd name="connsiteY3" fmla="*/ 617211 h 705754"/>
              <a:gd name="connsiteX4" fmla="*/ 403683 w 845765"/>
              <a:gd name="connsiteY4" fmla="*/ 489484 h 705754"/>
              <a:gd name="connsiteX5" fmla="*/ 435832 w 845765"/>
              <a:gd name="connsiteY5" fmla="*/ 772 h 705754"/>
              <a:gd name="connsiteX6" fmla="*/ 458386 w 845765"/>
              <a:gd name="connsiteY6" fmla="*/ 612552 h 705754"/>
              <a:gd name="connsiteX7" fmla="*/ 585874 w 845765"/>
              <a:gd name="connsiteY7" fmla="*/ 578175 h 705754"/>
              <a:gd name="connsiteX8" fmla="*/ 693046 w 845765"/>
              <a:gd name="connsiteY8" fmla="*/ 634287 h 705754"/>
              <a:gd name="connsiteX9" fmla="*/ 845765 w 845765"/>
              <a:gd name="connsiteY9" fmla="*/ 668661 h 705754"/>
              <a:gd name="connsiteX0" fmla="*/ 0 w 845765"/>
              <a:gd name="connsiteY0" fmla="*/ 705754 h 705754"/>
              <a:gd name="connsiteX1" fmla="*/ 224239 w 845765"/>
              <a:gd name="connsiteY1" fmla="*/ 458045 h 705754"/>
              <a:gd name="connsiteX2" fmla="*/ 280793 w 845765"/>
              <a:gd name="connsiteY2" fmla="*/ 7773 h 705754"/>
              <a:gd name="connsiteX3" fmla="*/ 342410 w 845765"/>
              <a:gd name="connsiteY3" fmla="*/ 617211 h 705754"/>
              <a:gd name="connsiteX4" fmla="*/ 403683 w 845765"/>
              <a:gd name="connsiteY4" fmla="*/ 489484 h 705754"/>
              <a:gd name="connsiteX5" fmla="*/ 435832 w 845765"/>
              <a:gd name="connsiteY5" fmla="*/ 772 h 705754"/>
              <a:gd name="connsiteX6" fmla="*/ 458386 w 845765"/>
              <a:gd name="connsiteY6" fmla="*/ 612552 h 705754"/>
              <a:gd name="connsiteX7" fmla="*/ 534967 w 845765"/>
              <a:gd name="connsiteY7" fmla="*/ 592655 h 705754"/>
              <a:gd name="connsiteX8" fmla="*/ 693046 w 845765"/>
              <a:gd name="connsiteY8" fmla="*/ 634287 h 705754"/>
              <a:gd name="connsiteX9" fmla="*/ 845765 w 845765"/>
              <a:gd name="connsiteY9" fmla="*/ 668661 h 705754"/>
              <a:gd name="connsiteX0" fmla="*/ 0 w 845765"/>
              <a:gd name="connsiteY0" fmla="*/ 705739 h 705739"/>
              <a:gd name="connsiteX1" fmla="*/ 224239 w 845765"/>
              <a:gd name="connsiteY1" fmla="*/ 458030 h 705739"/>
              <a:gd name="connsiteX2" fmla="*/ 280793 w 845765"/>
              <a:gd name="connsiteY2" fmla="*/ 7758 h 705739"/>
              <a:gd name="connsiteX3" fmla="*/ 302222 w 845765"/>
              <a:gd name="connsiteY3" fmla="*/ 642537 h 705739"/>
              <a:gd name="connsiteX4" fmla="*/ 403683 w 845765"/>
              <a:gd name="connsiteY4" fmla="*/ 489469 h 705739"/>
              <a:gd name="connsiteX5" fmla="*/ 435832 w 845765"/>
              <a:gd name="connsiteY5" fmla="*/ 757 h 705739"/>
              <a:gd name="connsiteX6" fmla="*/ 458386 w 845765"/>
              <a:gd name="connsiteY6" fmla="*/ 612537 h 705739"/>
              <a:gd name="connsiteX7" fmla="*/ 534967 w 845765"/>
              <a:gd name="connsiteY7" fmla="*/ 592640 h 705739"/>
              <a:gd name="connsiteX8" fmla="*/ 693046 w 845765"/>
              <a:gd name="connsiteY8" fmla="*/ 634272 h 705739"/>
              <a:gd name="connsiteX9" fmla="*/ 845765 w 845765"/>
              <a:gd name="connsiteY9" fmla="*/ 668646 h 705739"/>
              <a:gd name="connsiteX0" fmla="*/ 0 w 845765"/>
              <a:gd name="connsiteY0" fmla="*/ 705739 h 705739"/>
              <a:gd name="connsiteX1" fmla="*/ 197447 w 845765"/>
              <a:gd name="connsiteY1" fmla="*/ 458030 h 705739"/>
              <a:gd name="connsiteX2" fmla="*/ 280793 w 845765"/>
              <a:gd name="connsiteY2" fmla="*/ 7758 h 705739"/>
              <a:gd name="connsiteX3" fmla="*/ 302222 w 845765"/>
              <a:gd name="connsiteY3" fmla="*/ 642537 h 705739"/>
              <a:gd name="connsiteX4" fmla="*/ 403683 w 845765"/>
              <a:gd name="connsiteY4" fmla="*/ 489469 h 705739"/>
              <a:gd name="connsiteX5" fmla="*/ 435832 w 845765"/>
              <a:gd name="connsiteY5" fmla="*/ 757 h 705739"/>
              <a:gd name="connsiteX6" fmla="*/ 458386 w 845765"/>
              <a:gd name="connsiteY6" fmla="*/ 612537 h 705739"/>
              <a:gd name="connsiteX7" fmla="*/ 534967 w 845765"/>
              <a:gd name="connsiteY7" fmla="*/ 592640 h 705739"/>
              <a:gd name="connsiteX8" fmla="*/ 693046 w 845765"/>
              <a:gd name="connsiteY8" fmla="*/ 634272 h 705739"/>
              <a:gd name="connsiteX9" fmla="*/ 845765 w 845765"/>
              <a:gd name="connsiteY9" fmla="*/ 668646 h 705739"/>
              <a:gd name="connsiteX0" fmla="*/ 0 w 845765"/>
              <a:gd name="connsiteY0" fmla="*/ 705739 h 705739"/>
              <a:gd name="connsiteX1" fmla="*/ 216202 w 845765"/>
              <a:gd name="connsiteY1" fmla="*/ 461650 h 705739"/>
              <a:gd name="connsiteX2" fmla="*/ 280793 w 845765"/>
              <a:gd name="connsiteY2" fmla="*/ 7758 h 705739"/>
              <a:gd name="connsiteX3" fmla="*/ 302222 w 845765"/>
              <a:gd name="connsiteY3" fmla="*/ 642537 h 705739"/>
              <a:gd name="connsiteX4" fmla="*/ 403683 w 845765"/>
              <a:gd name="connsiteY4" fmla="*/ 489469 h 705739"/>
              <a:gd name="connsiteX5" fmla="*/ 435832 w 845765"/>
              <a:gd name="connsiteY5" fmla="*/ 757 h 705739"/>
              <a:gd name="connsiteX6" fmla="*/ 458386 w 845765"/>
              <a:gd name="connsiteY6" fmla="*/ 612537 h 705739"/>
              <a:gd name="connsiteX7" fmla="*/ 534967 w 845765"/>
              <a:gd name="connsiteY7" fmla="*/ 592640 h 705739"/>
              <a:gd name="connsiteX8" fmla="*/ 693046 w 845765"/>
              <a:gd name="connsiteY8" fmla="*/ 634272 h 705739"/>
              <a:gd name="connsiteX9" fmla="*/ 845765 w 845765"/>
              <a:gd name="connsiteY9" fmla="*/ 668646 h 705739"/>
              <a:gd name="connsiteX0" fmla="*/ 0 w 845765"/>
              <a:gd name="connsiteY0" fmla="*/ 705739 h 711109"/>
              <a:gd name="connsiteX1" fmla="*/ 216202 w 845765"/>
              <a:gd name="connsiteY1" fmla="*/ 461650 h 711109"/>
              <a:gd name="connsiteX2" fmla="*/ 280793 w 845765"/>
              <a:gd name="connsiteY2" fmla="*/ 7758 h 711109"/>
              <a:gd name="connsiteX3" fmla="*/ 302222 w 845765"/>
              <a:gd name="connsiteY3" fmla="*/ 642537 h 711109"/>
              <a:gd name="connsiteX4" fmla="*/ 403683 w 845765"/>
              <a:gd name="connsiteY4" fmla="*/ 489469 h 711109"/>
              <a:gd name="connsiteX5" fmla="*/ 435832 w 845765"/>
              <a:gd name="connsiteY5" fmla="*/ 757 h 711109"/>
              <a:gd name="connsiteX6" fmla="*/ 458386 w 845765"/>
              <a:gd name="connsiteY6" fmla="*/ 612537 h 711109"/>
              <a:gd name="connsiteX7" fmla="*/ 534967 w 845765"/>
              <a:gd name="connsiteY7" fmla="*/ 592640 h 711109"/>
              <a:gd name="connsiteX8" fmla="*/ 612666 w 845765"/>
              <a:gd name="connsiteY8" fmla="*/ 708484 h 711109"/>
              <a:gd name="connsiteX9" fmla="*/ 845765 w 845765"/>
              <a:gd name="connsiteY9" fmla="*/ 668646 h 711109"/>
              <a:gd name="connsiteX0" fmla="*/ 0 w 869878"/>
              <a:gd name="connsiteY0" fmla="*/ 705739 h 797159"/>
              <a:gd name="connsiteX1" fmla="*/ 216202 w 869878"/>
              <a:gd name="connsiteY1" fmla="*/ 461650 h 797159"/>
              <a:gd name="connsiteX2" fmla="*/ 280793 w 869878"/>
              <a:gd name="connsiteY2" fmla="*/ 7758 h 797159"/>
              <a:gd name="connsiteX3" fmla="*/ 302222 w 869878"/>
              <a:gd name="connsiteY3" fmla="*/ 642537 h 797159"/>
              <a:gd name="connsiteX4" fmla="*/ 403683 w 869878"/>
              <a:gd name="connsiteY4" fmla="*/ 489469 h 797159"/>
              <a:gd name="connsiteX5" fmla="*/ 435832 w 869878"/>
              <a:gd name="connsiteY5" fmla="*/ 757 h 797159"/>
              <a:gd name="connsiteX6" fmla="*/ 458386 w 869878"/>
              <a:gd name="connsiteY6" fmla="*/ 612537 h 797159"/>
              <a:gd name="connsiteX7" fmla="*/ 534967 w 869878"/>
              <a:gd name="connsiteY7" fmla="*/ 592640 h 797159"/>
              <a:gd name="connsiteX8" fmla="*/ 612666 w 869878"/>
              <a:gd name="connsiteY8" fmla="*/ 708484 h 797159"/>
              <a:gd name="connsiteX9" fmla="*/ 869878 w 869878"/>
              <a:gd name="connsiteY9" fmla="*/ 797159 h 797159"/>
              <a:gd name="connsiteX0" fmla="*/ 0 w 848444"/>
              <a:gd name="connsiteY0" fmla="*/ 705739 h 791729"/>
              <a:gd name="connsiteX1" fmla="*/ 216202 w 848444"/>
              <a:gd name="connsiteY1" fmla="*/ 461650 h 791729"/>
              <a:gd name="connsiteX2" fmla="*/ 280793 w 848444"/>
              <a:gd name="connsiteY2" fmla="*/ 7758 h 791729"/>
              <a:gd name="connsiteX3" fmla="*/ 302222 w 848444"/>
              <a:gd name="connsiteY3" fmla="*/ 642537 h 791729"/>
              <a:gd name="connsiteX4" fmla="*/ 403683 w 848444"/>
              <a:gd name="connsiteY4" fmla="*/ 489469 h 791729"/>
              <a:gd name="connsiteX5" fmla="*/ 435832 w 848444"/>
              <a:gd name="connsiteY5" fmla="*/ 757 h 791729"/>
              <a:gd name="connsiteX6" fmla="*/ 458386 w 848444"/>
              <a:gd name="connsiteY6" fmla="*/ 612537 h 791729"/>
              <a:gd name="connsiteX7" fmla="*/ 534967 w 848444"/>
              <a:gd name="connsiteY7" fmla="*/ 592640 h 791729"/>
              <a:gd name="connsiteX8" fmla="*/ 612666 w 848444"/>
              <a:gd name="connsiteY8" fmla="*/ 708484 h 791729"/>
              <a:gd name="connsiteX9" fmla="*/ 848444 w 848444"/>
              <a:gd name="connsiteY9" fmla="*/ 791729 h 791729"/>
              <a:gd name="connsiteX0" fmla="*/ 0 w 848444"/>
              <a:gd name="connsiteY0" fmla="*/ 705739 h 791863"/>
              <a:gd name="connsiteX1" fmla="*/ 216202 w 848444"/>
              <a:gd name="connsiteY1" fmla="*/ 461650 h 791863"/>
              <a:gd name="connsiteX2" fmla="*/ 280793 w 848444"/>
              <a:gd name="connsiteY2" fmla="*/ 7758 h 791863"/>
              <a:gd name="connsiteX3" fmla="*/ 302222 w 848444"/>
              <a:gd name="connsiteY3" fmla="*/ 642537 h 791863"/>
              <a:gd name="connsiteX4" fmla="*/ 403683 w 848444"/>
              <a:gd name="connsiteY4" fmla="*/ 489469 h 791863"/>
              <a:gd name="connsiteX5" fmla="*/ 435832 w 848444"/>
              <a:gd name="connsiteY5" fmla="*/ 757 h 791863"/>
              <a:gd name="connsiteX6" fmla="*/ 458386 w 848444"/>
              <a:gd name="connsiteY6" fmla="*/ 612537 h 791863"/>
              <a:gd name="connsiteX7" fmla="*/ 534967 w 848444"/>
              <a:gd name="connsiteY7" fmla="*/ 592640 h 791863"/>
              <a:gd name="connsiteX8" fmla="*/ 612666 w 848444"/>
              <a:gd name="connsiteY8" fmla="*/ 708484 h 791863"/>
              <a:gd name="connsiteX9" fmla="*/ 848444 w 848444"/>
              <a:gd name="connsiteY9" fmla="*/ 791729 h 791863"/>
              <a:gd name="connsiteX0" fmla="*/ 0 w 848444"/>
              <a:gd name="connsiteY0" fmla="*/ 706219 h 792343"/>
              <a:gd name="connsiteX1" fmla="*/ 216202 w 848444"/>
              <a:gd name="connsiteY1" fmla="*/ 462130 h 792343"/>
              <a:gd name="connsiteX2" fmla="*/ 280793 w 848444"/>
              <a:gd name="connsiteY2" fmla="*/ 8238 h 792343"/>
              <a:gd name="connsiteX3" fmla="*/ 302222 w 848444"/>
              <a:gd name="connsiteY3" fmla="*/ 643017 h 792343"/>
              <a:gd name="connsiteX4" fmla="*/ 403683 w 848444"/>
              <a:gd name="connsiteY4" fmla="*/ 489949 h 792343"/>
              <a:gd name="connsiteX5" fmla="*/ 435832 w 848444"/>
              <a:gd name="connsiteY5" fmla="*/ 1237 h 792343"/>
              <a:gd name="connsiteX6" fmla="*/ 453028 w 848444"/>
              <a:gd name="connsiteY6" fmla="*/ 649218 h 792343"/>
              <a:gd name="connsiteX7" fmla="*/ 534967 w 848444"/>
              <a:gd name="connsiteY7" fmla="*/ 593120 h 792343"/>
              <a:gd name="connsiteX8" fmla="*/ 612666 w 848444"/>
              <a:gd name="connsiteY8" fmla="*/ 708964 h 792343"/>
              <a:gd name="connsiteX9" fmla="*/ 848444 w 848444"/>
              <a:gd name="connsiteY9" fmla="*/ 792209 h 792343"/>
              <a:gd name="connsiteX0" fmla="*/ 0 w 848444"/>
              <a:gd name="connsiteY0" fmla="*/ 706188 h 792312"/>
              <a:gd name="connsiteX1" fmla="*/ 216202 w 848444"/>
              <a:gd name="connsiteY1" fmla="*/ 462099 h 792312"/>
              <a:gd name="connsiteX2" fmla="*/ 280793 w 848444"/>
              <a:gd name="connsiteY2" fmla="*/ 8207 h 792312"/>
              <a:gd name="connsiteX3" fmla="*/ 302222 w 848444"/>
              <a:gd name="connsiteY3" fmla="*/ 642986 h 792312"/>
              <a:gd name="connsiteX4" fmla="*/ 382249 w 848444"/>
              <a:gd name="connsiteY4" fmla="*/ 491728 h 792312"/>
              <a:gd name="connsiteX5" fmla="*/ 435832 w 848444"/>
              <a:gd name="connsiteY5" fmla="*/ 1206 h 792312"/>
              <a:gd name="connsiteX6" fmla="*/ 453028 w 848444"/>
              <a:gd name="connsiteY6" fmla="*/ 649187 h 792312"/>
              <a:gd name="connsiteX7" fmla="*/ 534967 w 848444"/>
              <a:gd name="connsiteY7" fmla="*/ 593089 h 792312"/>
              <a:gd name="connsiteX8" fmla="*/ 612666 w 848444"/>
              <a:gd name="connsiteY8" fmla="*/ 708933 h 792312"/>
              <a:gd name="connsiteX9" fmla="*/ 848444 w 848444"/>
              <a:gd name="connsiteY9" fmla="*/ 792178 h 79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8444" h="792312">
                <a:moveTo>
                  <a:pt x="0" y="706188"/>
                </a:moveTo>
                <a:cubicBezTo>
                  <a:pt x="94624" y="682963"/>
                  <a:pt x="169403" y="578429"/>
                  <a:pt x="216202" y="462099"/>
                </a:cubicBezTo>
                <a:cubicBezTo>
                  <a:pt x="263001" y="345769"/>
                  <a:pt x="266456" y="-21941"/>
                  <a:pt x="280793" y="8207"/>
                </a:cubicBezTo>
                <a:cubicBezTo>
                  <a:pt x="295130" y="38355"/>
                  <a:pt x="285313" y="562399"/>
                  <a:pt x="302222" y="642986"/>
                </a:cubicBezTo>
                <a:cubicBezTo>
                  <a:pt x="319131" y="723573"/>
                  <a:pt x="359981" y="598691"/>
                  <a:pt x="382249" y="491728"/>
                </a:cubicBezTo>
                <a:cubicBezTo>
                  <a:pt x="404517" y="384765"/>
                  <a:pt x="424035" y="-25037"/>
                  <a:pt x="435832" y="1206"/>
                </a:cubicBezTo>
                <a:cubicBezTo>
                  <a:pt x="447629" y="27449"/>
                  <a:pt x="436506" y="550540"/>
                  <a:pt x="453028" y="649187"/>
                </a:cubicBezTo>
                <a:cubicBezTo>
                  <a:pt x="469550" y="747834"/>
                  <a:pt x="508361" y="583131"/>
                  <a:pt x="534967" y="593089"/>
                </a:cubicBezTo>
                <a:cubicBezTo>
                  <a:pt x="561573" y="603047"/>
                  <a:pt x="570244" y="692645"/>
                  <a:pt x="612666" y="708933"/>
                </a:cubicBezTo>
                <a:cubicBezTo>
                  <a:pt x="655088" y="725221"/>
                  <a:pt x="732342" y="795802"/>
                  <a:pt x="848444" y="79217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3" name="Straight Connector 982"/>
          <p:cNvCxnSpPr/>
          <p:nvPr/>
        </p:nvCxnSpPr>
        <p:spPr>
          <a:xfrm flipH="1" flipV="1">
            <a:off x="4784695" y="2364581"/>
            <a:ext cx="1024957" cy="5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804208" y="1612021"/>
            <a:ext cx="463880" cy="92047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7" h="699675">
                <a:moveTo>
                  <a:pt x="0" y="574056"/>
                </a:moveTo>
                <a:cubicBezTo>
                  <a:pt x="81227" y="576172"/>
                  <a:pt x="149754" y="590197"/>
                  <a:pt x="192087" y="494682"/>
                </a:cubicBezTo>
                <a:cubicBezTo>
                  <a:pt x="234420" y="399168"/>
                  <a:pt x="236537" y="-22844"/>
                  <a:pt x="254000" y="969"/>
                </a:cubicBezTo>
                <a:cubicBezTo>
                  <a:pt x="271463" y="24782"/>
                  <a:pt x="297921" y="473516"/>
                  <a:pt x="296863" y="637558"/>
                </a:cubicBezTo>
                <a:cubicBezTo>
                  <a:pt x="295805" y="801600"/>
                  <a:pt x="425847" y="589932"/>
                  <a:pt x="490538" y="580407"/>
                </a:cubicBezTo>
                <a:cubicBezTo>
                  <a:pt x="555229" y="570882"/>
                  <a:pt x="555494" y="577926"/>
                  <a:pt x="685007" y="58040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60280" y="2272507"/>
            <a:ext cx="1280356" cy="127864"/>
          </a:xfrm>
          <a:custGeom>
            <a:avLst/>
            <a:gdLst>
              <a:gd name="connsiteX0" fmla="*/ 0 w 1349375"/>
              <a:gd name="connsiteY0" fmla="*/ 104775 h 125307"/>
              <a:gd name="connsiteX1" fmla="*/ 1117600 w 1349375"/>
              <a:gd name="connsiteY1" fmla="*/ 117475 h 125307"/>
              <a:gd name="connsiteX2" fmla="*/ 1349375 w 1349375"/>
              <a:gd name="connsiteY2" fmla="*/ 0 h 125307"/>
              <a:gd name="connsiteX0" fmla="*/ 0 w 1349375"/>
              <a:gd name="connsiteY0" fmla="*/ 104775 h 125307"/>
              <a:gd name="connsiteX1" fmla="*/ 1117600 w 1349375"/>
              <a:gd name="connsiteY1" fmla="*/ 117475 h 125307"/>
              <a:gd name="connsiteX2" fmla="*/ 1349375 w 1349375"/>
              <a:gd name="connsiteY2" fmla="*/ 0 h 125307"/>
              <a:gd name="connsiteX0" fmla="*/ 0 w 1349375"/>
              <a:gd name="connsiteY0" fmla="*/ 104775 h 125307"/>
              <a:gd name="connsiteX1" fmla="*/ 1031875 w 1349375"/>
              <a:gd name="connsiteY1" fmla="*/ 117475 h 125307"/>
              <a:gd name="connsiteX2" fmla="*/ 1349375 w 1349375"/>
              <a:gd name="connsiteY2" fmla="*/ 0 h 125307"/>
              <a:gd name="connsiteX0" fmla="*/ 0 w 1358900"/>
              <a:gd name="connsiteY0" fmla="*/ 100012 h 120192"/>
              <a:gd name="connsiteX1" fmla="*/ 1031875 w 1358900"/>
              <a:gd name="connsiteY1" fmla="*/ 112712 h 120192"/>
              <a:gd name="connsiteX2" fmla="*/ 1358900 w 1358900"/>
              <a:gd name="connsiteY2" fmla="*/ 0 h 120192"/>
              <a:gd name="connsiteX0" fmla="*/ 0 w 1358900"/>
              <a:gd name="connsiteY0" fmla="*/ 100012 h 120192"/>
              <a:gd name="connsiteX1" fmla="*/ 1031875 w 1358900"/>
              <a:gd name="connsiteY1" fmla="*/ 112712 h 120192"/>
              <a:gd name="connsiteX2" fmla="*/ 1358900 w 1358900"/>
              <a:gd name="connsiteY2" fmla="*/ 0 h 120192"/>
              <a:gd name="connsiteX0" fmla="*/ 0 w 1368425"/>
              <a:gd name="connsiteY0" fmla="*/ 107155 h 127863"/>
              <a:gd name="connsiteX1" fmla="*/ 1031875 w 1368425"/>
              <a:gd name="connsiteY1" fmla="*/ 119855 h 127863"/>
              <a:gd name="connsiteX2" fmla="*/ 1368425 w 1368425"/>
              <a:gd name="connsiteY2" fmla="*/ 0 h 127863"/>
              <a:gd name="connsiteX0" fmla="*/ 0 w 1361281"/>
              <a:gd name="connsiteY0" fmla="*/ 104774 h 125306"/>
              <a:gd name="connsiteX1" fmla="*/ 1031875 w 1361281"/>
              <a:gd name="connsiteY1" fmla="*/ 117474 h 125306"/>
              <a:gd name="connsiteX2" fmla="*/ 1361281 w 1361281"/>
              <a:gd name="connsiteY2" fmla="*/ 0 h 125306"/>
              <a:gd name="connsiteX0" fmla="*/ 0 w 1361281"/>
              <a:gd name="connsiteY0" fmla="*/ 104774 h 125306"/>
              <a:gd name="connsiteX1" fmla="*/ 1031875 w 1361281"/>
              <a:gd name="connsiteY1" fmla="*/ 117474 h 125306"/>
              <a:gd name="connsiteX2" fmla="*/ 1361281 w 1361281"/>
              <a:gd name="connsiteY2" fmla="*/ 0 h 125306"/>
              <a:gd name="connsiteX0" fmla="*/ 0 w 1680368"/>
              <a:gd name="connsiteY0" fmla="*/ 107156 h 127864"/>
              <a:gd name="connsiteX1" fmla="*/ 1031875 w 1680368"/>
              <a:gd name="connsiteY1" fmla="*/ 119856 h 127864"/>
              <a:gd name="connsiteX2" fmla="*/ 1680368 w 1680368"/>
              <a:gd name="connsiteY2" fmla="*/ 0 h 12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368" h="127864">
                <a:moveTo>
                  <a:pt x="0" y="107156"/>
                </a:moveTo>
                <a:cubicBezTo>
                  <a:pt x="446352" y="122237"/>
                  <a:pt x="751814" y="137715"/>
                  <a:pt x="1031875" y="119856"/>
                </a:cubicBezTo>
                <a:cubicBezTo>
                  <a:pt x="1311936" y="101997"/>
                  <a:pt x="1569772" y="47623"/>
                  <a:pt x="1680368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065806" y="1363980"/>
            <a:ext cx="1840194" cy="1046544"/>
            <a:chOff x="6541806" y="1363980"/>
            <a:chExt cx="1840194" cy="1046544"/>
          </a:xfrm>
        </p:grpSpPr>
        <p:sp>
          <p:nvSpPr>
            <p:cNvPr id="121" name="Freeform 120"/>
            <p:cNvSpPr/>
            <p:nvPr/>
          </p:nvSpPr>
          <p:spPr>
            <a:xfrm>
              <a:off x="7807441" y="1363980"/>
              <a:ext cx="574559" cy="1042345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80294 h 700483"/>
                <a:gd name="connsiteX1" fmla="*/ 210843 w 698404"/>
                <a:gd name="connsiteY1" fmla="*/ 452049 h 700483"/>
                <a:gd name="connsiteX2" fmla="*/ 267397 w 698404"/>
                <a:gd name="connsiteY2" fmla="*/ 1777 h 700483"/>
                <a:gd name="connsiteX3" fmla="*/ 310260 w 698404"/>
                <a:gd name="connsiteY3" fmla="*/ 638366 h 700483"/>
                <a:gd name="connsiteX4" fmla="*/ 503935 w 698404"/>
                <a:gd name="connsiteY4" fmla="*/ 581215 h 700483"/>
                <a:gd name="connsiteX5" fmla="*/ 698404 w 698404"/>
                <a:gd name="connsiteY5" fmla="*/ 581214 h 700483"/>
                <a:gd name="connsiteX0" fmla="*/ 0 w 698404"/>
                <a:gd name="connsiteY0" fmla="*/ 585629 h 643703"/>
                <a:gd name="connsiteX1" fmla="*/ 210843 w 698404"/>
                <a:gd name="connsiteY1" fmla="*/ 457384 h 643703"/>
                <a:gd name="connsiteX2" fmla="*/ 267397 w 698404"/>
                <a:gd name="connsiteY2" fmla="*/ 7112 h 643703"/>
                <a:gd name="connsiteX3" fmla="*/ 310260 w 698404"/>
                <a:gd name="connsiteY3" fmla="*/ 643701 h 643703"/>
                <a:gd name="connsiteX4" fmla="*/ 433154 w 698404"/>
                <a:gd name="connsiteY4" fmla="*/ 111 h 643703"/>
                <a:gd name="connsiteX5" fmla="*/ 503935 w 698404"/>
                <a:gd name="connsiteY5" fmla="*/ 586550 h 643703"/>
                <a:gd name="connsiteX6" fmla="*/ 698404 w 698404"/>
                <a:gd name="connsiteY6" fmla="*/ 586549 h 643703"/>
                <a:gd name="connsiteX0" fmla="*/ 0 w 698404"/>
                <a:gd name="connsiteY0" fmla="*/ 585629 h 694383"/>
                <a:gd name="connsiteX1" fmla="*/ 210843 w 698404"/>
                <a:gd name="connsiteY1" fmla="*/ 457384 h 694383"/>
                <a:gd name="connsiteX2" fmla="*/ 267397 w 698404"/>
                <a:gd name="connsiteY2" fmla="*/ 7112 h 694383"/>
                <a:gd name="connsiteX3" fmla="*/ 310260 w 698404"/>
                <a:gd name="connsiteY3" fmla="*/ 694382 h 694383"/>
                <a:gd name="connsiteX4" fmla="*/ 433154 w 698404"/>
                <a:gd name="connsiteY4" fmla="*/ 111 h 694383"/>
                <a:gd name="connsiteX5" fmla="*/ 503935 w 698404"/>
                <a:gd name="connsiteY5" fmla="*/ 586550 h 694383"/>
                <a:gd name="connsiteX6" fmla="*/ 698404 w 698404"/>
                <a:gd name="connsiteY6" fmla="*/ 586549 h 694383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3935 w 698404"/>
                <a:gd name="connsiteY6" fmla="*/ 586441 h 715330"/>
                <a:gd name="connsiteX7" fmla="*/ 698404 w 698404"/>
                <a:gd name="connsiteY7" fmla="*/ 586440 h 715330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6614 w 698404"/>
                <a:gd name="connsiteY6" fmla="*/ 539380 h 715330"/>
                <a:gd name="connsiteX7" fmla="*/ 698404 w 698404"/>
                <a:gd name="connsiteY7" fmla="*/ 586440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695113"/>
                <a:gd name="connsiteX1" fmla="*/ 210843 w 832369"/>
                <a:gd name="connsiteY1" fmla="*/ 457274 h 695113"/>
                <a:gd name="connsiteX2" fmla="*/ 267397 w 832369"/>
                <a:gd name="connsiteY2" fmla="*/ 7002 h 695113"/>
                <a:gd name="connsiteX3" fmla="*/ 329014 w 832369"/>
                <a:gd name="connsiteY3" fmla="*/ 616440 h 695113"/>
                <a:gd name="connsiteX4" fmla="*/ 398324 w 832369"/>
                <a:gd name="connsiteY4" fmla="*/ 490523 h 695113"/>
                <a:gd name="connsiteX5" fmla="*/ 433154 w 832369"/>
                <a:gd name="connsiteY5" fmla="*/ 1 h 695113"/>
                <a:gd name="connsiteX6" fmla="*/ 514652 w 832369"/>
                <a:gd name="connsiteY6" fmla="*/ 695043 h 695113"/>
                <a:gd name="connsiteX7" fmla="*/ 832369 w 832369"/>
                <a:gd name="connsiteY7" fmla="*/ 667890 h 695113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75834"/>
                <a:gd name="connsiteX1" fmla="*/ 210843 w 832369"/>
                <a:gd name="connsiteY1" fmla="*/ 457274 h 675834"/>
                <a:gd name="connsiteX2" fmla="*/ 267397 w 832369"/>
                <a:gd name="connsiteY2" fmla="*/ 7002 h 675834"/>
                <a:gd name="connsiteX3" fmla="*/ 329014 w 832369"/>
                <a:gd name="connsiteY3" fmla="*/ 616440 h 675834"/>
                <a:gd name="connsiteX4" fmla="*/ 398324 w 832369"/>
                <a:gd name="connsiteY4" fmla="*/ 490523 h 675834"/>
                <a:gd name="connsiteX5" fmla="*/ 433154 w 832369"/>
                <a:gd name="connsiteY5" fmla="*/ 1 h 675834"/>
                <a:gd name="connsiteX6" fmla="*/ 477143 w 832369"/>
                <a:gd name="connsiteY6" fmla="*/ 647982 h 675834"/>
                <a:gd name="connsiteX7" fmla="*/ 545684 w 832369"/>
                <a:gd name="connsiteY7" fmla="*/ 561114 h 675834"/>
                <a:gd name="connsiteX8" fmla="*/ 832369 w 832369"/>
                <a:gd name="connsiteY8" fmla="*/ 667890 h 675834"/>
                <a:gd name="connsiteX0" fmla="*/ 0 w 832369"/>
                <a:gd name="connsiteY0" fmla="*/ 585519 h 676865"/>
                <a:gd name="connsiteX1" fmla="*/ 210843 w 832369"/>
                <a:gd name="connsiteY1" fmla="*/ 457274 h 676865"/>
                <a:gd name="connsiteX2" fmla="*/ 267397 w 832369"/>
                <a:gd name="connsiteY2" fmla="*/ 7002 h 676865"/>
                <a:gd name="connsiteX3" fmla="*/ 329014 w 832369"/>
                <a:gd name="connsiteY3" fmla="*/ 616440 h 676865"/>
                <a:gd name="connsiteX4" fmla="*/ 398324 w 832369"/>
                <a:gd name="connsiteY4" fmla="*/ 490523 h 676865"/>
                <a:gd name="connsiteX5" fmla="*/ 433154 w 832369"/>
                <a:gd name="connsiteY5" fmla="*/ 1 h 676865"/>
                <a:gd name="connsiteX6" fmla="*/ 477143 w 832369"/>
                <a:gd name="connsiteY6" fmla="*/ 647982 h 676865"/>
                <a:gd name="connsiteX7" fmla="*/ 577836 w 832369"/>
                <a:gd name="connsiteY7" fmla="*/ 570164 h 676865"/>
                <a:gd name="connsiteX8" fmla="*/ 832369 w 832369"/>
                <a:gd name="connsiteY8" fmla="*/ 667890 h 676865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2478 w 832369"/>
                <a:gd name="connsiteY7" fmla="*/ 57740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04983 h 704983"/>
                <a:gd name="connsiteX1" fmla="*/ 224239 w 845765"/>
                <a:gd name="connsiteY1" fmla="*/ 457274 h 704983"/>
                <a:gd name="connsiteX2" fmla="*/ 280793 w 845765"/>
                <a:gd name="connsiteY2" fmla="*/ 7002 h 704983"/>
                <a:gd name="connsiteX3" fmla="*/ 342410 w 845765"/>
                <a:gd name="connsiteY3" fmla="*/ 616440 h 704983"/>
                <a:gd name="connsiteX4" fmla="*/ 403683 w 845765"/>
                <a:gd name="connsiteY4" fmla="*/ 488713 h 704983"/>
                <a:gd name="connsiteX5" fmla="*/ 435832 w 845765"/>
                <a:gd name="connsiteY5" fmla="*/ 1 h 704983"/>
                <a:gd name="connsiteX6" fmla="*/ 487859 w 845765"/>
                <a:gd name="connsiteY6" fmla="*/ 608161 h 704983"/>
                <a:gd name="connsiteX7" fmla="*/ 585874 w 845765"/>
                <a:gd name="connsiteY7" fmla="*/ 577404 h 704983"/>
                <a:gd name="connsiteX8" fmla="*/ 693046 w 845765"/>
                <a:gd name="connsiteY8" fmla="*/ 633516 h 704983"/>
                <a:gd name="connsiteX9" fmla="*/ 845765 w 845765"/>
                <a:gd name="connsiteY9" fmla="*/ 667890 h 704983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85874 w 845765"/>
                <a:gd name="connsiteY7" fmla="*/ 57817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34967 w 845765"/>
                <a:gd name="connsiteY7" fmla="*/ 59265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39 h 705739"/>
                <a:gd name="connsiteX1" fmla="*/ 224239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197447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216202 w 845765"/>
                <a:gd name="connsiteY1" fmla="*/ 46165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11109"/>
                <a:gd name="connsiteX1" fmla="*/ 216202 w 845765"/>
                <a:gd name="connsiteY1" fmla="*/ 461650 h 711109"/>
                <a:gd name="connsiteX2" fmla="*/ 280793 w 845765"/>
                <a:gd name="connsiteY2" fmla="*/ 7758 h 711109"/>
                <a:gd name="connsiteX3" fmla="*/ 302222 w 845765"/>
                <a:gd name="connsiteY3" fmla="*/ 642537 h 711109"/>
                <a:gd name="connsiteX4" fmla="*/ 403683 w 845765"/>
                <a:gd name="connsiteY4" fmla="*/ 489469 h 711109"/>
                <a:gd name="connsiteX5" fmla="*/ 435832 w 845765"/>
                <a:gd name="connsiteY5" fmla="*/ 757 h 711109"/>
                <a:gd name="connsiteX6" fmla="*/ 458386 w 845765"/>
                <a:gd name="connsiteY6" fmla="*/ 612537 h 711109"/>
                <a:gd name="connsiteX7" fmla="*/ 534967 w 845765"/>
                <a:gd name="connsiteY7" fmla="*/ 592640 h 711109"/>
                <a:gd name="connsiteX8" fmla="*/ 612666 w 845765"/>
                <a:gd name="connsiteY8" fmla="*/ 708484 h 711109"/>
                <a:gd name="connsiteX9" fmla="*/ 845765 w 845765"/>
                <a:gd name="connsiteY9" fmla="*/ 668646 h 711109"/>
                <a:gd name="connsiteX0" fmla="*/ 0 w 869878"/>
                <a:gd name="connsiteY0" fmla="*/ 705739 h 797159"/>
                <a:gd name="connsiteX1" fmla="*/ 216202 w 869878"/>
                <a:gd name="connsiteY1" fmla="*/ 461650 h 797159"/>
                <a:gd name="connsiteX2" fmla="*/ 280793 w 869878"/>
                <a:gd name="connsiteY2" fmla="*/ 7758 h 797159"/>
                <a:gd name="connsiteX3" fmla="*/ 302222 w 869878"/>
                <a:gd name="connsiteY3" fmla="*/ 642537 h 797159"/>
                <a:gd name="connsiteX4" fmla="*/ 403683 w 869878"/>
                <a:gd name="connsiteY4" fmla="*/ 489469 h 797159"/>
                <a:gd name="connsiteX5" fmla="*/ 435832 w 869878"/>
                <a:gd name="connsiteY5" fmla="*/ 757 h 797159"/>
                <a:gd name="connsiteX6" fmla="*/ 458386 w 869878"/>
                <a:gd name="connsiteY6" fmla="*/ 612537 h 797159"/>
                <a:gd name="connsiteX7" fmla="*/ 534967 w 869878"/>
                <a:gd name="connsiteY7" fmla="*/ 592640 h 797159"/>
                <a:gd name="connsiteX8" fmla="*/ 612666 w 869878"/>
                <a:gd name="connsiteY8" fmla="*/ 708484 h 797159"/>
                <a:gd name="connsiteX9" fmla="*/ 869878 w 869878"/>
                <a:gd name="connsiteY9" fmla="*/ 797159 h 797159"/>
                <a:gd name="connsiteX0" fmla="*/ 0 w 848444"/>
                <a:gd name="connsiteY0" fmla="*/ 705739 h 791729"/>
                <a:gd name="connsiteX1" fmla="*/ 216202 w 848444"/>
                <a:gd name="connsiteY1" fmla="*/ 461650 h 791729"/>
                <a:gd name="connsiteX2" fmla="*/ 280793 w 848444"/>
                <a:gd name="connsiteY2" fmla="*/ 7758 h 791729"/>
                <a:gd name="connsiteX3" fmla="*/ 302222 w 848444"/>
                <a:gd name="connsiteY3" fmla="*/ 642537 h 791729"/>
                <a:gd name="connsiteX4" fmla="*/ 403683 w 848444"/>
                <a:gd name="connsiteY4" fmla="*/ 489469 h 791729"/>
                <a:gd name="connsiteX5" fmla="*/ 435832 w 848444"/>
                <a:gd name="connsiteY5" fmla="*/ 757 h 791729"/>
                <a:gd name="connsiteX6" fmla="*/ 458386 w 848444"/>
                <a:gd name="connsiteY6" fmla="*/ 612537 h 791729"/>
                <a:gd name="connsiteX7" fmla="*/ 534967 w 848444"/>
                <a:gd name="connsiteY7" fmla="*/ 592640 h 791729"/>
                <a:gd name="connsiteX8" fmla="*/ 612666 w 848444"/>
                <a:gd name="connsiteY8" fmla="*/ 708484 h 791729"/>
                <a:gd name="connsiteX9" fmla="*/ 848444 w 848444"/>
                <a:gd name="connsiteY9" fmla="*/ 791729 h 791729"/>
                <a:gd name="connsiteX0" fmla="*/ 0 w 848444"/>
                <a:gd name="connsiteY0" fmla="*/ 705739 h 791863"/>
                <a:gd name="connsiteX1" fmla="*/ 216202 w 848444"/>
                <a:gd name="connsiteY1" fmla="*/ 461650 h 791863"/>
                <a:gd name="connsiteX2" fmla="*/ 280793 w 848444"/>
                <a:gd name="connsiteY2" fmla="*/ 7758 h 791863"/>
                <a:gd name="connsiteX3" fmla="*/ 302222 w 848444"/>
                <a:gd name="connsiteY3" fmla="*/ 642537 h 791863"/>
                <a:gd name="connsiteX4" fmla="*/ 403683 w 848444"/>
                <a:gd name="connsiteY4" fmla="*/ 489469 h 791863"/>
                <a:gd name="connsiteX5" fmla="*/ 435832 w 848444"/>
                <a:gd name="connsiteY5" fmla="*/ 757 h 791863"/>
                <a:gd name="connsiteX6" fmla="*/ 458386 w 848444"/>
                <a:gd name="connsiteY6" fmla="*/ 612537 h 791863"/>
                <a:gd name="connsiteX7" fmla="*/ 534967 w 848444"/>
                <a:gd name="connsiteY7" fmla="*/ 592640 h 791863"/>
                <a:gd name="connsiteX8" fmla="*/ 612666 w 848444"/>
                <a:gd name="connsiteY8" fmla="*/ 708484 h 791863"/>
                <a:gd name="connsiteX9" fmla="*/ 848444 w 848444"/>
                <a:gd name="connsiteY9" fmla="*/ 791729 h 791863"/>
                <a:gd name="connsiteX0" fmla="*/ 0 w 848444"/>
                <a:gd name="connsiteY0" fmla="*/ 706219 h 792343"/>
                <a:gd name="connsiteX1" fmla="*/ 216202 w 848444"/>
                <a:gd name="connsiteY1" fmla="*/ 462130 h 792343"/>
                <a:gd name="connsiteX2" fmla="*/ 280793 w 848444"/>
                <a:gd name="connsiteY2" fmla="*/ 8238 h 792343"/>
                <a:gd name="connsiteX3" fmla="*/ 302222 w 848444"/>
                <a:gd name="connsiteY3" fmla="*/ 643017 h 792343"/>
                <a:gd name="connsiteX4" fmla="*/ 403683 w 848444"/>
                <a:gd name="connsiteY4" fmla="*/ 489949 h 792343"/>
                <a:gd name="connsiteX5" fmla="*/ 435832 w 848444"/>
                <a:gd name="connsiteY5" fmla="*/ 1237 h 792343"/>
                <a:gd name="connsiteX6" fmla="*/ 453028 w 848444"/>
                <a:gd name="connsiteY6" fmla="*/ 649218 h 792343"/>
                <a:gd name="connsiteX7" fmla="*/ 534967 w 848444"/>
                <a:gd name="connsiteY7" fmla="*/ 593120 h 792343"/>
                <a:gd name="connsiteX8" fmla="*/ 612666 w 848444"/>
                <a:gd name="connsiteY8" fmla="*/ 708964 h 792343"/>
                <a:gd name="connsiteX9" fmla="*/ 848444 w 848444"/>
                <a:gd name="connsiteY9" fmla="*/ 792209 h 792343"/>
                <a:gd name="connsiteX0" fmla="*/ 0 w 848444"/>
                <a:gd name="connsiteY0" fmla="*/ 706188 h 792312"/>
                <a:gd name="connsiteX1" fmla="*/ 216202 w 848444"/>
                <a:gd name="connsiteY1" fmla="*/ 462099 h 792312"/>
                <a:gd name="connsiteX2" fmla="*/ 280793 w 848444"/>
                <a:gd name="connsiteY2" fmla="*/ 8207 h 792312"/>
                <a:gd name="connsiteX3" fmla="*/ 302222 w 848444"/>
                <a:gd name="connsiteY3" fmla="*/ 642986 h 792312"/>
                <a:gd name="connsiteX4" fmla="*/ 382249 w 848444"/>
                <a:gd name="connsiteY4" fmla="*/ 491728 h 792312"/>
                <a:gd name="connsiteX5" fmla="*/ 435832 w 848444"/>
                <a:gd name="connsiteY5" fmla="*/ 1206 h 792312"/>
                <a:gd name="connsiteX6" fmla="*/ 453028 w 848444"/>
                <a:gd name="connsiteY6" fmla="*/ 649187 h 792312"/>
                <a:gd name="connsiteX7" fmla="*/ 534967 w 848444"/>
                <a:gd name="connsiteY7" fmla="*/ 593089 h 792312"/>
                <a:gd name="connsiteX8" fmla="*/ 612666 w 848444"/>
                <a:gd name="connsiteY8" fmla="*/ 708933 h 792312"/>
                <a:gd name="connsiteX9" fmla="*/ 848444 w 848444"/>
                <a:gd name="connsiteY9" fmla="*/ 792178 h 7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444" h="792312">
                  <a:moveTo>
                    <a:pt x="0" y="706188"/>
                  </a:moveTo>
                  <a:cubicBezTo>
                    <a:pt x="94624" y="682963"/>
                    <a:pt x="169403" y="578429"/>
                    <a:pt x="216202" y="462099"/>
                  </a:cubicBezTo>
                  <a:cubicBezTo>
                    <a:pt x="263001" y="345769"/>
                    <a:pt x="266456" y="-21941"/>
                    <a:pt x="280793" y="8207"/>
                  </a:cubicBezTo>
                  <a:cubicBezTo>
                    <a:pt x="295130" y="38355"/>
                    <a:pt x="285313" y="562399"/>
                    <a:pt x="302222" y="642986"/>
                  </a:cubicBezTo>
                  <a:cubicBezTo>
                    <a:pt x="319131" y="723573"/>
                    <a:pt x="359981" y="598691"/>
                    <a:pt x="382249" y="491728"/>
                  </a:cubicBezTo>
                  <a:cubicBezTo>
                    <a:pt x="404517" y="384765"/>
                    <a:pt x="424035" y="-25037"/>
                    <a:pt x="435832" y="1206"/>
                  </a:cubicBezTo>
                  <a:cubicBezTo>
                    <a:pt x="447629" y="27449"/>
                    <a:pt x="436506" y="550540"/>
                    <a:pt x="453028" y="649187"/>
                  </a:cubicBezTo>
                  <a:cubicBezTo>
                    <a:pt x="469550" y="747834"/>
                    <a:pt x="508361" y="583131"/>
                    <a:pt x="534967" y="593089"/>
                  </a:cubicBezTo>
                  <a:cubicBezTo>
                    <a:pt x="561573" y="603047"/>
                    <a:pt x="570244" y="692645"/>
                    <a:pt x="612666" y="708933"/>
                  </a:cubicBezTo>
                  <a:cubicBezTo>
                    <a:pt x="655088" y="725221"/>
                    <a:pt x="732342" y="795802"/>
                    <a:pt x="848444" y="792178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541806" y="2282660"/>
              <a:ext cx="1280356" cy="127864"/>
            </a:xfrm>
            <a:custGeom>
              <a:avLst/>
              <a:gdLst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031875 w 1349375"/>
                <a:gd name="connsiteY1" fmla="*/ 117475 h 125307"/>
                <a:gd name="connsiteX2" fmla="*/ 1349375 w 1349375"/>
                <a:gd name="connsiteY2" fmla="*/ 0 h 125307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68425"/>
                <a:gd name="connsiteY0" fmla="*/ 107155 h 127863"/>
                <a:gd name="connsiteX1" fmla="*/ 1031875 w 1368425"/>
                <a:gd name="connsiteY1" fmla="*/ 119855 h 127863"/>
                <a:gd name="connsiteX2" fmla="*/ 1368425 w 1368425"/>
                <a:gd name="connsiteY2" fmla="*/ 0 h 127863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680368"/>
                <a:gd name="connsiteY0" fmla="*/ 107156 h 127864"/>
                <a:gd name="connsiteX1" fmla="*/ 1031875 w 1680368"/>
                <a:gd name="connsiteY1" fmla="*/ 119856 h 127864"/>
                <a:gd name="connsiteX2" fmla="*/ 1680368 w 1680368"/>
                <a:gd name="connsiteY2" fmla="*/ 0 h 12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0368" h="127864">
                  <a:moveTo>
                    <a:pt x="0" y="107156"/>
                  </a:moveTo>
                  <a:cubicBezTo>
                    <a:pt x="446352" y="122237"/>
                    <a:pt x="751814" y="137715"/>
                    <a:pt x="1031875" y="119856"/>
                  </a:cubicBezTo>
                  <a:cubicBezTo>
                    <a:pt x="1311936" y="101997"/>
                    <a:pt x="1569772" y="47623"/>
                    <a:pt x="1680368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Freeform 122"/>
          <p:cNvSpPr/>
          <p:nvPr/>
        </p:nvSpPr>
        <p:spPr>
          <a:xfrm>
            <a:off x="7511989" y="2210866"/>
            <a:ext cx="586642" cy="174640"/>
          </a:xfrm>
          <a:custGeom>
            <a:avLst/>
            <a:gdLst>
              <a:gd name="connsiteX0" fmla="*/ 0 w 1688306"/>
              <a:gd name="connsiteY0" fmla="*/ 180660 h 200545"/>
              <a:gd name="connsiteX1" fmla="*/ 752475 w 1688306"/>
              <a:gd name="connsiteY1" fmla="*/ 190185 h 200545"/>
              <a:gd name="connsiteX2" fmla="*/ 914400 w 1688306"/>
              <a:gd name="connsiteY2" fmla="*/ 180660 h 200545"/>
              <a:gd name="connsiteX3" fmla="*/ 1031081 w 1688306"/>
              <a:gd name="connsiteY3" fmla="*/ 54453 h 200545"/>
              <a:gd name="connsiteX4" fmla="*/ 1081087 w 1688306"/>
              <a:gd name="connsiteY4" fmla="*/ 2066 h 200545"/>
              <a:gd name="connsiteX5" fmla="*/ 1271587 w 1688306"/>
              <a:gd name="connsiteY5" fmla="*/ 28260 h 200545"/>
              <a:gd name="connsiteX6" fmla="*/ 1376362 w 1688306"/>
              <a:gd name="connsiteY6" fmla="*/ 185422 h 200545"/>
              <a:gd name="connsiteX7" fmla="*/ 1688306 w 1688306"/>
              <a:gd name="connsiteY7" fmla="*/ 185422 h 200545"/>
              <a:gd name="connsiteX0" fmla="*/ 0 w 1688306"/>
              <a:gd name="connsiteY0" fmla="*/ 189928 h 209813"/>
              <a:gd name="connsiteX1" fmla="*/ 752475 w 1688306"/>
              <a:gd name="connsiteY1" fmla="*/ 199453 h 209813"/>
              <a:gd name="connsiteX2" fmla="*/ 914400 w 1688306"/>
              <a:gd name="connsiteY2" fmla="*/ 189928 h 209813"/>
              <a:gd name="connsiteX3" fmla="*/ 1081087 w 1688306"/>
              <a:gd name="connsiteY3" fmla="*/ 11334 h 209813"/>
              <a:gd name="connsiteX4" fmla="*/ 1271587 w 1688306"/>
              <a:gd name="connsiteY4" fmla="*/ 37528 h 209813"/>
              <a:gd name="connsiteX5" fmla="*/ 1376362 w 1688306"/>
              <a:gd name="connsiteY5" fmla="*/ 194690 h 209813"/>
              <a:gd name="connsiteX6" fmla="*/ 1688306 w 1688306"/>
              <a:gd name="connsiteY6" fmla="*/ 194690 h 209813"/>
              <a:gd name="connsiteX0" fmla="*/ 0 w 1688306"/>
              <a:gd name="connsiteY0" fmla="*/ 190632 h 210517"/>
              <a:gd name="connsiteX1" fmla="*/ 752475 w 1688306"/>
              <a:gd name="connsiteY1" fmla="*/ 200157 h 210517"/>
              <a:gd name="connsiteX2" fmla="*/ 1081087 w 1688306"/>
              <a:gd name="connsiteY2" fmla="*/ 12038 h 210517"/>
              <a:gd name="connsiteX3" fmla="*/ 1271587 w 1688306"/>
              <a:gd name="connsiteY3" fmla="*/ 38232 h 210517"/>
              <a:gd name="connsiteX4" fmla="*/ 1376362 w 1688306"/>
              <a:gd name="connsiteY4" fmla="*/ 195394 h 210517"/>
              <a:gd name="connsiteX5" fmla="*/ 1688306 w 1688306"/>
              <a:gd name="connsiteY5" fmla="*/ 195394 h 210517"/>
              <a:gd name="connsiteX0" fmla="*/ 0 w 1688306"/>
              <a:gd name="connsiteY0" fmla="*/ 190105 h 209990"/>
              <a:gd name="connsiteX1" fmla="*/ 942975 w 1688306"/>
              <a:gd name="connsiteY1" fmla="*/ 192486 h 209990"/>
              <a:gd name="connsiteX2" fmla="*/ 1081087 w 1688306"/>
              <a:gd name="connsiteY2" fmla="*/ 11511 h 209990"/>
              <a:gd name="connsiteX3" fmla="*/ 1271587 w 1688306"/>
              <a:gd name="connsiteY3" fmla="*/ 37705 h 209990"/>
              <a:gd name="connsiteX4" fmla="*/ 1376362 w 1688306"/>
              <a:gd name="connsiteY4" fmla="*/ 194867 h 209990"/>
              <a:gd name="connsiteX5" fmla="*/ 1688306 w 1688306"/>
              <a:gd name="connsiteY5" fmla="*/ 194867 h 209990"/>
              <a:gd name="connsiteX0" fmla="*/ 0 w 1688306"/>
              <a:gd name="connsiteY0" fmla="*/ 182774 h 202659"/>
              <a:gd name="connsiteX1" fmla="*/ 942975 w 1688306"/>
              <a:gd name="connsiteY1" fmla="*/ 185155 h 202659"/>
              <a:gd name="connsiteX2" fmla="*/ 1171574 w 1688306"/>
              <a:gd name="connsiteY2" fmla="*/ 13705 h 202659"/>
              <a:gd name="connsiteX3" fmla="*/ 1271587 w 1688306"/>
              <a:gd name="connsiteY3" fmla="*/ 30374 h 202659"/>
              <a:gd name="connsiteX4" fmla="*/ 1376362 w 1688306"/>
              <a:gd name="connsiteY4" fmla="*/ 187536 h 202659"/>
              <a:gd name="connsiteX5" fmla="*/ 1688306 w 1688306"/>
              <a:gd name="connsiteY5" fmla="*/ 187536 h 202659"/>
              <a:gd name="connsiteX0" fmla="*/ 0 w 1688306"/>
              <a:gd name="connsiteY0" fmla="*/ 182774 h 202659"/>
              <a:gd name="connsiteX1" fmla="*/ 942975 w 1688306"/>
              <a:gd name="connsiteY1" fmla="*/ 185155 h 202659"/>
              <a:gd name="connsiteX2" fmla="*/ 1171574 w 1688306"/>
              <a:gd name="connsiteY2" fmla="*/ 13705 h 202659"/>
              <a:gd name="connsiteX3" fmla="*/ 1428749 w 1688306"/>
              <a:gd name="connsiteY3" fmla="*/ 30374 h 202659"/>
              <a:gd name="connsiteX4" fmla="*/ 1376362 w 1688306"/>
              <a:gd name="connsiteY4" fmla="*/ 187536 h 202659"/>
              <a:gd name="connsiteX5" fmla="*/ 1688306 w 1688306"/>
              <a:gd name="connsiteY5" fmla="*/ 187536 h 202659"/>
              <a:gd name="connsiteX0" fmla="*/ 0 w 1688306"/>
              <a:gd name="connsiteY0" fmla="*/ 182979 h 205961"/>
              <a:gd name="connsiteX1" fmla="*/ 942975 w 1688306"/>
              <a:gd name="connsiteY1" fmla="*/ 185360 h 205961"/>
              <a:gd name="connsiteX2" fmla="*/ 1171574 w 1688306"/>
              <a:gd name="connsiteY2" fmla="*/ 13910 h 205961"/>
              <a:gd name="connsiteX3" fmla="*/ 1428749 w 1688306"/>
              <a:gd name="connsiteY3" fmla="*/ 30579 h 205961"/>
              <a:gd name="connsiteX4" fmla="*/ 1554956 w 1688306"/>
              <a:gd name="connsiteY4" fmla="*/ 192504 h 205961"/>
              <a:gd name="connsiteX5" fmla="*/ 1688306 w 1688306"/>
              <a:gd name="connsiteY5" fmla="*/ 187741 h 205961"/>
              <a:gd name="connsiteX0" fmla="*/ 0 w 1739473"/>
              <a:gd name="connsiteY0" fmla="*/ 182979 h 205961"/>
              <a:gd name="connsiteX1" fmla="*/ 994142 w 1739473"/>
              <a:gd name="connsiteY1" fmla="*/ 185360 h 205961"/>
              <a:gd name="connsiteX2" fmla="*/ 1222741 w 1739473"/>
              <a:gd name="connsiteY2" fmla="*/ 13910 h 205961"/>
              <a:gd name="connsiteX3" fmla="*/ 1479916 w 1739473"/>
              <a:gd name="connsiteY3" fmla="*/ 30579 h 205961"/>
              <a:gd name="connsiteX4" fmla="*/ 1606123 w 1739473"/>
              <a:gd name="connsiteY4" fmla="*/ 192504 h 205961"/>
              <a:gd name="connsiteX5" fmla="*/ 1739473 w 1739473"/>
              <a:gd name="connsiteY5" fmla="*/ 187741 h 205961"/>
              <a:gd name="connsiteX0" fmla="*/ 0 w 1739473"/>
              <a:gd name="connsiteY0" fmla="*/ 181586 h 204568"/>
              <a:gd name="connsiteX1" fmla="*/ 927231 w 1739473"/>
              <a:gd name="connsiteY1" fmla="*/ 164917 h 204568"/>
              <a:gd name="connsiteX2" fmla="*/ 1222741 w 1739473"/>
              <a:gd name="connsiteY2" fmla="*/ 12517 h 204568"/>
              <a:gd name="connsiteX3" fmla="*/ 1479916 w 1739473"/>
              <a:gd name="connsiteY3" fmla="*/ 29186 h 204568"/>
              <a:gd name="connsiteX4" fmla="*/ 1606123 w 1739473"/>
              <a:gd name="connsiteY4" fmla="*/ 191111 h 204568"/>
              <a:gd name="connsiteX5" fmla="*/ 1739473 w 1739473"/>
              <a:gd name="connsiteY5" fmla="*/ 186348 h 204568"/>
              <a:gd name="connsiteX0" fmla="*/ 0 w 1739473"/>
              <a:gd name="connsiteY0" fmla="*/ 181376 h 186138"/>
              <a:gd name="connsiteX1" fmla="*/ 927231 w 1739473"/>
              <a:gd name="connsiteY1" fmla="*/ 164707 h 186138"/>
              <a:gd name="connsiteX2" fmla="*/ 1222741 w 1739473"/>
              <a:gd name="connsiteY2" fmla="*/ 12307 h 186138"/>
              <a:gd name="connsiteX3" fmla="*/ 1479916 w 1739473"/>
              <a:gd name="connsiteY3" fmla="*/ 28976 h 186138"/>
              <a:gd name="connsiteX4" fmla="*/ 1739473 w 1739473"/>
              <a:gd name="connsiteY4" fmla="*/ 186138 h 186138"/>
              <a:gd name="connsiteX0" fmla="*/ 0 w 1739473"/>
              <a:gd name="connsiteY0" fmla="*/ 181376 h 187929"/>
              <a:gd name="connsiteX1" fmla="*/ 927231 w 1739473"/>
              <a:gd name="connsiteY1" fmla="*/ 164707 h 187929"/>
              <a:gd name="connsiteX2" fmla="*/ 1222741 w 1739473"/>
              <a:gd name="connsiteY2" fmla="*/ 12307 h 187929"/>
              <a:gd name="connsiteX3" fmla="*/ 1479916 w 1739473"/>
              <a:gd name="connsiteY3" fmla="*/ 28976 h 187929"/>
              <a:gd name="connsiteX4" fmla="*/ 1739473 w 1739473"/>
              <a:gd name="connsiteY4" fmla="*/ 186138 h 187929"/>
              <a:gd name="connsiteX0" fmla="*/ 0 w 965403"/>
              <a:gd name="connsiteY0" fmla="*/ 181376 h 187929"/>
              <a:gd name="connsiteX1" fmla="*/ 153161 w 965403"/>
              <a:gd name="connsiteY1" fmla="*/ 164707 h 187929"/>
              <a:gd name="connsiteX2" fmla="*/ 448671 w 965403"/>
              <a:gd name="connsiteY2" fmla="*/ 12307 h 187929"/>
              <a:gd name="connsiteX3" fmla="*/ 705846 w 965403"/>
              <a:gd name="connsiteY3" fmla="*/ 28976 h 187929"/>
              <a:gd name="connsiteX4" fmla="*/ 965403 w 965403"/>
              <a:gd name="connsiteY4" fmla="*/ 186138 h 187929"/>
              <a:gd name="connsiteX0" fmla="*/ 0 w 965403"/>
              <a:gd name="connsiteY0" fmla="*/ 181376 h 187929"/>
              <a:gd name="connsiteX1" fmla="*/ 153161 w 965403"/>
              <a:gd name="connsiteY1" fmla="*/ 164707 h 187929"/>
              <a:gd name="connsiteX2" fmla="*/ 448671 w 965403"/>
              <a:gd name="connsiteY2" fmla="*/ 12307 h 187929"/>
              <a:gd name="connsiteX3" fmla="*/ 705846 w 965403"/>
              <a:gd name="connsiteY3" fmla="*/ 28976 h 187929"/>
              <a:gd name="connsiteX4" fmla="*/ 965403 w 965403"/>
              <a:gd name="connsiteY4" fmla="*/ 186138 h 187929"/>
              <a:gd name="connsiteX0" fmla="*/ 0 w 965403"/>
              <a:gd name="connsiteY0" fmla="*/ 181376 h 187929"/>
              <a:gd name="connsiteX1" fmla="*/ 168905 w 965403"/>
              <a:gd name="connsiteY1" fmla="*/ 164707 h 187929"/>
              <a:gd name="connsiteX2" fmla="*/ 448671 w 965403"/>
              <a:gd name="connsiteY2" fmla="*/ 12307 h 187929"/>
              <a:gd name="connsiteX3" fmla="*/ 705846 w 965403"/>
              <a:gd name="connsiteY3" fmla="*/ 28976 h 187929"/>
              <a:gd name="connsiteX4" fmla="*/ 965403 w 965403"/>
              <a:gd name="connsiteY4" fmla="*/ 186138 h 187929"/>
              <a:gd name="connsiteX0" fmla="*/ 0 w 965403"/>
              <a:gd name="connsiteY0" fmla="*/ 181376 h 187929"/>
              <a:gd name="connsiteX1" fmla="*/ 448671 w 965403"/>
              <a:gd name="connsiteY1" fmla="*/ 12307 h 187929"/>
              <a:gd name="connsiteX2" fmla="*/ 705846 w 965403"/>
              <a:gd name="connsiteY2" fmla="*/ 28976 h 187929"/>
              <a:gd name="connsiteX3" fmla="*/ 965403 w 965403"/>
              <a:gd name="connsiteY3" fmla="*/ 186138 h 187929"/>
              <a:gd name="connsiteX0" fmla="*/ 0 w 676767"/>
              <a:gd name="connsiteY0" fmla="*/ 111050 h 184278"/>
              <a:gd name="connsiteX1" fmla="*/ 160035 w 676767"/>
              <a:gd name="connsiteY1" fmla="*/ 8656 h 184278"/>
              <a:gd name="connsiteX2" fmla="*/ 417210 w 676767"/>
              <a:gd name="connsiteY2" fmla="*/ 25325 h 184278"/>
              <a:gd name="connsiteX3" fmla="*/ 676767 w 676767"/>
              <a:gd name="connsiteY3" fmla="*/ 182487 h 184278"/>
              <a:gd name="connsiteX0" fmla="*/ 0 w 653151"/>
              <a:gd name="connsiteY0" fmla="*/ 94026 h 183129"/>
              <a:gd name="connsiteX1" fmla="*/ 136419 w 653151"/>
              <a:gd name="connsiteY1" fmla="*/ 7507 h 183129"/>
              <a:gd name="connsiteX2" fmla="*/ 393594 w 653151"/>
              <a:gd name="connsiteY2" fmla="*/ 24176 h 183129"/>
              <a:gd name="connsiteX3" fmla="*/ 653151 w 653151"/>
              <a:gd name="connsiteY3" fmla="*/ 181338 h 183129"/>
              <a:gd name="connsiteX0" fmla="*/ 0 w 621663"/>
              <a:gd name="connsiteY0" fmla="*/ 70205 h 181533"/>
              <a:gd name="connsiteX1" fmla="*/ 104931 w 621663"/>
              <a:gd name="connsiteY1" fmla="*/ 5911 h 181533"/>
              <a:gd name="connsiteX2" fmla="*/ 362106 w 621663"/>
              <a:gd name="connsiteY2" fmla="*/ 22580 h 181533"/>
              <a:gd name="connsiteX3" fmla="*/ 621663 w 621663"/>
              <a:gd name="connsiteY3" fmla="*/ 179742 h 181533"/>
              <a:gd name="connsiteX0" fmla="*/ 0 w 617346"/>
              <a:gd name="connsiteY0" fmla="*/ 82963 h 182385"/>
              <a:gd name="connsiteX1" fmla="*/ 100614 w 617346"/>
              <a:gd name="connsiteY1" fmla="*/ 6763 h 182385"/>
              <a:gd name="connsiteX2" fmla="*/ 357789 w 617346"/>
              <a:gd name="connsiteY2" fmla="*/ 23432 h 182385"/>
              <a:gd name="connsiteX3" fmla="*/ 617346 w 617346"/>
              <a:gd name="connsiteY3" fmla="*/ 180594 h 182385"/>
              <a:gd name="connsiteX0" fmla="*/ 0 w 619504"/>
              <a:gd name="connsiteY0" fmla="*/ 90621 h 182899"/>
              <a:gd name="connsiteX1" fmla="*/ 102772 w 619504"/>
              <a:gd name="connsiteY1" fmla="*/ 7277 h 182899"/>
              <a:gd name="connsiteX2" fmla="*/ 359947 w 619504"/>
              <a:gd name="connsiteY2" fmla="*/ 23946 h 182899"/>
              <a:gd name="connsiteX3" fmla="*/ 619504 w 619504"/>
              <a:gd name="connsiteY3" fmla="*/ 181108 h 182899"/>
              <a:gd name="connsiteX0" fmla="*/ 0 w 576333"/>
              <a:gd name="connsiteY0" fmla="*/ 90621 h 178191"/>
              <a:gd name="connsiteX1" fmla="*/ 102772 w 576333"/>
              <a:gd name="connsiteY1" fmla="*/ 7277 h 178191"/>
              <a:gd name="connsiteX2" fmla="*/ 359947 w 576333"/>
              <a:gd name="connsiteY2" fmla="*/ 23946 h 178191"/>
              <a:gd name="connsiteX3" fmla="*/ 576333 w 576333"/>
              <a:gd name="connsiteY3" fmla="*/ 176346 h 178191"/>
              <a:gd name="connsiteX0" fmla="*/ 0 w 569857"/>
              <a:gd name="connsiteY0" fmla="*/ 90621 h 175837"/>
              <a:gd name="connsiteX1" fmla="*/ 102772 w 569857"/>
              <a:gd name="connsiteY1" fmla="*/ 7277 h 175837"/>
              <a:gd name="connsiteX2" fmla="*/ 359947 w 569857"/>
              <a:gd name="connsiteY2" fmla="*/ 23946 h 175837"/>
              <a:gd name="connsiteX3" fmla="*/ 569857 w 569857"/>
              <a:gd name="connsiteY3" fmla="*/ 173964 h 175837"/>
              <a:gd name="connsiteX0" fmla="*/ 0 w 569857"/>
              <a:gd name="connsiteY0" fmla="*/ 90621 h 175837"/>
              <a:gd name="connsiteX1" fmla="*/ 126515 w 569857"/>
              <a:gd name="connsiteY1" fmla="*/ 7277 h 175837"/>
              <a:gd name="connsiteX2" fmla="*/ 359947 w 569857"/>
              <a:gd name="connsiteY2" fmla="*/ 23946 h 175837"/>
              <a:gd name="connsiteX3" fmla="*/ 569857 w 569857"/>
              <a:gd name="connsiteY3" fmla="*/ 173964 h 175837"/>
              <a:gd name="connsiteX0" fmla="*/ 0 w 531004"/>
              <a:gd name="connsiteY0" fmla="*/ 70205 h 174471"/>
              <a:gd name="connsiteX1" fmla="*/ 87662 w 531004"/>
              <a:gd name="connsiteY1" fmla="*/ 5911 h 174471"/>
              <a:gd name="connsiteX2" fmla="*/ 321094 w 531004"/>
              <a:gd name="connsiteY2" fmla="*/ 22580 h 174471"/>
              <a:gd name="connsiteX3" fmla="*/ 531004 w 531004"/>
              <a:gd name="connsiteY3" fmla="*/ 172598 h 174471"/>
              <a:gd name="connsiteX0" fmla="*/ 0 w 531004"/>
              <a:gd name="connsiteY0" fmla="*/ 70205 h 174471"/>
              <a:gd name="connsiteX1" fmla="*/ 87662 w 531004"/>
              <a:gd name="connsiteY1" fmla="*/ 5911 h 174471"/>
              <a:gd name="connsiteX2" fmla="*/ 321094 w 531004"/>
              <a:gd name="connsiteY2" fmla="*/ 22580 h 174471"/>
              <a:gd name="connsiteX3" fmla="*/ 531004 w 531004"/>
              <a:gd name="connsiteY3" fmla="*/ 172598 h 174471"/>
              <a:gd name="connsiteX0" fmla="*/ 0 w 531004"/>
              <a:gd name="connsiteY0" fmla="*/ 70205 h 174471"/>
              <a:gd name="connsiteX1" fmla="*/ 87662 w 531004"/>
              <a:gd name="connsiteY1" fmla="*/ 5911 h 174471"/>
              <a:gd name="connsiteX2" fmla="*/ 321094 w 531004"/>
              <a:gd name="connsiteY2" fmla="*/ 22580 h 174471"/>
              <a:gd name="connsiteX3" fmla="*/ 531004 w 531004"/>
              <a:gd name="connsiteY3" fmla="*/ 172598 h 174471"/>
              <a:gd name="connsiteX0" fmla="*/ 0 w 531004"/>
              <a:gd name="connsiteY0" fmla="*/ 70205 h 174471"/>
              <a:gd name="connsiteX1" fmla="*/ 87662 w 531004"/>
              <a:gd name="connsiteY1" fmla="*/ 5911 h 174471"/>
              <a:gd name="connsiteX2" fmla="*/ 321094 w 531004"/>
              <a:gd name="connsiteY2" fmla="*/ 22580 h 174471"/>
              <a:gd name="connsiteX3" fmla="*/ 531004 w 531004"/>
              <a:gd name="connsiteY3" fmla="*/ 172598 h 174471"/>
              <a:gd name="connsiteX0" fmla="*/ 0 w 531004"/>
              <a:gd name="connsiteY0" fmla="*/ 96577 h 200843"/>
              <a:gd name="connsiteX1" fmla="*/ 87662 w 531004"/>
              <a:gd name="connsiteY1" fmla="*/ 32283 h 200843"/>
              <a:gd name="connsiteX2" fmla="*/ 321094 w 531004"/>
              <a:gd name="connsiteY2" fmla="*/ 48952 h 200843"/>
              <a:gd name="connsiteX3" fmla="*/ 531004 w 531004"/>
              <a:gd name="connsiteY3" fmla="*/ 198970 h 200843"/>
              <a:gd name="connsiteX0" fmla="*/ 0 w 531004"/>
              <a:gd name="connsiteY0" fmla="*/ 70205 h 174471"/>
              <a:gd name="connsiteX1" fmla="*/ 87662 w 531004"/>
              <a:gd name="connsiteY1" fmla="*/ 5911 h 174471"/>
              <a:gd name="connsiteX2" fmla="*/ 321094 w 531004"/>
              <a:gd name="connsiteY2" fmla="*/ 22580 h 174471"/>
              <a:gd name="connsiteX3" fmla="*/ 531004 w 531004"/>
              <a:gd name="connsiteY3" fmla="*/ 172598 h 174471"/>
              <a:gd name="connsiteX0" fmla="*/ 774 w 531778"/>
              <a:gd name="connsiteY0" fmla="*/ 70374 h 174640"/>
              <a:gd name="connsiteX1" fmla="*/ 9409 w 531778"/>
              <a:gd name="connsiteY1" fmla="*/ 72753 h 174640"/>
              <a:gd name="connsiteX2" fmla="*/ 88436 w 531778"/>
              <a:gd name="connsiteY2" fmla="*/ 6080 h 174640"/>
              <a:gd name="connsiteX3" fmla="*/ 321868 w 531778"/>
              <a:gd name="connsiteY3" fmla="*/ 22749 h 174640"/>
              <a:gd name="connsiteX4" fmla="*/ 531778 w 531778"/>
              <a:gd name="connsiteY4" fmla="*/ 172767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778" h="174640">
                <a:moveTo>
                  <a:pt x="774" y="70374"/>
                </a:moveTo>
                <a:cubicBezTo>
                  <a:pt x="1853" y="69580"/>
                  <a:pt x="-5201" y="83469"/>
                  <a:pt x="9409" y="72753"/>
                </a:cubicBezTo>
                <a:cubicBezTo>
                  <a:pt x="24019" y="62037"/>
                  <a:pt x="36360" y="14414"/>
                  <a:pt x="88436" y="6080"/>
                </a:cubicBezTo>
                <a:cubicBezTo>
                  <a:pt x="140512" y="-2254"/>
                  <a:pt x="235746" y="-6223"/>
                  <a:pt x="321868" y="22749"/>
                </a:cubicBezTo>
                <a:cubicBezTo>
                  <a:pt x="407990" y="51721"/>
                  <a:pt x="418666" y="192413"/>
                  <a:pt x="531778" y="17276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1764505" y="5772090"/>
            <a:ext cx="3608410" cy="400110"/>
            <a:chOff x="240505" y="5772090"/>
            <a:chExt cx="3608410" cy="400110"/>
          </a:xfrm>
        </p:grpSpPr>
        <p:sp>
          <p:nvSpPr>
            <p:cNvPr id="125" name="TextBox 124"/>
            <p:cNvSpPr txBox="1"/>
            <p:nvPr/>
          </p:nvSpPr>
          <p:spPr>
            <a:xfrm>
              <a:off x="426247" y="5772090"/>
              <a:ext cx="342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low threshold calcium channel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5" y="5788823"/>
              <a:ext cx="242901" cy="3713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736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8" grpId="0" animBg="1"/>
      <p:bldP spid="119" grpId="0" animBg="1"/>
      <p:bldP spid="150" grpId="0" animBg="1"/>
      <p:bldP spid="21" grpId="0" animBg="1"/>
      <p:bldP spid="123" grpId="0" animBg="1"/>
      <p:bldP spid="1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81727" y="1890517"/>
            <a:ext cx="679128" cy="1373223"/>
            <a:chOff x="850107" y="1913376"/>
            <a:chExt cx="679128" cy="1373223"/>
          </a:xfrm>
        </p:grpSpPr>
        <p:sp>
          <p:nvSpPr>
            <p:cNvPr id="110" name="Freeform 109"/>
            <p:cNvSpPr/>
            <p:nvPr/>
          </p:nvSpPr>
          <p:spPr>
            <a:xfrm>
              <a:off x="850107" y="2076448"/>
              <a:ext cx="661511" cy="1210151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  <a:gd name="connsiteX0" fmla="*/ 1048365 w 1048365"/>
                <a:gd name="connsiteY0" fmla="*/ 3144520 h 3144520"/>
                <a:gd name="connsiteX1" fmla="*/ 24745 w 1048365"/>
                <a:gd name="connsiteY1" fmla="*/ 0 h 3144520"/>
                <a:gd name="connsiteX0" fmla="*/ 622515 w 622515"/>
                <a:gd name="connsiteY0" fmla="*/ 1449070 h 1449070"/>
                <a:gd name="connsiteX1" fmla="*/ 494245 w 622515"/>
                <a:gd name="connsiteY1" fmla="*/ 0 h 1449070"/>
                <a:gd name="connsiteX0" fmla="*/ 692408 w 692408"/>
                <a:gd name="connsiteY0" fmla="*/ 1455609 h 1455609"/>
                <a:gd name="connsiteX1" fmla="*/ 564138 w 692408"/>
                <a:gd name="connsiteY1" fmla="*/ 6539 h 1455609"/>
                <a:gd name="connsiteX0" fmla="*/ 671338 w 671338"/>
                <a:gd name="connsiteY0" fmla="*/ 1398695 h 1398695"/>
                <a:gd name="connsiteX1" fmla="*/ 606568 w 671338"/>
                <a:gd name="connsiteY1" fmla="*/ 6775 h 1398695"/>
                <a:gd name="connsiteX0" fmla="*/ 323158 w 323158"/>
                <a:gd name="connsiteY0" fmla="*/ 1432058 h 1432058"/>
                <a:gd name="connsiteX1" fmla="*/ 258388 w 323158"/>
                <a:gd name="connsiteY1" fmla="*/ 40138 h 1432058"/>
                <a:gd name="connsiteX0" fmla="*/ 157260 w 790990"/>
                <a:gd name="connsiteY0" fmla="*/ 1415014 h 1415014"/>
                <a:gd name="connsiteX1" fmla="*/ 790990 w 790990"/>
                <a:gd name="connsiteY1" fmla="*/ 42144 h 1415014"/>
                <a:gd name="connsiteX0" fmla="*/ 0 w 633730"/>
                <a:gd name="connsiteY0" fmla="*/ 1394622 h 1394622"/>
                <a:gd name="connsiteX1" fmla="*/ 633730 w 633730"/>
                <a:gd name="connsiteY1" fmla="*/ 21752 h 1394622"/>
                <a:gd name="connsiteX0" fmla="*/ 0 w 773430"/>
                <a:gd name="connsiteY0" fmla="*/ 1309825 h 1309825"/>
                <a:gd name="connsiteX1" fmla="*/ 773430 w 773430"/>
                <a:gd name="connsiteY1" fmla="*/ 25855 h 1309825"/>
                <a:gd name="connsiteX0" fmla="*/ 0 w 773430"/>
                <a:gd name="connsiteY0" fmla="*/ 1283970 h 1283970"/>
                <a:gd name="connsiteX1" fmla="*/ 773430 w 773430"/>
                <a:gd name="connsiteY1" fmla="*/ 0 h 1283970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668654"/>
                <a:gd name="connsiteY0" fmla="*/ 1214913 h 1214913"/>
                <a:gd name="connsiteX1" fmla="*/ 668654 w 668654"/>
                <a:gd name="connsiteY1" fmla="*/ 0 h 1214913"/>
                <a:gd name="connsiteX0" fmla="*/ 0 w 661511"/>
                <a:gd name="connsiteY0" fmla="*/ 1210151 h 1210151"/>
                <a:gd name="connsiteX1" fmla="*/ 661511 w 661511"/>
                <a:gd name="connsiteY1" fmla="*/ 0 h 12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511" h="1210151">
                  <a:moveTo>
                    <a:pt x="0" y="1210151"/>
                  </a:moveTo>
                  <a:cubicBezTo>
                    <a:pt x="170497" y="80486"/>
                    <a:pt x="316388" y="1748"/>
                    <a:pt x="661511" y="0"/>
                  </a:cubicBezTo>
                </a:path>
              </a:pathLst>
            </a:cu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36952" y="2024224"/>
              <a:ext cx="303132" cy="8143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307377" y="3962401"/>
            <a:ext cx="896812" cy="938885"/>
            <a:chOff x="1783377" y="3962400"/>
            <a:chExt cx="896812" cy="938885"/>
          </a:xfrm>
        </p:grpSpPr>
        <p:grpSp>
          <p:nvGrpSpPr>
            <p:cNvPr id="3" name="Group 2"/>
            <p:cNvGrpSpPr/>
            <p:nvPr/>
          </p:nvGrpSpPr>
          <p:grpSpPr>
            <a:xfrm>
              <a:off x="1783377" y="3962400"/>
              <a:ext cx="896812" cy="842961"/>
              <a:chOff x="1783377" y="3962400"/>
              <a:chExt cx="896812" cy="84296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377" y="3962400"/>
                <a:ext cx="896812" cy="842961"/>
              </a:xfrm>
              <a:prstGeom prst="rect">
                <a:avLst/>
              </a:prstGeom>
            </p:spPr>
          </p:pic>
          <p:sp>
            <p:nvSpPr>
              <p:cNvPr id="554" name="TextBox 553"/>
              <p:cNvSpPr txBox="1"/>
              <p:nvPr/>
            </p:nvSpPr>
            <p:spPr>
              <a:xfrm>
                <a:off x="2010902" y="4149641"/>
                <a:ext cx="49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5" name="Picture 6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626" name="Picture 6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470500" y="514495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4" name="Group 983"/>
          <p:cNvGrpSpPr/>
          <p:nvPr/>
        </p:nvGrpSpPr>
        <p:grpSpPr>
          <a:xfrm>
            <a:off x="4714876" y="1758890"/>
            <a:ext cx="1150571" cy="616010"/>
            <a:chOff x="4343400" y="1586621"/>
            <a:chExt cx="1150571" cy="616010"/>
          </a:xfrm>
        </p:grpSpPr>
        <p:sp>
          <p:nvSpPr>
            <p:cNvPr id="613" name="TextBox 612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resting</a:t>
              </a: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potential</a:t>
              </a: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724401" y="4489390"/>
            <a:ext cx="1150571" cy="616010"/>
            <a:chOff x="4343400" y="1586621"/>
            <a:chExt cx="1150571" cy="616010"/>
          </a:xfrm>
        </p:grpSpPr>
        <p:sp>
          <p:nvSpPr>
            <p:cNvPr id="618" name="TextBox 617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resting</a:t>
              </a:r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potential</a:t>
              </a:r>
            </a:p>
          </p:txBody>
        </p:sp>
      </p:grpSp>
      <p:sp>
        <p:nvSpPr>
          <p:cNvPr id="568" name="TextBox 567"/>
          <p:cNvSpPr txBox="1"/>
          <p:nvPr/>
        </p:nvSpPr>
        <p:spPr>
          <a:xfrm>
            <a:off x="6128934" y="990600"/>
            <a:ext cx="18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action potential</a:t>
            </a:r>
          </a:p>
        </p:txBody>
      </p:sp>
      <p:sp>
        <p:nvSpPr>
          <p:cNvPr id="620" name="Freeform 619"/>
          <p:cNvSpPr/>
          <p:nvPr/>
        </p:nvSpPr>
        <p:spPr>
          <a:xfrm>
            <a:off x="5984082" y="1217774"/>
            <a:ext cx="223837" cy="347317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211931 w 213539"/>
              <a:gd name="connsiteY0" fmla="*/ 70108 h 282038"/>
              <a:gd name="connsiteX1" fmla="*/ 0 w 213539"/>
              <a:gd name="connsiteY1" fmla="*/ 282038 h 282038"/>
              <a:gd name="connsiteX0" fmla="*/ 211931 w 211931"/>
              <a:gd name="connsiteY0" fmla="*/ 46601 h 258531"/>
              <a:gd name="connsiteX1" fmla="*/ 0 w 211931"/>
              <a:gd name="connsiteY1" fmla="*/ 258531 h 258531"/>
              <a:gd name="connsiteX0" fmla="*/ 264318 w 264318"/>
              <a:gd name="connsiteY0" fmla="*/ 64822 h 233890"/>
              <a:gd name="connsiteX1" fmla="*/ 0 w 264318"/>
              <a:gd name="connsiteY1" fmla="*/ 233890 h 233890"/>
              <a:gd name="connsiteX0" fmla="*/ 264318 w 264318"/>
              <a:gd name="connsiteY0" fmla="*/ 20842 h 189910"/>
              <a:gd name="connsiteX1" fmla="*/ 0 w 264318"/>
              <a:gd name="connsiteY1" fmla="*/ 189910 h 189910"/>
              <a:gd name="connsiteX0" fmla="*/ 223837 w 223837"/>
              <a:gd name="connsiteY0" fmla="*/ 6799 h 347317"/>
              <a:gd name="connsiteX1" fmla="*/ 0 w 223837"/>
              <a:gd name="connsiteY1" fmla="*/ 347317 h 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37" h="347317">
                <a:moveTo>
                  <a:pt x="223837" y="6799"/>
                </a:moveTo>
                <a:cubicBezTo>
                  <a:pt x="31750" y="-38445"/>
                  <a:pt x="123032" y="149672"/>
                  <a:pt x="0" y="347317"/>
                </a:cubicBezTo>
              </a:path>
            </a:pathLst>
          </a:cu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/>
          <p:cNvSpPr txBox="1"/>
          <p:nvPr/>
        </p:nvSpPr>
        <p:spPr>
          <a:xfrm>
            <a:off x="5806441" y="5364480"/>
            <a:ext cx="25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postsynaptic potential</a:t>
            </a:r>
          </a:p>
        </p:txBody>
      </p:sp>
      <p:sp>
        <p:nvSpPr>
          <p:cNvPr id="624" name="Freeform 623"/>
          <p:cNvSpPr/>
          <p:nvPr/>
        </p:nvSpPr>
        <p:spPr>
          <a:xfrm>
            <a:off x="5638801" y="5142673"/>
            <a:ext cx="345649" cy="456731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649" h="456731">
                <a:moveTo>
                  <a:pt x="221824" y="453233"/>
                </a:moveTo>
                <a:cubicBezTo>
                  <a:pt x="-220295" y="492921"/>
                  <a:pt x="93237" y="185737"/>
                  <a:pt x="345649" y="0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45454" y="1183640"/>
            <a:ext cx="1006076" cy="3284220"/>
          </a:xfrm>
          <a:custGeom>
            <a:avLst/>
            <a:gdLst>
              <a:gd name="connsiteX0" fmla="*/ 883920 w 883920"/>
              <a:gd name="connsiteY0" fmla="*/ 3131820 h 3375665"/>
              <a:gd name="connsiteX1" fmla="*/ 449580 w 883920"/>
              <a:gd name="connsiteY1" fmla="*/ 3055620 h 3375665"/>
              <a:gd name="connsiteX2" fmla="*/ 0 w 883920"/>
              <a:gd name="connsiteY2" fmla="*/ 0 h 3375665"/>
              <a:gd name="connsiteX0" fmla="*/ 883920 w 883920"/>
              <a:gd name="connsiteY0" fmla="*/ 3131820 h 3191818"/>
              <a:gd name="connsiteX1" fmla="*/ 99060 w 883920"/>
              <a:gd name="connsiteY1" fmla="*/ 2400300 h 3191818"/>
              <a:gd name="connsiteX2" fmla="*/ 0 w 883920"/>
              <a:gd name="connsiteY2" fmla="*/ 0 h 3191818"/>
              <a:gd name="connsiteX0" fmla="*/ 883920 w 883920"/>
              <a:gd name="connsiteY0" fmla="*/ 3131820 h 3131820"/>
              <a:gd name="connsiteX1" fmla="*/ 99060 w 883920"/>
              <a:gd name="connsiteY1" fmla="*/ 2400300 h 3131820"/>
              <a:gd name="connsiteX2" fmla="*/ 0 w 883920"/>
              <a:gd name="connsiteY2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955548 w 955548"/>
              <a:gd name="connsiteY0" fmla="*/ 3131820 h 3131820"/>
              <a:gd name="connsiteX1" fmla="*/ 71628 w 955548"/>
              <a:gd name="connsiteY1" fmla="*/ 0 h 3131820"/>
              <a:gd name="connsiteX0" fmla="*/ 1011706 w 1011706"/>
              <a:gd name="connsiteY0" fmla="*/ 3284220 h 3284220"/>
              <a:gd name="connsiteX1" fmla="*/ 45236 w 1011706"/>
              <a:gd name="connsiteY1" fmla="*/ 0 h 3284220"/>
              <a:gd name="connsiteX0" fmla="*/ 1022969 w 1022969"/>
              <a:gd name="connsiteY0" fmla="*/ 3284220 h 3284220"/>
              <a:gd name="connsiteX1" fmla="*/ 56499 w 1022969"/>
              <a:gd name="connsiteY1" fmla="*/ 0 h 3284220"/>
              <a:gd name="connsiteX0" fmla="*/ 1003262 w 1003262"/>
              <a:gd name="connsiteY0" fmla="*/ 3284220 h 3284220"/>
              <a:gd name="connsiteX1" fmla="*/ 36792 w 1003262"/>
              <a:gd name="connsiteY1" fmla="*/ 0 h 3284220"/>
              <a:gd name="connsiteX0" fmla="*/ 994820 w 994820"/>
              <a:gd name="connsiteY0" fmla="*/ 3284220 h 3284220"/>
              <a:gd name="connsiteX1" fmla="*/ 28350 w 994820"/>
              <a:gd name="connsiteY1" fmla="*/ 0 h 3284220"/>
              <a:gd name="connsiteX0" fmla="*/ 1006076 w 1006076"/>
              <a:gd name="connsiteY0" fmla="*/ 3284220 h 3284220"/>
              <a:gd name="connsiteX1" fmla="*/ 39606 w 1006076"/>
              <a:gd name="connsiteY1" fmla="*/ 0 h 32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076" h="3284220">
                <a:moveTo>
                  <a:pt x="1006076" y="3284220"/>
                </a:moveTo>
                <a:cubicBezTo>
                  <a:pt x="-322027" y="3278505"/>
                  <a:pt x="51671" y="1042353"/>
                  <a:pt x="39606" y="0"/>
                </a:cubicBezTo>
              </a:path>
            </a:pathLst>
          </a:custGeom>
          <a:ln w="38100">
            <a:solidFill>
              <a:srgbClr val="006600"/>
            </a:solidFill>
            <a:tailEnd type="stealth" w="lg" len="lg"/>
          </a:ln>
          <a:scene3d>
            <a:camera prst="orthographicFront"/>
            <a:lightRig rig="threePt" dir="t"/>
          </a:scene3d>
          <a:sp3d extrusionH="76200" contourW="12700">
            <a:bevelT w="44450" h="44450"/>
            <a:bevelB w="44450" h="1143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14601" y="838200"/>
            <a:ext cx="2988741" cy="1353836"/>
            <a:chOff x="990600" y="838200"/>
            <a:chExt cx="2988741" cy="1353836"/>
          </a:xfrm>
        </p:grpSpPr>
        <p:grpSp>
          <p:nvGrpSpPr>
            <p:cNvPr id="16" name="Group 15"/>
            <p:cNvGrpSpPr/>
            <p:nvPr/>
          </p:nvGrpSpPr>
          <p:grpSpPr>
            <a:xfrm>
              <a:off x="990600" y="838200"/>
              <a:ext cx="1266693" cy="1350578"/>
              <a:chOff x="990600" y="838200"/>
              <a:chExt cx="1266693" cy="135057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sp>
            <p:nvSpPr>
              <p:cNvPr id="133" name="TextBox 132"/>
              <p:cNvSpPr txBox="1"/>
              <p:nvPr/>
            </p:nvSpPr>
            <p:spPr>
              <a:xfrm>
                <a:off x="990600" y="838200"/>
                <a:ext cx="12666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glutamate</a:t>
                </a:r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1417510" y="1174722"/>
                <a:ext cx="173898" cy="669132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40480 w 40480"/>
                  <a:gd name="connsiteY0" fmla="*/ 0 h 440532"/>
                  <a:gd name="connsiteX1" fmla="*/ 0 w 40480"/>
                  <a:gd name="connsiteY1" fmla="*/ 440532 h 440532"/>
                  <a:gd name="connsiteX0" fmla="*/ 2176 w 173898"/>
                  <a:gd name="connsiteY0" fmla="*/ 0 h 669132"/>
                  <a:gd name="connsiteX1" fmla="*/ 173628 w 173898"/>
                  <a:gd name="connsiteY1" fmla="*/ 669132 h 66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898" h="669132">
                    <a:moveTo>
                      <a:pt x="2176" y="0"/>
                    </a:moveTo>
                    <a:cubicBezTo>
                      <a:pt x="-23224" y="109537"/>
                      <a:pt x="182359" y="552450"/>
                      <a:pt x="173628" y="669132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692082" y="1211911"/>
              <a:ext cx="2287259" cy="980125"/>
              <a:chOff x="1692082" y="1211911"/>
              <a:chExt cx="2287259" cy="980125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120" name="Oval 119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1705962" y="1211911"/>
                <a:ext cx="22733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glutamate receptor</a:t>
                </a:r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1692082" y="1457616"/>
                <a:ext cx="92388" cy="462349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40480 w 40480"/>
                  <a:gd name="connsiteY0" fmla="*/ 0 h 440532"/>
                  <a:gd name="connsiteX1" fmla="*/ 0 w 40480"/>
                  <a:gd name="connsiteY1" fmla="*/ 440532 h 440532"/>
                  <a:gd name="connsiteX0" fmla="*/ 19049 w 19049"/>
                  <a:gd name="connsiteY0" fmla="*/ 0 h 492919"/>
                  <a:gd name="connsiteX1" fmla="*/ 0 w 19049"/>
                  <a:gd name="connsiteY1" fmla="*/ 492919 h 492919"/>
                  <a:gd name="connsiteX0" fmla="*/ 30955 w 30955"/>
                  <a:gd name="connsiteY0" fmla="*/ 0 h 435769"/>
                  <a:gd name="connsiteX1" fmla="*/ 0 w 30955"/>
                  <a:gd name="connsiteY1" fmla="*/ 435769 h 435769"/>
                  <a:gd name="connsiteX0" fmla="*/ 34145 w 34145"/>
                  <a:gd name="connsiteY0" fmla="*/ 0 h 435769"/>
                  <a:gd name="connsiteX1" fmla="*/ 3190 w 34145"/>
                  <a:gd name="connsiteY1" fmla="*/ 435769 h 435769"/>
                  <a:gd name="connsiteX0" fmla="*/ 41631 w 41631"/>
                  <a:gd name="connsiteY0" fmla="*/ 652 h 436421"/>
                  <a:gd name="connsiteX1" fmla="*/ 10676 w 41631"/>
                  <a:gd name="connsiteY1" fmla="*/ 436421 h 436421"/>
                  <a:gd name="connsiteX0" fmla="*/ 100092 w 100092"/>
                  <a:gd name="connsiteY0" fmla="*/ 4968 h 440737"/>
                  <a:gd name="connsiteX1" fmla="*/ 69137 w 100092"/>
                  <a:gd name="connsiteY1" fmla="*/ 440737 h 440737"/>
                  <a:gd name="connsiteX0" fmla="*/ 91042 w 91042"/>
                  <a:gd name="connsiteY0" fmla="*/ 5466 h 441235"/>
                  <a:gd name="connsiteX1" fmla="*/ 60087 w 91042"/>
                  <a:gd name="connsiteY1" fmla="*/ 441235 h 441235"/>
                  <a:gd name="connsiteX0" fmla="*/ 92388 w 92388"/>
                  <a:gd name="connsiteY0" fmla="*/ 5149 h 462349"/>
                  <a:gd name="connsiteX1" fmla="*/ 56671 w 92388"/>
                  <a:gd name="connsiteY1" fmla="*/ 462349 h 46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388" h="462349">
                    <a:moveTo>
                      <a:pt x="92388" y="5149"/>
                    </a:moveTo>
                    <a:cubicBezTo>
                      <a:pt x="-106843" y="-44857"/>
                      <a:pt x="82070" y="281373"/>
                      <a:pt x="56671" y="462349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5334001" y="2895601"/>
            <a:ext cx="1914967" cy="557157"/>
            <a:chOff x="3962400" y="2971800"/>
            <a:chExt cx="1914967" cy="557157"/>
          </a:xfrm>
        </p:grpSpPr>
        <p:sp>
          <p:nvSpPr>
            <p:cNvPr id="153" name="TextBox 152"/>
            <p:cNvSpPr txBox="1"/>
            <p:nvPr/>
          </p:nvSpPr>
          <p:spPr>
            <a:xfrm>
              <a:off x="3962400" y="2971800"/>
              <a:ext cx="1868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action potential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725098" y="3222059"/>
              <a:ext cx="152269" cy="30689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  <a:gd name="connsiteX0" fmla="*/ 85480 w 209305"/>
                <a:gd name="connsiteY0" fmla="*/ 453233 h 453233"/>
                <a:gd name="connsiteX1" fmla="*/ 209305 w 209305"/>
                <a:gd name="connsiteY1" fmla="*/ 0 h 453233"/>
                <a:gd name="connsiteX0" fmla="*/ 220532 w 220532"/>
                <a:gd name="connsiteY0" fmla="*/ 334171 h 334171"/>
                <a:gd name="connsiteX1" fmla="*/ 113376 w 220532"/>
                <a:gd name="connsiteY1" fmla="*/ 0 h 334171"/>
                <a:gd name="connsiteX0" fmla="*/ 128578 w 128578"/>
                <a:gd name="connsiteY0" fmla="*/ 334171 h 334171"/>
                <a:gd name="connsiteX1" fmla="*/ 21422 w 128578"/>
                <a:gd name="connsiteY1" fmla="*/ 0 h 334171"/>
                <a:gd name="connsiteX0" fmla="*/ 115836 w 115836"/>
                <a:gd name="connsiteY0" fmla="*/ 334171 h 334171"/>
                <a:gd name="connsiteX1" fmla="*/ 8680 w 115836"/>
                <a:gd name="connsiteY1" fmla="*/ 0 h 334171"/>
                <a:gd name="connsiteX0" fmla="*/ 93365 w 93365"/>
                <a:gd name="connsiteY0" fmla="*/ 374652 h 374652"/>
                <a:gd name="connsiteX1" fmla="*/ 10022 w 93365"/>
                <a:gd name="connsiteY1" fmla="*/ 0 h 374652"/>
                <a:gd name="connsiteX0" fmla="*/ 92945 w 92948"/>
                <a:gd name="connsiteY0" fmla="*/ 374652 h 374652"/>
                <a:gd name="connsiteX1" fmla="*/ 9602 w 92948"/>
                <a:gd name="connsiteY1" fmla="*/ 0 h 374652"/>
                <a:gd name="connsiteX0" fmla="*/ 0 w 180975"/>
                <a:gd name="connsiteY0" fmla="*/ 122239 h 122239"/>
                <a:gd name="connsiteX1" fmla="*/ 180975 w 180975"/>
                <a:gd name="connsiteY1" fmla="*/ 0 h 122239"/>
                <a:gd name="connsiteX0" fmla="*/ 0 w 180975"/>
                <a:gd name="connsiteY0" fmla="*/ 254272 h 254272"/>
                <a:gd name="connsiteX1" fmla="*/ 180975 w 180975"/>
                <a:gd name="connsiteY1" fmla="*/ 132033 h 254272"/>
                <a:gd name="connsiteX0" fmla="*/ 0 w 185737"/>
                <a:gd name="connsiteY0" fmla="*/ 190552 h 190552"/>
                <a:gd name="connsiteX1" fmla="*/ 185737 w 185737"/>
                <a:gd name="connsiteY1" fmla="*/ 158800 h 190552"/>
                <a:gd name="connsiteX0" fmla="*/ 0 w 297656"/>
                <a:gd name="connsiteY0" fmla="*/ 193679 h 193679"/>
                <a:gd name="connsiteX1" fmla="*/ 297656 w 297656"/>
                <a:gd name="connsiteY1" fmla="*/ 157164 h 193679"/>
                <a:gd name="connsiteX0" fmla="*/ 0 w 343376"/>
                <a:gd name="connsiteY0" fmla="*/ 80610 h 280315"/>
                <a:gd name="connsiteX1" fmla="*/ 343376 w 343376"/>
                <a:gd name="connsiteY1" fmla="*/ 280315 h 280315"/>
                <a:gd name="connsiteX0" fmla="*/ 0 w 343376"/>
                <a:gd name="connsiteY0" fmla="*/ 63734 h 263439"/>
                <a:gd name="connsiteX1" fmla="*/ 343376 w 343376"/>
                <a:gd name="connsiteY1" fmla="*/ 263439 h 263439"/>
                <a:gd name="connsiteX0" fmla="*/ 30844 w 55431"/>
                <a:gd name="connsiteY0" fmla="*/ 42285 h 339621"/>
                <a:gd name="connsiteX1" fmla="*/ 40845 w 55431"/>
                <a:gd name="connsiteY1" fmla="*/ 339621 h 339621"/>
                <a:gd name="connsiteX0" fmla="*/ 0 w 128726"/>
                <a:gd name="connsiteY0" fmla="*/ 24738 h 322074"/>
                <a:gd name="connsiteX1" fmla="*/ 10001 w 128726"/>
                <a:gd name="connsiteY1" fmla="*/ 322074 h 322074"/>
                <a:gd name="connsiteX0" fmla="*/ 0 w 142329"/>
                <a:gd name="connsiteY0" fmla="*/ 39 h 297375"/>
                <a:gd name="connsiteX1" fmla="*/ 10001 w 142329"/>
                <a:gd name="connsiteY1" fmla="*/ 297375 h 297375"/>
                <a:gd name="connsiteX0" fmla="*/ 35242 w 152269"/>
                <a:gd name="connsiteY0" fmla="*/ 37 h 306898"/>
                <a:gd name="connsiteX1" fmla="*/ 0 w 152269"/>
                <a:gd name="connsiteY1" fmla="*/ 306898 h 30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269" h="306898">
                  <a:moveTo>
                    <a:pt x="35242" y="37"/>
                  </a:moveTo>
                  <a:cubicBezTo>
                    <a:pt x="172720" y="-3137"/>
                    <a:pt x="221457" y="199743"/>
                    <a:pt x="0" y="306898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Freeform 154"/>
          <p:cNvSpPr/>
          <p:nvPr/>
        </p:nvSpPr>
        <p:spPr>
          <a:xfrm>
            <a:off x="6229351" y="3931968"/>
            <a:ext cx="562133" cy="401738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  <a:gd name="connsiteX0" fmla="*/ 85480 w 209305"/>
              <a:gd name="connsiteY0" fmla="*/ 453233 h 453233"/>
              <a:gd name="connsiteX1" fmla="*/ 209305 w 209305"/>
              <a:gd name="connsiteY1" fmla="*/ 0 h 453233"/>
              <a:gd name="connsiteX0" fmla="*/ 220532 w 220532"/>
              <a:gd name="connsiteY0" fmla="*/ 334171 h 334171"/>
              <a:gd name="connsiteX1" fmla="*/ 113376 w 220532"/>
              <a:gd name="connsiteY1" fmla="*/ 0 h 334171"/>
              <a:gd name="connsiteX0" fmla="*/ 128578 w 128578"/>
              <a:gd name="connsiteY0" fmla="*/ 334171 h 334171"/>
              <a:gd name="connsiteX1" fmla="*/ 21422 w 128578"/>
              <a:gd name="connsiteY1" fmla="*/ 0 h 334171"/>
              <a:gd name="connsiteX0" fmla="*/ 115836 w 115836"/>
              <a:gd name="connsiteY0" fmla="*/ 334171 h 334171"/>
              <a:gd name="connsiteX1" fmla="*/ 8680 w 115836"/>
              <a:gd name="connsiteY1" fmla="*/ 0 h 334171"/>
              <a:gd name="connsiteX0" fmla="*/ 93365 w 93365"/>
              <a:gd name="connsiteY0" fmla="*/ 374652 h 374652"/>
              <a:gd name="connsiteX1" fmla="*/ 10022 w 93365"/>
              <a:gd name="connsiteY1" fmla="*/ 0 h 374652"/>
              <a:gd name="connsiteX0" fmla="*/ 92945 w 92948"/>
              <a:gd name="connsiteY0" fmla="*/ 374652 h 374652"/>
              <a:gd name="connsiteX1" fmla="*/ 9602 w 92948"/>
              <a:gd name="connsiteY1" fmla="*/ 0 h 374652"/>
              <a:gd name="connsiteX0" fmla="*/ 0 w 471489"/>
              <a:gd name="connsiteY0" fmla="*/ 23795 h 294300"/>
              <a:gd name="connsiteX1" fmla="*/ 471489 w 471489"/>
              <a:gd name="connsiteY1" fmla="*/ 223024 h 294300"/>
              <a:gd name="connsiteX0" fmla="*/ 129 w 471618"/>
              <a:gd name="connsiteY0" fmla="*/ 0 h 291022"/>
              <a:gd name="connsiteX1" fmla="*/ 471618 w 471618"/>
              <a:gd name="connsiteY1" fmla="*/ 199229 h 291022"/>
              <a:gd name="connsiteX0" fmla="*/ 81 w 733507"/>
              <a:gd name="connsiteY0" fmla="*/ 0 h 357350"/>
              <a:gd name="connsiteX1" fmla="*/ 733507 w 733507"/>
              <a:gd name="connsiteY1" fmla="*/ 275429 h 357350"/>
              <a:gd name="connsiteX0" fmla="*/ 107 w 562083"/>
              <a:gd name="connsiteY0" fmla="*/ 0 h 268782"/>
              <a:gd name="connsiteX1" fmla="*/ 562083 w 562083"/>
              <a:gd name="connsiteY1" fmla="*/ 173035 h 268782"/>
              <a:gd name="connsiteX0" fmla="*/ 157 w 562133"/>
              <a:gd name="connsiteY0" fmla="*/ 0 h 173306"/>
              <a:gd name="connsiteX1" fmla="*/ 562133 w 562133"/>
              <a:gd name="connsiteY1" fmla="*/ 173035 h 173306"/>
              <a:gd name="connsiteX0" fmla="*/ 149 w 581175"/>
              <a:gd name="connsiteY0" fmla="*/ 0 h 411261"/>
              <a:gd name="connsiteX1" fmla="*/ 581175 w 581175"/>
              <a:gd name="connsiteY1" fmla="*/ 411160 h 411261"/>
              <a:gd name="connsiteX0" fmla="*/ 157 w 562133"/>
              <a:gd name="connsiteY0" fmla="*/ 0 h 401738"/>
              <a:gd name="connsiteX1" fmla="*/ 562133 w 562133"/>
              <a:gd name="connsiteY1" fmla="*/ 401635 h 40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33" h="401738">
                <a:moveTo>
                  <a:pt x="157" y="0"/>
                </a:moveTo>
                <a:cubicBezTo>
                  <a:pt x="-8574" y="44450"/>
                  <a:pt x="347822" y="408778"/>
                  <a:pt x="562133" y="401635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5181601" y="3358986"/>
            <a:ext cx="1656031" cy="603415"/>
            <a:chOff x="6611467" y="2162645"/>
            <a:chExt cx="1656031" cy="603415"/>
          </a:xfrm>
        </p:grpSpPr>
        <p:sp>
          <p:nvSpPr>
            <p:cNvPr id="157" name="TextBox 156"/>
            <p:cNvSpPr txBox="1"/>
            <p:nvPr/>
          </p:nvSpPr>
          <p:spPr>
            <a:xfrm>
              <a:off x="6611467" y="2162645"/>
              <a:ext cx="16560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low threshold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38045" y="2365950"/>
              <a:ext cx="1602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calcium spike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84694" y="1353828"/>
            <a:ext cx="5121306" cy="3736333"/>
            <a:chOff x="3260694" y="1353827"/>
            <a:chExt cx="5121306" cy="3736333"/>
          </a:xfrm>
        </p:grpSpPr>
        <p:grpSp>
          <p:nvGrpSpPr>
            <p:cNvPr id="8" name="Group 7"/>
            <p:cNvGrpSpPr/>
            <p:nvPr/>
          </p:nvGrpSpPr>
          <p:grpSpPr>
            <a:xfrm>
              <a:off x="3267233" y="3484965"/>
              <a:ext cx="4518921" cy="1605195"/>
              <a:chOff x="3267233" y="3484965"/>
              <a:chExt cx="4518921" cy="1605195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5031900" y="3484965"/>
                <a:ext cx="1007940" cy="106649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302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441671" y="595199"/>
                      <a:pt x="1540415" y="603646"/>
                    </a:cubicBezTo>
                    <a:cubicBezTo>
                      <a:pt x="1639159" y="612093"/>
                      <a:pt x="1848873" y="685054"/>
                      <a:pt x="2009646" y="717679"/>
                    </a:cubicBezTo>
                    <a:cubicBezTo>
                      <a:pt x="2312222" y="794304"/>
                      <a:pt x="2587584" y="795134"/>
                      <a:pt x="2633021" y="801211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6" name="Straight Connector 615"/>
              <p:cNvCxnSpPr/>
              <p:nvPr/>
            </p:nvCxnSpPr>
            <p:spPr>
              <a:xfrm flipH="1" flipV="1">
                <a:off x="3267233" y="4529931"/>
                <a:ext cx="1024956" cy="5036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9" name="Freeform 608"/>
              <p:cNvSpPr/>
              <p:nvPr/>
            </p:nvSpPr>
            <p:spPr>
              <a:xfrm>
                <a:off x="4282814" y="4534569"/>
                <a:ext cx="772314" cy="550433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5545" y="378656"/>
                      <a:pt x="7302" y="13255"/>
                      <a:pt x="16649" y="13600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6026810" y="4539727"/>
                <a:ext cx="772314" cy="550433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5545" y="378656"/>
                      <a:pt x="7302" y="13255"/>
                      <a:pt x="16649" y="13600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6778214" y="3489960"/>
                <a:ext cx="1007940" cy="106649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302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441671" y="595199"/>
                      <a:pt x="1540415" y="603646"/>
                    </a:cubicBezTo>
                    <a:cubicBezTo>
                      <a:pt x="1639159" y="612093"/>
                      <a:pt x="1848873" y="685054"/>
                      <a:pt x="2009646" y="717679"/>
                    </a:cubicBezTo>
                    <a:cubicBezTo>
                      <a:pt x="2312222" y="794304"/>
                      <a:pt x="2587584" y="795134"/>
                      <a:pt x="2633021" y="801211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260694" y="1353827"/>
              <a:ext cx="5121306" cy="1178670"/>
              <a:chOff x="3260694" y="1353827"/>
              <a:chExt cx="5121306" cy="1178670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6001918" y="1353827"/>
                <a:ext cx="574559" cy="1042345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8404"/>
                  <a:gd name="connsiteY0" fmla="*/ 579488 h 699677"/>
                  <a:gd name="connsiteX1" fmla="*/ 205484 w 698404"/>
                  <a:gd name="connsiteY1" fmla="*/ 494684 h 699677"/>
                  <a:gd name="connsiteX2" fmla="*/ 267397 w 698404"/>
                  <a:gd name="connsiteY2" fmla="*/ 971 h 699677"/>
                  <a:gd name="connsiteX3" fmla="*/ 310260 w 698404"/>
                  <a:gd name="connsiteY3" fmla="*/ 637560 h 699677"/>
                  <a:gd name="connsiteX4" fmla="*/ 503935 w 698404"/>
                  <a:gd name="connsiteY4" fmla="*/ 580409 h 699677"/>
                  <a:gd name="connsiteX5" fmla="*/ 698404 w 698404"/>
                  <a:gd name="connsiteY5" fmla="*/ 580408 h 699677"/>
                  <a:gd name="connsiteX0" fmla="*/ 0 w 698404"/>
                  <a:gd name="connsiteY0" fmla="*/ 579488 h 699677"/>
                  <a:gd name="connsiteX1" fmla="*/ 205484 w 698404"/>
                  <a:gd name="connsiteY1" fmla="*/ 494684 h 699677"/>
                  <a:gd name="connsiteX2" fmla="*/ 267397 w 698404"/>
                  <a:gd name="connsiteY2" fmla="*/ 971 h 699677"/>
                  <a:gd name="connsiteX3" fmla="*/ 310260 w 698404"/>
                  <a:gd name="connsiteY3" fmla="*/ 637560 h 699677"/>
                  <a:gd name="connsiteX4" fmla="*/ 503935 w 698404"/>
                  <a:gd name="connsiteY4" fmla="*/ 580409 h 699677"/>
                  <a:gd name="connsiteX5" fmla="*/ 698404 w 698404"/>
                  <a:gd name="connsiteY5" fmla="*/ 580408 h 699677"/>
                  <a:gd name="connsiteX0" fmla="*/ 0 w 698404"/>
                  <a:gd name="connsiteY0" fmla="*/ 580294 h 700483"/>
                  <a:gd name="connsiteX1" fmla="*/ 210843 w 698404"/>
                  <a:gd name="connsiteY1" fmla="*/ 452049 h 700483"/>
                  <a:gd name="connsiteX2" fmla="*/ 267397 w 698404"/>
                  <a:gd name="connsiteY2" fmla="*/ 1777 h 700483"/>
                  <a:gd name="connsiteX3" fmla="*/ 310260 w 698404"/>
                  <a:gd name="connsiteY3" fmla="*/ 638366 h 700483"/>
                  <a:gd name="connsiteX4" fmla="*/ 503935 w 698404"/>
                  <a:gd name="connsiteY4" fmla="*/ 581215 h 700483"/>
                  <a:gd name="connsiteX5" fmla="*/ 698404 w 698404"/>
                  <a:gd name="connsiteY5" fmla="*/ 581214 h 700483"/>
                  <a:gd name="connsiteX0" fmla="*/ 0 w 698404"/>
                  <a:gd name="connsiteY0" fmla="*/ 585629 h 643703"/>
                  <a:gd name="connsiteX1" fmla="*/ 210843 w 698404"/>
                  <a:gd name="connsiteY1" fmla="*/ 457384 h 643703"/>
                  <a:gd name="connsiteX2" fmla="*/ 267397 w 698404"/>
                  <a:gd name="connsiteY2" fmla="*/ 7112 h 643703"/>
                  <a:gd name="connsiteX3" fmla="*/ 310260 w 698404"/>
                  <a:gd name="connsiteY3" fmla="*/ 643701 h 643703"/>
                  <a:gd name="connsiteX4" fmla="*/ 433154 w 698404"/>
                  <a:gd name="connsiteY4" fmla="*/ 111 h 643703"/>
                  <a:gd name="connsiteX5" fmla="*/ 503935 w 698404"/>
                  <a:gd name="connsiteY5" fmla="*/ 586550 h 643703"/>
                  <a:gd name="connsiteX6" fmla="*/ 698404 w 698404"/>
                  <a:gd name="connsiteY6" fmla="*/ 586549 h 643703"/>
                  <a:gd name="connsiteX0" fmla="*/ 0 w 698404"/>
                  <a:gd name="connsiteY0" fmla="*/ 585629 h 694383"/>
                  <a:gd name="connsiteX1" fmla="*/ 210843 w 698404"/>
                  <a:gd name="connsiteY1" fmla="*/ 457384 h 694383"/>
                  <a:gd name="connsiteX2" fmla="*/ 267397 w 698404"/>
                  <a:gd name="connsiteY2" fmla="*/ 7112 h 694383"/>
                  <a:gd name="connsiteX3" fmla="*/ 310260 w 698404"/>
                  <a:gd name="connsiteY3" fmla="*/ 694382 h 694383"/>
                  <a:gd name="connsiteX4" fmla="*/ 433154 w 698404"/>
                  <a:gd name="connsiteY4" fmla="*/ 111 h 694383"/>
                  <a:gd name="connsiteX5" fmla="*/ 503935 w 698404"/>
                  <a:gd name="connsiteY5" fmla="*/ 586550 h 694383"/>
                  <a:gd name="connsiteX6" fmla="*/ 698404 w 698404"/>
                  <a:gd name="connsiteY6" fmla="*/ 586549 h 694383"/>
                  <a:gd name="connsiteX0" fmla="*/ 0 w 698404"/>
                  <a:gd name="connsiteY0" fmla="*/ 585520 h 715330"/>
                  <a:gd name="connsiteX1" fmla="*/ 210843 w 698404"/>
                  <a:gd name="connsiteY1" fmla="*/ 457275 h 715330"/>
                  <a:gd name="connsiteX2" fmla="*/ 267397 w 698404"/>
                  <a:gd name="connsiteY2" fmla="*/ 7003 h 715330"/>
                  <a:gd name="connsiteX3" fmla="*/ 310260 w 698404"/>
                  <a:gd name="connsiteY3" fmla="*/ 694273 h 715330"/>
                  <a:gd name="connsiteX4" fmla="*/ 398324 w 698404"/>
                  <a:gd name="connsiteY4" fmla="*/ 490524 h 715330"/>
                  <a:gd name="connsiteX5" fmla="*/ 433154 w 698404"/>
                  <a:gd name="connsiteY5" fmla="*/ 2 h 715330"/>
                  <a:gd name="connsiteX6" fmla="*/ 503935 w 698404"/>
                  <a:gd name="connsiteY6" fmla="*/ 586441 h 715330"/>
                  <a:gd name="connsiteX7" fmla="*/ 698404 w 698404"/>
                  <a:gd name="connsiteY7" fmla="*/ 586440 h 715330"/>
                  <a:gd name="connsiteX0" fmla="*/ 0 w 698404"/>
                  <a:gd name="connsiteY0" fmla="*/ 585520 h 715330"/>
                  <a:gd name="connsiteX1" fmla="*/ 210843 w 698404"/>
                  <a:gd name="connsiteY1" fmla="*/ 457275 h 715330"/>
                  <a:gd name="connsiteX2" fmla="*/ 267397 w 698404"/>
                  <a:gd name="connsiteY2" fmla="*/ 7003 h 715330"/>
                  <a:gd name="connsiteX3" fmla="*/ 310260 w 698404"/>
                  <a:gd name="connsiteY3" fmla="*/ 694273 h 715330"/>
                  <a:gd name="connsiteX4" fmla="*/ 398324 w 698404"/>
                  <a:gd name="connsiteY4" fmla="*/ 490524 h 715330"/>
                  <a:gd name="connsiteX5" fmla="*/ 433154 w 698404"/>
                  <a:gd name="connsiteY5" fmla="*/ 2 h 715330"/>
                  <a:gd name="connsiteX6" fmla="*/ 506614 w 698404"/>
                  <a:gd name="connsiteY6" fmla="*/ 539380 h 715330"/>
                  <a:gd name="connsiteX7" fmla="*/ 698404 w 698404"/>
                  <a:gd name="connsiteY7" fmla="*/ 586440 h 715330"/>
                  <a:gd name="connsiteX0" fmla="*/ 0 w 832369"/>
                  <a:gd name="connsiteY0" fmla="*/ 585520 h 715330"/>
                  <a:gd name="connsiteX1" fmla="*/ 210843 w 832369"/>
                  <a:gd name="connsiteY1" fmla="*/ 457275 h 715330"/>
                  <a:gd name="connsiteX2" fmla="*/ 267397 w 832369"/>
                  <a:gd name="connsiteY2" fmla="*/ 7003 h 715330"/>
                  <a:gd name="connsiteX3" fmla="*/ 310260 w 832369"/>
                  <a:gd name="connsiteY3" fmla="*/ 694273 h 715330"/>
                  <a:gd name="connsiteX4" fmla="*/ 398324 w 832369"/>
                  <a:gd name="connsiteY4" fmla="*/ 490524 h 715330"/>
                  <a:gd name="connsiteX5" fmla="*/ 433154 w 832369"/>
                  <a:gd name="connsiteY5" fmla="*/ 2 h 715330"/>
                  <a:gd name="connsiteX6" fmla="*/ 506614 w 832369"/>
                  <a:gd name="connsiteY6" fmla="*/ 539380 h 715330"/>
                  <a:gd name="connsiteX7" fmla="*/ 832369 w 832369"/>
                  <a:gd name="connsiteY7" fmla="*/ 667891 h 715330"/>
                  <a:gd name="connsiteX0" fmla="*/ 0 w 832369"/>
                  <a:gd name="connsiteY0" fmla="*/ 585520 h 715330"/>
                  <a:gd name="connsiteX1" fmla="*/ 210843 w 832369"/>
                  <a:gd name="connsiteY1" fmla="*/ 457275 h 715330"/>
                  <a:gd name="connsiteX2" fmla="*/ 267397 w 832369"/>
                  <a:gd name="connsiteY2" fmla="*/ 7003 h 715330"/>
                  <a:gd name="connsiteX3" fmla="*/ 310260 w 832369"/>
                  <a:gd name="connsiteY3" fmla="*/ 694273 h 715330"/>
                  <a:gd name="connsiteX4" fmla="*/ 398324 w 832369"/>
                  <a:gd name="connsiteY4" fmla="*/ 490524 h 715330"/>
                  <a:gd name="connsiteX5" fmla="*/ 433154 w 832369"/>
                  <a:gd name="connsiteY5" fmla="*/ 2 h 715330"/>
                  <a:gd name="connsiteX6" fmla="*/ 506614 w 832369"/>
                  <a:gd name="connsiteY6" fmla="*/ 539380 h 715330"/>
                  <a:gd name="connsiteX7" fmla="*/ 832369 w 832369"/>
                  <a:gd name="connsiteY7" fmla="*/ 667891 h 715330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1973 w 832369"/>
                  <a:gd name="connsiteY6" fmla="*/ 638931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1973 w 832369"/>
                  <a:gd name="connsiteY6" fmla="*/ 638931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4652 w 832369"/>
                  <a:gd name="connsiteY6" fmla="*/ 695043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4652 w 832369"/>
                  <a:gd name="connsiteY6" fmla="*/ 695043 h 715329"/>
                  <a:gd name="connsiteX7" fmla="*/ 832369 w 832369"/>
                  <a:gd name="connsiteY7" fmla="*/ 667890 h 715329"/>
                  <a:gd name="connsiteX0" fmla="*/ 0 w 832369"/>
                  <a:gd name="connsiteY0" fmla="*/ 585519 h 695113"/>
                  <a:gd name="connsiteX1" fmla="*/ 210843 w 832369"/>
                  <a:gd name="connsiteY1" fmla="*/ 457274 h 695113"/>
                  <a:gd name="connsiteX2" fmla="*/ 267397 w 832369"/>
                  <a:gd name="connsiteY2" fmla="*/ 7002 h 695113"/>
                  <a:gd name="connsiteX3" fmla="*/ 329014 w 832369"/>
                  <a:gd name="connsiteY3" fmla="*/ 616440 h 695113"/>
                  <a:gd name="connsiteX4" fmla="*/ 398324 w 832369"/>
                  <a:gd name="connsiteY4" fmla="*/ 490523 h 695113"/>
                  <a:gd name="connsiteX5" fmla="*/ 433154 w 832369"/>
                  <a:gd name="connsiteY5" fmla="*/ 1 h 695113"/>
                  <a:gd name="connsiteX6" fmla="*/ 514652 w 832369"/>
                  <a:gd name="connsiteY6" fmla="*/ 695043 h 695113"/>
                  <a:gd name="connsiteX7" fmla="*/ 832369 w 832369"/>
                  <a:gd name="connsiteY7" fmla="*/ 667890 h 695113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77143 w 832369"/>
                  <a:gd name="connsiteY6" fmla="*/ 647982 h 667890"/>
                  <a:gd name="connsiteX7" fmla="*/ 832369 w 832369"/>
                  <a:gd name="connsiteY7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77143 w 832369"/>
                  <a:gd name="connsiteY6" fmla="*/ 647982 h 667890"/>
                  <a:gd name="connsiteX7" fmla="*/ 832369 w 832369"/>
                  <a:gd name="connsiteY7" fmla="*/ 667890 h 667890"/>
                  <a:gd name="connsiteX0" fmla="*/ 0 w 832369"/>
                  <a:gd name="connsiteY0" fmla="*/ 585519 h 675834"/>
                  <a:gd name="connsiteX1" fmla="*/ 210843 w 832369"/>
                  <a:gd name="connsiteY1" fmla="*/ 457274 h 675834"/>
                  <a:gd name="connsiteX2" fmla="*/ 267397 w 832369"/>
                  <a:gd name="connsiteY2" fmla="*/ 7002 h 675834"/>
                  <a:gd name="connsiteX3" fmla="*/ 329014 w 832369"/>
                  <a:gd name="connsiteY3" fmla="*/ 616440 h 675834"/>
                  <a:gd name="connsiteX4" fmla="*/ 398324 w 832369"/>
                  <a:gd name="connsiteY4" fmla="*/ 490523 h 675834"/>
                  <a:gd name="connsiteX5" fmla="*/ 433154 w 832369"/>
                  <a:gd name="connsiteY5" fmla="*/ 1 h 675834"/>
                  <a:gd name="connsiteX6" fmla="*/ 477143 w 832369"/>
                  <a:gd name="connsiteY6" fmla="*/ 647982 h 675834"/>
                  <a:gd name="connsiteX7" fmla="*/ 545684 w 832369"/>
                  <a:gd name="connsiteY7" fmla="*/ 561114 h 675834"/>
                  <a:gd name="connsiteX8" fmla="*/ 832369 w 832369"/>
                  <a:gd name="connsiteY8" fmla="*/ 667890 h 675834"/>
                  <a:gd name="connsiteX0" fmla="*/ 0 w 832369"/>
                  <a:gd name="connsiteY0" fmla="*/ 585519 h 676865"/>
                  <a:gd name="connsiteX1" fmla="*/ 210843 w 832369"/>
                  <a:gd name="connsiteY1" fmla="*/ 457274 h 676865"/>
                  <a:gd name="connsiteX2" fmla="*/ 267397 w 832369"/>
                  <a:gd name="connsiteY2" fmla="*/ 7002 h 676865"/>
                  <a:gd name="connsiteX3" fmla="*/ 329014 w 832369"/>
                  <a:gd name="connsiteY3" fmla="*/ 616440 h 676865"/>
                  <a:gd name="connsiteX4" fmla="*/ 398324 w 832369"/>
                  <a:gd name="connsiteY4" fmla="*/ 490523 h 676865"/>
                  <a:gd name="connsiteX5" fmla="*/ 433154 w 832369"/>
                  <a:gd name="connsiteY5" fmla="*/ 1 h 676865"/>
                  <a:gd name="connsiteX6" fmla="*/ 477143 w 832369"/>
                  <a:gd name="connsiteY6" fmla="*/ 647982 h 676865"/>
                  <a:gd name="connsiteX7" fmla="*/ 577836 w 832369"/>
                  <a:gd name="connsiteY7" fmla="*/ 570164 h 676865"/>
                  <a:gd name="connsiteX8" fmla="*/ 832369 w 832369"/>
                  <a:gd name="connsiteY8" fmla="*/ 667890 h 676865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22436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7836 w 832369"/>
                  <a:gd name="connsiteY7" fmla="*/ 570164 h 667890"/>
                  <a:gd name="connsiteX8" fmla="*/ 679650 w 832369"/>
                  <a:gd name="connsiteY8" fmla="*/ 633516 h 667890"/>
                  <a:gd name="connsiteX9" fmla="*/ 832369 w 832369"/>
                  <a:gd name="connsiteY9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2478 w 832369"/>
                  <a:gd name="connsiteY7" fmla="*/ 577404 h 667890"/>
                  <a:gd name="connsiteX8" fmla="*/ 679650 w 832369"/>
                  <a:gd name="connsiteY8" fmla="*/ 633516 h 667890"/>
                  <a:gd name="connsiteX9" fmla="*/ 832369 w 832369"/>
                  <a:gd name="connsiteY9" fmla="*/ 667890 h 667890"/>
                  <a:gd name="connsiteX0" fmla="*/ 0 w 845765"/>
                  <a:gd name="connsiteY0" fmla="*/ 714033 h 714033"/>
                  <a:gd name="connsiteX1" fmla="*/ 224239 w 845765"/>
                  <a:gd name="connsiteY1" fmla="*/ 457274 h 714033"/>
                  <a:gd name="connsiteX2" fmla="*/ 280793 w 845765"/>
                  <a:gd name="connsiteY2" fmla="*/ 7002 h 714033"/>
                  <a:gd name="connsiteX3" fmla="*/ 342410 w 845765"/>
                  <a:gd name="connsiteY3" fmla="*/ 616440 h 714033"/>
                  <a:gd name="connsiteX4" fmla="*/ 403683 w 845765"/>
                  <a:gd name="connsiteY4" fmla="*/ 488713 h 714033"/>
                  <a:gd name="connsiteX5" fmla="*/ 435832 w 845765"/>
                  <a:gd name="connsiteY5" fmla="*/ 1 h 714033"/>
                  <a:gd name="connsiteX6" fmla="*/ 487859 w 845765"/>
                  <a:gd name="connsiteY6" fmla="*/ 608161 h 714033"/>
                  <a:gd name="connsiteX7" fmla="*/ 585874 w 845765"/>
                  <a:gd name="connsiteY7" fmla="*/ 577404 h 714033"/>
                  <a:gd name="connsiteX8" fmla="*/ 693046 w 845765"/>
                  <a:gd name="connsiteY8" fmla="*/ 633516 h 714033"/>
                  <a:gd name="connsiteX9" fmla="*/ 845765 w 845765"/>
                  <a:gd name="connsiteY9" fmla="*/ 667890 h 714033"/>
                  <a:gd name="connsiteX0" fmla="*/ 0 w 845765"/>
                  <a:gd name="connsiteY0" fmla="*/ 714033 h 714033"/>
                  <a:gd name="connsiteX1" fmla="*/ 224239 w 845765"/>
                  <a:gd name="connsiteY1" fmla="*/ 457274 h 714033"/>
                  <a:gd name="connsiteX2" fmla="*/ 280793 w 845765"/>
                  <a:gd name="connsiteY2" fmla="*/ 7002 h 714033"/>
                  <a:gd name="connsiteX3" fmla="*/ 342410 w 845765"/>
                  <a:gd name="connsiteY3" fmla="*/ 616440 h 714033"/>
                  <a:gd name="connsiteX4" fmla="*/ 403683 w 845765"/>
                  <a:gd name="connsiteY4" fmla="*/ 488713 h 714033"/>
                  <a:gd name="connsiteX5" fmla="*/ 435832 w 845765"/>
                  <a:gd name="connsiteY5" fmla="*/ 1 h 714033"/>
                  <a:gd name="connsiteX6" fmla="*/ 487859 w 845765"/>
                  <a:gd name="connsiteY6" fmla="*/ 608161 h 714033"/>
                  <a:gd name="connsiteX7" fmla="*/ 585874 w 845765"/>
                  <a:gd name="connsiteY7" fmla="*/ 577404 h 714033"/>
                  <a:gd name="connsiteX8" fmla="*/ 693046 w 845765"/>
                  <a:gd name="connsiteY8" fmla="*/ 633516 h 714033"/>
                  <a:gd name="connsiteX9" fmla="*/ 845765 w 845765"/>
                  <a:gd name="connsiteY9" fmla="*/ 667890 h 714033"/>
                  <a:gd name="connsiteX0" fmla="*/ 0 w 845765"/>
                  <a:gd name="connsiteY0" fmla="*/ 704983 h 704983"/>
                  <a:gd name="connsiteX1" fmla="*/ 224239 w 845765"/>
                  <a:gd name="connsiteY1" fmla="*/ 457274 h 704983"/>
                  <a:gd name="connsiteX2" fmla="*/ 280793 w 845765"/>
                  <a:gd name="connsiteY2" fmla="*/ 7002 h 704983"/>
                  <a:gd name="connsiteX3" fmla="*/ 342410 w 845765"/>
                  <a:gd name="connsiteY3" fmla="*/ 616440 h 704983"/>
                  <a:gd name="connsiteX4" fmla="*/ 403683 w 845765"/>
                  <a:gd name="connsiteY4" fmla="*/ 488713 h 704983"/>
                  <a:gd name="connsiteX5" fmla="*/ 435832 w 845765"/>
                  <a:gd name="connsiteY5" fmla="*/ 1 h 704983"/>
                  <a:gd name="connsiteX6" fmla="*/ 487859 w 845765"/>
                  <a:gd name="connsiteY6" fmla="*/ 608161 h 704983"/>
                  <a:gd name="connsiteX7" fmla="*/ 585874 w 845765"/>
                  <a:gd name="connsiteY7" fmla="*/ 577404 h 704983"/>
                  <a:gd name="connsiteX8" fmla="*/ 693046 w 845765"/>
                  <a:gd name="connsiteY8" fmla="*/ 633516 h 704983"/>
                  <a:gd name="connsiteX9" fmla="*/ 845765 w 845765"/>
                  <a:gd name="connsiteY9" fmla="*/ 667890 h 704983"/>
                  <a:gd name="connsiteX0" fmla="*/ 0 w 845765"/>
                  <a:gd name="connsiteY0" fmla="*/ 705754 h 705754"/>
                  <a:gd name="connsiteX1" fmla="*/ 224239 w 845765"/>
                  <a:gd name="connsiteY1" fmla="*/ 458045 h 705754"/>
                  <a:gd name="connsiteX2" fmla="*/ 280793 w 845765"/>
                  <a:gd name="connsiteY2" fmla="*/ 7773 h 705754"/>
                  <a:gd name="connsiteX3" fmla="*/ 342410 w 845765"/>
                  <a:gd name="connsiteY3" fmla="*/ 617211 h 705754"/>
                  <a:gd name="connsiteX4" fmla="*/ 403683 w 845765"/>
                  <a:gd name="connsiteY4" fmla="*/ 489484 h 705754"/>
                  <a:gd name="connsiteX5" fmla="*/ 435832 w 845765"/>
                  <a:gd name="connsiteY5" fmla="*/ 772 h 705754"/>
                  <a:gd name="connsiteX6" fmla="*/ 458386 w 845765"/>
                  <a:gd name="connsiteY6" fmla="*/ 612552 h 705754"/>
                  <a:gd name="connsiteX7" fmla="*/ 585874 w 845765"/>
                  <a:gd name="connsiteY7" fmla="*/ 578175 h 705754"/>
                  <a:gd name="connsiteX8" fmla="*/ 693046 w 845765"/>
                  <a:gd name="connsiteY8" fmla="*/ 634287 h 705754"/>
                  <a:gd name="connsiteX9" fmla="*/ 845765 w 845765"/>
                  <a:gd name="connsiteY9" fmla="*/ 668661 h 705754"/>
                  <a:gd name="connsiteX0" fmla="*/ 0 w 845765"/>
                  <a:gd name="connsiteY0" fmla="*/ 705754 h 705754"/>
                  <a:gd name="connsiteX1" fmla="*/ 224239 w 845765"/>
                  <a:gd name="connsiteY1" fmla="*/ 458045 h 705754"/>
                  <a:gd name="connsiteX2" fmla="*/ 280793 w 845765"/>
                  <a:gd name="connsiteY2" fmla="*/ 7773 h 705754"/>
                  <a:gd name="connsiteX3" fmla="*/ 342410 w 845765"/>
                  <a:gd name="connsiteY3" fmla="*/ 617211 h 705754"/>
                  <a:gd name="connsiteX4" fmla="*/ 403683 w 845765"/>
                  <a:gd name="connsiteY4" fmla="*/ 489484 h 705754"/>
                  <a:gd name="connsiteX5" fmla="*/ 435832 w 845765"/>
                  <a:gd name="connsiteY5" fmla="*/ 772 h 705754"/>
                  <a:gd name="connsiteX6" fmla="*/ 458386 w 845765"/>
                  <a:gd name="connsiteY6" fmla="*/ 612552 h 705754"/>
                  <a:gd name="connsiteX7" fmla="*/ 534967 w 845765"/>
                  <a:gd name="connsiteY7" fmla="*/ 592655 h 705754"/>
                  <a:gd name="connsiteX8" fmla="*/ 693046 w 845765"/>
                  <a:gd name="connsiteY8" fmla="*/ 634287 h 705754"/>
                  <a:gd name="connsiteX9" fmla="*/ 845765 w 845765"/>
                  <a:gd name="connsiteY9" fmla="*/ 668661 h 705754"/>
                  <a:gd name="connsiteX0" fmla="*/ 0 w 845765"/>
                  <a:gd name="connsiteY0" fmla="*/ 705739 h 705739"/>
                  <a:gd name="connsiteX1" fmla="*/ 224239 w 845765"/>
                  <a:gd name="connsiteY1" fmla="*/ 45803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05739"/>
                  <a:gd name="connsiteX1" fmla="*/ 197447 w 845765"/>
                  <a:gd name="connsiteY1" fmla="*/ 45803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05739"/>
                  <a:gd name="connsiteX1" fmla="*/ 216202 w 845765"/>
                  <a:gd name="connsiteY1" fmla="*/ 46165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11109"/>
                  <a:gd name="connsiteX1" fmla="*/ 216202 w 845765"/>
                  <a:gd name="connsiteY1" fmla="*/ 461650 h 711109"/>
                  <a:gd name="connsiteX2" fmla="*/ 280793 w 845765"/>
                  <a:gd name="connsiteY2" fmla="*/ 7758 h 711109"/>
                  <a:gd name="connsiteX3" fmla="*/ 302222 w 845765"/>
                  <a:gd name="connsiteY3" fmla="*/ 642537 h 711109"/>
                  <a:gd name="connsiteX4" fmla="*/ 403683 w 845765"/>
                  <a:gd name="connsiteY4" fmla="*/ 489469 h 711109"/>
                  <a:gd name="connsiteX5" fmla="*/ 435832 w 845765"/>
                  <a:gd name="connsiteY5" fmla="*/ 757 h 711109"/>
                  <a:gd name="connsiteX6" fmla="*/ 458386 w 845765"/>
                  <a:gd name="connsiteY6" fmla="*/ 612537 h 711109"/>
                  <a:gd name="connsiteX7" fmla="*/ 534967 w 845765"/>
                  <a:gd name="connsiteY7" fmla="*/ 592640 h 711109"/>
                  <a:gd name="connsiteX8" fmla="*/ 612666 w 845765"/>
                  <a:gd name="connsiteY8" fmla="*/ 708484 h 711109"/>
                  <a:gd name="connsiteX9" fmla="*/ 845765 w 845765"/>
                  <a:gd name="connsiteY9" fmla="*/ 668646 h 711109"/>
                  <a:gd name="connsiteX0" fmla="*/ 0 w 869878"/>
                  <a:gd name="connsiteY0" fmla="*/ 705739 h 797159"/>
                  <a:gd name="connsiteX1" fmla="*/ 216202 w 869878"/>
                  <a:gd name="connsiteY1" fmla="*/ 461650 h 797159"/>
                  <a:gd name="connsiteX2" fmla="*/ 280793 w 869878"/>
                  <a:gd name="connsiteY2" fmla="*/ 7758 h 797159"/>
                  <a:gd name="connsiteX3" fmla="*/ 302222 w 869878"/>
                  <a:gd name="connsiteY3" fmla="*/ 642537 h 797159"/>
                  <a:gd name="connsiteX4" fmla="*/ 403683 w 869878"/>
                  <a:gd name="connsiteY4" fmla="*/ 489469 h 797159"/>
                  <a:gd name="connsiteX5" fmla="*/ 435832 w 869878"/>
                  <a:gd name="connsiteY5" fmla="*/ 757 h 797159"/>
                  <a:gd name="connsiteX6" fmla="*/ 458386 w 869878"/>
                  <a:gd name="connsiteY6" fmla="*/ 612537 h 797159"/>
                  <a:gd name="connsiteX7" fmla="*/ 534967 w 869878"/>
                  <a:gd name="connsiteY7" fmla="*/ 592640 h 797159"/>
                  <a:gd name="connsiteX8" fmla="*/ 612666 w 869878"/>
                  <a:gd name="connsiteY8" fmla="*/ 708484 h 797159"/>
                  <a:gd name="connsiteX9" fmla="*/ 869878 w 869878"/>
                  <a:gd name="connsiteY9" fmla="*/ 797159 h 797159"/>
                  <a:gd name="connsiteX0" fmla="*/ 0 w 848444"/>
                  <a:gd name="connsiteY0" fmla="*/ 705739 h 791729"/>
                  <a:gd name="connsiteX1" fmla="*/ 216202 w 848444"/>
                  <a:gd name="connsiteY1" fmla="*/ 461650 h 791729"/>
                  <a:gd name="connsiteX2" fmla="*/ 280793 w 848444"/>
                  <a:gd name="connsiteY2" fmla="*/ 7758 h 791729"/>
                  <a:gd name="connsiteX3" fmla="*/ 302222 w 848444"/>
                  <a:gd name="connsiteY3" fmla="*/ 642537 h 791729"/>
                  <a:gd name="connsiteX4" fmla="*/ 403683 w 848444"/>
                  <a:gd name="connsiteY4" fmla="*/ 489469 h 791729"/>
                  <a:gd name="connsiteX5" fmla="*/ 435832 w 848444"/>
                  <a:gd name="connsiteY5" fmla="*/ 757 h 791729"/>
                  <a:gd name="connsiteX6" fmla="*/ 458386 w 848444"/>
                  <a:gd name="connsiteY6" fmla="*/ 612537 h 791729"/>
                  <a:gd name="connsiteX7" fmla="*/ 534967 w 848444"/>
                  <a:gd name="connsiteY7" fmla="*/ 592640 h 791729"/>
                  <a:gd name="connsiteX8" fmla="*/ 612666 w 848444"/>
                  <a:gd name="connsiteY8" fmla="*/ 708484 h 791729"/>
                  <a:gd name="connsiteX9" fmla="*/ 848444 w 848444"/>
                  <a:gd name="connsiteY9" fmla="*/ 791729 h 791729"/>
                  <a:gd name="connsiteX0" fmla="*/ 0 w 848444"/>
                  <a:gd name="connsiteY0" fmla="*/ 705739 h 791863"/>
                  <a:gd name="connsiteX1" fmla="*/ 216202 w 848444"/>
                  <a:gd name="connsiteY1" fmla="*/ 461650 h 791863"/>
                  <a:gd name="connsiteX2" fmla="*/ 280793 w 848444"/>
                  <a:gd name="connsiteY2" fmla="*/ 7758 h 791863"/>
                  <a:gd name="connsiteX3" fmla="*/ 302222 w 848444"/>
                  <a:gd name="connsiteY3" fmla="*/ 642537 h 791863"/>
                  <a:gd name="connsiteX4" fmla="*/ 403683 w 848444"/>
                  <a:gd name="connsiteY4" fmla="*/ 489469 h 791863"/>
                  <a:gd name="connsiteX5" fmla="*/ 435832 w 848444"/>
                  <a:gd name="connsiteY5" fmla="*/ 757 h 791863"/>
                  <a:gd name="connsiteX6" fmla="*/ 458386 w 848444"/>
                  <a:gd name="connsiteY6" fmla="*/ 612537 h 791863"/>
                  <a:gd name="connsiteX7" fmla="*/ 534967 w 848444"/>
                  <a:gd name="connsiteY7" fmla="*/ 592640 h 791863"/>
                  <a:gd name="connsiteX8" fmla="*/ 612666 w 848444"/>
                  <a:gd name="connsiteY8" fmla="*/ 708484 h 791863"/>
                  <a:gd name="connsiteX9" fmla="*/ 848444 w 848444"/>
                  <a:gd name="connsiteY9" fmla="*/ 791729 h 791863"/>
                  <a:gd name="connsiteX0" fmla="*/ 0 w 848444"/>
                  <a:gd name="connsiteY0" fmla="*/ 706219 h 792343"/>
                  <a:gd name="connsiteX1" fmla="*/ 216202 w 848444"/>
                  <a:gd name="connsiteY1" fmla="*/ 462130 h 792343"/>
                  <a:gd name="connsiteX2" fmla="*/ 280793 w 848444"/>
                  <a:gd name="connsiteY2" fmla="*/ 8238 h 792343"/>
                  <a:gd name="connsiteX3" fmla="*/ 302222 w 848444"/>
                  <a:gd name="connsiteY3" fmla="*/ 643017 h 792343"/>
                  <a:gd name="connsiteX4" fmla="*/ 403683 w 848444"/>
                  <a:gd name="connsiteY4" fmla="*/ 489949 h 792343"/>
                  <a:gd name="connsiteX5" fmla="*/ 435832 w 848444"/>
                  <a:gd name="connsiteY5" fmla="*/ 1237 h 792343"/>
                  <a:gd name="connsiteX6" fmla="*/ 453028 w 848444"/>
                  <a:gd name="connsiteY6" fmla="*/ 649218 h 792343"/>
                  <a:gd name="connsiteX7" fmla="*/ 534967 w 848444"/>
                  <a:gd name="connsiteY7" fmla="*/ 593120 h 792343"/>
                  <a:gd name="connsiteX8" fmla="*/ 612666 w 848444"/>
                  <a:gd name="connsiteY8" fmla="*/ 708964 h 792343"/>
                  <a:gd name="connsiteX9" fmla="*/ 848444 w 848444"/>
                  <a:gd name="connsiteY9" fmla="*/ 792209 h 792343"/>
                  <a:gd name="connsiteX0" fmla="*/ 0 w 848444"/>
                  <a:gd name="connsiteY0" fmla="*/ 706188 h 792312"/>
                  <a:gd name="connsiteX1" fmla="*/ 216202 w 848444"/>
                  <a:gd name="connsiteY1" fmla="*/ 462099 h 792312"/>
                  <a:gd name="connsiteX2" fmla="*/ 280793 w 848444"/>
                  <a:gd name="connsiteY2" fmla="*/ 8207 h 792312"/>
                  <a:gd name="connsiteX3" fmla="*/ 302222 w 848444"/>
                  <a:gd name="connsiteY3" fmla="*/ 642986 h 792312"/>
                  <a:gd name="connsiteX4" fmla="*/ 382249 w 848444"/>
                  <a:gd name="connsiteY4" fmla="*/ 491728 h 792312"/>
                  <a:gd name="connsiteX5" fmla="*/ 435832 w 848444"/>
                  <a:gd name="connsiteY5" fmla="*/ 1206 h 792312"/>
                  <a:gd name="connsiteX6" fmla="*/ 453028 w 848444"/>
                  <a:gd name="connsiteY6" fmla="*/ 649187 h 792312"/>
                  <a:gd name="connsiteX7" fmla="*/ 534967 w 848444"/>
                  <a:gd name="connsiteY7" fmla="*/ 593089 h 792312"/>
                  <a:gd name="connsiteX8" fmla="*/ 612666 w 848444"/>
                  <a:gd name="connsiteY8" fmla="*/ 708933 h 792312"/>
                  <a:gd name="connsiteX9" fmla="*/ 848444 w 848444"/>
                  <a:gd name="connsiteY9" fmla="*/ 792178 h 79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8444" h="792312">
                    <a:moveTo>
                      <a:pt x="0" y="706188"/>
                    </a:moveTo>
                    <a:cubicBezTo>
                      <a:pt x="94624" y="682963"/>
                      <a:pt x="169403" y="578429"/>
                      <a:pt x="216202" y="462099"/>
                    </a:cubicBezTo>
                    <a:cubicBezTo>
                      <a:pt x="263001" y="345769"/>
                      <a:pt x="266456" y="-21941"/>
                      <a:pt x="280793" y="8207"/>
                    </a:cubicBezTo>
                    <a:cubicBezTo>
                      <a:pt x="295130" y="38355"/>
                      <a:pt x="285313" y="562399"/>
                      <a:pt x="302222" y="642986"/>
                    </a:cubicBezTo>
                    <a:cubicBezTo>
                      <a:pt x="319131" y="723573"/>
                      <a:pt x="359981" y="598691"/>
                      <a:pt x="382249" y="491728"/>
                    </a:cubicBezTo>
                    <a:cubicBezTo>
                      <a:pt x="404517" y="384765"/>
                      <a:pt x="424035" y="-25037"/>
                      <a:pt x="435832" y="1206"/>
                    </a:cubicBezTo>
                    <a:cubicBezTo>
                      <a:pt x="447629" y="27449"/>
                      <a:pt x="436506" y="550540"/>
                      <a:pt x="453028" y="649187"/>
                    </a:cubicBezTo>
                    <a:cubicBezTo>
                      <a:pt x="469550" y="747834"/>
                      <a:pt x="508361" y="583131"/>
                      <a:pt x="534967" y="593089"/>
                    </a:cubicBezTo>
                    <a:cubicBezTo>
                      <a:pt x="561573" y="603047"/>
                      <a:pt x="570244" y="692645"/>
                      <a:pt x="612666" y="708933"/>
                    </a:cubicBezTo>
                    <a:cubicBezTo>
                      <a:pt x="655088" y="725221"/>
                      <a:pt x="732342" y="795802"/>
                      <a:pt x="848444" y="792178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3" name="Straight Connector 982"/>
              <p:cNvCxnSpPr/>
              <p:nvPr/>
            </p:nvCxnSpPr>
            <p:spPr>
              <a:xfrm flipH="1" flipV="1">
                <a:off x="3260694" y="2364581"/>
                <a:ext cx="1024957" cy="503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>
                <a:off x="4280208" y="1612021"/>
                <a:ext cx="463880" cy="92047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007" h="699675">
                    <a:moveTo>
                      <a:pt x="0" y="574056"/>
                    </a:moveTo>
                    <a:cubicBezTo>
                      <a:pt x="81227" y="576172"/>
                      <a:pt x="149754" y="590197"/>
                      <a:pt x="192087" y="494682"/>
                    </a:cubicBezTo>
                    <a:cubicBezTo>
                      <a:pt x="234420" y="399168"/>
                      <a:pt x="236537" y="-22844"/>
                      <a:pt x="254000" y="969"/>
                    </a:cubicBezTo>
                    <a:cubicBezTo>
                      <a:pt x="271463" y="24782"/>
                      <a:pt x="297921" y="473516"/>
                      <a:pt x="296863" y="637558"/>
                    </a:cubicBezTo>
                    <a:cubicBezTo>
                      <a:pt x="295805" y="801600"/>
                      <a:pt x="425847" y="589932"/>
                      <a:pt x="490538" y="580407"/>
                    </a:cubicBezTo>
                    <a:cubicBezTo>
                      <a:pt x="555229" y="570882"/>
                      <a:pt x="555494" y="577926"/>
                      <a:pt x="685007" y="580406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736280" y="2272507"/>
                <a:ext cx="1280356" cy="127864"/>
              </a:xfrm>
              <a:custGeom>
                <a:avLst/>
                <a:gdLst>
                  <a:gd name="connsiteX0" fmla="*/ 0 w 1349375"/>
                  <a:gd name="connsiteY0" fmla="*/ 104775 h 125307"/>
                  <a:gd name="connsiteX1" fmla="*/ 1117600 w 1349375"/>
                  <a:gd name="connsiteY1" fmla="*/ 117475 h 125307"/>
                  <a:gd name="connsiteX2" fmla="*/ 1349375 w 1349375"/>
                  <a:gd name="connsiteY2" fmla="*/ 0 h 125307"/>
                  <a:gd name="connsiteX0" fmla="*/ 0 w 1349375"/>
                  <a:gd name="connsiteY0" fmla="*/ 104775 h 125307"/>
                  <a:gd name="connsiteX1" fmla="*/ 1117600 w 1349375"/>
                  <a:gd name="connsiteY1" fmla="*/ 117475 h 125307"/>
                  <a:gd name="connsiteX2" fmla="*/ 1349375 w 1349375"/>
                  <a:gd name="connsiteY2" fmla="*/ 0 h 125307"/>
                  <a:gd name="connsiteX0" fmla="*/ 0 w 1349375"/>
                  <a:gd name="connsiteY0" fmla="*/ 104775 h 125307"/>
                  <a:gd name="connsiteX1" fmla="*/ 1031875 w 1349375"/>
                  <a:gd name="connsiteY1" fmla="*/ 117475 h 125307"/>
                  <a:gd name="connsiteX2" fmla="*/ 1349375 w 1349375"/>
                  <a:gd name="connsiteY2" fmla="*/ 0 h 125307"/>
                  <a:gd name="connsiteX0" fmla="*/ 0 w 1358900"/>
                  <a:gd name="connsiteY0" fmla="*/ 100012 h 120192"/>
                  <a:gd name="connsiteX1" fmla="*/ 1031875 w 1358900"/>
                  <a:gd name="connsiteY1" fmla="*/ 112712 h 120192"/>
                  <a:gd name="connsiteX2" fmla="*/ 1358900 w 1358900"/>
                  <a:gd name="connsiteY2" fmla="*/ 0 h 120192"/>
                  <a:gd name="connsiteX0" fmla="*/ 0 w 1358900"/>
                  <a:gd name="connsiteY0" fmla="*/ 100012 h 120192"/>
                  <a:gd name="connsiteX1" fmla="*/ 1031875 w 1358900"/>
                  <a:gd name="connsiteY1" fmla="*/ 112712 h 120192"/>
                  <a:gd name="connsiteX2" fmla="*/ 1358900 w 1358900"/>
                  <a:gd name="connsiteY2" fmla="*/ 0 h 120192"/>
                  <a:gd name="connsiteX0" fmla="*/ 0 w 1368425"/>
                  <a:gd name="connsiteY0" fmla="*/ 107155 h 127863"/>
                  <a:gd name="connsiteX1" fmla="*/ 1031875 w 1368425"/>
                  <a:gd name="connsiteY1" fmla="*/ 119855 h 127863"/>
                  <a:gd name="connsiteX2" fmla="*/ 1368425 w 1368425"/>
                  <a:gd name="connsiteY2" fmla="*/ 0 h 127863"/>
                  <a:gd name="connsiteX0" fmla="*/ 0 w 1361281"/>
                  <a:gd name="connsiteY0" fmla="*/ 104774 h 125306"/>
                  <a:gd name="connsiteX1" fmla="*/ 1031875 w 1361281"/>
                  <a:gd name="connsiteY1" fmla="*/ 117474 h 125306"/>
                  <a:gd name="connsiteX2" fmla="*/ 1361281 w 1361281"/>
                  <a:gd name="connsiteY2" fmla="*/ 0 h 125306"/>
                  <a:gd name="connsiteX0" fmla="*/ 0 w 1361281"/>
                  <a:gd name="connsiteY0" fmla="*/ 104774 h 125306"/>
                  <a:gd name="connsiteX1" fmla="*/ 1031875 w 1361281"/>
                  <a:gd name="connsiteY1" fmla="*/ 117474 h 125306"/>
                  <a:gd name="connsiteX2" fmla="*/ 1361281 w 1361281"/>
                  <a:gd name="connsiteY2" fmla="*/ 0 h 125306"/>
                  <a:gd name="connsiteX0" fmla="*/ 0 w 1680368"/>
                  <a:gd name="connsiteY0" fmla="*/ 107156 h 127864"/>
                  <a:gd name="connsiteX1" fmla="*/ 1031875 w 1680368"/>
                  <a:gd name="connsiteY1" fmla="*/ 119856 h 127864"/>
                  <a:gd name="connsiteX2" fmla="*/ 1680368 w 1680368"/>
                  <a:gd name="connsiteY2" fmla="*/ 0 h 12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0368" h="127864">
                    <a:moveTo>
                      <a:pt x="0" y="107156"/>
                    </a:moveTo>
                    <a:cubicBezTo>
                      <a:pt x="446352" y="122237"/>
                      <a:pt x="751814" y="137715"/>
                      <a:pt x="1031875" y="119856"/>
                    </a:cubicBezTo>
                    <a:cubicBezTo>
                      <a:pt x="1311936" y="101997"/>
                      <a:pt x="1569772" y="47623"/>
                      <a:pt x="1680368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6541806" y="1363980"/>
                <a:ext cx="1840194" cy="1046544"/>
                <a:chOff x="6541806" y="1363980"/>
                <a:chExt cx="1840194" cy="1046544"/>
              </a:xfrm>
            </p:grpSpPr>
            <p:sp>
              <p:nvSpPr>
                <p:cNvPr id="121" name="Freeform 120"/>
                <p:cNvSpPr/>
                <p:nvPr/>
              </p:nvSpPr>
              <p:spPr>
                <a:xfrm>
                  <a:off x="7807441" y="1363980"/>
                  <a:ext cx="574559" cy="1042345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80294 h 700483"/>
                    <a:gd name="connsiteX1" fmla="*/ 210843 w 698404"/>
                    <a:gd name="connsiteY1" fmla="*/ 452049 h 700483"/>
                    <a:gd name="connsiteX2" fmla="*/ 267397 w 698404"/>
                    <a:gd name="connsiteY2" fmla="*/ 1777 h 700483"/>
                    <a:gd name="connsiteX3" fmla="*/ 310260 w 698404"/>
                    <a:gd name="connsiteY3" fmla="*/ 638366 h 700483"/>
                    <a:gd name="connsiteX4" fmla="*/ 503935 w 698404"/>
                    <a:gd name="connsiteY4" fmla="*/ 581215 h 700483"/>
                    <a:gd name="connsiteX5" fmla="*/ 698404 w 698404"/>
                    <a:gd name="connsiteY5" fmla="*/ 581214 h 700483"/>
                    <a:gd name="connsiteX0" fmla="*/ 0 w 698404"/>
                    <a:gd name="connsiteY0" fmla="*/ 585629 h 643703"/>
                    <a:gd name="connsiteX1" fmla="*/ 210843 w 698404"/>
                    <a:gd name="connsiteY1" fmla="*/ 457384 h 643703"/>
                    <a:gd name="connsiteX2" fmla="*/ 267397 w 698404"/>
                    <a:gd name="connsiteY2" fmla="*/ 7112 h 643703"/>
                    <a:gd name="connsiteX3" fmla="*/ 310260 w 698404"/>
                    <a:gd name="connsiteY3" fmla="*/ 643701 h 643703"/>
                    <a:gd name="connsiteX4" fmla="*/ 433154 w 698404"/>
                    <a:gd name="connsiteY4" fmla="*/ 111 h 643703"/>
                    <a:gd name="connsiteX5" fmla="*/ 503935 w 698404"/>
                    <a:gd name="connsiteY5" fmla="*/ 586550 h 643703"/>
                    <a:gd name="connsiteX6" fmla="*/ 698404 w 698404"/>
                    <a:gd name="connsiteY6" fmla="*/ 586549 h 643703"/>
                    <a:gd name="connsiteX0" fmla="*/ 0 w 698404"/>
                    <a:gd name="connsiteY0" fmla="*/ 585629 h 694383"/>
                    <a:gd name="connsiteX1" fmla="*/ 210843 w 698404"/>
                    <a:gd name="connsiteY1" fmla="*/ 457384 h 694383"/>
                    <a:gd name="connsiteX2" fmla="*/ 267397 w 698404"/>
                    <a:gd name="connsiteY2" fmla="*/ 7112 h 694383"/>
                    <a:gd name="connsiteX3" fmla="*/ 310260 w 698404"/>
                    <a:gd name="connsiteY3" fmla="*/ 694382 h 694383"/>
                    <a:gd name="connsiteX4" fmla="*/ 433154 w 698404"/>
                    <a:gd name="connsiteY4" fmla="*/ 111 h 694383"/>
                    <a:gd name="connsiteX5" fmla="*/ 503935 w 698404"/>
                    <a:gd name="connsiteY5" fmla="*/ 586550 h 694383"/>
                    <a:gd name="connsiteX6" fmla="*/ 698404 w 698404"/>
                    <a:gd name="connsiteY6" fmla="*/ 586549 h 694383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3935 w 698404"/>
                    <a:gd name="connsiteY6" fmla="*/ 586441 h 715330"/>
                    <a:gd name="connsiteX7" fmla="*/ 698404 w 698404"/>
                    <a:gd name="connsiteY7" fmla="*/ 586440 h 715330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6614 w 698404"/>
                    <a:gd name="connsiteY6" fmla="*/ 539380 h 715330"/>
                    <a:gd name="connsiteX7" fmla="*/ 698404 w 698404"/>
                    <a:gd name="connsiteY7" fmla="*/ 586440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695113"/>
                    <a:gd name="connsiteX1" fmla="*/ 210843 w 832369"/>
                    <a:gd name="connsiteY1" fmla="*/ 457274 h 695113"/>
                    <a:gd name="connsiteX2" fmla="*/ 267397 w 832369"/>
                    <a:gd name="connsiteY2" fmla="*/ 7002 h 695113"/>
                    <a:gd name="connsiteX3" fmla="*/ 329014 w 832369"/>
                    <a:gd name="connsiteY3" fmla="*/ 616440 h 695113"/>
                    <a:gd name="connsiteX4" fmla="*/ 398324 w 832369"/>
                    <a:gd name="connsiteY4" fmla="*/ 490523 h 695113"/>
                    <a:gd name="connsiteX5" fmla="*/ 433154 w 832369"/>
                    <a:gd name="connsiteY5" fmla="*/ 1 h 695113"/>
                    <a:gd name="connsiteX6" fmla="*/ 514652 w 832369"/>
                    <a:gd name="connsiteY6" fmla="*/ 695043 h 695113"/>
                    <a:gd name="connsiteX7" fmla="*/ 832369 w 832369"/>
                    <a:gd name="connsiteY7" fmla="*/ 667890 h 695113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75834"/>
                    <a:gd name="connsiteX1" fmla="*/ 210843 w 832369"/>
                    <a:gd name="connsiteY1" fmla="*/ 457274 h 675834"/>
                    <a:gd name="connsiteX2" fmla="*/ 267397 w 832369"/>
                    <a:gd name="connsiteY2" fmla="*/ 7002 h 675834"/>
                    <a:gd name="connsiteX3" fmla="*/ 329014 w 832369"/>
                    <a:gd name="connsiteY3" fmla="*/ 616440 h 675834"/>
                    <a:gd name="connsiteX4" fmla="*/ 398324 w 832369"/>
                    <a:gd name="connsiteY4" fmla="*/ 490523 h 675834"/>
                    <a:gd name="connsiteX5" fmla="*/ 433154 w 832369"/>
                    <a:gd name="connsiteY5" fmla="*/ 1 h 675834"/>
                    <a:gd name="connsiteX6" fmla="*/ 477143 w 832369"/>
                    <a:gd name="connsiteY6" fmla="*/ 647982 h 675834"/>
                    <a:gd name="connsiteX7" fmla="*/ 545684 w 832369"/>
                    <a:gd name="connsiteY7" fmla="*/ 561114 h 675834"/>
                    <a:gd name="connsiteX8" fmla="*/ 832369 w 832369"/>
                    <a:gd name="connsiteY8" fmla="*/ 667890 h 675834"/>
                    <a:gd name="connsiteX0" fmla="*/ 0 w 832369"/>
                    <a:gd name="connsiteY0" fmla="*/ 585519 h 676865"/>
                    <a:gd name="connsiteX1" fmla="*/ 210843 w 832369"/>
                    <a:gd name="connsiteY1" fmla="*/ 457274 h 676865"/>
                    <a:gd name="connsiteX2" fmla="*/ 267397 w 832369"/>
                    <a:gd name="connsiteY2" fmla="*/ 7002 h 676865"/>
                    <a:gd name="connsiteX3" fmla="*/ 329014 w 832369"/>
                    <a:gd name="connsiteY3" fmla="*/ 616440 h 676865"/>
                    <a:gd name="connsiteX4" fmla="*/ 398324 w 832369"/>
                    <a:gd name="connsiteY4" fmla="*/ 490523 h 676865"/>
                    <a:gd name="connsiteX5" fmla="*/ 433154 w 832369"/>
                    <a:gd name="connsiteY5" fmla="*/ 1 h 676865"/>
                    <a:gd name="connsiteX6" fmla="*/ 477143 w 832369"/>
                    <a:gd name="connsiteY6" fmla="*/ 647982 h 676865"/>
                    <a:gd name="connsiteX7" fmla="*/ 577836 w 832369"/>
                    <a:gd name="connsiteY7" fmla="*/ 570164 h 676865"/>
                    <a:gd name="connsiteX8" fmla="*/ 832369 w 832369"/>
                    <a:gd name="connsiteY8" fmla="*/ 667890 h 676865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2478 w 832369"/>
                    <a:gd name="connsiteY7" fmla="*/ 57740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04983 h 704983"/>
                    <a:gd name="connsiteX1" fmla="*/ 224239 w 845765"/>
                    <a:gd name="connsiteY1" fmla="*/ 457274 h 704983"/>
                    <a:gd name="connsiteX2" fmla="*/ 280793 w 845765"/>
                    <a:gd name="connsiteY2" fmla="*/ 7002 h 704983"/>
                    <a:gd name="connsiteX3" fmla="*/ 342410 w 845765"/>
                    <a:gd name="connsiteY3" fmla="*/ 616440 h 704983"/>
                    <a:gd name="connsiteX4" fmla="*/ 403683 w 845765"/>
                    <a:gd name="connsiteY4" fmla="*/ 488713 h 704983"/>
                    <a:gd name="connsiteX5" fmla="*/ 435832 w 845765"/>
                    <a:gd name="connsiteY5" fmla="*/ 1 h 704983"/>
                    <a:gd name="connsiteX6" fmla="*/ 487859 w 845765"/>
                    <a:gd name="connsiteY6" fmla="*/ 608161 h 704983"/>
                    <a:gd name="connsiteX7" fmla="*/ 585874 w 845765"/>
                    <a:gd name="connsiteY7" fmla="*/ 577404 h 704983"/>
                    <a:gd name="connsiteX8" fmla="*/ 693046 w 845765"/>
                    <a:gd name="connsiteY8" fmla="*/ 633516 h 704983"/>
                    <a:gd name="connsiteX9" fmla="*/ 845765 w 845765"/>
                    <a:gd name="connsiteY9" fmla="*/ 667890 h 704983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85874 w 845765"/>
                    <a:gd name="connsiteY7" fmla="*/ 57817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34967 w 845765"/>
                    <a:gd name="connsiteY7" fmla="*/ 59265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39 h 705739"/>
                    <a:gd name="connsiteX1" fmla="*/ 224239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197447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216202 w 845765"/>
                    <a:gd name="connsiteY1" fmla="*/ 46165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11109"/>
                    <a:gd name="connsiteX1" fmla="*/ 216202 w 845765"/>
                    <a:gd name="connsiteY1" fmla="*/ 461650 h 711109"/>
                    <a:gd name="connsiteX2" fmla="*/ 280793 w 845765"/>
                    <a:gd name="connsiteY2" fmla="*/ 7758 h 711109"/>
                    <a:gd name="connsiteX3" fmla="*/ 302222 w 845765"/>
                    <a:gd name="connsiteY3" fmla="*/ 642537 h 711109"/>
                    <a:gd name="connsiteX4" fmla="*/ 403683 w 845765"/>
                    <a:gd name="connsiteY4" fmla="*/ 489469 h 711109"/>
                    <a:gd name="connsiteX5" fmla="*/ 435832 w 845765"/>
                    <a:gd name="connsiteY5" fmla="*/ 757 h 711109"/>
                    <a:gd name="connsiteX6" fmla="*/ 458386 w 845765"/>
                    <a:gd name="connsiteY6" fmla="*/ 612537 h 711109"/>
                    <a:gd name="connsiteX7" fmla="*/ 534967 w 845765"/>
                    <a:gd name="connsiteY7" fmla="*/ 592640 h 711109"/>
                    <a:gd name="connsiteX8" fmla="*/ 612666 w 845765"/>
                    <a:gd name="connsiteY8" fmla="*/ 708484 h 711109"/>
                    <a:gd name="connsiteX9" fmla="*/ 845765 w 845765"/>
                    <a:gd name="connsiteY9" fmla="*/ 668646 h 711109"/>
                    <a:gd name="connsiteX0" fmla="*/ 0 w 869878"/>
                    <a:gd name="connsiteY0" fmla="*/ 705739 h 797159"/>
                    <a:gd name="connsiteX1" fmla="*/ 216202 w 869878"/>
                    <a:gd name="connsiteY1" fmla="*/ 461650 h 797159"/>
                    <a:gd name="connsiteX2" fmla="*/ 280793 w 869878"/>
                    <a:gd name="connsiteY2" fmla="*/ 7758 h 797159"/>
                    <a:gd name="connsiteX3" fmla="*/ 302222 w 869878"/>
                    <a:gd name="connsiteY3" fmla="*/ 642537 h 797159"/>
                    <a:gd name="connsiteX4" fmla="*/ 403683 w 869878"/>
                    <a:gd name="connsiteY4" fmla="*/ 489469 h 797159"/>
                    <a:gd name="connsiteX5" fmla="*/ 435832 w 869878"/>
                    <a:gd name="connsiteY5" fmla="*/ 757 h 797159"/>
                    <a:gd name="connsiteX6" fmla="*/ 458386 w 869878"/>
                    <a:gd name="connsiteY6" fmla="*/ 612537 h 797159"/>
                    <a:gd name="connsiteX7" fmla="*/ 534967 w 869878"/>
                    <a:gd name="connsiteY7" fmla="*/ 592640 h 797159"/>
                    <a:gd name="connsiteX8" fmla="*/ 612666 w 869878"/>
                    <a:gd name="connsiteY8" fmla="*/ 708484 h 797159"/>
                    <a:gd name="connsiteX9" fmla="*/ 869878 w 869878"/>
                    <a:gd name="connsiteY9" fmla="*/ 797159 h 797159"/>
                    <a:gd name="connsiteX0" fmla="*/ 0 w 848444"/>
                    <a:gd name="connsiteY0" fmla="*/ 705739 h 791729"/>
                    <a:gd name="connsiteX1" fmla="*/ 216202 w 848444"/>
                    <a:gd name="connsiteY1" fmla="*/ 461650 h 791729"/>
                    <a:gd name="connsiteX2" fmla="*/ 280793 w 848444"/>
                    <a:gd name="connsiteY2" fmla="*/ 7758 h 791729"/>
                    <a:gd name="connsiteX3" fmla="*/ 302222 w 848444"/>
                    <a:gd name="connsiteY3" fmla="*/ 642537 h 791729"/>
                    <a:gd name="connsiteX4" fmla="*/ 403683 w 848444"/>
                    <a:gd name="connsiteY4" fmla="*/ 489469 h 791729"/>
                    <a:gd name="connsiteX5" fmla="*/ 435832 w 848444"/>
                    <a:gd name="connsiteY5" fmla="*/ 757 h 791729"/>
                    <a:gd name="connsiteX6" fmla="*/ 458386 w 848444"/>
                    <a:gd name="connsiteY6" fmla="*/ 612537 h 791729"/>
                    <a:gd name="connsiteX7" fmla="*/ 534967 w 848444"/>
                    <a:gd name="connsiteY7" fmla="*/ 592640 h 791729"/>
                    <a:gd name="connsiteX8" fmla="*/ 612666 w 848444"/>
                    <a:gd name="connsiteY8" fmla="*/ 708484 h 791729"/>
                    <a:gd name="connsiteX9" fmla="*/ 848444 w 848444"/>
                    <a:gd name="connsiteY9" fmla="*/ 791729 h 791729"/>
                    <a:gd name="connsiteX0" fmla="*/ 0 w 848444"/>
                    <a:gd name="connsiteY0" fmla="*/ 705739 h 791863"/>
                    <a:gd name="connsiteX1" fmla="*/ 216202 w 848444"/>
                    <a:gd name="connsiteY1" fmla="*/ 461650 h 791863"/>
                    <a:gd name="connsiteX2" fmla="*/ 280793 w 848444"/>
                    <a:gd name="connsiteY2" fmla="*/ 7758 h 791863"/>
                    <a:gd name="connsiteX3" fmla="*/ 302222 w 848444"/>
                    <a:gd name="connsiteY3" fmla="*/ 642537 h 791863"/>
                    <a:gd name="connsiteX4" fmla="*/ 403683 w 848444"/>
                    <a:gd name="connsiteY4" fmla="*/ 489469 h 791863"/>
                    <a:gd name="connsiteX5" fmla="*/ 435832 w 848444"/>
                    <a:gd name="connsiteY5" fmla="*/ 757 h 791863"/>
                    <a:gd name="connsiteX6" fmla="*/ 458386 w 848444"/>
                    <a:gd name="connsiteY6" fmla="*/ 612537 h 791863"/>
                    <a:gd name="connsiteX7" fmla="*/ 534967 w 848444"/>
                    <a:gd name="connsiteY7" fmla="*/ 592640 h 791863"/>
                    <a:gd name="connsiteX8" fmla="*/ 612666 w 848444"/>
                    <a:gd name="connsiteY8" fmla="*/ 708484 h 791863"/>
                    <a:gd name="connsiteX9" fmla="*/ 848444 w 848444"/>
                    <a:gd name="connsiteY9" fmla="*/ 791729 h 791863"/>
                    <a:gd name="connsiteX0" fmla="*/ 0 w 848444"/>
                    <a:gd name="connsiteY0" fmla="*/ 706219 h 792343"/>
                    <a:gd name="connsiteX1" fmla="*/ 216202 w 848444"/>
                    <a:gd name="connsiteY1" fmla="*/ 462130 h 792343"/>
                    <a:gd name="connsiteX2" fmla="*/ 280793 w 848444"/>
                    <a:gd name="connsiteY2" fmla="*/ 8238 h 792343"/>
                    <a:gd name="connsiteX3" fmla="*/ 302222 w 848444"/>
                    <a:gd name="connsiteY3" fmla="*/ 643017 h 792343"/>
                    <a:gd name="connsiteX4" fmla="*/ 403683 w 848444"/>
                    <a:gd name="connsiteY4" fmla="*/ 489949 h 792343"/>
                    <a:gd name="connsiteX5" fmla="*/ 435832 w 848444"/>
                    <a:gd name="connsiteY5" fmla="*/ 1237 h 792343"/>
                    <a:gd name="connsiteX6" fmla="*/ 453028 w 848444"/>
                    <a:gd name="connsiteY6" fmla="*/ 649218 h 792343"/>
                    <a:gd name="connsiteX7" fmla="*/ 534967 w 848444"/>
                    <a:gd name="connsiteY7" fmla="*/ 593120 h 792343"/>
                    <a:gd name="connsiteX8" fmla="*/ 612666 w 848444"/>
                    <a:gd name="connsiteY8" fmla="*/ 708964 h 792343"/>
                    <a:gd name="connsiteX9" fmla="*/ 848444 w 848444"/>
                    <a:gd name="connsiteY9" fmla="*/ 792209 h 792343"/>
                    <a:gd name="connsiteX0" fmla="*/ 0 w 848444"/>
                    <a:gd name="connsiteY0" fmla="*/ 706188 h 792312"/>
                    <a:gd name="connsiteX1" fmla="*/ 216202 w 848444"/>
                    <a:gd name="connsiteY1" fmla="*/ 462099 h 792312"/>
                    <a:gd name="connsiteX2" fmla="*/ 280793 w 848444"/>
                    <a:gd name="connsiteY2" fmla="*/ 8207 h 792312"/>
                    <a:gd name="connsiteX3" fmla="*/ 302222 w 848444"/>
                    <a:gd name="connsiteY3" fmla="*/ 642986 h 792312"/>
                    <a:gd name="connsiteX4" fmla="*/ 382249 w 848444"/>
                    <a:gd name="connsiteY4" fmla="*/ 491728 h 792312"/>
                    <a:gd name="connsiteX5" fmla="*/ 435832 w 848444"/>
                    <a:gd name="connsiteY5" fmla="*/ 1206 h 792312"/>
                    <a:gd name="connsiteX6" fmla="*/ 453028 w 848444"/>
                    <a:gd name="connsiteY6" fmla="*/ 649187 h 792312"/>
                    <a:gd name="connsiteX7" fmla="*/ 534967 w 848444"/>
                    <a:gd name="connsiteY7" fmla="*/ 593089 h 792312"/>
                    <a:gd name="connsiteX8" fmla="*/ 612666 w 848444"/>
                    <a:gd name="connsiteY8" fmla="*/ 708933 h 792312"/>
                    <a:gd name="connsiteX9" fmla="*/ 848444 w 848444"/>
                    <a:gd name="connsiteY9" fmla="*/ 792178 h 79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8444" h="792312">
                      <a:moveTo>
                        <a:pt x="0" y="706188"/>
                      </a:moveTo>
                      <a:cubicBezTo>
                        <a:pt x="94624" y="682963"/>
                        <a:pt x="169403" y="578429"/>
                        <a:pt x="216202" y="462099"/>
                      </a:cubicBezTo>
                      <a:cubicBezTo>
                        <a:pt x="263001" y="345769"/>
                        <a:pt x="266456" y="-21941"/>
                        <a:pt x="280793" y="8207"/>
                      </a:cubicBezTo>
                      <a:cubicBezTo>
                        <a:pt x="295130" y="38355"/>
                        <a:pt x="285313" y="562399"/>
                        <a:pt x="302222" y="642986"/>
                      </a:cubicBezTo>
                      <a:cubicBezTo>
                        <a:pt x="319131" y="723573"/>
                        <a:pt x="359981" y="598691"/>
                        <a:pt x="382249" y="491728"/>
                      </a:cubicBezTo>
                      <a:cubicBezTo>
                        <a:pt x="404517" y="384765"/>
                        <a:pt x="424035" y="-25037"/>
                        <a:pt x="435832" y="1206"/>
                      </a:cubicBezTo>
                      <a:cubicBezTo>
                        <a:pt x="447629" y="27449"/>
                        <a:pt x="436506" y="550540"/>
                        <a:pt x="453028" y="649187"/>
                      </a:cubicBezTo>
                      <a:cubicBezTo>
                        <a:pt x="469550" y="747834"/>
                        <a:pt x="508361" y="583131"/>
                        <a:pt x="534967" y="593089"/>
                      </a:cubicBezTo>
                      <a:cubicBezTo>
                        <a:pt x="561573" y="603047"/>
                        <a:pt x="570244" y="692645"/>
                        <a:pt x="612666" y="708933"/>
                      </a:cubicBezTo>
                      <a:cubicBezTo>
                        <a:pt x="655088" y="725221"/>
                        <a:pt x="732342" y="795802"/>
                        <a:pt x="848444" y="792178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6541806" y="2282660"/>
                  <a:ext cx="1280356" cy="127864"/>
                </a:xfrm>
                <a:custGeom>
                  <a:avLst/>
                  <a:gdLst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031875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68425"/>
                    <a:gd name="connsiteY0" fmla="*/ 107155 h 127863"/>
                    <a:gd name="connsiteX1" fmla="*/ 1031875 w 1368425"/>
                    <a:gd name="connsiteY1" fmla="*/ 119855 h 127863"/>
                    <a:gd name="connsiteX2" fmla="*/ 1368425 w 1368425"/>
                    <a:gd name="connsiteY2" fmla="*/ 0 h 127863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680368"/>
                    <a:gd name="connsiteY0" fmla="*/ 107156 h 127864"/>
                    <a:gd name="connsiteX1" fmla="*/ 1031875 w 1680368"/>
                    <a:gd name="connsiteY1" fmla="*/ 119856 h 127864"/>
                    <a:gd name="connsiteX2" fmla="*/ 1680368 w 1680368"/>
                    <a:gd name="connsiteY2" fmla="*/ 0 h 127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0368" h="127864">
                      <a:moveTo>
                        <a:pt x="0" y="107156"/>
                      </a:moveTo>
                      <a:cubicBezTo>
                        <a:pt x="446352" y="122237"/>
                        <a:pt x="751814" y="137715"/>
                        <a:pt x="1031875" y="119856"/>
                      </a:cubicBezTo>
                      <a:cubicBezTo>
                        <a:pt x="1311936" y="101997"/>
                        <a:pt x="1569772" y="47623"/>
                        <a:pt x="1680368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46" name="Group 145"/>
          <p:cNvGrpSpPr/>
          <p:nvPr/>
        </p:nvGrpSpPr>
        <p:grpSpPr>
          <a:xfrm>
            <a:off x="4784694" y="1353828"/>
            <a:ext cx="5121306" cy="3736333"/>
            <a:chOff x="3260694" y="1353827"/>
            <a:chExt cx="5121306" cy="3736333"/>
          </a:xfrm>
        </p:grpSpPr>
        <p:grpSp>
          <p:nvGrpSpPr>
            <p:cNvPr id="147" name="Group 146"/>
            <p:cNvGrpSpPr/>
            <p:nvPr/>
          </p:nvGrpSpPr>
          <p:grpSpPr>
            <a:xfrm>
              <a:off x="3267233" y="3484965"/>
              <a:ext cx="4518921" cy="1605195"/>
              <a:chOff x="3267233" y="3484965"/>
              <a:chExt cx="4518921" cy="1605195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5031900" y="3484965"/>
                <a:ext cx="1007940" cy="106649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302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441671" y="595199"/>
                      <a:pt x="1540415" y="603646"/>
                    </a:cubicBezTo>
                    <a:cubicBezTo>
                      <a:pt x="1639159" y="612093"/>
                      <a:pt x="1848873" y="685054"/>
                      <a:pt x="2009646" y="717679"/>
                    </a:cubicBezTo>
                    <a:cubicBezTo>
                      <a:pt x="2312222" y="794304"/>
                      <a:pt x="2587584" y="795134"/>
                      <a:pt x="2633021" y="801211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 flipH="1" flipV="1">
                <a:off x="3267233" y="4529931"/>
                <a:ext cx="1024956" cy="5036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Freeform 165"/>
              <p:cNvSpPr/>
              <p:nvPr/>
            </p:nvSpPr>
            <p:spPr>
              <a:xfrm>
                <a:off x="4282814" y="4534569"/>
                <a:ext cx="772314" cy="550433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5545" y="378656"/>
                      <a:pt x="7302" y="13255"/>
                      <a:pt x="16649" y="13600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6026810" y="4539727"/>
                <a:ext cx="772314" cy="550433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5545" y="378656"/>
                      <a:pt x="7302" y="13255"/>
                      <a:pt x="16649" y="13600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6778214" y="3489960"/>
                <a:ext cx="1007940" cy="106649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302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441671" y="595199"/>
                      <a:pt x="1540415" y="603646"/>
                    </a:cubicBezTo>
                    <a:cubicBezTo>
                      <a:pt x="1639159" y="612093"/>
                      <a:pt x="1848873" y="685054"/>
                      <a:pt x="2009646" y="717679"/>
                    </a:cubicBezTo>
                    <a:cubicBezTo>
                      <a:pt x="2312222" y="794304"/>
                      <a:pt x="2587584" y="795134"/>
                      <a:pt x="2633021" y="801211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3260694" y="1353827"/>
              <a:ext cx="5121306" cy="1178670"/>
              <a:chOff x="3260694" y="1353827"/>
              <a:chExt cx="5121306" cy="1178670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6001918" y="1353827"/>
                <a:ext cx="574559" cy="1042345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8404"/>
                  <a:gd name="connsiteY0" fmla="*/ 579488 h 699677"/>
                  <a:gd name="connsiteX1" fmla="*/ 205484 w 698404"/>
                  <a:gd name="connsiteY1" fmla="*/ 494684 h 699677"/>
                  <a:gd name="connsiteX2" fmla="*/ 267397 w 698404"/>
                  <a:gd name="connsiteY2" fmla="*/ 971 h 699677"/>
                  <a:gd name="connsiteX3" fmla="*/ 310260 w 698404"/>
                  <a:gd name="connsiteY3" fmla="*/ 637560 h 699677"/>
                  <a:gd name="connsiteX4" fmla="*/ 503935 w 698404"/>
                  <a:gd name="connsiteY4" fmla="*/ 580409 h 699677"/>
                  <a:gd name="connsiteX5" fmla="*/ 698404 w 698404"/>
                  <a:gd name="connsiteY5" fmla="*/ 580408 h 699677"/>
                  <a:gd name="connsiteX0" fmla="*/ 0 w 698404"/>
                  <a:gd name="connsiteY0" fmla="*/ 579488 h 699677"/>
                  <a:gd name="connsiteX1" fmla="*/ 205484 w 698404"/>
                  <a:gd name="connsiteY1" fmla="*/ 494684 h 699677"/>
                  <a:gd name="connsiteX2" fmla="*/ 267397 w 698404"/>
                  <a:gd name="connsiteY2" fmla="*/ 971 h 699677"/>
                  <a:gd name="connsiteX3" fmla="*/ 310260 w 698404"/>
                  <a:gd name="connsiteY3" fmla="*/ 637560 h 699677"/>
                  <a:gd name="connsiteX4" fmla="*/ 503935 w 698404"/>
                  <a:gd name="connsiteY4" fmla="*/ 580409 h 699677"/>
                  <a:gd name="connsiteX5" fmla="*/ 698404 w 698404"/>
                  <a:gd name="connsiteY5" fmla="*/ 580408 h 699677"/>
                  <a:gd name="connsiteX0" fmla="*/ 0 w 698404"/>
                  <a:gd name="connsiteY0" fmla="*/ 580294 h 700483"/>
                  <a:gd name="connsiteX1" fmla="*/ 210843 w 698404"/>
                  <a:gd name="connsiteY1" fmla="*/ 452049 h 700483"/>
                  <a:gd name="connsiteX2" fmla="*/ 267397 w 698404"/>
                  <a:gd name="connsiteY2" fmla="*/ 1777 h 700483"/>
                  <a:gd name="connsiteX3" fmla="*/ 310260 w 698404"/>
                  <a:gd name="connsiteY3" fmla="*/ 638366 h 700483"/>
                  <a:gd name="connsiteX4" fmla="*/ 503935 w 698404"/>
                  <a:gd name="connsiteY4" fmla="*/ 581215 h 700483"/>
                  <a:gd name="connsiteX5" fmla="*/ 698404 w 698404"/>
                  <a:gd name="connsiteY5" fmla="*/ 581214 h 700483"/>
                  <a:gd name="connsiteX0" fmla="*/ 0 w 698404"/>
                  <a:gd name="connsiteY0" fmla="*/ 585629 h 643703"/>
                  <a:gd name="connsiteX1" fmla="*/ 210843 w 698404"/>
                  <a:gd name="connsiteY1" fmla="*/ 457384 h 643703"/>
                  <a:gd name="connsiteX2" fmla="*/ 267397 w 698404"/>
                  <a:gd name="connsiteY2" fmla="*/ 7112 h 643703"/>
                  <a:gd name="connsiteX3" fmla="*/ 310260 w 698404"/>
                  <a:gd name="connsiteY3" fmla="*/ 643701 h 643703"/>
                  <a:gd name="connsiteX4" fmla="*/ 433154 w 698404"/>
                  <a:gd name="connsiteY4" fmla="*/ 111 h 643703"/>
                  <a:gd name="connsiteX5" fmla="*/ 503935 w 698404"/>
                  <a:gd name="connsiteY5" fmla="*/ 586550 h 643703"/>
                  <a:gd name="connsiteX6" fmla="*/ 698404 w 698404"/>
                  <a:gd name="connsiteY6" fmla="*/ 586549 h 643703"/>
                  <a:gd name="connsiteX0" fmla="*/ 0 w 698404"/>
                  <a:gd name="connsiteY0" fmla="*/ 585629 h 694383"/>
                  <a:gd name="connsiteX1" fmla="*/ 210843 w 698404"/>
                  <a:gd name="connsiteY1" fmla="*/ 457384 h 694383"/>
                  <a:gd name="connsiteX2" fmla="*/ 267397 w 698404"/>
                  <a:gd name="connsiteY2" fmla="*/ 7112 h 694383"/>
                  <a:gd name="connsiteX3" fmla="*/ 310260 w 698404"/>
                  <a:gd name="connsiteY3" fmla="*/ 694382 h 694383"/>
                  <a:gd name="connsiteX4" fmla="*/ 433154 w 698404"/>
                  <a:gd name="connsiteY4" fmla="*/ 111 h 694383"/>
                  <a:gd name="connsiteX5" fmla="*/ 503935 w 698404"/>
                  <a:gd name="connsiteY5" fmla="*/ 586550 h 694383"/>
                  <a:gd name="connsiteX6" fmla="*/ 698404 w 698404"/>
                  <a:gd name="connsiteY6" fmla="*/ 586549 h 694383"/>
                  <a:gd name="connsiteX0" fmla="*/ 0 w 698404"/>
                  <a:gd name="connsiteY0" fmla="*/ 585520 h 715330"/>
                  <a:gd name="connsiteX1" fmla="*/ 210843 w 698404"/>
                  <a:gd name="connsiteY1" fmla="*/ 457275 h 715330"/>
                  <a:gd name="connsiteX2" fmla="*/ 267397 w 698404"/>
                  <a:gd name="connsiteY2" fmla="*/ 7003 h 715330"/>
                  <a:gd name="connsiteX3" fmla="*/ 310260 w 698404"/>
                  <a:gd name="connsiteY3" fmla="*/ 694273 h 715330"/>
                  <a:gd name="connsiteX4" fmla="*/ 398324 w 698404"/>
                  <a:gd name="connsiteY4" fmla="*/ 490524 h 715330"/>
                  <a:gd name="connsiteX5" fmla="*/ 433154 w 698404"/>
                  <a:gd name="connsiteY5" fmla="*/ 2 h 715330"/>
                  <a:gd name="connsiteX6" fmla="*/ 503935 w 698404"/>
                  <a:gd name="connsiteY6" fmla="*/ 586441 h 715330"/>
                  <a:gd name="connsiteX7" fmla="*/ 698404 w 698404"/>
                  <a:gd name="connsiteY7" fmla="*/ 586440 h 715330"/>
                  <a:gd name="connsiteX0" fmla="*/ 0 w 698404"/>
                  <a:gd name="connsiteY0" fmla="*/ 585520 h 715330"/>
                  <a:gd name="connsiteX1" fmla="*/ 210843 w 698404"/>
                  <a:gd name="connsiteY1" fmla="*/ 457275 h 715330"/>
                  <a:gd name="connsiteX2" fmla="*/ 267397 w 698404"/>
                  <a:gd name="connsiteY2" fmla="*/ 7003 h 715330"/>
                  <a:gd name="connsiteX3" fmla="*/ 310260 w 698404"/>
                  <a:gd name="connsiteY3" fmla="*/ 694273 h 715330"/>
                  <a:gd name="connsiteX4" fmla="*/ 398324 w 698404"/>
                  <a:gd name="connsiteY4" fmla="*/ 490524 h 715330"/>
                  <a:gd name="connsiteX5" fmla="*/ 433154 w 698404"/>
                  <a:gd name="connsiteY5" fmla="*/ 2 h 715330"/>
                  <a:gd name="connsiteX6" fmla="*/ 506614 w 698404"/>
                  <a:gd name="connsiteY6" fmla="*/ 539380 h 715330"/>
                  <a:gd name="connsiteX7" fmla="*/ 698404 w 698404"/>
                  <a:gd name="connsiteY7" fmla="*/ 586440 h 715330"/>
                  <a:gd name="connsiteX0" fmla="*/ 0 w 832369"/>
                  <a:gd name="connsiteY0" fmla="*/ 585520 h 715330"/>
                  <a:gd name="connsiteX1" fmla="*/ 210843 w 832369"/>
                  <a:gd name="connsiteY1" fmla="*/ 457275 h 715330"/>
                  <a:gd name="connsiteX2" fmla="*/ 267397 w 832369"/>
                  <a:gd name="connsiteY2" fmla="*/ 7003 h 715330"/>
                  <a:gd name="connsiteX3" fmla="*/ 310260 w 832369"/>
                  <a:gd name="connsiteY3" fmla="*/ 694273 h 715330"/>
                  <a:gd name="connsiteX4" fmla="*/ 398324 w 832369"/>
                  <a:gd name="connsiteY4" fmla="*/ 490524 h 715330"/>
                  <a:gd name="connsiteX5" fmla="*/ 433154 w 832369"/>
                  <a:gd name="connsiteY5" fmla="*/ 2 h 715330"/>
                  <a:gd name="connsiteX6" fmla="*/ 506614 w 832369"/>
                  <a:gd name="connsiteY6" fmla="*/ 539380 h 715330"/>
                  <a:gd name="connsiteX7" fmla="*/ 832369 w 832369"/>
                  <a:gd name="connsiteY7" fmla="*/ 667891 h 715330"/>
                  <a:gd name="connsiteX0" fmla="*/ 0 w 832369"/>
                  <a:gd name="connsiteY0" fmla="*/ 585520 h 715330"/>
                  <a:gd name="connsiteX1" fmla="*/ 210843 w 832369"/>
                  <a:gd name="connsiteY1" fmla="*/ 457275 h 715330"/>
                  <a:gd name="connsiteX2" fmla="*/ 267397 w 832369"/>
                  <a:gd name="connsiteY2" fmla="*/ 7003 h 715330"/>
                  <a:gd name="connsiteX3" fmla="*/ 310260 w 832369"/>
                  <a:gd name="connsiteY3" fmla="*/ 694273 h 715330"/>
                  <a:gd name="connsiteX4" fmla="*/ 398324 w 832369"/>
                  <a:gd name="connsiteY4" fmla="*/ 490524 h 715330"/>
                  <a:gd name="connsiteX5" fmla="*/ 433154 w 832369"/>
                  <a:gd name="connsiteY5" fmla="*/ 2 h 715330"/>
                  <a:gd name="connsiteX6" fmla="*/ 506614 w 832369"/>
                  <a:gd name="connsiteY6" fmla="*/ 539380 h 715330"/>
                  <a:gd name="connsiteX7" fmla="*/ 832369 w 832369"/>
                  <a:gd name="connsiteY7" fmla="*/ 667891 h 715330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1973 w 832369"/>
                  <a:gd name="connsiteY6" fmla="*/ 638931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1973 w 832369"/>
                  <a:gd name="connsiteY6" fmla="*/ 638931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4652 w 832369"/>
                  <a:gd name="connsiteY6" fmla="*/ 695043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4652 w 832369"/>
                  <a:gd name="connsiteY6" fmla="*/ 695043 h 715329"/>
                  <a:gd name="connsiteX7" fmla="*/ 832369 w 832369"/>
                  <a:gd name="connsiteY7" fmla="*/ 667890 h 715329"/>
                  <a:gd name="connsiteX0" fmla="*/ 0 w 832369"/>
                  <a:gd name="connsiteY0" fmla="*/ 585519 h 695113"/>
                  <a:gd name="connsiteX1" fmla="*/ 210843 w 832369"/>
                  <a:gd name="connsiteY1" fmla="*/ 457274 h 695113"/>
                  <a:gd name="connsiteX2" fmla="*/ 267397 w 832369"/>
                  <a:gd name="connsiteY2" fmla="*/ 7002 h 695113"/>
                  <a:gd name="connsiteX3" fmla="*/ 329014 w 832369"/>
                  <a:gd name="connsiteY3" fmla="*/ 616440 h 695113"/>
                  <a:gd name="connsiteX4" fmla="*/ 398324 w 832369"/>
                  <a:gd name="connsiteY4" fmla="*/ 490523 h 695113"/>
                  <a:gd name="connsiteX5" fmla="*/ 433154 w 832369"/>
                  <a:gd name="connsiteY5" fmla="*/ 1 h 695113"/>
                  <a:gd name="connsiteX6" fmla="*/ 514652 w 832369"/>
                  <a:gd name="connsiteY6" fmla="*/ 695043 h 695113"/>
                  <a:gd name="connsiteX7" fmla="*/ 832369 w 832369"/>
                  <a:gd name="connsiteY7" fmla="*/ 667890 h 695113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77143 w 832369"/>
                  <a:gd name="connsiteY6" fmla="*/ 647982 h 667890"/>
                  <a:gd name="connsiteX7" fmla="*/ 832369 w 832369"/>
                  <a:gd name="connsiteY7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77143 w 832369"/>
                  <a:gd name="connsiteY6" fmla="*/ 647982 h 667890"/>
                  <a:gd name="connsiteX7" fmla="*/ 832369 w 832369"/>
                  <a:gd name="connsiteY7" fmla="*/ 667890 h 667890"/>
                  <a:gd name="connsiteX0" fmla="*/ 0 w 832369"/>
                  <a:gd name="connsiteY0" fmla="*/ 585519 h 675834"/>
                  <a:gd name="connsiteX1" fmla="*/ 210843 w 832369"/>
                  <a:gd name="connsiteY1" fmla="*/ 457274 h 675834"/>
                  <a:gd name="connsiteX2" fmla="*/ 267397 w 832369"/>
                  <a:gd name="connsiteY2" fmla="*/ 7002 h 675834"/>
                  <a:gd name="connsiteX3" fmla="*/ 329014 w 832369"/>
                  <a:gd name="connsiteY3" fmla="*/ 616440 h 675834"/>
                  <a:gd name="connsiteX4" fmla="*/ 398324 w 832369"/>
                  <a:gd name="connsiteY4" fmla="*/ 490523 h 675834"/>
                  <a:gd name="connsiteX5" fmla="*/ 433154 w 832369"/>
                  <a:gd name="connsiteY5" fmla="*/ 1 h 675834"/>
                  <a:gd name="connsiteX6" fmla="*/ 477143 w 832369"/>
                  <a:gd name="connsiteY6" fmla="*/ 647982 h 675834"/>
                  <a:gd name="connsiteX7" fmla="*/ 545684 w 832369"/>
                  <a:gd name="connsiteY7" fmla="*/ 561114 h 675834"/>
                  <a:gd name="connsiteX8" fmla="*/ 832369 w 832369"/>
                  <a:gd name="connsiteY8" fmla="*/ 667890 h 675834"/>
                  <a:gd name="connsiteX0" fmla="*/ 0 w 832369"/>
                  <a:gd name="connsiteY0" fmla="*/ 585519 h 676865"/>
                  <a:gd name="connsiteX1" fmla="*/ 210843 w 832369"/>
                  <a:gd name="connsiteY1" fmla="*/ 457274 h 676865"/>
                  <a:gd name="connsiteX2" fmla="*/ 267397 w 832369"/>
                  <a:gd name="connsiteY2" fmla="*/ 7002 h 676865"/>
                  <a:gd name="connsiteX3" fmla="*/ 329014 w 832369"/>
                  <a:gd name="connsiteY3" fmla="*/ 616440 h 676865"/>
                  <a:gd name="connsiteX4" fmla="*/ 398324 w 832369"/>
                  <a:gd name="connsiteY4" fmla="*/ 490523 h 676865"/>
                  <a:gd name="connsiteX5" fmla="*/ 433154 w 832369"/>
                  <a:gd name="connsiteY5" fmla="*/ 1 h 676865"/>
                  <a:gd name="connsiteX6" fmla="*/ 477143 w 832369"/>
                  <a:gd name="connsiteY6" fmla="*/ 647982 h 676865"/>
                  <a:gd name="connsiteX7" fmla="*/ 577836 w 832369"/>
                  <a:gd name="connsiteY7" fmla="*/ 570164 h 676865"/>
                  <a:gd name="connsiteX8" fmla="*/ 832369 w 832369"/>
                  <a:gd name="connsiteY8" fmla="*/ 667890 h 676865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22436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7836 w 832369"/>
                  <a:gd name="connsiteY7" fmla="*/ 570164 h 667890"/>
                  <a:gd name="connsiteX8" fmla="*/ 679650 w 832369"/>
                  <a:gd name="connsiteY8" fmla="*/ 633516 h 667890"/>
                  <a:gd name="connsiteX9" fmla="*/ 832369 w 832369"/>
                  <a:gd name="connsiteY9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2478 w 832369"/>
                  <a:gd name="connsiteY7" fmla="*/ 577404 h 667890"/>
                  <a:gd name="connsiteX8" fmla="*/ 679650 w 832369"/>
                  <a:gd name="connsiteY8" fmla="*/ 633516 h 667890"/>
                  <a:gd name="connsiteX9" fmla="*/ 832369 w 832369"/>
                  <a:gd name="connsiteY9" fmla="*/ 667890 h 667890"/>
                  <a:gd name="connsiteX0" fmla="*/ 0 w 845765"/>
                  <a:gd name="connsiteY0" fmla="*/ 714033 h 714033"/>
                  <a:gd name="connsiteX1" fmla="*/ 224239 w 845765"/>
                  <a:gd name="connsiteY1" fmla="*/ 457274 h 714033"/>
                  <a:gd name="connsiteX2" fmla="*/ 280793 w 845765"/>
                  <a:gd name="connsiteY2" fmla="*/ 7002 h 714033"/>
                  <a:gd name="connsiteX3" fmla="*/ 342410 w 845765"/>
                  <a:gd name="connsiteY3" fmla="*/ 616440 h 714033"/>
                  <a:gd name="connsiteX4" fmla="*/ 403683 w 845765"/>
                  <a:gd name="connsiteY4" fmla="*/ 488713 h 714033"/>
                  <a:gd name="connsiteX5" fmla="*/ 435832 w 845765"/>
                  <a:gd name="connsiteY5" fmla="*/ 1 h 714033"/>
                  <a:gd name="connsiteX6" fmla="*/ 487859 w 845765"/>
                  <a:gd name="connsiteY6" fmla="*/ 608161 h 714033"/>
                  <a:gd name="connsiteX7" fmla="*/ 585874 w 845765"/>
                  <a:gd name="connsiteY7" fmla="*/ 577404 h 714033"/>
                  <a:gd name="connsiteX8" fmla="*/ 693046 w 845765"/>
                  <a:gd name="connsiteY8" fmla="*/ 633516 h 714033"/>
                  <a:gd name="connsiteX9" fmla="*/ 845765 w 845765"/>
                  <a:gd name="connsiteY9" fmla="*/ 667890 h 714033"/>
                  <a:gd name="connsiteX0" fmla="*/ 0 w 845765"/>
                  <a:gd name="connsiteY0" fmla="*/ 714033 h 714033"/>
                  <a:gd name="connsiteX1" fmla="*/ 224239 w 845765"/>
                  <a:gd name="connsiteY1" fmla="*/ 457274 h 714033"/>
                  <a:gd name="connsiteX2" fmla="*/ 280793 w 845765"/>
                  <a:gd name="connsiteY2" fmla="*/ 7002 h 714033"/>
                  <a:gd name="connsiteX3" fmla="*/ 342410 w 845765"/>
                  <a:gd name="connsiteY3" fmla="*/ 616440 h 714033"/>
                  <a:gd name="connsiteX4" fmla="*/ 403683 w 845765"/>
                  <a:gd name="connsiteY4" fmla="*/ 488713 h 714033"/>
                  <a:gd name="connsiteX5" fmla="*/ 435832 w 845765"/>
                  <a:gd name="connsiteY5" fmla="*/ 1 h 714033"/>
                  <a:gd name="connsiteX6" fmla="*/ 487859 w 845765"/>
                  <a:gd name="connsiteY6" fmla="*/ 608161 h 714033"/>
                  <a:gd name="connsiteX7" fmla="*/ 585874 w 845765"/>
                  <a:gd name="connsiteY7" fmla="*/ 577404 h 714033"/>
                  <a:gd name="connsiteX8" fmla="*/ 693046 w 845765"/>
                  <a:gd name="connsiteY8" fmla="*/ 633516 h 714033"/>
                  <a:gd name="connsiteX9" fmla="*/ 845765 w 845765"/>
                  <a:gd name="connsiteY9" fmla="*/ 667890 h 714033"/>
                  <a:gd name="connsiteX0" fmla="*/ 0 w 845765"/>
                  <a:gd name="connsiteY0" fmla="*/ 704983 h 704983"/>
                  <a:gd name="connsiteX1" fmla="*/ 224239 w 845765"/>
                  <a:gd name="connsiteY1" fmla="*/ 457274 h 704983"/>
                  <a:gd name="connsiteX2" fmla="*/ 280793 w 845765"/>
                  <a:gd name="connsiteY2" fmla="*/ 7002 h 704983"/>
                  <a:gd name="connsiteX3" fmla="*/ 342410 w 845765"/>
                  <a:gd name="connsiteY3" fmla="*/ 616440 h 704983"/>
                  <a:gd name="connsiteX4" fmla="*/ 403683 w 845765"/>
                  <a:gd name="connsiteY4" fmla="*/ 488713 h 704983"/>
                  <a:gd name="connsiteX5" fmla="*/ 435832 w 845765"/>
                  <a:gd name="connsiteY5" fmla="*/ 1 h 704983"/>
                  <a:gd name="connsiteX6" fmla="*/ 487859 w 845765"/>
                  <a:gd name="connsiteY6" fmla="*/ 608161 h 704983"/>
                  <a:gd name="connsiteX7" fmla="*/ 585874 w 845765"/>
                  <a:gd name="connsiteY7" fmla="*/ 577404 h 704983"/>
                  <a:gd name="connsiteX8" fmla="*/ 693046 w 845765"/>
                  <a:gd name="connsiteY8" fmla="*/ 633516 h 704983"/>
                  <a:gd name="connsiteX9" fmla="*/ 845765 w 845765"/>
                  <a:gd name="connsiteY9" fmla="*/ 667890 h 704983"/>
                  <a:gd name="connsiteX0" fmla="*/ 0 w 845765"/>
                  <a:gd name="connsiteY0" fmla="*/ 705754 h 705754"/>
                  <a:gd name="connsiteX1" fmla="*/ 224239 w 845765"/>
                  <a:gd name="connsiteY1" fmla="*/ 458045 h 705754"/>
                  <a:gd name="connsiteX2" fmla="*/ 280793 w 845765"/>
                  <a:gd name="connsiteY2" fmla="*/ 7773 h 705754"/>
                  <a:gd name="connsiteX3" fmla="*/ 342410 w 845765"/>
                  <a:gd name="connsiteY3" fmla="*/ 617211 h 705754"/>
                  <a:gd name="connsiteX4" fmla="*/ 403683 w 845765"/>
                  <a:gd name="connsiteY4" fmla="*/ 489484 h 705754"/>
                  <a:gd name="connsiteX5" fmla="*/ 435832 w 845765"/>
                  <a:gd name="connsiteY5" fmla="*/ 772 h 705754"/>
                  <a:gd name="connsiteX6" fmla="*/ 458386 w 845765"/>
                  <a:gd name="connsiteY6" fmla="*/ 612552 h 705754"/>
                  <a:gd name="connsiteX7" fmla="*/ 585874 w 845765"/>
                  <a:gd name="connsiteY7" fmla="*/ 578175 h 705754"/>
                  <a:gd name="connsiteX8" fmla="*/ 693046 w 845765"/>
                  <a:gd name="connsiteY8" fmla="*/ 634287 h 705754"/>
                  <a:gd name="connsiteX9" fmla="*/ 845765 w 845765"/>
                  <a:gd name="connsiteY9" fmla="*/ 668661 h 705754"/>
                  <a:gd name="connsiteX0" fmla="*/ 0 w 845765"/>
                  <a:gd name="connsiteY0" fmla="*/ 705754 h 705754"/>
                  <a:gd name="connsiteX1" fmla="*/ 224239 w 845765"/>
                  <a:gd name="connsiteY1" fmla="*/ 458045 h 705754"/>
                  <a:gd name="connsiteX2" fmla="*/ 280793 w 845765"/>
                  <a:gd name="connsiteY2" fmla="*/ 7773 h 705754"/>
                  <a:gd name="connsiteX3" fmla="*/ 342410 w 845765"/>
                  <a:gd name="connsiteY3" fmla="*/ 617211 h 705754"/>
                  <a:gd name="connsiteX4" fmla="*/ 403683 w 845765"/>
                  <a:gd name="connsiteY4" fmla="*/ 489484 h 705754"/>
                  <a:gd name="connsiteX5" fmla="*/ 435832 w 845765"/>
                  <a:gd name="connsiteY5" fmla="*/ 772 h 705754"/>
                  <a:gd name="connsiteX6" fmla="*/ 458386 w 845765"/>
                  <a:gd name="connsiteY6" fmla="*/ 612552 h 705754"/>
                  <a:gd name="connsiteX7" fmla="*/ 534967 w 845765"/>
                  <a:gd name="connsiteY7" fmla="*/ 592655 h 705754"/>
                  <a:gd name="connsiteX8" fmla="*/ 693046 w 845765"/>
                  <a:gd name="connsiteY8" fmla="*/ 634287 h 705754"/>
                  <a:gd name="connsiteX9" fmla="*/ 845765 w 845765"/>
                  <a:gd name="connsiteY9" fmla="*/ 668661 h 705754"/>
                  <a:gd name="connsiteX0" fmla="*/ 0 w 845765"/>
                  <a:gd name="connsiteY0" fmla="*/ 705739 h 705739"/>
                  <a:gd name="connsiteX1" fmla="*/ 224239 w 845765"/>
                  <a:gd name="connsiteY1" fmla="*/ 45803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05739"/>
                  <a:gd name="connsiteX1" fmla="*/ 197447 w 845765"/>
                  <a:gd name="connsiteY1" fmla="*/ 45803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05739"/>
                  <a:gd name="connsiteX1" fmla="*/ 216202 w 845765"/>
                  <a:gd name="connsiteY1" fmla="*/ 46165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11109"/>
                  <a:gd name="connsiteX1" fmla="*/ 216202 w 845765"/>
                  <a:gd name="connsiteY1" fmla="*/ 461650 h 711109"/>
                  <a:gd name="connsiteX2" fmla="*/ 280793 w 845765"/>
                  <a:gd name="connsiteY2" fmla="*/ 7758 h 711109"/>
                  <a:gd name="connsiteX3" fmla="*/ 302222 w 845765"/>
                  <a:gd name="connsiteY3" fmla="*/ 642537 h 711109"/>
                  <a:gd name="connsiteX4" fmla="*/ 403683 w 845765"/>
                  <a:gd name="connsiteY4" fmla="*/ 489469 h 711109"/>
                  <a:gd name="connsiteX5" fmla="*/ 435832 w 845765"/>
                  <a:gd name="connsiteY5" fmla="*/ 757 h 711109"/>
                  <a:gd name="connsiteX6" fmla="*/ 458386 w 845765"/>
                  <a:gd name="connsiteY6" fmla="*/ 612537 h 711109"/>
                  <a:gd name="connsiteX7" fmla="*/ 534967 w 845765"/>
                  <a:gd name="connsiteY7" fmla="*/ 592640 h 711109"/>
                  <a:gd name="connsiteX8" fmla="*/ 612666 w 845765"/>
                  <a:gd name="connsiteY8" fmla="*/ 708484 h 711109"/>
                  <a:gd name="connsiteX9" fmla="*/ 845765 w 845765"/>
                  <a:gd name="connsiteY9" fmla="*/ 668646 h 711109"/>
                  <a:gd name="connsiteX0" fmla="*/ 0 w 869878"/>
                  <a:gd name="connsiteY0" fmla="*/ 705739 h 797159"/>
                  <a:gd name="connsiteX1" fmla="*/ 216202 w 869878"/>
                  <a:gd name="connsiteY1" fmla="*/ 461650 h 797159"/>
                  <a:gd name="connsiteX2" fmla="*/ 280793 w 869878"/>
                  <a:gd name="connsiteY2" fmla="*/ 7758 h 797159"/>
                  <a:gd name="connsiteX3" fmla="*/ 302222 w 869878"/>
                  <a:gd name="connsiteY3" fmla="*/ 642537 h 797159"/>
                  <a:gd name="connsiteX4" fmla="*/ 403683 w 869878"/>
                  <a:gd name="connsiteY4" fmla="*/ 489469 h 797159"/>
                  <a:gd name="connsiteX5" fmla="*/ 435832 w 869878"/>
                  <a:gd name="connsiteY5" fmla="*/ 757 h 797159"/>
                  <a:gd name="connsiteX6" fmla="*/ 458386 w 869878"/>
                  <a:gd name="connsiteY6" fmla="*/ 612537 h 797159"/>
                  <a:gd name="connsiteX7" fmla="*/ 534967 w 869878"/>
                  <a:gd name="connsiteY7" fmla="*/ 592640 h 797159"/>
                  <a:gd name="connsiteX8" fmla="*/ 612666 w 869878"/>
                  <a:gd name="connsiteY8" fmla="*/ 708484 h 797159"/>
                  <a:gd name="connsiteX9" fmla="*/ 869878 w 869878"/>
                  <a:gd name="connsiteY9" fmla="*/ 797159 h 797159"/>
                  <a:gd name="connsiteX0" fmla="*/ 0 w 848444"/>
                  <a:gd name="connsiteY0" fmla="*/ 705739 h 791729"/>
                  <a:gd name="connsiteX1" fmla="*/ 216202 w 848444"/>
                  <a:gd name="connsiteY1" fmla="*/ 461650 h 791729"/>
                  <a:gd name="connsiteX2" fmla="*/ 280793 w 848444"/>
                  <a:gd name="connsiteY2" fmla="*/ 7758 h 791729"/>
                  <a:gd name="connsiteX3" fmla="*/ 302222 w 848444"/>
                  <a:gd name="connsiteY3" fmla="*/ 642537 h 791729"/>
                  <a:gd name="connsiteX4" fmla="*/ 403683 w 848444"/>
                  <a:gd name="connsiteY4" fmla="*/ 489469 h 791729"/>
                  <a:gd name="connsiteX5" fmla="*/ 435832 w 848444"/>
                  <a:gd name="connsiteY5" fmla="*/ 757 h 791729"/>
                  <a:gd name="connsiteX6" fmla="*/ 458386 w 848444"/>
                  <a:gd name="connsiteY6" fmla="*/ 612537 h 791729"/>
                  <a:gd name="connsiteX7" fmla="*/ 534967 w 848444"/>
                  <a:gd name="connsiteY7" fmla="*/ 592640 h 791729"/>
                  <a:gd name="connsiteX8" fmla="*/ 612666 w 848444"/>
                  <a:gd name="connsiteY8" fmla="*/ 708484 h 791729"/>
                  <a:gd name="connsiteX9" fmla="*/ 848444 w 848444"/>
                  <a:gd name="connsiteY9" fmla="*/ 791729 h 791729"/>
                  <a:gd name="connsiteX0" fmla="*/ 0 w 848444"/>
                  <a:gd name="connsiteY0" fmla="*/ 705739 h 791863"/>
                  <a:gd name="connsiteX1" fmla="*/ 216202 w 848444"/>
                  <a:gd name="connsiteY1" fmla="*/ 461650 h 791863"/>
                  <a:gd name="connsiteX2" fmla="*/ 280793 w 848444"/>
                  <a:gd name="connsiteY2" fmla="*/ 7758 h 791863"/>
                  <a:gd name="connsiteX3" fmla="*/ 302222 w 848444"/>
                  <a:gd name="connsiteY3" fmla="*/ 642537 h 791863"/>
                  <a:gd name="connsiteX4" fmla="*/ 403683 w 848444"/>
                  <a:gd name="connsiteY4" fmla="*/ 489469 h 791863"/>
                  <a:gd name="connsiteX5" fmla="*/ 435832 w 848444"/>
                  <a:gd name="connsiteY5" fmla="*/ 757 h 791863"/>
                  <a:gd name="connsiteX6" fmla="*/ 458386 w 848444"/>
                  <a:gd name="connsiteY6" fmla="*/ 612537 h 791863"/>
                  <a:gd name="connsiteX7" fmla="*/ 534967 w 848444"/>
                  <a:gd name="connsiteY7" fmla="*/ 592640 h 791863"/>
                  <a:gd name="connsiteX8" fmla="*/ 612666 w 848444"/>
                  <a:gd name="connsiteY8" fmla="*/ 708484 h 791863"/>
                  <a:gd name="connsiteX9" fmla="*/ 848444 w 848444"/>
                  <a:gd name="connsiteY9" fmla="*/ 791729 h 791863"/>
                  <a:gd name="connsiteX0" fmla="*/ 0 w 848444"/>
                  <a:gd name="connsiteY0" fmla="*/ 706219 h 792343"/>
                  <a:gd name="connsiteX1" fmla="*/ 216202 w 848444"/>
                  <a:gd name="connsiteY1" fmla="*/ 462130 h 792343"/>
                  <a:gd name="connsiteX2" fmla="*/ 280793 w 848444"/>
                  <a:gd name="connsiteY2" fmla="*/ 8238 h 792343"/>
                  <a:gd name="connsiteX3" fmla="*/ 302222 w 848444"/>
                  <a:gd name="connsiteY3" fmla="*/ 643017 h 792343"/>
                  <a:gd name="connsiteX4" fmla="*/ 403683 w 848444"/>
                  <a:gd name="connsiteY4" fmla="*/ 489949 h 792343"/>
                  <a:gd name="connsiteX5" fmla="*/ 435832 w 848444"/>
                  <a:gd name="connsiteY5" fmla="*/ 1237 h 792343"/>
                  <a:gd name="connsiteX6" fmla="*/ 453028 w 848444"/>
                  <a:gd name="connsiteY6" fmla="*/ 649218 h 792343"/>
                  <a:gd name="connsiteX7" fmla="*/ 534967 w 848444"/>
                  <a:gd name="connsiteY7" fmla="*/ 593120 h 792343"/>
                  <a:gd name="connsiteX8" fmla="*/ 612666 w 848444"/>
                  <a:gd name="connsiteY8" fmla="*/ 708964 h 792343"/>
                  <a:gd name="connsiteX9" fmla="*/ 848444 w 848444"/>
                  <a:gd name="connsiteY9" fmla="*/ 792209 h 792343"/>
                  <a:gd name="connsiteX0" fmla="*/ 0 w 848444"/>
                  <a:gd name="connsiteY0" fmla="*/ 706188 h 792312"/>
                  <a:gd name="connsiteX1" fmla="*/ 216202 w 848444"/>
                  <a:gd name="connsiteY1" fmla="*/ 462099 h 792312"/>
                  <a:gd name="connsiteX2" fmla="*/ 280793 w 848444"/>
                  <a:gd name="connsiteY2" fmla="*/ 8207 h 792312"/>
                  <a:gd name="connsiteX3" fmla="*/ 302222 w 848444"/>
                  <a:gd name="connsiteY3" fmla="*/ 642986 h 792312"/>
                  <a:gd name="connsiteX4" fmla="*/ 382249 w 848444"/>
                  <a:gd name="connsiteY4" fmla="*/ 491728 h 792312"/>
                  <a:gd name="connsiteX5" fmla="*/ 435832 w 848444"/>
                  <a:gd name="connsiteY5" fmla="*/ 1206 h 792312"/>
                  <a:gd name="connsiteX6" fmla="*/ 453028 w 848444"/>
                  <a:gd name="connsiteY6" fmla="*/ 649187 h 792312"/>
                  <a:gd name="connsiteX7" fmla="*/ 534967 w 848444"/>
                  <a:gd name="connsiteY7" fmla="*/ 593089 h 792312"/>
                  <a:gd name="connsiteX8" fmla="*/ 612666 w 848444"/>
                  <a:gd name="connsiteY8" fmla="*/ 708933 h 792312"/>
                  <a:gd name="connsiteX9" fmla="*/ 848444 w 848444"/>
                  <a:gd name="connsiteY9" fmla="*/ 792178 h 79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8444" h="792312">
                    <a:moveTo>
                      <a:pt x="0" y="706188"/>
                    </a:moveTo>
                    <a:cubicBezTo>
                      <a:pt x="94624" y="682963"/>
                      <a:pt x="169403" y="578429"/>
                      <a:pt x="216202" y="462099"/>
                    </a:cubicBezTo>
                    <a:cubicBezTo>
                      <a:pt x="263001" y="345769"/>
                      <a:pt x="266456" y="-21941"/>
                      <a:pt x="280793" y="8207"/>
                    </a:cubicBezTo>
                    <a:cubicBezTo>
                      <a:pt x="295130" y="38355"/>
                      <a:pt x="285313" y="562399"/>
                      <a:pt x="302222" y="642986"/>
                    </a:cubicBezTo>
                    <a:cubicBezTo>
                      <a:pt x="319131" y="723573"/>
                      <a:pt x="359981" y="598691"/>
                      <a:pt x="382249" y="491728"/>
                    </a:cubicBezTo>
                    <a:cubicBezTo>
                      <a:pt x="404517" y="384765"/>
                      <a:pt x="424035" y="-25037"/>
                      <a:pt x="435832" y="1206"/>
                    </a:cubicBezTo>
                    <a:cubicBezTo>
                      <a:pt x="447629" y="27449"/>
                      <a:pt x="436506" y="550540"/>
                      <a:pt x="453028" y="649187"/>
                    </a:cubicBezTo>
                    <a:cubicBezTo>
                      <a:pt x="469550" y="747834"/>
                      <a:pt x="508361" y="583131"/>
                      <a:pt x="534967" y="593089"/>
                    </a:cubicBezTo>
                    <a:cubicBezTo>
                      <a:pt x="561573" y="603047"/>
                      <a:pt x="570244" y="692645"/>
                      <a:pt x="612666" y="708933"/>
                    </a:cubicBezTo>
                    <a:cubicBezTo>
                      <a:pt x="655088" y="725221"/>
                      <a:pt x="732342" y="795802"/>
                      <a:pt x="848444" y="792178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3260694" y="2364581"/>
                <a:ext cx="1024957" cy="503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Freeform 158"/>
              <p:cNvSpPr/>
              <p:nvPr/>
            </p:nvSpPr>
            <p:spPr>
              <a:xfrm>
                <a:off x="4280208" y="1612021"/>
                <a:ext cx="463880" cy="92047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007" h="699675">
                    <a:moveTo>
                      <a:pt x="0" y="574056"/>
                    </a:moveTo>
                    <a:cubicBezTo>
                      <a:pt x="81227" y="576172"/>
                      <a:pt x="149754" y="590197"/>
                      <a:pt x="192087" y="494682"/>
                    </a:cubicBezTo>
                    <a:cubicBezTo>
                      <a:pt x="234420" y="399168"/>
                      <a:pt x="236537" y="-22844"/>
                      <a:pt x="254000" y="969"/>
                    </a:cubicBezTo>
                    <a:cubicBezTo>
                      <a:pt x="271463" y="24782"/>
                      <a:pt x="297921" y="473516"/>
                      <a:pt x="296863" y="637558"/>
                    </a:cubicBezTo>
                    <a:cubicBezTo>
                      <a:pt x="295805" y="801600"/>
                      <a:pt x="425847" y="589932"/>
                      <a:pt x="490538" y="580407"/>
                    </a:cubicBezTo>
                    <a:cubicBezTo>
                      <a:pt x="555229" y="570882"/>
                      <a:pt x="555494" y="577926"/>
                      <a:pt x="685007" y="580406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4736280" y="2272507"/>
                <a:ext cx="1280356" cy="127864"/>
              </a:xfrm>
              <a:custGeom>
                <a:avLst/>
                <a:gdLst>
                  <a:gd name="connsiteX0" fmla="*/ 0 w 1349375"/>
                  <a:gd name="connsiteY0" fmla="*/ 104775 h 125307"/>
                  <a:gd name="connsiteX1" fmla="*/ 1117600 w 1349375"/>
                  <a:gd name="connsiteY1" fmla="*/ 117475 h 125307"/>
                  <a:gd name="connsiteX2" fmla="*/ 1349375 w 1349375"/>
                  <a:gd name="connsiteY2" fmla="*/ 0 h 125307"/>
                  <a:gd name="connsiteX0" fmla="*/ 0 w 1349375"/>
                  <a:gd name="connsiteY0" fmla="*/ 104775 h 125307"/>
                  <a:gd name="connsiteX1" fmla="*/ 1117600 w 1349375"/>
                  <a:gd name="connsiteY1" fmla="*/ 117475 h 125307"/>
                  <a:gd name="connsiteX2" fmla="*/ 1349375 w 1349375"/>
                  <a:gd name="connsiteY2" fmla="*/ 0 h 125307"/>
                  <a:gd name="connsiteX0" fmla="*/ 0 w 1349375"/>
                  <a:gd name="connsiteY0" fmla="*/ 104775 h 125307"/>
                  <a:gd name="connsiteX1" fmla="*/ 1031875 w 1349375"/>
                  <a:gd name="connsiteY1" fmla="*/ 117475 h 125307"/>
                  <a:gd name="connsiteX2" fmla="*/ 1349375 w 1349375"/>
                  <a:gd name="connsiteY2" fmla="*/ 0 h 125307"/>
                  <a:gd name="connsiteX0" fmla="*/ 0 w 1358900"/>
                  <a:gd name="connsiteY0" fmla="*/ 100012 h 120192"/>
                  <a:gd name="connsiteX1" fmla="*/ 1031875 w 1358900"/>
                  <a:gd name="connsiteY1" fmla="*/ 112712 h 120192"/>
                  <a:gd name="connsiteX2" fmla="*/ 1358900 w 1358900"/>
                  <a:gd name="connsiteY2" fmla="*/ 0 h 120192"/>
                  <a:gd name="connsiteX0" fmla="*/ 0 w 1358900"/>
                  <a:gd name="connsiteY0" fmla="*/ 100012 h 120192"/>
                  <a:gd name="connsiteX1" fmla="*/ 1031875 w 1358900"/>
                  <a:gd name="connsiteY1" fmla="*/ 112712 h 120192"/>
                  <a:gd name="connsiteX2" fmla="*/ 1358900 w 1358900"/>
                  <a:gd name="connsiteY2" fmla="*/ 0 h 120192"/>
                  <a:gd name="connsiteX0" fmla="*/ 0 w 1368425"/>
                  <a:gd name="connsiteY0" fmla="*/ 107155 h 127863"/>
                  <a:gd name="connsiteX1" fmla="*/ 1031875 w 1368425"/>
                  <a:gd name="connsiteY1" fmla="*/ 119855 h 127863"/>
                  <a:gd name="connsiteX2" fmla="*/ 1368425 w 1368425"/>
                  <a:gd name="connsiteY2" fmla="*/ 0 h 127863"/>
                  <a:gd name="connsiteX0" fmla="*/ 0 w 1361281"/>
                  <a:gd name="connsiteY0" fmla="*/ 104774 h 125306"/>
                  <a:gd name="connsiteX1" fmla="*/ 1031875 w 1361281"/>
                  <a:gd name="connsiteY1" fmla="*/ 117474 h 125306"/>
                  <a:gd name="connsiteX2" fmla="*/ 1361281 w 1361281"/>
                  <a:gd name="connsiteY2" fmla="*/ 0 h 125306"/>
                  <a:gd name="connsiteX0" fmla="*/ 0 w 1361281"/>
                  <a:gd name="connsiteY0" fmla="*/ 104774 h 125306"/>
                  <a:gd name="connsiteX1" fmla="*/ 1031875 w 1361281"/>
                  <a:gd name="connsiteY1" fmla="*/ 117474 h 125306"/>
                  <a:gd name="connsiteX2" fmla="*/ 1361281 w 1361281"/>
                  <a:gd name="connsiteY2" fmla="*/ 0 h 125306"/>
                  <a:gd name="connsiteX0" fmla="*/ 0 w 1680368"/>
                  <a:gd name="connsiteY0" fmla="*/ 107156 h 127864"/>
                  <a:gd name="connsiteX1" fmla="*/ 1031875 w 1680368"/>
                  <a:gd name="connsiteY1" fmla="*/ 119856 h 127864"/>
                  <a:gd name="connsiteX2" fmla="*/ 1680368 w 1680368"/>
                  <a:gd name="connsiteY2" fmla="*/ 0 h 12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0368" h="127864">
                    <a:moveTo>
                      <a:pt x="0" y="107156"/>
                    </a:moveTo>
                    <a:cubicBezTo>
                      <a:pt x="446352" y="122237"/>
                      <a:pt x="751814" y="137715"/>
                      <a:pt x="1031875" y="119856"/>
                    </a:cubicBezTo>
                    <a:cubicBezTo>
                      <a:pt x="1311936" y="101997"/>
                      <a:pt x="1569772" y="47623"/>
                      <a:pt x="1680368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6541806" y="1363980"/>
                <a:ext cx="1840194" cy="1046544"/>
                <a:chOff x="6541806" y="1363980"/>
                <a:chExt cx="1840194" cy="1046544"/>
              </a:xfrm>
            </p:grpSpPr>
            <p:sp>
              <p:nvSpPr>
                <p:cNvPr id="162" name="Freeform 161"/>
                <p:cNvSpPr/>
                <p:nvPr/>
              </p:nvSpPr>
              <p:spPr>
                <a:xfrm>
                  <a:off x="7807441" y="1363980"/>
                  <a:ext cx="574559" cy="1042345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80294 h 700483"/>
                    <a:gd name="connsiteX1" fmla="*/ 210843 w 698404"/>
                    <a:gd name="connsiteY1" fmla="*/ 452049 h 700483"/>
                    <a:gd name="connsiteX2" fmla="*/ 267397 w 698404"/>
                    <a:gd name="connsiteY2" fmla="*/ 1777 h 700483"/>
                    <a:gd name="connsiteX3" fmla="*/ 310260 w 698404"/>
                    <a:gd name="connsiteY3" fmla="*/ 638366 h 700483"/>
                    <a:gd name="connsiteX4" fmla="*/ 503935 w 698404"/>
                    <a:gd name="connsiteY4" fmla="*/ 581215 h 700483"/>
                    <a:gd name="connsiteX5" fmla="*/ 698404 w 698404"/>
                    <a:gd name="connsiteY5" fmla="*/ 581214 h 700483"/>
                    <a:gd name="connsiteX0" fmla="*/ 0 w 698404"/>
                    <a:gd name="connsiteY0" fmla="*/ 585629 h 643703"/>
                    <a:gd name="connsiteX1" fmla="*/ 210843 w 698404"/>
                    <a:gd name="connsiteY1" fmla="*/ 457384 h 643703"/>
                    <a:gd name="connsiteX2" fmla="*/ 267397 w 698404"/>
                    <a:gd name="connsiteY2" fmla="*/ 7112 h 643703"/>
                    <a:gd name="connsiteX3" fmla="*/ 310260 w 698404"/>
                    <a:gd name="connsiteY3" fmla="*/ 643701 h 643703"/>
                    <a:gd name="connsiteX4" fmla="*/ 433154 w 698404"/>
                    <a:gd name="connsiteY4" fmla="*/ 111 h 643703"/>
                    <a:gd name="connsiteX5" fmla="*/ 503935 w 698404"/>
                    <a:gd name="connsiteY5" fmla="*/ 586550 h 643703"/>
                    <a:gd name="connsiteX6" fmla="*/ 698404 w 698404"/>
                    <a:gd name="connsiteY6" fmla="*/ 586549 h 643703"/>
                    <a:gd name="connsiteX0" fmla="*/ 0 w 698404"/>
                    <a:gd name="connsiteY0" fmla="*/ 585629 h 694383"/>
                    <a:gd name="connsiteX1" fmla="*/ 210843 w 698404"/>
                    <a:gd name="connsiteY1" fmla="*/ 457384 h 694383"/>
                    <a:gd name="connsiteX2" fmla="*/ 267397 w 698404"/>
                    <a:gd name="connsiteY2" fmla="*/ 7112 h 694383"/>
                    <a:gd name="connsiteX3" fmla="*/ 310260 w 698404"/>
                    <a:gd name="connsiteY3" fmla="*/ 694382 h 694383"/>
                    <a:gd name="connsiteX4" fmla="*/ 433154 w 698404"/>
                    <a:gd name="connsiteY4" fmla="*/ 111 h 694383"/>
                    <a:gd name="connsiteX5" fmla="*/ 503935 w 698404"/>
                    <a:gd name="connsiteY5" fmla="*/ 586550 h 694383"/>
                    <a:gd name="connsiteX6" fmla="*/ 698404 w 698404"/>
                    <a:gd name="connsiteY6" fmla="*/ 586549 h 694383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3935 w 698404"/>
                    <a:gd name="connsiteY6" fmla="*/ 586441 h 715330"/>
                    <a:gd name="connsiteX7" fmla="*/ 698404 w 698404"/>
                    <a:gd name="connsiteY7" fmla="*/ 586440 h 715330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6614 w 698404"/>
                    <a:gd name="connsiteY6" fmla="*/ 539380 h 715330"/>
                    <a:gd name="connsiteX7" fmla="*/ 698404 w 698404"/>
                    <a:gd name="connsiteY7" fmla="*/ 586440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695113"/>
                    <a:gd name="connsiteX1" fmla="*/ 210843 w 832369"/>
                    <a:gd name="connsiteY1" fmla="*/ 457274 h 695113"/>
                    <a:gd name="connsiteX2" fmla="*/ 267397 w 832369"/>
                    <a:gd name="connsiteY2" fmla="*/ 7002 h 695113"/>
                    <a:gd name="connsiteX3" fmla="*/ 329014 w 832369"/>
                    <a:gd name="connsiteY3" fmla="*/ 616440 h 695113"/>
                    <a:gd name="connsiteX4" fmla="*/ 398324 w 832369"/>
                    <a:gd name="connsiteY4" fmla="*/ 490523 h 695113"/>
                    <a:gd name="connsiteX5" fmla="*/ 433154 w 832369"/>
                    <a:gd name="connsiteY5" fmla="*/ 1 h 695113"/>
                    <a:gd name="connsiteX6" fmla="*/ 514652 w 832369"/>
                    <a:gd name="connsiteY6" fmla="*/ 695043 h 695113"/>
                    <a:gd name="connsiteX7" fmla="*/ 832369 w 832369"/>
                    <a:gd name="connsiteY7" fmla="*/ 667890 h 695113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75834"/>
                    <a:gd name="connsiteX1" fmla="*/ 210843 w 832369"/>
                    <a:gd name="connsiteY1" fmla="*/ 457274 h 675834"/>
                    <a:gd name="connsiteX2" fmla="*/ 267397 w 832369"/>
                    <a:gd name="connsiteY2" fmla="*/ 7002 h 675834"/>
                    <a:gd name="connsiteX3" fmla="*/ 329014 w 832369"/>
                    <a:gd name="connsiteY3" fmla="*/ 616440 h 675834"/>
                    <a:gd name="connsiteX4" fmla="*/ 398324 w 832369"/>
                    <a:gd name="connsiteY4" fmla="*/ 490523 h 675834"/>
                    <a:gd name="connsiteX5" fmla="*/ 433154 w 832369"/>
                    <a:gd name="connsiteY5" fmla="*/ 1 h 675834"/>
                    <a:gd name="connsiteX6" fmla="*/ 477143 w 832369"/>
                    <a:gd name="connsiteY6" fmla="*/ 647982 h 675834"/>
                    <a:gd name="connsiteX7" fmla="*/ 545684 w 832369"/>
                    <a:gd name="connsiteY7" fmla="*/ 561114 h 675834"/>
                    <a:gd name="connsiteX8" fmla="*/ 832369 w 832369"/>
                    <a:gd name="connsiteY8" fmla="*/ 667890 h 675834"/>
                    <a:gd name="connsiteX0" fmla="*/ 0 w 832369"/>
                    <a:gd name="connsiteY0" fmla="*/ 585519 h 676865"/>
                    <a:gd name="connsiteX1" fmla="*/ 210843 w 832369"/>
                    <a:gd name="connsiteY1" fmla="*/ 457274 h 676865"/>
                    <a:gd name="connsiteX2" fmla="*/ 267397 w 832369"/>
                    <a:gd name="connsiteY2" fmla="*/ 7002 h 676865"/>
                    <a:gd name="connsiteX3" fmla="*/ 329014 w 832369"/>
                    <a:gd name="connsiteY3" fmla="*/ 616440 h 676865"/>
                    <a:gd name="connsiteX4" fmla="*/ 398324 w 832369"/>
                    <a:gd name="connsiteY4" fmla="*/ 490523 h 676865"/>
                    <a:gd name="connsiteX5" fmla="*/ 433154 w 832369"/>
                    <a:gd name="connsiteY5" fmla="*/ 1 h 676865"/>
                    <a:gd name="connsiteX6" fmla="*/ 477143 w 832369"/>
                    <a:gd name="connsiteY6" fmla="*/ 647982 h 676865"/>
                    <a:gd name="connsiteX7" fmla="*/ 577836 w 832369"/>
                    <a:gd name="connsiteY7" fmla="*/ 570164 h 676865"/>
                    <a:gd name="connsiteX8" fmla="*/ 832369 w 832369"/>
                    <a:gd name="connsiteY8" fmla="*/ 667890 h 676865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2478 w 832369"/>
                    <a:gd name="connsiteY7" fmla="*/ 57740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04983 h 704983"/>
                    <a:gd name="connsiteX1" fmla="*/ 224239 w 845765"/>
                    <a:gd name="connsiteY1" fmla="*/ 457274 h 704983"/>
                    <a:gd name="connsiteX2" fmla="*/ 280793 w 845765"/>
                    <a:gd name="connsiteY2" fmla="*/ 7002 h 704983"/>
                    <a:gd name="connsiteX3" fmla="*/ 342410 w 845765"/>
                    <a:gd name="connsiteY3" fmla="*/ 616440 h 704983"/>
                    <a:gd name="connsiteX4" fmla="*/ 403683 w 845765"/>
                    <a:gd name="connsiteY4" fmla="*/ 488713 h 704983"/>
                    <a:gd name="connsiteX5" fmla="*/ 435832 w 845765"/>
                    <a:gd name="connsiteY5" fmla="*/ 1 h 704983"/>
                    <a:gd name="connsiteX6" fmla="*/ 487859 w 845765"/>
                    <a:gd name="connsiteY6" fmla="*/ 608161 h 704983"/>
                    <a:gd name="connsiteX7" fmla="*/ 585874 w 845765"/>
                    <a:gd name="connsiteY7" fmla="*/ 577404 h 704983"/>
                    <a:gd name="connsiteX8" fmla="*/ 693046 w 845765"/>
                    <a:gd name="connsiteY8" fmla="*/ 633516 h 704983"/>
                    <a:gd name="connsiteX9" fmla="*/ 845765 w 845765"/>
                    <a:gd name="connsiteY9" fmla="*/ 667890 h 704983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85874 w 845765"/>
                    <a:gd name="connsiteY7" fmla="*/ 57817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34967 w 845765"/>
                    <a:gd name="connsiteY7" fmla="*/ 59265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39 h 705739"/>
                    <a:gd name="connsiteX1" fmla="*/ 224239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197447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216202 w 845765"/>
                    <a:gd name="connsiteY1" fmla="*/ 46165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11109"/>
                    <a:gd name="connsiteX1" fmla="*/ 216202 w 845765"/>
                    <a:gd name="connsiteY1" fmla="*/ 461650 h 711109"/>
                    <a:gd name="connsiteX2" fmla="*/ 280793 w 845765"/>
                    <a:gd name="connsiteY2" fmla="*/ 7758 h 711109"/>
                    <a:gd name="connsiteX3" fmla="*/ 302222 w 845765"/>
                    <a:gd name="connsiteY3" fmla="*/ 642537 h 711109"/>
                    <a:gd name="connsiteX4" fmla="*/ 403683 w 845765"/>
                    <a:gd name="connsiteY4" fmla="*/ 489469 h 711109"/>
                    <a:gd name="connsiteX5" fmla="*/ 435832 w 845765"/>
                    <a:gd name="connsiteY5" fmla="*/ 757 h 711109"/>
                    <a:gd name="connsiteX6" fmla="*/ 458386 w 845765"/>
                    <a:gd name="connsiteY6" fmla="*/ 612537 h 711109"/>
                    <a:gd name="connsiteX7" fmla="*/ 534967 w 845765"/>
                    <a:gd name="connsiteY7" fmla="*/ 592640 h 711109"/>
                    <a:gd name="connsiteX8" fmla="*/ 612666 w 845765"/>
                    <a:gd name="connsiteY8" fmla="*/ 708484 h 711109"/>
                    <a:gd name="connsiteX9" fmla="*/ 845765 w 845765"/>
                    <a:gd name="connsiteY9" fmla="*/ 668646 h 711109"/>
                    <a:gd name="connsiteX0" fmla="*/ 0 w 869878"/>
                    <a:gd name="connsiteY0" fmla="*/ 705739 h 797159"/>
                    <a:gd name="connsiteX1" fmla="*/ 216202 w 869878"/>
                    <a:gd name="connsiteY1" fmla="*/ 461650 h 797159"/>
                    <a:gd name="connsiteX2" fmla="*/ 280793 w 869878"/>
                    <a:gd name="connsiteY2" fmla="*/ 7758 h 797159"/>
                    <a:gd name="connsiteX3" fmla="*/ 302222 w 869878"/>
                    <a:gd name="connsiteY3" fmla="*/ 642537 h 797159"/>
                    <a:gd name="connsiteX4" fmla="*/ 403683 w 869878"/>
                    <a:gd name="connsiteY4" fmla="*/ 489469 h 797159"/>
                    <a:gd name="connsiteX5" fmla="*/ 435832 w 869878"/>
                    <a:gd name="connsiteY5" fmla="*/ 757 h 797159"/>
                    <a:gd name="connsiteX6" fmla="*/ 458386 w 869878"/>
                    <a:gd name="connsiteY6" fmla="*/ 612537 h 797159"/>
                    <a:gd name="connsiteX7" fmla="*/ 534967 w 869878"/>
                    <a:gd name="connsiteY7" fmla="*/ 592640 h 797159"/>
                    <a:gd name="connsiteX8" fmla="*/ 612666 w 869878"/>
                    <a:gd name="connsiteY8" fmla="*/ 708484 h 797159"/>
                    <a:gd name="connsiteX9" fmla="*/ 869878 w 869878"/>
                    <a:gd name="connsiteY9" fmla="*/ 797159 h 797159"/>
                    <a:gd name="connsiteX0" fmla="*/ 0 w 848444"/>
                    <a:gd name="connsiteY0" fmla="*/ 705739 h 791729"/>
                    <a:gd name="connsiteX1" fmla="*/ 216202 w 848444"/>
                    <a:gd name="connsiteY1" fmla="*/ 461650 h 791729"/>
                    <a:gd name="connsiteX2" fmla="*/ 280793 w 848444"/>
                    <a:gd name="connsiteY2" fmla="*/ 7758 h 791729"/>
                    <a:gd name="connsiteX3" fmla="*/ 302222 w 848444"/>
                    <a:gd name="connsiteY3" fmla="*/ 642537 h 791729"/>
                    <a:gd name="connsiteX4" fmla="*/ 403683 w 848444"/>
                    <a:gd name="connsiteY4" fmla="*/ 489469 h 791729"/>
                    <a:gd name="connsiteX5" fmla="*/ 435832 w 848444"/>
                    <a:gd name="connsiteY5" fmla="*/ 757 h 791729"/>
                    <a:gd name="connsiteX6" fmla="*/ 458386 w 848444"/>
                    <a:gd name="connsiteY6" fmla="*/ 612537 h 791729"/>
                    <a:gd name="connsiteX7" fmla="*/ 534967 w 848444"/>
                    <a:gd name="connsiteY7" fmla="*/ 592640 h 791729"/>
                    <a:gd name="connsiteX8" fmla="*/ 612666 w 848444"/>
                    <a:gd name="connsiteY8" fmla="*/ 708484 h 791729"/>
                    <a:gd name="connsiteX9" fmla="*/ 848444 w 848444"/>
                    <a:gd name="connsiteY9" fmla="*/ 791729 h 791729"/>
                    <a:gd name="connsiteX0" fmla="*/ 0 w 848444"/>
                    <a:gd name="connsiteY0" fmla="*/ 705739 h 791863"/>
                    <a:gd name="connsiteX1" fmla="*/ 216202 w 848444"/>
                    <a:gd name="connsiteY1" fmla="*/ 461650 h 791863"/>
                    <a:gd name="connsiteX2" fmla="*/ 280793 w 848444"/>
                    <a:gd name="connsiteY2" fmla="*/ 7758 h 791863"/>
                    <a:gd name="connsiteX3" fmla="*/ 302222 w 848444"/>
                    <a:gd name="connsiteY3" fmla="*/ 642537 h 791863"/>
                    <a:gd name="connsiteX4" fmla="*/ 403683 w 848444"/>
                    <a:gd name="connsiteY4" fmla="*/ 489469 h 791863"/>
                    <a:gd name="connsiteX5" fmla="*/ 435832 w 848444"/>
                    <a:gd name="connsiteY5" fmla="*/ 757 h 791863"/>
                    <a:gd name="connsiteX6" fmla="*/ 458386 w 848444"/>
                    <a:gd name="connsiteY6" fmla="*/ 612537 h 791863"/>
                    <a:gd name="connsiteX7" fmla="*/ 534967 w 848444"/>
                    <a:gd name="connsiteY7" fmla="*/ 592640 h 791863"/>
                    <a:gd name="connsiteX8" fmla="*/ 612666 w 848444"/>
                    <a:gd name="connsiteY8" fmla="*/ 708484 h 791863"/>
                    <a:gd name="connsiteX9" fmla="*/ 848444 w 848444"/>
                    <a:gd name="connsiteY9" fmla="*/ 791729 h 791863"/>
                    <a:gd name="connsiteX0" fmla="*/ 0 w 848444"/>
                    <a:gd name="connsiteY0" fmla="*/ 706219 h 792343"/>
                    <a:gd name="connsiteX1" fmla="*/ 216202 w 848444"/>
                    <a:gd name="connsiteY1" fmla="*/ 462130 h 792343"/>
                    <a:gd name="connsiteX2" fmla="*/ 280793 w 848444"/>
                    <a:gd name="connsiteY2" fmla="*/ 8238 h 792343"/>
                    <a:gd name="connsiteX3" fmla="*/ 302222 w 848444"/>
                    <a:gd name="connsiteY3" fmla="*/ 643017 h 792343"/>
                    <a:gd name="connsiteX4" fmla="*/ 403683 w 848444"/>
                    <a:gd name="connsiteY4" fmla="*/ 489949 h 792343"/>
                    <a:gd name="connsiteX5" fmla="*/ 435832 w 848444"/>
                    <a:gd name="connsiteY5" fmla="*/ 1237 h 792343"/>
                    <a:gd name="connsiteX6" fmla="*/ 453028 w 848444"/>
                    <a:gd name="connsiteY6" fmla="*/ 649218 h 792343"/>
                    <a:gd name="connsiteX7" fmla="*/ 534967 w 848444"/>
                    <a:gd name="connsiteY7" fmla="*/ 593120 h 792343"/>
                    <a:gd name="connsiteX8" fmla="*/ 612666 w 848444"/>
                    <a:gd name="connsiteY8" fmla="*/ 708964 h 792343"/>
                    <a:gd name="connsiteX9" fmla="*/ 848444 w 848444"/>
                    <a:gd name="connsiteY9" fmla="*/ 792209 h 792343"/>
                    <a:gd name="connsiteX0" fmla="*/ 0 w 848444"/>
                    <a:gd name="connsiteY0" fmla="*/ 706188 h 792312"/>
                    <a:gd name="connsiteX1" fmla="*/ 216202 w 848444"/>
                    <a:gd name="connsiteY1" fmla="*/ 462099 h 792312"/>
                    <a:gd name="connsiteX2" fmla="*/ 280793 w 848444"/>
                    <a:gd name="connsiteY2" fmla="*/ 8207 h 792312"/>
                    <a:gd name="connsiteX3" fmla="*/ 302222 w 848444"/>
                    <a:gd name="connsiteY3" fmla="*/ 642986 h 792312"/>
                    <a:gd name="connsiteX4" fmla="*/ 382249 w 848444"/>
                    <a:gd name="connsiteY4" fmla="*/ 491728 h 792312"/>
                    <a:gd name="connsiteX5" fmla="*/ 435832 w 848444"/>
                    <a:gd name="connsiteY5" fmla="*/ 1206 h 792312"/>
                    <a:gd name="connsiteX6" fmla="*/ 453028 w 848444"/>
                    <a:gd name="connsiteY6" fmla="*/ 649187 h 792312"/>
                    <a:gd name="connsiteX7" fmla="*/ 534967 w 848444"/>
                    <a:gd name="connsiteY7" fmla="*/ 593089 h 792312"/>
                    <a:gd name="connsiteX8" fmla="*/ 612666 w 848444"/>
                    <a:gd name="connsiteY8" fmla="*/ 708933 h 792312"/>
                    <a:gd name="connsiteX9" fmla="*/ 848444 w 848444"/>
                    <a:gd name="connsiteY9" fmla="*/ 792178 h 79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8444" h="792312">
                      <a:moveTo>
                        <a:pt x="0" y="706188"/>
                      </a:moveTo>
                      <a:cubicBezTo>
                        <a:pt x="94624" y="682963"/>
                        <a:pt x="169403" y="578429"/>
                        <a:pt x="216202" y="462099"/>
                      </a:cubicBezTo>
                      <a:cubicBezTo>
                        <a:pt x="263001" y="345769"/>
                        <a:pt x="266456" y="-21941"/>
                        <a:pt x="280793" y="8207"/>
                      </a:cubicBezTo>
                      <a:cubicBezTo>
                        <a:pt x="295130" y="38355"/>
                        <a:pt x="285313" y="562399"/>
                        <a:pt x="302222" y="642986"/>
                      </a:cubicBezTo>
                      <a:cubicBezTo>
                        <a:pt x="319131" y="723573"/>
                        <a:pt x="359981" y="598691"/>
                        <a:pt x="382249" y="491728"/>
                      </a:cubicBezTo>
                      <a:cubicBezTo>
                        <a:pt x="404517" y="384765"/>
                        <a:pt x="424035" y="-25037"/>
                        <a:pt x="435832" y="1206"/>
                      </a:cubicBezTo>
                      <a:cubicBezTo>
                        <a:pt x="447629" y="27449"/>
                        <a:pt x="436506" y="550540"/>
                        <a:pt x="453028" y="649187"/>
                      </a:cubicBezTo>
                      <a:cubicBezTo>
                        <a:pt x="469550" y="747834"/>
                        <a:pt x="508361" y="583131"/>
                        <a:pt x="534967" y="593089"/>
                      </a:cubicBezTo>
                      <a:cubicBezTo>
                        <a:pt x="561573" y="603047"/>
                        <a:pt x="570244" y="692645"/>
                        <a:pt x="612666" y="708933"/>
                      </a:cubicBezTo>
                      <a:cubicBezTo>
                        <a:pt x="655088" y="725221"/>
                        <a:pt x="732342" y="795802"/>
                        <a:pt x="848444" y="792178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6541806" y="2282660"/>
                  <a:ext cx="1280356" cy="127864"/>
                </a:xfrm>
                <a:custGeom>
                  <a:avLst/>
                  <a:gdLst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031875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68425"/>
                    <a:gd name="connsiteY0" fmla="*/ 107155 h 127863"/>
                    <a:gd name="connsiteX1" fmla="*/ 1031875 w 1368425"/>
                    <a:gd name="connsiteY1" fmla="*/ 119855 h 127863"/>
                    <a:gd name="connsiteX2" fmla="*/ 1368425 w 1368425"/>
                    <a:gd name="connsiteY2" fmla="*/ 0 h 127863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680368"/>
                    <a:gd name="connsiteY0" fmla="*/ 107156 h 127864"/>
                    <a:gd name="connsiteX1" fmla="*/ 1031875 w 1680368"/>
                    <a:gd name="connsiteY1" fmla="*/ 119856 h 127864"/>
                    <a:gd name="connsiteX2" fmla="*/ 1680368 w 1680368"/>
                    <a:gd name="connsiteY2" fmla="*/ 0 h 127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0368" h="127864">
                      <a:moveTo>
                        <a:pt x="0" y="107156"/>
                      </a:moveTo>
                      <a:cubicBezTo>
                        <a:pt x="446352" y="122237"/>
                        <a:pt x="751814" y="137715"/>
                        <a:pt x="1031875" y="119856"/>
                      </a:cubicBezTo>
                      <a:cubicBezTo>
                        <a:pt x="1311936" y="101997"/>
                        <a:pt x="1569772" y="47623"/>
                        <a:pt x="1680368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9" name="Group 168"/>
          <p:cNvGrpSpPr/>
          <p:nvPr/>
        </p:nvGrpSpPr>
        <p:grpSpPr>
          <a:xfrm>
            <a:off x="1764505" y="5772090"/>
            <a:ext cx="3608410" cy="400110"/>
            <a:chOff x="240505" y="5772090"/>
            <a:chExt cx="3608410" cy="400110"/>
          </a:xfrm>
        </p:grpSpPr>
        <p:sp>
          <p:nvSpPr>
            <p:cNvPr id="170" name="TextBox 169"/>
            <p:cNvSpPr txBox="1"/>
            <p:nvPr/>
          </p:nvSpPr>
          <p:spPr>
            <a:xfrm>
              <a:off x="426247" y="5772090"/>
              <a:ext cx="342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low threshold calcium channel</a:t>
              </a: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5" y="5788823"/>
              <a:ext cx="242901" cy="3713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95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9249" y="2240340"/>
            <a:ext cx="3148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42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/>
              <a:t>Which statement is </a:t>
            </a:r>
            <a:r>
              <a:rPr lang="en-US" dirty="0" smtClean="0"/>
              <a:t>the </a:t>
            </a:r>
            <a:r>
              <a:rPr lang="en-US" i="1" dirty="0" smtClean="0"/>
              <a:t>most</a:t>
            </a:r>
            <a:r>
              <a:rPr lang="en-US" dirty="0" smtClean="0"/>
              <a:t> true?: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5730" y="1944469"/>
            <a:ext cx="731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. Neurons can turn on in response to excitation.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5729" y="2921913"/>
            <a:ext cx="726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dirty="0"/>
              <a:t>. Neurons can turn on in response to inhibition.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5730" y="4876800"/>
            <a:ext cx="350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  <a:r>
              <a:rPr lang="en-US" sz="2800" dirty="0"/>
              <a:t>. Both A &amp; B are true.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5730" y="3899357"/>
            <a:ext cx="35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dirty="0"/>
              <a:t>. Both A &amp; B are false.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1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43200" y="990600"/>
            <a:ext cx="6454786" cy="3716862"/>
            <a:chOff x="240505" y="833757"/>
            <a:chExt cx="8141497" cy="5483178"/>
          </a:xfrm>
        </p:grpSpPr>
        <p:grpSp>
          <p:nvGrpSpPr>
            <p:cNvPr id="18" name="Group 17"/>
            <p:cNvGrpSpPr/>
            <p:nvPr/>
          </p:nvGrpSpPr>
          <p:grpSpPr>
            <a:xfrm>
              <a:off x="857727" y="1890515"/>
              <a:ext cx="679128" cy="1373222"/>
              <a:chOff x="850107" y="1913376"/>
              <a:chExt cx="679128" cy="1373223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850107" y="2076448"/>
                <a:ext cx="661511" cy="1210151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  <a:gd name="connsiteX0" fmla="*/ 1048365 w 1048365"/>
                  <a:gd name="connsiteY0" fmla="*/ 3144520 h 3144520"/>
                  <a:gd name="connsiteX1" fmla="*/ 24745 w 1048365"/>
                  <a:gd name="connsiteY1" fmla="*/ 0 h 3144520"/>
                  <a:gd name="connsiteX0" fmla="*/ 622515 w 622515"/>
                  <a:gd name="connsiteY0" fmla="*/ 1449070 h 1449070"/>
                  <a:gd name="connsiteX1" fmla="*/ 494245 w 622515"/>
                  <a:gd name="connsiteY1" fmla="*/ 0 h 1449070"/>
                  <a:gd name="connsiteX0" fmla="*/ 692408 w 692408"/>
                  <a:gd name="connsiteY0" fmla="*/ 1455609 h 1455609"/>
                  <a:gd name="connsiteX1" fmla="*/ 564138 w 692408"/>
                  <a:gd name="connsiteY1" fmla="*/ 6539 h 1455609"/>
                  <a:gd name="connsiteX0" fmla="*/ 671338 w 671338"/>
                  <a:gd name="connsiteY0" fmla="*/ 1398695 h 1398695"/>
                  <a:gd name="connsiteX1" fmla="*/ 606568 w 671338"/>
                  <a:gd name="connsiteY1" fmla="*/ 6775 h 1398695"/>
                  <a:gd name="connsiteX0" fmla="*/ 323158 w 323158"/>
                  <a:gd name="connsiteY0" fmla="*/ 1432058 h 1432058"/>
                  <a:gd name="connsiteX1" fmla="*/ 258388 w 323158"/>
                  <a:gd name="connsiteY1" fmla="*/ 40138 h 1432058"/>
                  <a:gd name="connsiteX0" fmla="*/ 157260 w 790990"/>
                  <a:gd name="connsiteY0" fmla="*/ 1415014 h 1415014"/>
                  <a:gd name="connsiteX1" fmla="*/ 790990 w 790990"/>
                  <a:gd name="connsiteY1" fmla="*/ 42144 h 1415014"/>
                  <a:gd name="connsiteX0" fmla="*/ 0 w 633730"/>
                  <a:gd name="connsiteY0" fmla="*/ 1394622 h 1394622"/>
                  <a:gd name="connsiteX1" fmla="*/ 633730 w 633730"/>
                  <a:gd name="connsiteY1" fmla="*/ 21752 h 1394622"/>
                  <a:gd name="connsiteX0" fmla="*/ 0 w 773430"/>
                  <a:gd name="connsiteY0" fmla="*/ 1309825 h 1309825"/>
                  <a:gd name="connsiteX1" fmla="*/ 773430 w 773430"/>
                  <a:gd name="connsiteY1" fmla="*/ 25855 h 1309825"/>
                  <a:gd name="connsiteX0" fmla="*/ 0 w 773430"/>
                  <a:gd name="connsiteY0" fmla="*/ 1283970 h 1283970"/>
                  <a:gd name="connsiteX1" fmla="*/ 773430 w 773430"/>
                  <a:gd name="connsiteY1" fmla="*/ 0 h 1283970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668654"/>
                  <a:gd name="connsiteY0" fmla="*/ 1214913 h 1214913"/>
                  <a:gd name="connsiteX1" fmla="*/ 668654 w 668654"/>
                  <a:gd name="connsiteY1" fmla="*/ 0 h 1214913"/>
                  <a:gd name="connsiteX0" fmla="*/ 0 w 661511"/>
                  <a:gd name="connsiteY0" fmla="*/ 1210151 h 1210151"/>
                  <a:gd name="connsiteX1" fmla="*/ 661511 w 661511"/>
                  <a:gd name="connsiteY1" fmla="*/ 0 h 12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511" h="1210151">
                    <a:moveTo>
                      <a:pt x="0" y="1210151"/>
                    </a:moveTo>
                    <a:cubicBezTo>
                      <a:pt x="170497" y="80486"/>
                      <a:pt x="316388" y="1748"/>
                      <a:pt x="661511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336952" y="2024224"/>
                <a:ext cx="303132" cy="81435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783377" y="3962397"/>
              <a:ext cx="896812" cy="938884"/>
              <a:chOff x="1783377" y="3962400"/>
              <a:chExt cx="896812" cy="93888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83377" y="3962400"/>
                <a:ext cx="896812" cy="842961"/>
                <a:chOff x="1783377" y="3962400"/>
                <a:chExt cx="896812" cy="8429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3377" y="3962400"/>
                  <a:ext cx="896812" cy="842961"/>
                </a:xfrm>
                <a:prstGeom prst="rect">
                  <a:avLst/>
                </a:prstGeom>
              </p:spPr>
            </p:pic>
            <p:sp>
              <p:nvSpPr>
                <p:cNvPr id="554" name="TextBox 553"/>
                <p:cNvSpPr txBox="1"/>
                <p:nvPr/>
              </p:nvSpPr>
              <p:spPr>
                <a:xfrm>
                  <a:off x="1970668" y="4149641"/>
                  <a:ext cx="523750" cy="544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965962" y="4662501"/>
                <a:ext cx="559972" cy="238784"/>
                <a:chOff x="1965962" y="4662501"/>
                <a:chExt cx="559972" cy="238784"/>
              </a:xfrm>
            </p:grpSpPr>
            <p:pic>
              <p:nvPicPr>
                <p:cNvPr id="963" name="Picture 96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788621">
                  <a:off x="1965962" y="4662501"/>
                  <a:ext cx="129033" cy="197289"/>
                </a:xfrm>
                <a:prstGeom prst="rect">
                  <a:avLst/>
                </a:prstGeom>
              </p:spPr>
            </p:pic>
            <p:pic>
              <p:nvPicPr>
                <p:cNvPr id="625" name="Picture 62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177734" y="4703996"/>
                  <a:ext cx="129033" cy="197289"/>
                </a:xfrm>
                <a:prstGeom prst="rect">
                  <a:avLst/>
                </a:prstGeom>
              </p:spPr>
            </p:pic>
            <p:pic>
              <p:nvPicPr>
                <p:cNvPr id="626" name="Picture 62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8845">
                  <a:off x="2396901" y="4663044"/>
                  <a:ext cx="129033" cy="1972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8" name="Group 27"/>
            <p:cNvGrpSpPr/>
            <p:nvPr/>
          </p:nvGrpSpPr>
          <p:grpSpPr>
            <a:xfrm>
              <a:off x="2072828" y="2458897"/>
              <a:ext cx="304800" cy="1222509"/>
              <a:chOff x="3595681" y="2458899"/>
              <a:chExt cx="304800" cy="1222511"/>
            </a:xfrm>
          </p:grpSpPr>
          <p:pic>
            <p:nvPicPr>
              <p:cNvPr id="551" name="Picture 5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5681" y="3605210"/>
                <a:ext cx="304800" cy="76200"/>
              </a:xfrm>
              <a:prstGeom prst="rect">
                <a:avLst/>
              </a:prstGeom>
            </p:spPr>
          </p:pic>
          <p:cxnSp>
            <p:nvCxnSpPr>
              <p:cNvPr id="22" name="Straight Connector 21"/>
              <p:cNvCxnSpPr/>
              <p:nvPr/>
            </p:nvCxnSpPr>
            <p:spPr>
              <a:xfrm flipH="1">
                <a:off x="3748081" y="2458899"/>
                <a:ext cx="0" cy="11748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1771334" y="1622374"/>
              <a:ext cx="896813" cy="855576"/>
              <a:chOff x="1771333" y="1622375"/>
              <a:chExt cx="896813" cy="85557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333" y="1622375"/>
                <a:ext cx="896813" cy="855576"/>
              </a:xfrm>
              <a:prstGeom prst="rect">
                <a:avLst/>
              </a:prstGeom>
            </p:spPr>
          </p:pic>
          <p:sp>
            <p:nvSpPr>
              <p:cNvPr id="561" name="TextBox 560"/>
              <p:cNvSpPr txBox="1"/>
              <p:nvPr/>
            </p:nvSpPr>
            <p:spPr>
              <a:xfrm>
                <a:off x="1960389" y="1778683"/>
                <a:ext cx="537419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RT</a:t>
                </a:r>
              </a:p>
            </p:txBody>
          </p:sp>
        </p:grpSp>
        <p:grpSp>
          <p:nvGrpSpPr>
            <p:cNvPr id="980" name="Group 979"/>
            <p:cNvGrpSpPr/>
            <p:nvPr/>
          </p:nvGrpSpPr>
          <p:grpSpPr>
            <a:xfrm>
              <a:off x="2089500" y="3448030"/>
              <a:ext cx="1355536" cy="544845"/>
              <a:chOff x="3612353" y="3448033"/>
              <a:chExt cx="1355536" cy="544845"/>
            </a:xfrm>
          </p:grpSpPr>
          <p:grpSp>
            <p:nvGrpSpPr>
              <p:cNvPr id="972" name="Group 971"/>
              <p:cNvGrpSpPr/>
              <p:nvPr/>
            </p:nvGrpSpPr>
            <p:grpSpPr>
              <a:xfrm>
                <a:off x="3612353" y="3448033"/>
                <a:ext cx="1355536" cy="544845"/>
                <a:chOff x="3612353" y="3448033"/>
                <a:chExt cx="1355536" cy="544845"/>
              </a:xfrm>
            </p:grpSpPr>
            <p:grpSp>
              <p:nvGrpSpPr>
                <p:cNvPr id="971" name="Group 970"/>
                <p:cNvGrpSpPr/>
                <p:nvPr/>
              </p:nvGrpSpPr>
              <p:grpSpPr>
                <a:xfrm>
                  <a:off x="3612353" y="3729038"/>
                  <a:ext cx="280575" cy="78490"/>
                  <a:chOff x="3612353" y="3729038"/>
                  <a:chExt cx="280575" cy="78490"/>
                </a:xfrm>
              </p:grpSpPr>
              <p:pic>
                <p:nvPicPr>
                  <p:cNvPr id="599" name="Picture 598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612353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600" name="Picture 599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711504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601" name="Picture 600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810655" y="3729038"/>
                    <a:ext cx="82273" cy="7849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02" name="TextBox 601"/>
                <p:cNvSpPr txBox="1"/>
                <p:nvPr/>
              </p:nvSpPr>
              <p:spPr>
                <a:xfrm>
                  <a:off x="4036203" y="3448033"/>
                  <a:ext cx="931686" cy="5448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GABA</a:t>
                  </a:r>
                </a:p>
              </p:txBody>
            </p:sp>
          </p:grpSp>
          <p:sp>
            <p:nvSpPr>
              <p:cNvPr id="606" name="Freeform 605"/>
              <p:cNvSpPr/>
              <p:nvPr/>
            </p:nvSpPr>
            <p:spPr>
              <a:xfrm>
                <a:off x="3917155" y="3667126"/>
                <a:ext cx="173831" cy="90488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831" h="90488">
                    <a:moveTo>
                      <a:pt x="173831" y="0"/>
                    </a:moveTo>
                    <a:cubicBezTo>
                      <a:pt x="110331" y="2381"/>
                      <a:pt x="70644" y="90487"/>
                      <a:pt x="0" y="90488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1" name="Group 980"/>
            <p:cNvGrpSpPr/>
            <p:nvPr/>
          </p:nvGrpSpPr>
          <p:grpSpPr>
            <a:xfrm>
              <a:off x="2112966" y="3809932"/>
              <a:ext cx="2434679" cy="544845"/>
              <a:chOff x="3635820" y="3809934"/>
              <a:chExt cx="2434678" cy="544845"/>
            </a:xfrm>
          </p:grpSpPr>
          <p:grpSp>
            <p:nvGrpSpPr>
              <p:cNvPr id="978" name="Group 977"/>
              <p:cNvGrpSpPr/>
              <p:nvPr/>
            </p:nvGrpSpPr>
            <p:grpSpPr>
              <a:xfrm>
                <a:off x="3635820" y="3888752"/>
                <a:ext cx="240260" cy="180808"/>
                <a:chOff x="5943600" y="4545344"/>
                <a:chExt cx="2180310" cy="1779255"/>
              </a:xfrm>
            </p:grpSpPr>
            <p:pic>
              <p:nvPicPr>
                <p:cNvPr id="976" name="Picture 9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0" y="4545344"/>
                  <a:ext cx="2180310" cy="1779255"/>
                </a:xfrm>
                <a:prstGeom prst="rect">
                  <a:avLst/>
                </a:prstGeom>
              </p:spPr>
            </p:pic>
            <p:sp>
              <p:nvSpPr>
                <p:cNvPr id="977" name="Oval 976"/>
                <p:cNvSpPr/>
                <p:nvPr/>
              </p:nvSpPr>
              <p:spPr>
                <a:xfrm>
                  <a:off x="6743098" y="4636320"/>
                  <a:ext cx="533398" cy="17996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9" name="Group 978"/>
              <p:cNvGrpSpPr/>
              <p:nvPr/>
            </p:nvGrpSpPr>
            <p:grpSpPr>
              <a:xfrm>
                <a:off x="3905251" y="3809934"/>
                <a:ext cx="2165247" cy="544845"/>
                <a:chOff x="3905251" y="3809934"/>
                <a:chExt cx="2165247" cy="544845"/>
              </a:xfrm>
            </p:grpSpPr>
            <p:sp>
              <p:nvSpPr>
                <p:cNvPr id="607" name="TextBox 606"/>
                <p:cNvSpPr txBox="1"/>
                <p:nvPr/>
              </p:nvSpPr>
              <p:spPr>
                <a:xfrm>
                  <a:off x="4048126" y="3809934"/>
                  <a:ext cx="2022372" cy="5448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GABA receptor</a:t>
                  </a:r>
                </a:p>
              </p:txBody>
            </p:sp>
            <p:sp>
              <p:nvSpPr>
                <p:cNvPr id="608" name="Freeform 607"/>
                <p:cNvSpPr/>
                <p:nvPr/>
              </p:nvSpPr>
              <p:spPr>
                <a:xfrm>
                  <a:off x="3905251" y="3913632"/>
                  <a:ext cx="214311" cy="110704"/>
                </a:xfrm>
                <a:custGeom>
                  <a:avLst/>
                  <a:gdLst>
                    <a:gd name="connsiteX0" fmla="*/ 204787 w 204787"/>
                    <a:gd name="connsiteY0" fmla="*/ 0 h 107369"/>
                    <a:gd name="connsiteX1" fmla="*/ 147637 w 204787"/>
                    <a:gd name="connsiteY1" fmla="*/ 90488 h 107369"/>
                    <a:gd name="connsiteX2" fmla="*/ 0 w 204787"/>
                    <a:gd name="connsiteY2" fmla="*/ 107156 h 107369"/>
                    <a:gd name="connsiteX0" fmla="*/ 204787 w 204787"/>
                    <a:gd name="connsiteY0" fmla="*/ 0 h 107156"/>
                    <a:gd name="connsiteX1" fmla="*/ 0 w 204787"/>
                    <a:gd name="connsiteY1" fmla="*/ 107156 h 10715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924"/>
                    <a:gd name="connsiteX1" fmla="*/ 0 w 183356"/>
                    <a:gd name="connsiteY1" fmla="*/ 50006 h 50924"/>
                    <a:gd name="connsiteX0" fmla="*/ 197644 w 197644"/>
                    <a:gd name="connsiteY0" fmla="*/ 0 h 100013"/>
                    <a:gd name="connsiteX1" fmla="*/ 0 w 197644"/>
                    <a:gd name="connsiteY1" fmla="*/ 100013 h 100013"/>
                    <a:gd name="connsiteX0" fmla="*/ 197644 w 197644"/>
                    <a:gd name="connsiteY0" fmla="*/ 0 h 100013"/>
                    <a:gd name="connsiteX1" fmla="*/ 0 w 197644"/>
                    <a:gd name="connsiteY1" fmla="*/ 100013 h 100013"/>
                    <a:gd name="connsiteX0" fmla="*/ 173831 w 173831"/>
                    <a:gd name="connsiteY0" fmla="*/ 0 h 90488"/>
                    <a:gd name="connsiteX1" fmla="*/ 0 w 173831"/>
                    <a:gd name="connsiteY1" fmla="*/ 90488 h 90488"/>
                    <a:gd name="connsiteX0" fmla="*/ 178593 w 178593"/>
                    <a:gd name="connsiteY0" fmla="*/ 61913 h 61977"/>
                    <a:gd name="connsiteX1" fmla="*/ 0 w 178593"/>
                    <a:gd name="connsiteY1" fmla="*/ 1 h 61977"/>
                    <a:gd name="connsiteX0" fmla="*/ 214311 w 214311"/>
                    <a:gd name="connsiteY0" fmla="*/ 92868 h 92911"/>
                    <a:gd name="connsiteX1" fmla="*/ 0 w 214311"/>
                    <a:gd name="connsiteY1" fmla="*/ 0 h 92911"/>
                    <a:gd name="connsiteX0" fmla="*/ 214311 w 214311"/>
                    <a:gd name="connsiteY0" fmla="*/ 99719 h 99750"/>
                    <a:gd name="connsiteX1" fmla="*/ 0 w 214311"/>
                    <a:gd name="connsiteY1" fmla="*/ 6851 h 99750"/>
                    <a:gd name="connsiteX0" fmla="*/ 214311 w 214311"/>
                    <a:gd name="connsiteY0" fmla="*/ 110679 h 110704"/>
                    <a:gd name="connsiteX1" fmla="*/ 0 w 214311"/>
                    <a:gd name="connsiteY1" fmla="*/ 17811 h 110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4311" h="110704">
                      <a:moveTo>
                        <a:pt x="214311" y="110679"/>
                      </a:moveTo>
                      <a:cubicBezTo>
                        <a:pt x="150811" y="113060"/>
                        <a:pt x="189707" y="-53628"/>
                        <a:pt x="0" y="17811"/>
                      </a:cubicBezTo>
                    </a:path>
                  </a:pathLst>
                </a:custGeom>
                <a:ln w="127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4946501" y="5113577"/>
              <a:ext cx="1408123" cy="1058575"/>
              <a:chOff x="6226660" y="5105960"/>
              <a:chExt cx="1408123" cy="1058575"/>
            </a:xfrm>
          </p:grpSpPr>
          <p:sp>
            <p:nvSpPr>
              <p:cNvPr id="611" name="TextBox 610"/>
              <p:cNvSpPr txBox="1"/>
              <p:nvPr/>
            </p:nvSpPr>
            <p:spPr>
              <a:xfrm>
                <a:off x="6226660" y="5105960"/>
                <a:ext cx="1408123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inhibitory</a:t>
                </a:r>
              </a:p>
            </p:txBody>
          </p:sp>
          <p:sp>
            <p:nvSpPr>
              <p:cNvPr id="612" name="TextBox 611"/>
              <p:cNvSpPr txBox="1"/>
              <p:nvPr/>
            </p:nvSpPr>
            <p:spPr>
              <a:xfrm>
                <a:off x="6458300" y="5619690"/>
                <a:ext cx="910819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(</a:t>
                </a:r>
                <a:r>
                  <a:rPr lang="en-US" b="1" dirty="0" err="1">
                    <a:solidFill>
                      <a:srgbClr val="006600"/>
                    </a:solidFill>
                  </a:rPr>
                  <a:t>ipsp</a:t>
                </a:r>
                <a:r>
                  <a:rPr lang="en-US" b="1" dirty="0">
                    <a:solidFill>
                      <a:srgbClr val="006600"/>
                    </a:solidFill>
                  </a:rPr>
                  <a:t>)</a:t>
                </a:r>
              </a:p>
            </p:txBody>
          </p:sp>
        </p:grpSp>
        <p:grpSp>
          <p:nvGrpSpPr>
            <p:cNvPr id="984" name="Group 983"/>
            <p:cNvGrpSpPr/>
            <p:nvPr/>
          </p:nvGrpSpPr>
          <p:grpSpPr>
            <a:xfrm>
              <a:off x="3047696" y="1625080"/>
              <a:ext cx="1326601" cy="769668"/>
              <a:chOff x="4200220" y="1452811"/>
              <a:chExt cx="1326602" cy="769668"/>
            </a:xfrm>
          </p:grpSpPr>
          <p:sp>
            <p:nvSpPr>
              <p:cNvPr id="613" name="TextBox 612"/>
              <p:cNvSpPr txBox="1"/>
              <p:nvPr/>
            </p:nvSpPr>
            <p:spPr>
              <a:xfrm>
                <a:off x="4385981" y="1452811"/>
                <a:ext cx="1055426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resting</a:t>
                </a:r>
              </a:p>
            </p:txBody>
          </p:sp>
          <p:sp>
            <p:nvSpPr>
              <p:cNvPr id="614" name="TextBox 613"/>
              <p:cNvSpPr txBox="1"/>
              <p:nvPr/>
            </p:nvSpPr>
            <p:spPr>
              <a:xfrm>
                <a:off x="4200220" y="1677634"/>
                <a:ext cx="1326602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potential</a:t>
                </a:r>
              </a:p>
            </p:txBody>
          </p:sp>
        </p:grpSp>
        <p:grpSp>
          <p:nvGrpSpPr>
            <p:cNvPr id="617" name="Group 616"/>
            <p:cNvGrpSpPr/>
            <p:nvPr/>
          </p:nvGrpSpPr>
          <p:grpSpPr>
            <a:xfrm>
              <a:off x="2969845" y="4426643"/>
              <a:ext cx="1326601" cy="823488"/>
              <a:chOff x="4112845" y="1523877"/>
              <a:chExt cx="1326602" cy="823489"/>
            </a:xfrm>
          </p:grpSpPr>
          <p:sp>
            <p:nvSpPr>
              <p:cNvPr id="618" name="TextBox 617"/>
              <p:cNvSpPr txBox="1"/>
              <p:nvPr/>
            </p:nvSpPr>
            <p:spPr>
              <a:xfrm>
                <a:off x="4249192" y="1523877"/>
                <a:ext cx="1055426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resting</a:t>
                </a:r>
              </a:p>
            </p:txBody>
          </p:sp>
          <p:sp>
            <p:nvSpPr>
              <p:cNvPr id="619" name="TextBox 618"/>
              <p:cNvSpPr txBox="1"/>
              <p:nvPr/>
            </p:nvSpPr>
            <p:spPr>
              <a:xfrm>
                <a:off x="4112845" y="1802521"/>
                <a:ext cx="1326602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potential</a:t>
                </a:r>
              </a:p>
            </p:txBody>
          </p:sp>
        </p:grpSp>
        <p:sp>
          <p:nvSpPr>
            <p:cNvPr id="568" name="TextBox 567"/>
            <p:cNvSpPr txBox="1"/>
            <p:nvPr/>
          </p:nvSpPr>
          <p:spPr>
            <a:xfrm>
              <a:off x="4604935" y="833757"/>
              <a:ext cx="2141420" cy="544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action potential</a:t>
              </a:r>
            </a:p>
          </p:txBody>
        </p:sp>
        <p:sp>
          <p:nvSpPr>
            <p:cNvPr id="620" name="Freeform 619"/>
            <p:cNvSpPr/>
            <p:nvPr/>
          </p:nvSpPr>
          <p:spPr>
            <a:xfrm>
              <a:off x="4460082" y="1217772"/>
              <a:ext cx="223837" cy="347316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211931 w 213539"/>
                <a:gd name="connsiteY0" fmla="*/ 70108 h 282038"/>
                <a:gd name="connsiteX1" fmla="*/ 0 w 213539"/>
                <a:gd name="connsiteY1" fmla="*/ 282038 h 282038"/>
                <a:gd name="connsiteX0" fmla="*/ 211931 w 211931"/>
                <a:gd name="connsiteY0" fmla="*/ 46601 h 258531"/>
                <a:gd name="connsiteX1" fmla="*/ 0 w 211931"/>
                <a:gd name="connsiteY1" fmla="*/ 258531 h 258531"/>
                <a:gd name="connsiteX0" fmla="*/ 264318 w 264318"/>
                <a:gd name="connsiteY0" fmla="*/ 64822 h 233890"/>
                <a:gd name="connsiteX1" fmla="*/ 0 w 264318"/>
                <a:gd name="connsiteY1" fmla="*/ 233890 h 233890"/>
                <a:gd name="connsiteX0" fmla="*/ 264318 w 264318"/>
                <a:gd name="connsiteY0" fmla="*/ 20842 h 189910"/>
                <a:gd name="connsiteX1" fmla="*/ 0 w 264318"/>
                <a:gd name="connsiteY1" fmla="*/ 189910 h 189910"/>
                <a:gd name="connsiteX0" fmla="*/ 223837 w 223837"/>
                <a:gd name="connsiteY0" fmla="*/ 6799 h 347317"/>
                <a:gd name="connsiteX1" fmla="*/ 0 w 223837"/>
                <a:gd name="connsiteY1" fmla="*/ 347317 h 3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837" h="347317">
                  <a:moveTo>
                    <a:pt x="223837" y="6799"/>
                  </a:moveTo>
                  <a:cubicBezTo>
                    <a:pt x="31750" y="-38445"/>
                    <a:pt x="123032" y="149672"/>
                    <a:pt x="0" y="347317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4282440" y="5364477"/>
              <a:ext cx="2913134" cy="544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postsynaptic potential</a:t>
              </a:r>
            </a:p>
          </p:txBody>
        </p:sp>
        <p:sp>
          <p:nvSpPr>
            <p:cNvPr id="624" name="Freeform 623"/>
            <p:cNvSpPr/>
            <p:nvPr/>
          </p:nvSpPr>
          <p:spPr>
            <a:xfrm>
              <a:off x="4114800" y="5142668"/>
              <a:ext cx="345649" cy="456730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649" h="456731">
                  <a:moveTo>
                    <a:pt x="221824" y="453233"/>
                  </a:moveTo>
                  <a:cubicBezTo>
                    <a:pt x="-220295" y="492921"/>
                    <a:pt x="93237" y="185737"/>
                    <a:pt x="345649" y="0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21454" y="1183640"/>
              <a:ext cx="1006076" cy="3284218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6076" h="3284220">
                  <a:moveTo>
                    <a:pt x="1006076" y="3284220"/>
                  </a:moveTo>
                  <a:cubicBezTo>
                    <a:pt x="-322027" y="3278505"/>
                    <a:pt x="51671" y="1042353"/>
                    <a:pt x="39606" y="0"/>
                  </a:cubicBezTo>
                </a:path>
              </a:pathLst>
            </a:custGeom>
            <a:ln w="38100">
              <a:solidFill>
                <a:srgbClr val="006600"/>
              </a:solidFill>
              <a:tailEnd type="stealth" w="lg" len="lg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90599" y="838200"/>
              <a:ext cx="3265284" cy="1353835"/>
              <a:chOff x="990600" y="838200"/>
              <a:chExt cx="3265284" cy="135383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90600" y="838200"/>
                <a:ext cx="1459236" cy="1350578"/>
                <a:chOff x="990600" y="838200"/>
                <a:chExt cx="1459236" cy="135057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543050" y="1905000"/>
                  <a:ext cx="93144" cy="283778"/>
                  <a:chOff x="1543050" y="1905000"/>
                  <a:chExt cx="93144" cy="283778"/>
                </a:xfrm>
              </p:grpSpPr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3050" y="2101227"/>
                    <a:ext cx="93144" cy="87551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3050" y="2003114"/>
                    <a:ext cx="93144" cy="87551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3050" y="1905000"/>
                    <a:ext cx="93144" cy="8755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990600" y="838200"/>
                  <a:ext cx="1459236" cy="5448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6600"/>
                      </a:solidFill>
                    </a:rPr>
                    <a:t>glutamate</a:t>
                  </a:r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1417510" y="1174722"/>
                  <a:ext cx="173898" cy="669132"/>
                </a:xfrm>
                <a:custGeom>
                  <a:avLst/>
                  <a:gdLst>
                    <a:gd name="connsiteX0" fmla="*/ 204787 w 204787"/>
                    <a:gd name="connsiteY0" fmla="*/ 0 h 107369"/>
                    <a:gd name="connsiteX1" fmla="*/ 147637 w 204787"/>
                    <a:gd name="connsiteY1" fmla="*/ 90488 h 107369"/>
                    <a:gd name="connsiteX2" fmla="*/ 0 w 204787"/>
                    <a:gd name="connsiteY2" fmla="*/ 107156 h 107369"/>
                    <a:gd name="connsiteX0" fmla="*/ 204787 w 204787"/>
                    <a:gd name="connsiteY0" fmla="*/ 0 h 107156"/>
                    <a:gd name="connsiteX1" fmla="*/ 0 w 204787"/>
                    <a:gd name="connsiteY1" fmla="*/ 107156 h 10715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924"/>
                    <a:gd name="connsiteX1" fmla="*/ 0 w 183356"/>
                    <a:gd name="connsiteY1" fmla="*/ 50006 h 50924"/>
                    <a:gd name="connsiteX0" fmla="*/ 197644 w 197644"/>
                    <a:gd name="connsiteY0" fmla="*/ 0 h 100013"/>
                    <a:gd name="connsiteX1" fmla="*/ 0 w 197644"/>
                    <a:gd name="connsiteY1" fmla="*/ 100013 h 100013"/>
                    <a:gd name="connsiteX0" fmla="*/ 197644 w 197644"/>
                    <a:gd name="connsiteY0" fmla="*/ 0 h 100013"/>
                    <a:gd name="connsiteX1" fmla="*/ 0 w 197644"/>
                    <a:gd name="connsiteY1" fmla="*/ 100013 h 100013"/>
                    <a:gd name="connsiteX0" fmla="*/ 173831 w 173831"/>
                    <a:gd name="connsiteY0" fmla="*/ 0 h 90488"/>
                    <a:gd name="connsiteX1" fmla="*/ 0 w 173831"/>
                    <a:gd name="connsiteY1" fmla="*/ 90488 h 90488"/>
                    <a:gd name="connsiteX0" fmla="*/ 102393 w 102393"/>
                    <a:gd name="connsiteY0" fmla="*/ 0 h 347663"/>
                    <a:gd name="connsiteX1" fmla="*/ 0 w 102393"/>
                    <a:gd name="connsiteY1" fmla="*/ 347663 h 347663"/>
                    <a:gd name="connsiteX0" fmla="*/ 102393 w 102393"/>
                    <a:gd name="connsiteY0" fmla="*/ 0 h 347663"/>
                    <a:gd name="connsiteX1" fmla="*/ 0 w 102393"/>
                    <a:gd name="connsiteY1" fmla="*/ 347663 h 347663"/>
                    <a:gd name="connsiteX0" fmla="*/ 38099 w 38099"/>
                    <a:gd name="connsiteY0" fmla="*/ 0 h 381001"/>
                    <a:gd name="connsiteX1" fmla="*/ 0 w 38099"/>
                    <a:gd name="connsiteY1" fmla="*/ 381001 h 381001"/>
                    <a:gd name="connsiteX0" fmla="*/ 38099 w 38099"/>
                    <a:gd name="connsiteY0" fmla="*/ 0 h 381001"/>
                    <a:gd name="connsiteX1" fmla="*/ 0 w 38099"/>
                    <a:gd name="connsiteY1" fmla="*/ 381001 h 381001"/>
                    <a:gd name="connsiteX0" fmla="*/ 40480 w 40480"/>
                    <a:gd name="connsiteY0" fmla="*/ 0 h 440532"/>
                    <a:gd name="connsiteX1" fmla="*/ 0 w 40480"/>
                    <a:gd name="connsiteY1" fmla="*/ 440532 h 440532"/>
                    <a:gd name="connsiteX0" fmla="*/ 2176 w 173898"/>
                    <a:gd name="connsiteY0" fmla="*/ 0 h 669132"/>
                    <a:gd name="connsiteX1" fmla="*/ 173628 w 173898"/>
                    <a:gd name="connsiteY1" fmla="*/ 669132 h 669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3898" h="669132">
                      <a:moveTo>
                        <a:pt x="2176" y="0"/>
                      </a:moveTo>
                      <a:cubicBezTo>
                        <a:pt x="-23224" y="109537"/>
                        <a:pt x="182359" y="552450"/>
                        <a:pt x="173628" y="669132"/>
                      </a:cubicBezTo>
                    </a:path>
                  </a:pathLst>
                </a:custGeom>
                <a:ln w="12700">
                  <a:solidFill>
                    <a:srgbClr val="0066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692082" y="1211911"/>
                <a:ext cx="2563802" cy="980125"/>
                <a:chOff x="1692082" y="1211911"/>
                <a:chExt cx="2563802" cy="98012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rot="16200000">
                  <a:off x="1681509" y="1988016"/>
                  <a:ext cx="228791" cy="179250"/>
                  <a:chOff x="1697894" y="3779337"/>
                  <a:chExt cx="228791" cy="17925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7894" y="3779337"/>
                    <a:ext cx="228791" cy="179250"/>
                  </a:xfrm>
                  <a:prstGeom prst="rect">
                    <a:avLst/>
                  </a:prstGeom>
                </p:spPr>
              </p:pic>
              <p:sp>
                <p:nvSpPr>
                  <p:cNvPr id="120" name="Oval 119"/>
                  <p:cNvSpPr/>
                  <p:nvPr/>
                </p:nvSpPr>
                <p:spPr>
                  <a:xfrm>
                    <a:off x="1781172" y="3790944"/>
                    <a:ext cx="58778" cy="18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3" name="TextBox 142"/>
                <p:cNvSpPr txBox="1"/>
                <p:nvPr/>
              </p:nvSpPr>
              <p:spPr>
                <a:xfrm>
                  <a:off x="1705961" y="1211911"/>
                  <a:ext cx="2549923" cy="5448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6600"/>
                      </a:solidFill>
                    </a:rPr>
                    <a:t>glutamate receptor</a:t>
                  </a: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1692082" y="1457616"/>
                  <a:ext cx="92388" cy="462349"/>
                </a:xfrm>
                <a:custGeom>
                  <a:avLst/>
                  <a:gdLst>
                    <a:gd name="connsiteX0" fmla="*/ 204787 w 204787"/>
                    <a:gd name="connsiteY0" fmla="*/ 0 h 107369"/>
                    <a:gd name="connsiteX1" fmla="*/ 147637 w 204787"/>
                    <a:gd name="connsiteY1" fmla="*/ 90488 h 107369"/>
                    <a:gd name="connsiteX2" fmla="*/ 0 w 204787"/>
                    <a:gd name="connsiteY2" fmla="*/ 107156 h 107369"/>
                    <a:gd name="connsiteX0" fmla="*/ 204787 w 204787"/>
                    <a:gd name="connsiteY0" fmla="*/ 0 h 107156"/>
                    <a:gd name="connsiteX1" fmla="*/ 0 w 204787"/>
                    <a:gd name="connsiteY1" fmla="*/ 107156 h 10715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924"/>
                    <a:gd name="connsiteX1" fmla="*/ 0 w 183356"/>
                    <a:gd name="connsiteY1" fmla="*/ 50006 h 50924"/>
                    <a:gd name="connsiteX0" fmla="*/ 197644 w 197644"/>
                    <a:gd name="connsiteY0" fmla="*/ 0 h 100013"/>
                    <a:gd name="connsiteX1" fmla="*/ 0 w 197644"/>
                    <a:gd name="connsiteY1" fmla="*/ 100013 h 100013"/>
                    <a:gd name="connsiteX0" fmla="*/ 197644 w 197644"/>
                    <a:gd name="connsiteY0" fmla="*/ 0 h 100013"/>
                    <a:gd name="connsiteX1" fmla="*/ 0 w 197644"/>
                    <a:gd name="connsiteY1" fmla="*/ 100013 h 100013"/>
                    <a:gd name="connsiteX0" fmla="*/ 173831 w 173831"/>
                    <a:gd name="connsiteY0" fmla="*/ 0 h 90488"/>
                    <a:gd name="connsiteX1" fmla="*/ 0 w 173831"/>
                    <a:gd name="connsiteY1" fmla="*/ 90488 h 90488"/>
                    <a:gd name="connsiteX0" fmla="*/ 102393 w 102393"/>
                    <a:gd name="connsiteY0" fmla="*/ 0 h 347663"/>
                    <a:gd name="connsiteX1" fmla="*/ 0 w 102393"/>
                    <a:gd name="connsiteY1" fmla="*/ 347663 h 347663"/>
                    <a:gd name="connsiteX0" fmla="*/ 102393 w 102393"/>
                    <a:gd name="connsiteY0" fmla="*/ 0 h 347663"/>
                    <a:gd name="connsiteX1" fmla="*/ 0 w 102393"/>
                    <a:gd name="connsiteY1" fmla="*/ 347663 h 347663"/>
                    <a:gd name="connsiteX0" fmla="*/ 38099 w 38099"/>
                    <a:gd name="connsiteY0" fmla="*/ 0 h 381001"/>
                    <a:gd name="connsiteX1" fmla="*/ 0 w 38099"/>
                    <a:gd name="connsiteY1" fmla="*/ 381001 h 381001"/>
                    <a:gd name="connsiteX0" fmla="*/ 38099 w 38099"/>
                    <a:gd name="connsiteY0" fmla="*/ 0 h 381001"/>
                    <a:gd name="connsiteX1" fmla="*/ 0 w 38099"/>
                    <a:gd name="connsiteY1" fmla="*/ 381001 h 381001"/>
                    <a:gd name="connsiteX0" fmla="*/ 40480 w 40480"/>
                    <a:gd name="connsiteY0" fmla="*/ 0 h 440532"/>
                    <a:gd name="connsiteX1" fmla="*/ 0 w 40480"/>
                    <a:gd name="connsiteY1" fmla="*/ 440532 h 440532"/>
                    <a:gd name="connsiteX0" fmla="*/ 19049 w 19049"/>
                    <a:gd name="connsiteY0" fmla="*/ 0 h 492919"/>
                    <a:gd name="connsiteX1" fmla="*/ 0 w 19049"/>
                    <a:gd name="connsiteY1" fmla="*/ 492919 h 492919"/>
                    <a:gd name="connsiteX0" fmla="*/ 30955 w 30955"/>
                    <a:gd name="connsiteY0" fmla="*/ 0 h 435769"/>
                    <a:gd name="connsiteX1" fmla="*/ 0 w 30955"/>
                    <a:gd name="connsiteY1" fmla="*/ 435769 h 435769"/>
                    <a:gd name="connsiteX0" fmla="*/ 34145 w 34145"/>
                    <a:gd name="connsiteY0" fmla="*/ 0 h 435769"/>
                    <a:gd name="connsiteX1" fmla="*/ 3190 w 34145"/>
                    <a:gd name="connsiteY1" fmla="*/ 435769 h 435769"/>
                    <a:gd name="connsiteX0" fmla="*/ 41631 w 41631"/>
                    <a:gd name="connsiteY0" fmla="*/ 652 h 436421"/>
                    <a:gd name="connsiteX1" fmla="*/ 10676 w 41631"/>
                    <a:gd name="connsiteY1" fmla="*/ 436421 h 436421"/>
                    <a:gd name="connsiteX0" fmla="*/ 100092 w 100092"/>
                    <a:gd name="connsiteY0" fmla="*/ 4968 h 440737"/>
                    <a:gd name="connsiteX1" fmla="*/ 69137 w 100092"/>
                    <a:gd name="connsiteY1" fmla="*/ 440737 h 440737"/>
                    <a:gd name="connsiteX0" fmla="*/ 91042 w 91042"/>
                    <a:gd name="connsiteY0" fmla="*/ 5466 h 441235"/>
                    <a:gd name="connsiteX1" fmla="*/ 60087 w 91042"/>
                    <a:gd name="connsiteY1" fmla="*/ 441235 h 441235"/>
                    <a:gd name="connsiteX0" fmla="*/ 92388 w 92388"/>
                    <a:gd name="connsiteY0" fmla="*/ 5149 h 462349"/>
                    <a:gd name="connsiteX1" fmla="*/ 56671 w 92388"/>
                    <a:gd name="connsiteY1" fmla="*/ 462349 h 46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388" h="462349">
                      <a:moveTo>
                        <a:pt x="92388" y="5149"/>
                      </a:moveTo>
                      <a:cubicBezTo>
                        <a:pt x="-106843" y="-44857"/>
                        <a:pt x="82070" y="281373"/>
                        <a:pt x="56671" y="462349"/>
                      </a:cubicBezTo>
                    </a:path>
                  </a:pathLst>
                </a:custGeom>
                <a:ln w="12700">
                  <a:solidFill>
                    <a:srgbClr val="0066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3810001" y="2895598"/>
              <a:ext cx="2141420" cy="640476"/>
              <a:chOff x="3962400" y="2971800"/>
              <a:chExt cx="2141419" cy="640477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3962400" y="2971800"/>
                <a:ext cx="2141419" cy="54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action potential</a:t>
                </a:r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5949446" y="3305379"/>
                <a:ext cx="152269" cy="306898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385762 w 385762"/>
                  <a:gd name="connsiteY0" fmla="*/ 130969 h 143220"/>
                  <a:gd name="connsiteX1" fmla="*/ 0 w 385762"/>
                  <a:gd name="connsiteY1" fmla="*/ 0 h 143220"/>
                  <a:gd name="connsiteX0" fmla="*/ 385762 w 385762"/>
                  <a:gd name="connsiteY0" fmla="*/ 183644 h 190529"/>
                  <a:gd name="connsiteX1" fmla="*/ 0 w 385762"/>
                  <a:gd name="connsiteY1" fmla="*/ 52675 h 190529"/>
                  <a:gd name="connsiteX0" fmla="*/ 385762 w 385762"/>
                  <a:gd name="connsiteY0" fmla="*/ 204774 h 204774"/>
                  <a:gd name="connsiteX1" fmla="*/ 0 w 385762"/>
                  <a:gd name="connsiteY1" fmla="*/ 73805 h 204774"/>
                  <a:gd name="connsiteX0" fmla="*/ 309562 w 309562"/>
                  <a:gd name="connsiteY0" fmla="*/ 329338 h 329338"/>
                  <a:gd name="connsiteX1" fmla="*/ 0 w 309562"/>
                  <a:gd name="connsiteY1" fmla="*/ 53112 h 329338"/>
                  <a:gd name="connsiteX0" fmla="*/ 309562 w 309562"/>
                  <a:gd name="connsiteY0" fmla="*/ 395862 h 395862"/>
                  <a:gd name="connsiteX1" fmla="*/ 0 w 309562"/>
                  <a:gd name="connsiteY1" fmla="*/ 119636 h 395862"/>
                  <a:gd name="connsiteX0" fmla="*/ 342900 w 342900"/>
                  <a:gd name="connsiteY0" fmla="*/ 401944 h 401944"/>
                  <a:gd name="connsiteX1" fmla="*/ 0 w 342900"/>
                  <a:gd name="connsiteY1" fmla="*/ 118574 h 401944"/>
                  <a:gd name="connsiteX0" fmla="*/ 571500 w 571500"/>
                  <a:gd name="connsiteY0" fmla="*/ 247774 h 247774"/>
                  <a:gd name="connsiteX1" fmla="*/ 0 w 571500"/>
                  <a:gd name="connsiteY1" fmla="*/ 154904 h 247774"/>
                  <a:gd name="connsiteX0" fmla="*/ 571500 w 571500"/>
                  <a:gd name="connsiteY0" fmla="*/ 92870 h 105105"/>
                  <a:gd name="connsiteX1" fmla="*/ 0 w 571500"/>
                  <a:gd name="connsiteY1" fmla="*/ 0 h 105105"/>
                  <a:gd name="connsiteX0" fmla="*/ 571500 w 573149"/>
                  <a:gd name="connsiteY0" fmla="*/ 127146 h 127146"/>
                  <a:gd name="connsiteX1" fmla="*/ 0 w 573149"/>
                  <a:gd name="connsiteY1" fmla="*/ 34276 h 127146"/>
                  <a:gd name="connsiteX0" fmla="*/ 565150 w 566819"/>
                  <a:gd name="connsiteY0" fmla="*/ 156370 h 156370"/>
                  <a:gd name="connsiteX1" fmla="*/ 0 w 566819"/>
                  <a:gd name="connsiteY1" fmla="*/ 0 h 156370"/>
                  <a:gd name="connsiteX0" fmla="*/ 565150 w 566657"/>
                  <a:gd name="connsiteY0" fmla="*/ 156370 h 233929"/>
                  <a:gd name="connsiteX1" fmla="*/ 0 w 566657"/>
                  <a:gd name="connsiteY1" fmla="*/ 0 h 233929"/>
                  <a:gd name="connsiteX0" fmla="*/ 647700 w 649019"/>
                  <a:gd name="connsiteY0" fmla="*/ 81956 h 231116"/>
                  <a:gd name="connsiteX1" fmla="*/ 0 w 649019"/>
                  <a:gd name="connsiteY1" fmla="*/ 14486 h 231116"/>
                  <a:gd name="connsiteX0" fmla="*/ 0 w 238431"/>
                  <a:gd name="connsiteY0" fmla="*/ 381795 h 381795"/>
                  <a:gd name="connsiteX1" fmla="*/ 233363 w 238431"/>
                  <a:gd name="connsiteY1" fmla="*/ 0 h 381795"/>
                  <a:gd name="connsiteX0" fmla="*/ 222621 w 457469"/>
                  <a:gd name="connsiteY0" fmla="*/ 381795 h 520372"/>
                  <a:gd name="connsiteX1" fmla="*/ 455984 w 457469"/>
                  <a:gd name="connsiteY1" fmla="*/ 0 h 520372"/>
                  <a:gd name="connsiteX0" fmla="*/ 275040 w 508403"/>
                  <a:gd name="connsiteY0" fmla="*/ 381795 h 448330"/>
                  <a:gd name="connsiteX1" fmla="*/ 508403 w 508403"/>
                  <a:gd name="connsiteY1" fmla="*/ 0 h 448330"/>
                  <a:gd name="connsiteX0" fmla="*/ 295927 w 448327"/>
                  <a:gd name="connsiteY0" fmla="*/ 396083 h 461115"/>
                  <a:gd name="connsiteX1" fmla="*/ 448327 w 448327"/>
                  <a:gd name="connsiteY1" fmla="*/ 0 h 461115"/>
                  <a:gd name="connsiteX0" fmla="*/ 301266 w 434616"/>
                  <a:gd name="connsiteY0" fmla="*/ 472283 h 530289"/>
                  <a:gd name="connsiteX1" fmla="*/ 434616 w 434616"/>
                  <a:gd name="connsiteY1" fmla="*/ 0 h 530289"/>
                  <a:gd name="connsiteX0" fmla="*/ 218985 w 352335"/>
                  <a:gd name="connsiteY0" fmla="*/ 472283 h 475597"/>
                  <a:gd name="connsiteX1" fmla="*/ 352335 w 352335"/>
                  <a:gd name="connsiteY1" fmla="*/ 0 h 475597"/>
                  <a:gd name="connsiteX0" fmla="*/ 221824 w 345649"/>
                  <a:gd name="connsiteY0" fmla="*/ 453233 h 456731"/>
                  <a:gd name="connsiteX1" fmla="*/ 345649 w 345649"/>
                  <a:gd name="connsiteY1" fmla="*/ 0 h 456731"/>
                  <a:gd name="connsiteX0" fmla="*/ 85480 w 209305"/>
                  <a:gd name="connsiteY0" fmla="*/ 453233 h 453233"/>
                  <a:gd name="connsiteX1" fmla="*/ 209305 w 209305"/>
                  <a:gd name="connsiteY1" fmla="*/ 0 h 453233"/>
                  <a:gd name="connsiteX0" fmla="*/ 220532 w 220532"/>
                  <a:gd name="connsiteY0" fmla="*/ 334171 h 334171"/>
                  <a:gd name="connsiteX1" fmla="*/ 113376 w 220532"/>
                  <a:gd name="connsiteY1" fmla="*/ 0 h 334171"/>
                  <a:gd name="connsiteX0" fmla="*/ 128578 w 128578"/>
                  <a:gd name="connsiteY0" fmla="*/ 334171 h 334171"/>
                  <a:gd name="connsiteX1" fmla="*/ 21422 w 128578"/>
                  <a:gd name="connsiteY1" fmla="*/ 0 h 334171"/>
                  <a:gd name="connsiteX0" fmla="*/ 115836 w 115836"/>
                  <a:gd name="connsiteY0" fmla="*/ 334171 h 334171"/>
                  <a:gd name="connsiteX1" fmla="*/ 8680 w 115836"/>
                  <a:gd name="connsiteY1" fmla="*/ 0 h 334171"/>
                  <a:gd name="connsiteX0" fmla="*/ 93365 w 93365"/>
                  <a:gd name="connsiteY0" fmla="*/ 374652 h 374652"/>
                  <a:gd name="connsiteX1" fmla="*/ 10022 w 93365"/>
                  <a:gd name="connsiteY1" fmla="*/ 0 h 374652"/>
                  <a:gd name="connsiteX0" fmla="*/ 92945 w 92948"/>
                  <a:gd name="connsiteY0" fmla="*/ 374652 h 374652"/>
                  <a:gd name="connsiteX1" fmla="*/ 9602 w 92948"/>
                  <a:gd name="connsiteY1" fmla="*/ 0 h 374652"/>
                  <a:gd name="connsiteX0" fmla="*/ 0 w 180975"/>
                  <a:gd name="connsiteY0" fmla="*/ 122239 h 122239"/>
                  <a:gd name="connsiteX1" fmla="*/ 180975 w 180975"/>
                  <a:gd name="connsiteY1" fmla="*/ 0 h 122239"/>
                  <a:gd name="connsiteX0" fmla="*/ 0 w 180975"/>
                  <a:gd name="connsiteY0" fmla="*/ 254272 h 254272"/>
                  <a:gd name="connsiteX1" fmla="*/ 180975 w 180975"/>
                  <a:gd name="connsiteY1" fmla="*/ 132033 h 254272"/>
                  <a:gd name="connsiteX0" fmla="*/ 0 w 185737"/>
                  <a:gd name="connsiteY0" fmla="*/ 190552 h 190552"/>
                  <a:gd name="connsiteX1" fmla="*/ 185737 w 185737"/>
                  <a:gd name="connsiteY1" fmla="*/ 158800 h 190552"/>
                  <a:gd name="connsiteX0" fmla="*/ 0 w 297656"/>
                  <a:gd name="connsiteY0" fmla="*/ 193679 h 193679"/>
                  <a:gd name="connsiteX1" fmla="*/ 297656 w 297656"/>
                  <a:gd name="connsiteY1" fmla="*/ 157164 h 193679"/>
                  <a:gd name="connsiteX0" fmla="*/ 0 w 343376"/>
                  <a:gd name="connsiteY0" fmla="*/ 80610 h 280315"/>
                  <a:gd name="connsiteX1" fmla="*/ 343376 w 343376"/>
                  <a:gd name="connsiteY1" fmla="*/ 280315 h 280315"/>
                  <a:gd name="connsiteX0" fmla="*/ 0 w 343376"/>
                  <a:gd name="connsiteY0" fmla="*/ 63734 h 263439"/>
                  <a:gd name="connsiteX1" fmla="*/ 343376 w 343376"/>
                  <a:gd name="connsiteY1" fmla="*/ 263439 h 263439"/>
                  <a:gd name="connsiteX0" fmla="*/ 30844 w 55431"/>
                  <a:gd name="connsiteY0" fmla="*/ 42285 h 339621"/>
                  <a:gd name="connsiteX1" fmla="*/ 40845 w 55431"/>
                  <a:gd name="connsiteY1" fmla="*/ 339621 h 339621"/>
                  <a:gd name="connsiteX0" fmla="*/ 0 w 128726"/>
                  <a:gd name="connsiteY0" fmla="*/ 24738 h 322074"/>
                  <a:gd name="connsiteX1" fmla="*/ 10001 w 128726"/>
                  <a:gd name="connsiteY1" fmla="*/ 322074 h 322074"/>
                  <a:gd name="connsiteX0" fmla="*/ 0 w 142329"/>
                  <a:gd name="connsiteY0" fmla="*/ 39 h 297375"/>
                  <a:gd name="connsiteX1" fmla="*/ 10001 w 142329"/>
                  <a:gd name="connsiteY1" fmla="*/ 297375 h 297375"/>
                  <a:gd name="connsiteX0" fmla="*/ 35242 w 152269"/>
                  <a:gd name="connsiteY0" fmla="*/ 37 h 306898"/>
                  <a:gd name="connsiteX1" fmla="*/ 0 w 152269"/>
                  <a:gd name="connsiteY1" fmla="*/ 306898 h 30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269" h="306898">
                    <a:moveTo>
                      <a:pt x="35242" y="37"/>
                    </a:moveTo>
                    <a:cubicBezTo>
                      <a:pt x="172720" y="-3137"/>
                      <a:pt x="221457" y="199743"/>
                      <a:pt x="0" y="306898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Freeform 154"/>
            <p:cNvSpPr/>
            <p:nvPr/>
          </p:nvSpPr>
          <p:spPr>
            <a:xfrm>
              <a:off x="4705350" y="3931965"/>
              <a:ext cx="562133" cy="401737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  <a:gd name="connsiteX0" fmla="*/ 85480 w 209305"/>
                <a:gd name="connsiteY0" fmla="*/ 453233 h 453233"/>
                <a:gd name="connsiteX1" fmla="*/ 209305 w 209305"/>
                <a:gd name="connsiteY1" fmla="*/ 0 h 453233"/>
                <a:gd name="connsiteX0" fmla="*/ 220532 w 220532"/>
                <a:gd name="connsiteY0" fmla="*/ 334171 h 334171"/>
                <a:gd name="connsiteX1" fmla="*/ 113376 w 220532"/>
                <a:gd name="connsiteY1" fmla="*/ 0 h 334171"/>
                <a:gd name="connsiteX0" fmla="*/ 128578 w 128578"/>
                <a:gd name="connsiteY0" fmla="*/ 334171 h 334171"/>
                <a:gd name="connsiteX1" fmla="*/ 21422 w 128578"/>
                <a:gd name="connsiteY1" fmla="*/ 0 h 334171"/>
                <a:gd name="connsiteX0" fmla="*/ 115836 w 115836"/>
                <a:gd name="connsiteY0" fmla="*/ 334171 h 334171"/>
                <a:gd name="connsiteX1" fmla="*/ 8680 w 115836"/>
                <a:gd name="connsiteY1" fmla="*/ 0 h 334171"/>
                <a:gd name="connsiteX0" fmla="*/ 93365 w 93365"/>
                <a:gd name="connsiteY0" fmla="*/ 374652 h 374652"/>
                <a:gd name="connsiteX1" fmla="*/ 10022 w 93365"/>
                <a:gd name="connsiteY1" fmla="*/ 0 h 374652"/>
                <a:gd name="connsiteX0" fmla="*/ 92945 w 92948"/>
                <a:gd name="connsiteY0" fmla="*/ 374652 h 374652"/>
                <a:gd name="connsiteX1" fmla="*/ 9602 w 92948"/>
                <a:gd name="connsiteY1" fmla="*/ 0 h 374652"/>
                <a:gd name="connsiteX0" fmla="*/ 0 w 471489"/>
                <a:gd name="connsiteY0" fmla="*/ 23795 h 294300"/>
                <a:gd name="connsiteX1" fmla="*/ 471489 w 471489"/>
                <a:gd name="connsiteY1" fmla="*/ 223024 h 294300"/>
                <a:gd name="connsiteX0" fmla="*/ 129 w 471618"/>
                <a:gd name="connsiteY0" fmla="*/ 0 h 291022"/>
                <a:gd name="connsiteX1" fmla="*/ 471618 w 471618"/>
                <a:gd name="connsiteY1" fmla="*/ 199229 h 291022"/>
                <a:gd name="connsiteX0" fmla="*/ 81 w 733507"/>
                <a:gd name="connsiteY0" fmla="*/ 0 h 357350"/>
                <a:gd name="connsiteX1" fmla="*/ 733507 w 733507"/>
                <a:gd name="connsiteY1" fmla="*/ 275429 h 357350"/>
                <a:gd name="connsiteX0" fmla="*/ 107 w 562083"/>
                <a:gd name="connsiteY0" fmla="*/ 0 h 268782"/>
                <a:gd name="connsiteX1" fmla="*/ 562083 w 562083"/>
                <a:gd name="connsiteY1" fmla="*/ 173035 h 268782"/>
                <a:gd name="connsiteX0" fmla="*/ 157 w 562133"/>
                <a:gd name="connsiteY0" fmla="*/ 0 h 173306"/>
                <a:gd name="connsiteX1" fmla="*/ 562133 w 562133"/>
                <a:gd name="connsiteY1" fmla="*/ 173035 h 173306"/>
                <a:gd name="connsiteX0" fmla="*/ 149 w 581175"/>
                <a:gd name="connsiteY0" fmla="*/ 0 h 411261"/>
                <a:gd name="connsiteX1" fmla="*/ 581175 w 581175"/>
                <a:gd name="connsiteY1" fmla="*/ 411160 h 411261"/>
                <a:gd name="connsiteX0" fmla="*/ 157 w 562133"/>
                <a:gd name="connsiteY0" fmla="*/ 0 h 401738"/>
                <a:gd name="connsiteX1" fmla="*/ 562133 w 562133"/>
                <a:gd name="connsiteY1" fmla="*/ 401635 h 40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133" h="401738">
                  <a:moveTo>
                    <a:pt x="157" y="0"/>
                  </a:moveTo>
                  <a:cubicBezTo>
                    <a:pt x="-8574" y="44450"/>
                    <a:pt x="347822" y="408778"/>
                    <a:pt x="562133" y="401635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3546516" y="3264195"/>
              <a:ext cx="1897177" cy="795209"/>
              <a:chOff x="6500383" y="2067856"/>
              <a:chExt cx="1897177" cy="795209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6500383" y="2067856"/>
                <a:ext cx="1897177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low threshold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6526963" y="2318220"/>
                <a:ext cx="1836763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calcium spike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60695" y="1353827"/>
              <a:ext cx="5121307" cy="3736329"/>
              <a:chOff x="3260694" y="1353827"/>
              <a:chExt cx="5121306" cy="373633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67233" y="3484965"/>
                <a:ext cx="4518921" cy="1605195"/>
                <a:chOff x="3267233" y="3484965"/>
                <a:chExt cx="4518921" cy="1605195"/>
              </a:xfrm>
            </p:grpSpPr>
            <p:sp>
              <p:nvSpPr>
                <p:cNvPr id="108" name="Freeform 107"/>
                <p:cNvSpPr/>
                <p:nvPr/>
              </p:nvSpPr>
              <p:spPr>
                <a:xfrm>
                  <a:off x="5031900" y="3484965"/>
                  <a:ext cx="1007940" cy="1066496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713444"/>
                    <a:gd name="connsiteY0" fmla="*/ 593974 h 699682"/>
                    <a:gd name="connsiteX1" fmla="*/ 201565 w 713444"/>
                    <a:gd name="connsiteY1" fmla="*/ 494689 h 699682"/>
                    <a:gd name="connsiteX2" fmla="*/ 263478 w 713444"/>
                    <a:gd name="connsiteY2" fmla="*/ 976 h 699682"/>
                    <a:gd name="connsiteX3" fmla="*/ 306341 w 713444"/>
                    <a:gd name="connsiteY3" fmla="*/ 637565 h 699682"/>
                    <a:gd name="connsiteX4" fmla="*/ 500016 w 713444"/>
                    <a:gd name="connsiteY4" fmla="*/ 580414 h 699682"/>
                    <a:gd name="connsiteX5" fmla="*/ 713444 w 713444"/>
                    <a:gd name="connsiteY5" fmla="*/ 587654 h 699682"/>
                    <a:gd name="connsiteX0" fmla="*/ 0 w 1528672"/>
                    <a:gd name="connsiteY0" fmla="*/ 807645 h 807645"/>
                    <a:gd name="connsiteX1" fmla="*/ 1016793 w 1528672"/>
                    <a:gd name="connsiteY1" fmla="*/ 494775 h 807645"/>
                    <a:gd name="connsiteX2" fmla="*/ 1078706 w 1528672"/>
                    <a:gd name="connsiteY2" fmla="*/ 1062 h 807645"/>
                    <a:gd name="connsiteX3" fmla="*/ 1121569 w 1528672"/>
                    <a:gd name="connsiteY3" fmla="*/ 637651 h 807645"/>
                    <a:gd name="connsiteX4" fmla="*/ 1315244 w 1528672"/>
                    <a:gd name="connsiteY4" fmla="*/ 580500 h 807645"/>
                    <a:gd name="connsiteX5" fmla="*/ 1528672 w 1528672"/>
                    <a:gd name="connsiteY5" fmla="*/ 587740 h 807645"/>
                    <a:gd name="connsiteX0" fmla="*/ 0 w 1528672"/>
                    <a:gd name="connsiteY0" fmla="*/ 807645 h 809074"/>
                    <a:gd name="connsiteX1" fmla="*/ 1016793 w 1528672"/>
                    <a:gd name="connsiteY1" fmla="*/ 494775 h 809074"/>
                    <a:gd name="connsiteX2" fmla="*/ 1078706 w 1528672"/>
                    <a:gd name="connsiteY2" fmla="*/ 1062 h 809074"/>
                    <a:gd name="connsiteX3" fmla="*/ 1121569 w 1528672"/>
                    <a:gd name="connsiteY3" fmla="*/ 637651 h 809074"/>
                    <a:gd name="connsiteX4" fmla="*/ 1315244 w 1528672"/>
                    <a:gd name="connsiteY4" fmla="*/ 580500 h 809074"/>
                    <a:gd name="connsiteX5" fmla="*/ 1528672 w 1528672"/>
                    <a:gd name="connsiteY5" fmla="*/ 587740 h 809074"/>
                    <a:gd name="connsiteX0" fmla="*/ 0 w 1528672"/>
                    <a:gd name="connsiteY0" fmla="*/ 807544 h 807544"/>
                    <a:gd name="connsiteX1" fmla="*/ 933736 w 1528672"/>
                    <a:gd name="connsiteY1" fmla="*/ 551169 h 807544"/>
                    <a:gd name="connsiteX2" fmla="*/ 1016793 w 1528672"/>
                    <a:gd name="connsiteY2" fmla="*/ 494674 h 807544"/>
                    <a:gd name="connsiteX3" fmla="*/ 1078706 w 1528672"/>
                    <a:gd name="connsiteY3" fmla="*/ 961 h 807544"/>
                    <a:gd name="connsiteX4" fmla="*/ 1121569 w 1528672"/>
                    <a:gd name="connsiteY4" fmla="*/ 637550 h 807544"/>
                    <a:gd name="connsiteX5" fmla="*/ 1315244 w 1528672"/>
                    <a:gd name="connsiteY5" fmla="*/ 580399 h 807544"/>
                    <a:gd name="connsiteX6" fmla="*/ 1528672 w 1528672"/>
                    <a:gd name="connsiteY6" fmla="*/ 587639 h 807544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7 h 807557"/>
                    <a:gd name="connsiteX1" fmla="*/ 815244 w 1528672"/>
                    <a:gd name="connsiteY1" fmla="*/ 587383 h 807557"/>
                    <a:gd name="connsiteX2" fmla="*/ 1016793 w 1528672"/>
                    <a:gd name="connsiteY2" fmla="*/ 494687 h 807557"/>
                    <a:gd name="connsiteX3" fmla="*/ 1078706 w 1528672"/>
                    <a:gd name="connsiteY3" fmla="*/ 974 h 807557"/>
                    <a:gd name="connsiteX4" fmla="*/ 1121569 w 1528672"/>
                    <a:gd name="connsiteY4" fmla="*/ 637563 h 807557"/>
                    <a:gd name="connsiteX5" fmla="*/ 1315244 w 1528672"/>
                    <a:gd name="connsiteY5" fmla="*/ 580412 h 807557"/>
                    <a:gd name="connsiteX6" fmla="*/ 1528672 w 1528672"/>
                    <a:gd name="connsiteY6" fmla="*/ 587652 h 807557"/>
                    <a:gd name="connsiteX0" fmla="*/ 0 w 1528672"/>
                    <a:gd name="connsiteY0" fmla="*/ 807557 h 810696"/>
                    <a:gd name="connsiteX1" fmla="*/ 815244 w 1528672"/>
                    <a:gd name="connsiteY1" fmla="*/ 587383 h 810696"/>
                    <a:gd name="connsiteX2" fmla="*/ 1016793 w 1528672"/>
                    <a:gd name="connsiteY2" fmla="*/ 494687 h 810696"/>
                    <a:gd name="connsiteX3" fmla="*/ 1078706 w 1528672"/>
                    <a:gd name="connsiteY3" fmla="*/ 974 h 810696"/>
                    <a:gd name="connsiteX4" fmla="*/ 1121569 w 1528672"/>
                    <a:gd name="connsiteY4" fmla="*/ 637563 h 810696"/>
                    <a:gd name="connsiteX5" fmla="*/ 1315244 w 1528672"/>
                    <a:gd name="connsiteY5" fmla="*/ 580412 h 810696"/>
                    <a:gd name="connsiteX6" fmla="*/ 1528672 w 1528672"/>
                    <a:gd name="connsiteY6" fmla="*/ 587652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1810580 w 2623541"/>
                    <a:gd name="connsiteY6" fmla="*/ 663405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2009646 w 2633021"/>
                    <a:gd name="connsiteY7" fmla="*/ 717706 h 810696"/>
                    <a:gd name="connsiteX8" fmla="*/ 2633021 w 2633021"/>
                    <a:gd name="connsiteY8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299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02965 w 2633021"/>
                    <a:gd name="connsiteY7" fmla="*/ 572901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93484 w 2633021"/>
                    <a:gd name="connsiteY7" fmla="*/ 64168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30 h 810669"/>
                    <a:gd name="connsiteX1" fmla="*/ 815244 w 2633021"/>
                    <a:gd name="connsiteY1" fmla="*/ 587356 h 810669"/>
                    <a:gd name="connsiteX2" fmla="*/ 997834 w 2633021"/>
                    <a:gd name="connsiteY2" fmla="*/ 496470 h 810669"/>
                    <a:gd name="connsiteX3" fmla="*/ 1078706 w 2633021"/>
                    <a:gd name="connsiteY3" fmla="*/ 947 h 810669"/>
                    <a:gd name="connsiteX4" fmla="*/ 1121569 w 2633021"/>
                    <a:gd name="connsiteY4" fmla="*/ 637536 h 810669"/>
                    <a:gd name="connsiteX5" fmla="*/ 1253629 w 2633021"/>
                    <a:gd name="connsiteY5" fmla="*/ 542374 h 810669"/>
                    <a:gd name="connsiteX6" fmla="*/ 1303429 w 2633021"/>
                    <a:gd name="connsiteY6" fmla="*/ 8142 h 810669"/>
                    <a:gd name="connsiteX7" fmla="*/ 1388745 w 2633021"/>
                    <a:gd name="connsiteY7" fmla="*/ 630796 h 810669"/>
                    <a:gd name="connsiteX8" fmla="*/ 1540415 w 2633021"/>
                    <a:gd name="connsiteY8" fmla="*/ 603646 h 810669"/>
                    <a:gd name="connsiteX9" fmla="*/ 2009646 w 2633021"/>
                    <a:gd name="connsiteY9" fmla="*/ 717679 h 810669"/>
                    <a:gd name="connsiteX10" fmla="*/ 2633021 w 2633021"/>
                    <a:gd name="connsiteY10" fmla="*/ 801211 h 81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3021" h="810669">
                      <a:moveTo>
                        <a:pt x="0" y="807530"/>
                      </a:moveTo>
                      <a:cubicBezTo>
                        <a:pt x="153257" y="805937"/>
                        <a:pt x="472399" y="858646"/>
                        <a:pt x="815244" y="587356"/>
                      </a:cubicBezTo>
                      <a:cubicBezTo>
                        <a:pt x="984710" y="535211"/>
                        <a:pt x="953924" y="594205"/>
                        <a:pt x="997834" y="496470"/>
                      </a:cubicBezTo>
                      <a:cubicBezTo>
                        <a:pt x="1041744" y="398735"/>
                        <a:pt x="1058084" y="-22564"/>
                        <a:pt x="1078706" y="947"/>
                      </a:cubicBezTo>
                      <a:cubicBezTo>
                        <a:pt x="1099329" y="24458"/>
                        <a:pt x="1092415" y="547298"/>
                        <a:pt x="1121569" y="637536"/>
                      </a:cubicBezTo>
                      <a:cubicBezTo>
                        <a:pt x="1150723" y="727774"/>
                        <a:pt x="1209889" y="554659"/>
                        <a:pt x="1253629" y="542374"/>
                      </a:cubicBezTo>
                      <a:cubicBezTo>
                        <a:pt x="1297369" y="530089"/>
                        <a:pt x="1250102" y="48008"/>
                        <a:pt x="1303429" y="8142"/>
                      </a:cubicBezTo>
                      <a:cubicBezTo>
                        <a:pt x="1356756" y="-31724"/>
                        <a:pt x="1361097" y="514953"/>
                        <a:pt x="1388745" y="630796"/>
                      </a:cubicBezTo>
                      <a:cubicBezTo>
                        <a:pt x="1416393" y="746639"/>
                        <a:pt x="1441671" y="595199"/>
                        <a:pt x="1540415" y="603646"/>
                      </a:cubicBezTo>
                      <a:cubicBezTo>
                        <a:pt x="1639159" y="612093"/>
                        <a:pt x="1848873" y="685054"/>
                        <a:pt x="2009646" y="717679"/>
                      </a:cubicBezTo>
                      <a:cubicBezTo>
                        <a:pt x="2312222" y="794304"/>
                        <a:pt x="2587584" y="795134"/>
                        <a:pt x="2633021" y="801211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6" name="Straight Connector 615"/>
                <p:cNvCxnSpPr/>
                <p:nvPr/>
              </p:nvCxnSpPr>
              <p:spPr>
                <a:xfrm flipH="1" flipV="1">
                  <a:off x="3267233" y="4529931"/>
                  <a:ext cx="1024956" cy="5036"/>
                </a:xfrm>
                <a:prstGeom prst="line">
                  <a:avLst/>
                </a:pr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9" name="Freeform 608"/>
                <p:cNvSpPr/>
                <p:nvPr/>
              </p:nvSpPr>
              <p:spPr>
                <a:xfrm>
                  <a:off x="4282814" y="4534569"/>
                  <a:ext cx="772314" cy="550433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80222 h 205841"/>
                    <a:gd name="connsiteX1" fmla="*/ 192087 w 685007"/>
                    <a:gd name="connsiteY1" fmla="*/ 848 h 205841"/>
                    <a:gd name="connsiteX2" fmla="*/ 296863 w 685007"/>
                    <a:gd name="connsiteY2" fmla="*/ 143724 h 205841"/>
                    <a:gd name="connsiteX3" fmla="*/ 490538 w 685007"/>
                    <a:gd name="connsiteY3" fmla="*/ 86573 h 205841"/>
                    <a:gd name="connsiteX4" fmla="*/ 685007 w 685007"/>
                    <a:gd name="connsiteY4" fmla="*/ 86572 h 205841"/>
                    <a:gd name="connsiteX0" fmla="*/ 0 w 685007"/>
                    <a:gd name="connsiteY0" fmla="*/ 0 h 125619"/>
                    <a:gd name="connsiteX1" fmla="*/ 296863 w 685007"/>
                    <a:gd name="connsiteY1" fmla="*/ 63502 h 125619"/>
                    <a:gd name="connsiteX2" fmla="*/ 490538 w 685007"/>
                    <a:gd name="connsiteY2" fmla="*/ 6351 h 125619"/>
                    <a:gd name="connsiteX3" fmla="*/ 685007 w 685007"/>
                    <a:gd name="connsiteY3" fmla="*/ 6350 h 125619"/>
                    <a:gd name="connsiteX0" fmla="*/ 0 w 685007"/>
                    <a:gd name="connsiteY0" fmla="*/ 0 h 78660"/>
                    <a:gd name="connsiteX1" fmla="*/ 211126 w 685007"/>
                    <a:gd name="connsiteY1" fmla="*/ 5581 h 78660"/>
                    <a:gd name="connsiteX2" fmla="*/ 490538 w 685007"/>
                    <a:gd name="connsiteY2" fmla="*/ 6351 h 78660"/>
                    <a:gd name="connsiteX3" fmla="*/ 685007 w 685007"/>
                    <a:gd name="connsiteY3" fmla="*/ 6350 h 78660"/>
                    <a:gd name="connsiteX0" fmla="*/ 0 w 685007"/>
                    <a:gd name="connsiteY0" fmla="*/ 0 h 394007"/>
                    <a:gd name="connsiteX1" fmla="*/ 211126 w 685007"/>
                    <a:gd name="connsiteY1" fmla="*/ 5581 h 394007"/>
                    <a:gd name="connsiteX2" fmla="*/ 490538 w 685007"/>
                    <a:gd name="connsiteY2" fmla="*/ 6351 h 394007"/>
                    <a:gd name="connsiteX3" fmla="*/ 685007 w 685007"/>
                    <a:gd name="connsiteY3" fmla="*/ 6350 h 394007"/>
                    <a:gd name="connsiteX0" fmla="*/ 0 w 685007"/>
                    <a:gd name="connsiteY0" fmla="*/ 0 h 7423"/>
                    <a:gd name="connsiteX1" fmla="*/ 211126 w 685007"/>
                    <a:gd name="connsiteY1" fmla="*/ 5581 h 7423"/>
                    <a:gd name="connsiteX2" fmla="*/ 685007 w 685007"/>
                    <a:gd name="connsiteY2" fmla="*/ 6350 h 7423"/>
                    <a:gd name="connsiteX0" fmla="*/ 0 w 10000"/>
                    <a:gd name="connsiteY0" fmla="*/ 0 h 563453"/>
                    <a:gd name="connsiteX1" fmla="*/ 3317 w 10000"/>
                    <a:gd name="connsiteY1" fmla="*/ 563453 h 563453"/>
                    <a:gd name="connsiteX2" fmla="*/ 10000 w 10000"/>
                    <a:gd name="connsiteY2" fmla="*/ 8554 h 563453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6258"/>
                    <a:gd name="connsiteY0" fmla="*/ 31473 h 594926"/>
                    <a:gd name="connsiteX1" fmla="*/ 3317 w 16258"/>
                    <a:gd name="connsiteY1" fmla="*/ 594926 h 594926"/>
                    <a:gd name="connsiteX2" fmla="*/ 16258 w 16258"/>
                    <a:gd name="connsiteY2" fmla="*/ 1014 h 594926"/>
                    <a:gd name="connsiteX0" fmla="*/ 0 w 16258"/>
                    <a:gd name="connsiteY0" fmla="*/ 30460 h 593913"/>
                    <a:gd name="connsiteX1" fmla="*/ 3317 w 16258"/>
                    <a:gd name="connsiteY1" fmla="*/ 593913 h 593913"/>
                    <a:gd name="connsiteX2" fmla="*/ 16258 w 16258"/>
                    <a:gd name="connsiteY2" fmla="*/ 1 h 593913"/>
                    <a:gd name="connsiteX0" fmla="*/ 0 w 16649"/>
                    <a:gd name="connsiteY0" fmla="*/ 169 h 563622"/>
                    <a:gd name="connsiteX1" fmla="*/ 3317 w 16649"/>
                    <a:gd name="connsiteY1" fmla="*/ 563622 h 563622"/>
                    <a:gd name="connsiteX2" fmla="*/ 16649 w 16649"/>
                    <a:gd name="connsiteY2" fmla="*/ 13600 h 5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49" h="563622">
                      <a:moveTo>
                        <a:pt x="0" y="169"/>
                      </a:moveTo>
                      <a:cubicBezTo>
                        <a:pt x="4032" y="-11268"/>
                        <a:pt x="2124" y="562196"/>
                        <a:pt x="3317" y="563622"/>
                      </a:cubicBezTo>
                      <a:cubicBezTo>
                        <a:pt x="5545" y="378656"/>
                        <a:pt x="7302" y="13255"/>
                        <a:pt x="16649" y="13600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6026810" y="4539727"/>
                  <a:ext cx="772314" cy="550433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80222 h 205841"/>
                    <a:gd name="connsiteX1" fmla="*/ 192087 w 685007"/>
                    <a:gd name="connsiteY1" fmla="*/ 848 h 205841"/>
                    <a:gd name="connsiteX2" fmla="*/ 296863 w 685007"/>
                    <a:gd name="connsiteY2" fmla="*/ 143724 h 205841"/>
                    <a:gd name="connsiteX3" fmla="*/ 490538 w 685007"/>
                    <a:gd name="connsiteY3" fmla="*/ 86573 h 205841"/>
                    <a:gd name="connsiteX4" fmla="*/ 685007 w 685007"/>
                    <a:gd name="connsiteY4" fmla="*/ 86572 h 205841"/>
                    <a:gd name="connsiteX0" fmla="*/ 0 w 685007"/>
                    <a:gd name="connsiteY0" fmla="*/ 0 h 125619"/>
                    <a:gd name="connsiteX1" fmla="*/ 296863 w 685007"/>
                    <a:gd name="connsiteY1" fmla="*/ 63502 h 125619"/>
                    <a:gd name="connsiteX2" fmla="*/ 490538 w 685007"/>
                    <a:gd name="connsiteY2" fmla="*/ 6351 h 125619"/>
                    <a:gd name="connsiteX3" fmla="*/ 685007 w 685007"/>
                    <a:gd name="connsiteY3" fmla="*/ 6350 h 125619"/>
                    <a:gd name="connsiteX0" fmla="*/ 0 w 685007"/>
                    <a:gd name="connsiteY0" fmla="*/ 0 h 78660"/>
                    <a:gd name="connsiteX1" fmla="*/ 211126 w 685007"/>
                    <a:gd name="connsiteY1" fmla="*/ 5581 h 78660"/>
                    <a:gd name="connsiteX2" fmla="*/ 490538 w 685007"/>
                    <a:gd name="connsiteY2" fmla="*/ 6351 h 78660"/>
                    <a:gd name="connsiteX3" fmla="*/ 685007 w 685007"/>
                    <a:gd name="connsiteY3" fmla="*/ 6350 h 78660"/>
                    <a:gd name="connsiteX0" fmla="*/ 0 w 685007"/>
                    <a:gd name="connsiteY0" fmla="*/ 0 h 394007"/>
                    <a:gd name="connsiteX1" fmla="*/ 211126 w 685007"/>
                    <a:gd name="connsiteY1" fmla="*/ 5581 h 394007"/>
                    <a:gd name="connsiteX2" fmla="*/ 490538 w 685007"/>
                    <a:gd name="connsiteY2" fmla="*/ 6351 h 394007"/>
                    <a:gd name="connsiteX3" fmla="*/ 685007 w 685007"/>
                    <a:gd name="connsiteY3" fmla="*/ 6350 h 394007"/>
                    <a:gd name="connsiteX0" fmla="*/ 0 w 685007"/>
                    <a:gd name="connsiteY0" fmla="*/ 0 h 7423"/>
                    <a:gd name="connsiteX1" fmla="*/ 211126 w 685007"/>
                    <a:gd name="connsiteY1" fmla="*/ 5581 h 7423"/>
                    <a:gd name="connsiteX2" fmla="*/ 685007 w 685007"/>
                    <a:gd name="connsiteY2" fmla="*/ 6350 h 7423"/>
                    <a:gd name="connsiteX0" fmla="*/ 0 w 10000"/>
                    <a:gd name="connsiteY0" fmla="*/ 0 h 563453"/>
                    <a:gd name="connsiteX1" fmla="*/ 3317 w 10000"/>
                    <a:gd name="connsiteY1" fmla="*/ 563453 h 563453"/>
                    <a:gd name="connsiteX2" fmla="*/ 10000 w 10000"/>
                    <a:gd name="connsiteY2" fmla="*/ 8554 h 563453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6258"/>
                    <a:gd name="connsiteY0" fmla="*/ 31473 h 594926"/>
                    <a:gd name="connsiteX1" fmla="*/ 3317 w 16258"/>
                    <a:gd name="connsiteY1" fmla="*/ 594926 h 594926"/>
                    <a:gd name="connsiteX2" fmla="*/ 16258 w 16258"/>
                    <a:gd name="connsiteY2" fmla="*/ 1014 h 594926"/>
                    <a:gd name="connsiteX0" fmla="*/ 0 w 16258"/>
                    <a:gd name="connsiteY0" fmla="*/ 30460 h 593913"/>
                    <a:gd name="connsiteX1" fmla="*/ 3317 w 16258"/>
                    <a:gd name="connsiteY1" fmla="*/ 593913 h 593913"/>
                    <a:gd name="connsiteX2" fmla="*/ 16258 w 16258"/>
                    <a:gd name="connsiteY2" fmla="*/ 1 h 593913"/>
                    <a:gd name="connsiteX0" fmla="*/ 0 w 16649"/>
                    <a:gd name="connsiteY0" fmla="*/ 169 h 563622"/>
                    <a:gd name="connsiteX1" fmla="*/ 3317 w 16649"/>
                    <a:gd name="connsiteY1" fmla="*/ 563622 h 563622"/>
                    <a:gd name="connsiteX2" fmla="*/ 16649 w 16649"/>
                    <a:gd name="connsiteY2" fmla="*/ 13600 h 5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49" h="563622">
                      <a:moveTo>
                        <a:pt x="0" y="169"/>
                      </a:moveTo>
                      <a:cubicBezTo>
                        <a:pt x="4032" y="-11268"/>
                        <a:pt x="2124" y="562196"/>
                        <a:pt x="3317" y="563622"/>
                      </a:cubicBezTo>
                      <a:cubicBezTo>
                        <a:pt x="5545" y="378656"/>
                        <a:pt x="7302" y="13255"/>
                        <a:pt x="16649" y="13600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6778214" y="3489960"/>
                  <a:ext cx="1007940" cy="1066496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713444"/>
                    <a:gd name="connsiteY0" fmla="*/ 593974 h 699682"/>
                    <a:gd name="connsiteX1" fmla="*/ 201565 w 713444"/>
                    <a:gd name="connsiteY1" fmla="*/ 494689 h 699682"/>
                    <a:gd name="connsiteX2" fmla="*/ 263478 w 713444"/>
                    <a:gd name="connsiteY2" fmla="*/ 976 h 699682"/>
                    <a:gd name="connsiteX3" fmla="*/ 306341 w 713444"/>
                    <a:gd name="connsiteY3" fmla="*/ 637565 h 699682"/>
                    <a:gd name="connsiteX4" fmla="*/ 500016 w 713444"/>
                    <a:gd name="connsiteY4" fmla="*/ 580414 h 699682"/>
                    <a:gd name="connsiteX5" fmla="*/ 713444 w 713444"/>
                    <a:gd name="connsiteY5" fmla="*/ 587654 h 699682"/>
                    <a:gd name="connsiteX0" fmla="*/ 0 w 1528672"/>
                    <a:gd name="connsiteY0" fmla="*/ 807645 h 807645"/>
                    <a:gd name="connsiteX1" fmla="*/ 1016793 w 1528672"/>
                    <a:gd name="connsiteY1" fmla="*/ 494775 h 807645"/>
                    <a:gd name="connsiteX2" fmla="*/ 1078706 w 1528672"/>
                    <a:gd name="connsiteY2" fmla="*/ 1062 h 807645"/>
                    <a:gd name="connsiteX3" fmla="*/ 1121569 w 1528672"/>
                    <a:gd name="connsiteY3" fmla="*/ 637651 h 807645"/>
                    <a:gd name="connsiteX4" fmla="*/ 1315244 w 1528672"/>
                    <a:gd name="connsiteY4" fmla="*/ 580500 h 807645"/>
                    <a:gd name="connsiteX5" fmla="*/ 1528672 w 1528672"/>
                    <a:gd name="connsiteY5" fmla="*/ 587740 h 807645"/>
                    <a:gd name="connsiteX0" fmla="*/ 0 w 1528672"/>
                    <a:gd name="connsiteY0" fmla="*/ 807645 h 809074"/>
                    <a:gd name="connsiteX1" fmla="*/ 1016793 w 1528672"/>
                    <a:gd name="connsiteY1" fmla="*/ 494775 h 809074"/>
                    <a:gd name="connsiteX2" fmla="*/ 1078706 w 1528672"/>
                    <a:gd name="connsiteY2" fmla="*/ 1062 h 809074"/>
                    <a:gd name="connsiteX3" fmla="*/ 1121569 w 1528672"/>
                    <a:gd name="connsiteY3" fmla="*/ 637651 h 809074"/>
                    <a:gd name="connsiteX4" fmla="*/ 1315244 w 1528672"/>
                    <a:gd name="connsiteY4" fmla="*/ 580500 h 809074"/>
                    <a:gd name="connsiteX5" fmla="*/ 1528672 w 1528672"/>
                    <a:gd name="connsiteY5" fmla="*/ 587740 h 809074"/>
                    <a:gd name="connsiteX0" fmla="*/ 0 w 1528672"/>
                    <a:gd name="connsiteY0" fmla="*/ 807544 h 807544"/>
                    <a:gd name="connsiteX1" fmla="*/ 933736 w 1528672"/>
                    <a:gd name="connsiteY1" fmla="*/ 551169 h 807544"/>
                    <a:gd name="connsiteX2" fmla="*/ 1016793 w 1528672"/>
                    <a:gd name="connsiteY2" fmla="*/ 494674 h 807544"/>
                    <a:gd name="connsiteX3" fmla="*/ 1078706 w 1528672"/>
                    <a:gd name="connsiteY3" fmla="*/ 961 h 807544"/>
                    <a:gd name="connsiteX4" fmla="*/ 1121569 w 1528672"/>
                    <a:gd name="connsiteY4" fmla="*/ 637550 h 807544"/>
                    <a:gd name="connsiteX5" fmla="*/ 1315244 w 1528672"/>
                    <a:gd name="connsiteY5" fmla="*/ 580399 h 807544"/>
                    <a:gd name="connsiteX6" fmla="*/ 1528672 w 1528672"/>
                    <a:gd name="connsiteY6" fmla="*/ 587639 h 807544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7 h 807557"/>
                    <a:gd name="connsiteX1" fmla="*/ 815244 w 1528672"/>
                    <a:gd name="connsiteY1" fmla="*/ 587383 h 807557"/>
                    <a:gd name="connsiteX2" fmla="*/ 1016793 w 1528672"/>
                    <a:gd name="connsiteY2" fmla="*/ 494687 h 807557"/>
                    <a:gd name="connsiteX3" fmla="*/ 1078706 w 1528672"/>
                    <a:gd name="connsiteY3" fmla="*/ 974 h 807557"/>
                    <a:gd name="connsiteX4" fmla="*/ 1121569 w 1528672"/>
                    <a:gd name="connsiteY4" fmla="*/ 637563 h 807557"/>
                    <a:gd name="connsiteX5" fmla="*/ 1315244 w 1528672"/>
                    <a:gd name="connsiteY5" fmla="*/ 580412 h 807557"/>
                    <a:gd name="connsiteX6" fmla="*/ 1528672 w 1528672"/>
                    <a:gd name="connsiteY6" fmla="*/ 587652 h 807557"/>
                    <a:gd name="connsiteX0" fmla="*/ 0 w 1528672"/>
                    <a:gd name="connsiteY0" fmla="*/ 807557 h 810696"/>
                    <a:gd name="connsiteX1" fmla="*/ 815244 w 1528672"/>
                    <a:gd name="connsiteY1" fmla="*/ 587383 h 810696"/>
                    <a:gd name="connsiteX2" fmla="*/ 1016793 w 1528672"/>
                    <a:gd name="connsiteY2" fmla="*/ 494687 h 810696"/>
                    <a:gd name="connsiteX3" fmla="*/ 1078706 w 1528672"/>
                    <a:gd name="connsiteY3" fmla="*/ 974 h 810696"/>
                    <a:gd name="connsiteX4" fmla="*/ 1121569 w 1528672"/>
                    <a:gd name="connsiteY4" fmla="*/ 637563 h 810696"/>
                    <a:gd name="connsiteX5" fmla="*/ 1315244 w 1528672"/>
                    <a:gd name="connsiteY5" fmla="*/ 580412 h 810696"/>
                    <a:gd name="connsiteX6" fmla="*/ 1528672 w 1528672"/>
                    <a:gd name="connsiteY6" fmla="*/ 587652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1810580 w 2623541"/>
                    <a:gd name="connsiteY6" fmla="*/ 663405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2009646 w 2633021"/>
                    <a:gd name="connsiteY7" fmla="*/ 717706 h 810696"/>
                    <a:gd name="connsiteX8" fmla="*/ 2633021 w 2633021"/>
                    <a:gd name="connsiteY8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299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02965 w 2633021"/>
                    <a:gd name="connsiteY7" fmla="*/ 572901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93484 w 2633021"/>
                    <a:gd name="connsiteY7" fmla="*/ 64168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30 h 810669"/>
                    <a:gd name="connsiteX1" fmla="*/ 815244 w 2633021"/>
                    <a:gd name="connsiteY1" fmla="*/ 587356 h 810669"/>
                    <a:gd name="connsiteX2" fmla="*/ 997834 w 2633021"/>
                    <a:gd name="connsiteY2" fmla="*/ 496470 h 810669"/>
                    <a:gd name="connsiteX3" fmla="*/ 1078706 w 2633021"/>
                    <a:gd name="connsiteY3" fmla="*/ 947 h 810669"/>
                    <a:gd name="connsiteX4" fmla="*/ 1121569 w 2633021"/>
                    <a:gd name="connsiteY4" fmla="*/ 637536 h 810669"/>
                    <a:gd name="connsiteX5" fmla="*/ 1253629 w 2633021"/>
                    <a:gd name="connsiteY5" fmla="*/ 542374 h 810669"/>
                    <a:gd name="connsiteX6" fmla="*/ 1303429 w 2633021"/>
                    <a:gd name="connsiteY6" fmla="*/ 8142 h 810669"/>
                    <a:gd name="connsiteX7" fmla="*/ 1388745 w 2633021"/>
                    <a:gd name="connsiteY7" fmla="*/ 630796 h 810669"/>
                    <a:gd name="connsiteX8" fmla="*/ 1540415 w 2633021"/>
                    <a:gd name="connsiteY8" fmla="*/ 603646 h 810669"/>
                    <a:gd name="connsiteX9" fmla="*/ 2009646 w 2633021"/>
                    <a:gd name="connsiteY9" fmla="*/ 717679 h 810669"/>
                    <a:gd name="connsiteX10" fmla="*/ 2633021 w 2633021"/>
                    <a:gd name="connsiteY10" fmla="*/ 801211 h 81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3021" h="810669">
                      <a:moveTo>
                        <a:pt x="0" y="807530"/>
                      </a:moveTo>
                      <a:cubicBezTo>
                        <a:pt x="153257" y="805937"/>
                        <a:pt x="472399" y="858646"/>
                        <a:pt x="815244" y="587356"/>
                      </a:cubicBezTo>
                      <a:cubicBezTo>
                        <a:pt x="984710" y="535211"/>
                        <a:pt x="953924" y="594205"/>
                        <a:pt x="997834" y="496470"/>
                      </a:cubicBezTo>
                      <a:cubicBezTo>
                        <a:pt x="1041744" y="398735"/>
                        <a:pt x="1058084" y="-22564"/>
                        <a:pt x="1078706" y="947"/>
                      </a:cubicBezTo>
                      <a:cubicBezTo>
                        <a:pt x="1099329" y="24458"/>
                        <a:pt x="1092415" y="547298"/>
                        <a:pt x="1121569" y="637536"/>
                      </a:cubicBezTo>
                      <a:cubicBezTo>
                        <a:pt x="1150723" y="727774"/>
                        <a:pt x="1209889" y="554659"/>
                        <a:pt x="1253629" y="542374"/>
                      </a:cubicBezTo>
                      <a:cubicBezTo>
                        <a:pt x="1297369" y="530089"/>
                        <a:pt x="1250102" y="48008"/>
                        <a:pt x="1303429" y="8142"/>
                      </a:cubicBezTo>
                      <a:cubicBezTo>
                        <a:pt x="1356756" y="-31724"/>
                        <a:pt x="1361097" y="514953"/>
                        <a:pt x="1388745" y="630796"/>
                      </a:cubicBezTo>
                      <a:cubicBezTo>
                        <a:pt x="1416393" y="746639"/>
                        <a:pt x="1441671" y="595199"/>
                        <a:pt x="1540415" y="603646"/>
                      </a:cubicBezTo>
                      <a:cubicBezTo>
                        <a:pt x="1639159" y="612093"/>
                        <a:pt x="1848873" y="685054"/>
                        <a:pt x="2009646" y="717679"/>
                      </a:cubicBezTo>
                      <a:cubicBezTo>
                        <a:pt x="2312222" y="794304"/>
                        <a:pt x="2587584" y="795134"/>
                        <a:pt x="2633021" y="801211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3260694" y="1353827"/>
                <a:ext cx="5121306" cy="1178670"/>
                <a:chOff x="3260694" y="1353827"/>
                <a:chExt cx="5121306" cy="1178670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6001918" y="1353827"/>
                  <a:ext cx="574559" cy="1042345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80294 h 700483"/>
                    <a:gd name="connsiteX1" fmla="*/ 210843 w 698404"/>
                    <a:gd name="connsiteY1" fmla="*/ 452049 h 700483"/>
                    <a:gd name="connsiteX2" fmla="*/ 267397 w 698404"/>
                    <a:gd name="connsiteY2" fmla="*/ 1777 h 700483"/>
                    <a:gd name="connsiteX3" fmla="*/ 310260 w 698404"/>
                    <a:gd name="connsiteY3" fmla="*/ 638366 h 700483"/>
                    <a:gd name="connsiteX4" fmla="*/ 503935 w 698404"/>
                    <a:gd name="connsiteY4" fmla="*/ 581215 h 700483"/>
                    <a:gd name="connsiteX5" fmla="*/ 698404 w 698404"/>
                    <a:gd name="connsiteY5" fmla="*/ 581214 h 700483"/>
                    <a:gd name="connsiteX0" fmla="*/ 0 w 698404"/>
                    <a:gd name="connsiteY0" fmla="*/ 585629 h 643703"/>
                    <a:gd name="connsiteX1" fmla="*/ 210843 w 698404"/>
                    <a:gd name="connsiteY1" fmla="*/ 457384 h 643703"/>
                    <a:gd name="connsiteX2" fmla="*/ 267397 w 698404"/>
                    <a:gd name="connsiteY2" fmla="*/ 7112 h 643703"/>
                    <a:gd name="connsiteX3" fmla="*/ 310260 w 698404"/>
                    <a:gd name="connsiteY3" fmla="*/ 643701 h 643703"/>
                    <a:gd name="connsiteX4" fmla="*/ 433154 w 698404"/>
                    <a:gd name="connsiteY4" fmla="*/ 111 h 643703"/>
                    <a:gd name="connsiteX5" fmla="*/ 503935 w 698404"/>
                    <a:gd name="connsiteY5" fmla="*/ 586550 h 643703"/>
                    <a:gd name="connsiteX6" fmla="*/ 698404 w 698404"/>
                    <a:gd name="connsiteY6" fmla="*/ 586549 h 643703"/>
                    <a:gd name="connsiteX0" fmla="*/ 0 w 698404"/>
                    <a:gd name="connsiteY0" fmla="*/ 585629 h 694383"/>
                    <a:gd name="connsiteX1" fmla="*/ 210843 w 698404"/>
                    <a:gd name="connsiteY1" fmla="*/ 457384 h 694383"/>
                    <a:gd name="connsiteX2" fmla="*/ 267397 w 698404"/>
                    <a:gd name="connsiteY2" fmla="*/ 7112 h 694383"/>
                    <a:gd name="connsiteX3" fmla="*/ 310260 w 698404"/>
                    <a:gd name="connsiteY3" fmla="*/ 694382 h 694383"/>
                    <a:gd name="connsiteX4" fmla="*/ 433154 w 698404"/>
                    <a:gd name="connsiteY4" fmla="*/ 111 h 694383"/>
                    <a:gd name="connsiteX5" fmla="*/ 503935 w 698404"/>
                    <a:gd name="connsiteY5" fmla="*/ 586550 h 694383"/>
                    <a:gd name="connsiteX6" fmla="*/ 698404 w 698404"/>
                    <a:gd name="connsiteY6" fmla="*/ 586549 h 694383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3935 w 698404"/>
                    <a:gd name="connsiteY6" fmla="*/ 586441 h 715330"/>
                    <a:gd name="connsiteX7" fmla="*/ 698404 w 698404"/>
                    <a:gd name="connsiteY7" fmla="*/ 586440 h 715330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6614 w 698404"/>
                    <a:gd name="connsiteY6" fmla="*/ 539380 h 715330"/>
                    <a:gd name="connsiteX7" fmla="*/ 698404 w 698404"/>
                    <a:gd name="connsiteY7" fmla="*/ 586440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695113"/>
                    <a:gd name="connsiteX1" fmla="*/ 210843 w 832369"/>
                    <a:gd name="connsiteY1" fmla="*/ 457274 h 695113"/>
                    <a:gd name="connsiteX2" fmla="*/ 267397 w 832369"/>
                    <a:gd name="connsiteY2" fmla="*/ 7002 h 695113"/>
                    <a:gd name="connsiteX3" fmla="*/ 329014 w 832369"/>
                    <a:gd name="connsiteY3" fmla="*/ 616440 h 695113"/>
                    <a:gd name="connsiteX4" fmla="*/ 398324 w 832369"/>
                    <a:gd name="connsiteY4" fmla="*/ 490523 h 695113"/>
                    <a:gd name="connsiteX5" fmla="*/ 433154 w 832369"/>
                    <a:gd name="connsiteY5" fmla="*/ 1 h 695113"/>
                    <a:gd name="connsiteX6" fmla="*/ 514652 w 832369"/>
                    <a:gd name="connsiteY6" fmla="*/ 695043 h 695113"/>
                    <a:gd name="connsiteX7" fmla="*/ 832369 w 832369"/>
                    <a:gd name="connsiteY7" fmla="*/ 667890 h 695113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75834"/>
                    <a:gd name="connsiteX1" fmla="*/ 210843 w 832369"/>
                    <a:gd name="connsiteY1" fmla="*/ 457274 h 675834"/>
                    <a:gd name="connsiteX2" fmla="*/ 267397 w 832369"/>
                    <a:gd name="connsiteY2" fmla="*/ 7002 h 675834"/>
                    <a:gd name="connsiteX3" fmla="*/ 329014 w 832369"/>
                    <a:gd name="connsiteY3" fmla="*/ 616440 h 675834"/>
                    <a:gd name="connsiteX4" fmla="*/ 398324 w 832369"/>
                    <a:gd name="connsiteY4" fmla="*/ 490523 h 675834"/>
                    <a:gd name="connsiteX5" fmla="*/ 433154 w 832369"/>
                    <a:gd name="connsiteY5" fmla="*/ 1 h 675834"/>
                    <a:gd name="connsiteX6" fmla="*/ 477143 w 832369"/>
                    <a:gd name="connsiteY6" fmla="*/ 647982 h 675834"/>
                    <a:gd name="connsiteX7" fmla="*/ 545684 w 832369"/>
                    <a:gd name="connsiteY7" fmla="*/ 561114 h 675834"/>
                    <a:gd name="connsiteX8" fmla="*/ 832369 w 832369"/>
                    <a:gd name="connsiteY8" fmla="*/ 667890 h 675834"/>
                    <a:gd name="connsiteX0" fmla="*/ 0 w 832369"/>
                    <a:gd name="connsiteY0" fmla="*/ 585519 h 676865"/>
                    <a:gd name="connsiteX1" fmla="*/ 210843 w 832369"/>
                    <a:gd name="connsiteY1" fmla="*/ 457274 h 676865"/>
                    <a:gd name="connsiteX2" fmla="*/ 267397 w 832369"/>
                    <a:gd name="connsiteY2" fmla="*/ 7002 h 676865"/>
                    <a:gd name="connsiteX3" fmla="*/ 329014 w 832369"/>
                    <a:gd name="connsiteY3" fmla="*/ 616440 h 676865"/>
                    <a:gd name="connsiteX4" fmla="*/ 398324 w 832369"/>
                    <a:gd name="connsiteY4" fmla="*/ 490523 h 676865"/>
                    <a:gd name="connsiteX5" fmla="*/ 433154 w 832369"/>
                    <a:gd name="connsiteY5" fmla="*/ 1 h 676865"/>
                    <a:gd name="connsiteX6" fmla="*/ 477143 w 832369"/>
                    <a:gd name="connsiteY6" fmla="*/ 647982 h 676865"/>
                    <a:gd name="connsiteX7" fmla="*/ 577836 w 832369"/>
                    <a:gd name="connsiteY7" fmla="*/ 570164 h 676865"/>
                    <a:gd name="connsiteX8" fmla="*/ 832369 w 832369"/>
                    <a:gd name="connsiteY8" fmla="*/ 667890 h 676865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2478 w 832369"/>
                    <a:gd name="connsiteY7" fmla="*/ 57740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04983 h 704983"/>
                    <a:gd name="connsiteX1" fmla="*/ 224239 w 845765"/>
                    <a:gd name="connsiteY1" fmla="*/ 457274 h 704983"/>
                    <a:gd name="connsiteX2" fmla="*/ 280793 w 845765"/>
                    <a:gd name="connsiteY2" fmla="*/ 7002 h 704983"/>
                    <a:gd name="connsiteX3" fmla="*/ 342410 w 845765"/>
                    <a:gd name="connsiteY3" fmla="*/ 616440 h 704983"/>
                    <a:gd name="connsiteX4" fmla="*/ 403683 w 845765"/>
                    <a:gd name="connsiteY4" fmla="*/ 488713 h 704983"/>
                    <a:gd name="connsiteX5" fmla="*/ 435832 w 845765"/>
                    <a:gd name="connsiteY5" fmla="*/ 1 h 704983"/>
                    <a:gd name="connsiteX6" fmla="*/ 487859 w 845765"/>
                    <a:gd name="connsiteY6" fmla="*/ 608161 h 704983"/>
                    <a:gd name="connsiteX7" fmla="*/ 585874 w 845765"/>
                    <a:gd name="connsiteY7" fmla="*/ 577404 h 704983"/>
                    <a:gd name="connsiteX8" fmla="*/ 693046 w 845765"/>
                    <a:gd name="connsiteY8" fmla="*/ 633516 h 704983"/>
                    <a:gd name="connsiteX9" fmla="*/ 845765 w 845765"/>
                    <a:gd name="connsiteY9" fmla="*/ 667890 h 704983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85874 w 845765"/>
                    <a:gd name="connsiteY7" fmla="*/ 57817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34967 w 845765"/>
                    <a:gd name="connsiteY7" fmla="*/ 59265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39 h 705739"/>
                    <a:gd name="connsiteX1" fmla="*/ 224239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197447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216202 w 845765"/>
                    <a:gd name="connsiteY1" fmla="*/ 46165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11109"/>
                    <a:gd name="connsiteX1" fmla="*/ 216202 w 845765"/>
                    <a:gd name="connsiteY1" fmla="*/ 461650 h 711109"/>
                    <a:gd name="connsiteX2" fmla="*/ 280793 w 845765"/>
                    <a:gd name="connsiteY2" fmla="*/ 7758 h 711109"/>
                    <a:gd name="connsiteX3" fmla="*/ 302222 w 845765"/>
                    <a:gd name="connsiteY3" fmla="*/ 642537 h 711109"/>
                    <a:gd name="connsiteX4" fmla="*/ 403683 w 845765"/>
                    <a:gd name="connsiteY4" fmla="*/ 489469 h 711109"/>
                    <a:gd name="connsiteX5" fmla="*/ 435832 w 845765"/>
                    <a:gd name="connsiteY5" fmla="*/ 757 h 711109"/>
                    <a:gd name="connsiteX6" fmla="*/ 458386 w 845765"/>
                    <a:gd name="connsiteY6" fmla="*/ 612537 h 711109"/>
                    <a:gd name="connsiteX7" fmla="*/ 534967 w 845765"/>
                    <a:gd name="connsiteY7" fmla="*/ 592640 h 711109"/>
                    <a:gd name="connsiteX8" fmla="*/ 612666 w 845765"/>
                    <a:gd name="connsiteY8" fmla="*/ 708484 h 711109"/>
                    <a:gd name="connsiteX9" fmla="*/ 845765 w 845765"/>
                    <a:gd name="connsiteY9" fmla="*/ 668646 h 711109"/>
                    <a:gd name="connsiteX0" fmla="*/ 0 w 869878"/>
                    <a:gd name="connsiteY0" fmla="*/ 705739 h 797159"/>
                    <a:gd name="connsiteX1" fmla="*/ 216202 w 869878"/>
                    <a:gd name="connsiteY1" fmla="*/ 461650 h 797159"/>
                    <a:gd name="connsiteX2" fmla="*/ 280793 w 869878"/>
                    <a:gd name="connsiteY2" fmla="*/ 7758 h 797159"/>
                    <a:gd name="connsiteX3" fmla="*/ 302222 w 869878"/>
                    <a:gd name="connsiteY3" fmla="*/ 642537 h 797159"/>
                    <a:gd name="connsiteX4" fmla="*/ 403683 w 869878"/>
                    <a:gd name="connsiteY4" fmla="*/ 489469 h 797159"/>
                    <a:gd name="connsiteX5" fmla="*/ 435832 w 869878"/>
                    <a:gd name="connsiteY5" fmla="*/ 757 h 797159"/>
                    <a:gd name="connsiteX6" fmla="*/ 458386 w 869878"/>
                    <a:gd name="connsiteY6" fmla="*/ 612537 h 797159"/>
                    <a:gd name="connsiteX7" fmla="*/ 534967 w 869878"/>
                    <a:gd name="connsiteY7" fmla="*/ 592640 h 797159"/>
                    <a:gd name="connsiteX8" fmla="*/ 612666 w 869878"/>
                    <a:gd name="connsiteY8" fmla="*/ 708484 h 797159"/>
                    <a:gd name="connsiteX9" fmla="*/ 869878 w 869878"/>
                    <a:gd name="connsiteY9" fmla="*/ 797159 h 797159"/>
                    <a:gd name="connsiteX0" fmla="*/ 0 w 848444"/>
                    <a:gd name="connsiteY0" fmla="*/ 705739 h 791729"/>
                    <a:gd name="connsiteX1" fmla="*/ 216202 w 848444"/>
                    <a:gd name="connsiteY1" fmla="*/ 461650 h 791729"/>
                    <a:gd name="connsiteX2" fmla="*/ 280793 w 848444"/>
                    <a:gd name="connsiteY2" fmla="*/ 7758 h 791729"/>
                    <a:gd name="connsiteX3" fmla="*/ 302222 w 848444"/>
                    <a:gd name="connsiteY3" fmla="*/ 642537 h 791729"/>
                    <a:gd name="connsiteX4" fmla="*/ 403683 w 848444"/>
                    <a:gd name="connsiteY4" fmla="*/ 489469 h 791729"/>
                    <a:gd name="connsiteX5" fmla="*/ 435832 w 848444"/>
                    <a:gd name="connsiteY5" fmla="*/ 757 h 791729"/>
                    <a:gd name="connsiteX6" fmla="*/ 458386 w 848444"/>
                    <a:gd name="connsiteY6" fmla="*/ 612537 h 791729"/>
                    <a:gd name="connsiteX7" fmla="*/ 534967 w 848444"/>
                    <a:gd name="connsiteY7" fmla="*/ 592640 h 791729"/>
                    <a:gd name="connsiteX8" fmla="*/ 612666 w 848444"/>
                    <a:gd name="connsiteY8" fmla="*/ 708484 h 791729"/>
                    <a:gd name="connsiteX9" fmla="*/ 848444 w 848444"/>
                    <a:gd name="connsiteY9" fmla="*/ 791729 h 791729"/>
                    <a:gd name="connsiteX0" fmla="*/ 0 w 848444"/>
                    <a:gd name="connsiteY0" fmla="*/ 705739 h 791863"/>
                    <a:gd name="connsiteX1" fmla="*/ 216202 w 848444"/>
                    <a:gd name="connsiteY1" fmla="*/ 461650 h 791863"/>
                    <a:gd name="connsiteX2" fmla="*/ 280793 w 848444"/>
                    <a:gd name="connsiteY2" fmla="*/ 7758 h 791863"/>
                    <a:gd name="connsiteX3" fmla="*/ 302222 w 848444"/>
                    <a:gd name="connsiteY3" fmla="*/ 642537 h 791863"/>
                    <a:gd name="connsiteX4" fmla="*/ 403683 w 848444"/>
                    <a:gd name="connsiteY4" fmla="*/ 489469 h 791863"/>
                    <a:gd name="connsiteX5" fmla="*/ 435832 w 848444"/>
                    <a:gd name="connsiteY5" fmla="*/ 757 h 791863"/>
                    <a:gd name="connsiteX6" fmla="*/ 458386 w 848444"/>
                    <a:gd name="connsiteY6" fmla="*/ 612537 h 791863"/>
                    <a:gd name="connsiteX7" fmla="*/ 534967 w 848444"/>
                    <a:gd name="connsiteY7" fmla="*/ 592640 h 791863"/>
                    <a:gd name="connsiteX8" fmla="*/ 612666 w 848444"/>
                    <a:gd name="connsiteY8" fmla="*/ 708484 h 791863"/>
                    <a:gd name="connsiteX9" fmla="*/ 848444 w 848444"/>
                    <a:gd name="connsiteY9" fmla="*/ 791729 h 791863"/>
                    <a:gd name="connsiteX0" fmla="*/ 0 w 848444"/>
                    <a:gd name="connsiteY0" fmla="*/ 706219 h 792343"/>
                    <a:gd name="connsiteX1" fmla="*/ 216202 w 848444"/>
                    <a:gd name="connsiteY1" fmla="*/ 462130 h 792343"/>
                    <a:gd name="connsiteX2" fmla="*/ 280793 w 848444"/>
                    <a:gd name="connsiteY2" fmla="*/ 8238 h 792343"/>
                    <a:gd name="connsiteX3" fmla="*/ 302222 w 848444"/>
                    <a:gd name="connsiteY3" fmla="*/ 643017 h 792343"/>
                    <a:gd name="connsiteX4" fmla="*/ 403683 w 848444"/>
                    <a:gd name="connsiteY4" fmla="*/ 489949 h 792343"/>
                    <a:gd name="connsiteX5" fmla="*/ 435832 w 848444"/>
                    <a:gd name="connsiteY5" fmla="*/ 1237 h 792343"/>
                    <a:gd name="connsiteX6" fmla="*/ 453028 w 848444"/>
                    <a:gd name="connsiteY6" fmla="*/ 649218 h 792343"/>
                    <a:gd name="connsiteX7" fmla="*/ 534967 w 848444"/>
                    <a:gd name="connsiteY7" fmla="*/ 593120 h 792343"/>
                    <a:gd name="connsiteX8" fmla="*/ 612666 w 848444"/>
                    <a:gd name="connsiteY8" fmla="*/ 708964 h 792343"/>
                    <a:gd name="connsiteX9" fmla="*/ 848444 w 848444"/>
                    <a:gd name="connsiteY9" fmla="*/ 792209 h 792343"/>
                    <a:gd name="connsiteX0" fmla="*/ 0 w 848444"/>
                    <a:gd name="connsiteY0" fmla="*/ 706188 h 792312"/>
                    <a:gd name="connsiteX1" fmla="*/ 216202 w 848444"/>
                    <a:gd name="connsiteY1" fmla="*/ 462099 h 792312"/>
                    <a:gd name="connsiteX2" fmla="*/ 280793 w 848444"/>
                    <a:gd name="connsiteY2" fmla="*/ 8207 h 792312"/>
                    <a:gd name="connsiteX3" fmla="*/ 302222 w 848444"/>
                    <a:gd name="connsiteY3" fmla="*/ 642986 h 792312"/>
                    <a:gd name="connsiteX4" fmla="*/ 382249 w 848444"/>
                    <a:gd name="connsiteY4" fmla="*/ 491728 h 792312"/>
                    <a:gd name="connsiteX5" fmla="*/ 435832 w 848444"/>
                    <a:gd name="connsiteY5" fmla="*/ 1206 h 792312"/>
                    <a:gd name="connsiteX6" fmla="*/ 453028 w 848444"/>
                    <a:gd name="connsiteY6" fmla="*/ 649187 h 792312"/>
                    <a:gd name="connsiteX7" fmla="*/ 534967 w 848444"/>
                    <a:gd name="connsiteY7" fmla="*/ 593089 h 792312"/>
                    <a:gd name="connsiteX8" fmla="*/ 612666 w 848444"/>
                    <a:gd name="connsiteY8" fmla="*/ 708933 h 792312"/>
                    <a:gd name="connsiteX9" fmla="*/ 848444 w 848444"/>
                    <a:gd name="connsiteY9" fmla="*/ 792178 h 79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8444" h="792312">
                      <a:moveTo>
                        <a:pt x="0" y="706188"/>
                      </a:moveTo>
                      <a:cubicBezTo>
                        <a:pt x="94624" y="682963"/>
                        <a:pt x="169403" y="578429"/>
                        <a:pt x="216202" y="462099"/>
                      </a:cubicBezTo>
                      <a:cubicBezTo>
                        <a:pt x="263001" y="345769"/>
                        <a:pt x="266456" y="-21941"/>
                        <a:pt x="280793" y="8207"/>
                      </a:cubicBezTo>
                      <a:cubicBezTo>
                        <a:pt x="295130" y="38355"/>
                        <a:pt x="285313" y="562399"/>
                        <a:pt x="302222" y="642986"/>
                      </a:cubicBezTo>
                      <a:cubicBezTo>
                        <a:pt x="319131" y="723573"/>
                        <a:pt x="359981" y="598691"/>
                        <a:pt x="382249" y="491728"/>
                      </a:cubicBezTo>
                      <a:cubicBezTo>
                        <a:pt x="404517" y="384765"/>
                        <a:pt x="424035" y="-25037"/>
                        <a:pt x="435832" y="1206"/>
                      </a:cubicBezTo>
                      <a:cubicBezTo>
                        <a:pt x="447629" y="27449"/>
                        <a:pt x="436506" y="550540"/>
                        <a:pt x="453028" y="649187"/>
                      </a:cubicBezTo>
                      <a:cubicBezTo>
                        <a:pt x="469550" y="747834"/>
                        <a:pt x="508361" y="583131"/>
                        <a:pt x="534967" y="593089"/>
                      </a:cubicBezTo>
                      <a:cubicBezTo>
                        <a:pt x="561573" y="603047"/>
                        <a:pt x="570244" y="692645"/>
                        <a:pt x="612666" y="708933"/>
                      </a:cubicBezTo>
                      <a:cubicBezTo>
                        <a:pt x="655088" y="725221"/>
                        <a:pt x="732342" y="795802"/>
                        <a:pt x="848444" y="792178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3" name="Straight Connector 982"/>
                <p:cNvCxnSpPr/>
                <p:nvPr/>
              </p:nvCxnSpPr>
              <p:spPr>
                <a:xfrm flipH="1" flipV="1">
                  <a:off x="3260694" y="2364581"/>
                  <a:ext cx="1024957" cy="50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Freeform 28"/>
                <p:cNvSpPr/>
                <p:nvPr/>
              </p:nvSpPr>
              <p:spPr>
                <a:xfrm>
                  <a:off x="4280208" y="1612021"/>
                  <a:ext cx="463880" cy="920476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007" h="699675">
                      <a:moveTo>
                        <a:pt x="0" y="574056"/>
                      </a:moveTo>
                      <a:cubicBezTo>
                        <a:pt x="81227" y="576172"/>
                        <a:pt x="149754" y="590197"/>
                        <a:pt x="192087" y="494682"/>
                      </a:cubicBezTo>
                      <a:cubicBezTo>
                        <a:pt x="234420" y="399168"/>
                        <a:pt x="236537" y="-22844"/>
                        <a:pt x="254000" y="969"/>
                      </a:cubicBezTo>
                      <a:cubicBezTo>
                        <a:pt x="271463" y="24782"/>
                        <a:pt x="297921" y="473516"/>
                        <a:pt x="296863" y="637558"/>
                      </a:cubicBezTo>
                      <a:cubicBezTo>
                        <a:pt x="295805" y="801600"/>
                        <a:pt x="425847" y="589932"/>
                        <a:pt x="490538" y="580407"/>
                      </a:cubicBezTo>
                      <a:cubicBezTo>
                        <a:pt x="555229" y="570882"/>
                        <a:pt x="555494" y="577926"/>
                        <a:pt x="685007" y="580406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736280" y="2272507"/>
                  <a:ext cx="1280356" cy="127864"/>
                </a:xfrm>
                <a:custGeom>
                  <a:avLst/>
                  <a:gdLst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031875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68425"/>
                    <a:gd name="connsiteY0" fmla="*/ 107155 h 127863"/>
                    <a:gd name="connsiteX1" fmla="*/ 1031875 w 1368425"/>
                    <a:gd name="connsiteY1" fmla="*/ 119855 h 127863"/>
                    <a:gd name="connsiteX2" fmla="*/ 1368425 w 1368425"/>
                    <a:gd name="connsiteY2" fmla="*/ 0 h 127863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680368"/>
                    <a:gd name="connsiteY0" fmla="*/ 107156 h 127864"/>
                    <a:gd name="connsiteX1" fmla="*/ 1031875 w 1680368"/>
                    <a:gd name="connsiteY1" fmla="*/ 119856 h 127864"/>
                    <a:gd name="connsiteX2" fmla="*/ 1680368 w 1680368"/>
                    <a:gd name="connsiteY2" fmla="*/ 0 h 127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0368" h="127864">
                      <a:moveTo>
                        <a:pt x="0" y="107156"/>
                      </a:moveTo>
                      <a:cubicBezTo>
                        <a:pt x="446352" y="122237"/>
                        <a:pt x="751814" y="137715"/>
                        <a:pt x="1031875" y="119856"/>
                      </a:cubicBezTo>
                      <a:cubicBezTo>
                        <a:pt x="1311936" y="101997"/>
                        <a:pt x="1569772" y="47623"/>
                        <a:pt x="1680368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6541806" y="1363980"/>
                  <a:ext cx="1840194" cy="1046544"/>
                  <a:chOff x="6541806" y="1363980"/>
                  <a:chExt cx="1840194" cy="1046544"/>
                </a:xfrm>
              </p:grpSpPr>
              <p:sp>
                <p:nvSpPr>
                  <p:cNvPr id="121" name="Freeform 120"/>
                  <p:cNvSpPr/>
                  <p:nvPr/>
                </p:nvSpPr>
                <p:spPr>
                  <a:xfrm>
                    <a:off x="7807441" y="1363980"/>
                    <a:ext cx="574559" cy="1042345"/>
                  </a:xfrm>
                  <a:custGeom>
                    <a:avLst/>
                    <a:gdLst>
                      <a:gd name="connsiteX0" fmla="*/ 0 w 958850"/>
                      <a:gd name="connsiteY0" fmla="*/ 564995 h 1007261"/>
                      <a:gd name="connsiteX1" fmla="*/ 177800 w 958850"/>
                      <a:gd name="connsiteY1" fmla="*/ 571345 h 1007261"/>
                      <a:gd name="connsiteX2" fmla="*/ 234950 w 958850"/>
                      <a:gd name="connsiteY2" fmla="*/ 6195 h 1007261"/>
                      <a:gd name="connsiteX3" fmla="*/ 228600 w 958850"/>
                      <a:gd name="connsiteY3" fmla="*/ 990445 h 1007261"/>
                      <a:gd name="connsiteX4" fmla="*/ 311150 w 958850"/>
                      <a:gd name="connsiteY4" fmla="*/ 622145 h 1007261"/>
                      <a:gd name="connsiteX5" fmla="*/ 958850 w 958850"/>
                      <a:gd name="connsiteY5" fmla="*/ 552295 h 1007261"/>
                      <a:gd name="connsiteX0" fmla="*/ 0 w 977900"/>
                      <a:gd name="connsiteY0" fmla="*/ 579307 h 1007286"/>
                      <a:gd name="connsiteX1" fmla="*/ 196850 w 977900"/>
                      <a:gd name="connsiteY1" fmla="*/ 571370 h 1007286"/>
                      <a:gd name="connsiteX2" fmla="*/ 254000 w 977900"/>
                      <a:gd name="connsiteY2" fmla="*/ 6220 h 1007286"/>
                      <a:gd name="connsiteX3" fmla="*/ 247650 w 977900"/>
                      <a:gd name="connsiteY3" fmla="*/ 990470 h 1007286"/>
                      <a:gd name="connsiteX4" fmla="*/ 330200 w 977900"/>
                      <a:gd name="connsiteY4" fmla="*/ 622170 h 1007286"/>
                      <a:gd name="connsiteX5" fmla="*/ 977900 w 977900"/>
                      <a:gd name="connsiteY5" fmla="*/ 552320 h 1007286"/>
                      <a:gd name="connsiteX0" fmla="*/ 0 w 977900"/>
                      <a:gd name="connsiteY0" fmla="*/ 579307 h 1007286"/>
                      <a:gd name="connsiteX1" fmla="*/ 196850 w 977900"/>
                      <a:gd name="connsiteY1" fmla="*/ 571370 h 1007286"/>
                      <a:gd name="connsiteX2" fmla="*/ 254000 w 977900"/>
                      <a:gd name="connsiteY2" fmla="*/ 6220 h 1007286"/>
                      <a:gd name="connsiteX3" fmla="*/ 247650 w 977900"/>
                      <a:gd name="connsiteY3" fmla="*/ 990470 h 1007286"/>
                      <a:gd name="connsiteX4" fmla="*/ 330200 w 977900"/>
                      <a:gd name="connsiteY4" fmla="*/ 622170 h 1007286"/>
                      <a:gd name="connsiteX5" fmla="*/ 977900 w 977900"/>
                      <a:gd name="connsiteY5" fmla="*/ 552320 h 1007286"/>
                      <a:gd name="connsiteX0" fmla="*/ 0 w 977900"/>
                      <a:gd name="connsiteY0" fmla="*/ 581716 h 1009695"/>
                      <a:gd name="connsiteX1" fmla="*/ 208756 w 977900"/>
                      <a:gd name="connsiteY1" fmla="*/ 516629 h 1009695"/>
                      <a:gd name="connsiteX2" fmla="*/ 254000 w 977900"/>
                      <a:gd name="connsiteY2" fmla="*/ 8629 h 1009695"/>
                      <a:gd name="connsiteX3" fmla="*/ 247650 w 977900"/>
                      <a:gd name="connsiteY3" fmla="*/ 992879 h 1009695"/>
                      <a:gd name="connsiteX4" fmla="*/ 330200 w 977900"/>
                      <a:gd name="connsiteY4" fmla="*/ 624579 h 1009695"/>
                      <a:gd name="connsiteX5" fmla="*/ 977900 w 977900"/>
                      <a:gd name="connsiteY5" fmla="*/ 554729 h 1009695"/>
                      <a:gd name="connsiteX0" fmla="*/ 0 w 977900"/>
                      <a:gd name="connsiteY0" fmla="*/ 581716 h 1008406"/>
                      <a:gd name="connsiteX1" fmla="*/ 208756 w 977900"/>
                      <a:gd name="connsiteY1" fmla="*/ 516629 h 1008406"/>
                      <a:gd name="connsiteX2" fmla="*/ 254000 w 977900"/>
                      <a:gd name="connsiteY2" fmla="*/ 8629 h 1008406"/>
                      <a:gd name="connsiteX3" fmla="*/ 247650 w 977900"/>
                      <a:gd name="connsiteY3" fmla="*/ 992879 h 1008406"/>
                      <a:gd name="connsiteX4" fmla="*/ 413544 w 977900"/>
                      <a:gd name="connsiteY4" fmla="*/ 607910 h 1008406"/>
                      <a:gd name="connsiteX5" fmla="*/ 977900 w 977900"/>
                      <a:gd name="connsiteY5" fmla="*/ 554729 h 1008406"/>
                      <a:gd name="connsiteX0" fmla="*/ 0 w 977900"/>
                      <a:gd name="connsiteY0" fmla="*/ 573855 h 985166"/>
                      <a:gd name="connsiteX1" fmla="*/ 208756 w 977900"/>
                      <a:gd name="connsiteY1" fmla="*/ 508768 h 985166"/>
                      <a:gd name="connsiteX2" fmla="*/ 254000 w 977900"/>
                      <a:gd name="connsiteY2" fmla="*/ 768 h 985166"/>
                      <a:gd name="connsiteX3" fmla="*/ 296863 w 977900"/>
                      <a:gd name="connsiteY3" fmla="*/ 637357 h 985166"/>
                      <a:gd name="connsiteX4" fmla="*/ 247650 w 977900"/>
                      <a:gd name="connsiteY4" fmla="*/ 985018 h 985166"/>
                      <a:gd name="connsiteX5" fmla="*/ 413544 w 977900"/>
                      <a:gd name="connsiteY5" fmla="*/ 600049 h 985166"/>
                      <a:gd name="connsiteX6" fmla="*/ 977900 w 977900"/>
                      <a:gd name="connsiteY6" fmla="*/ 546868 h 985166"/>
                      <a:gd name="connsiteX0" fmla="*/ 0 w 977900"/>
                      <a:gd name="connsiteY0" fmla="*/ 574056 h 985367"/>
                      <a:gd name="connsiteX1" fmla="*/ 192087 w 977900"/>
                      <a:gd name="connsiteY1" fmla="*/ 494682 h 985367"/>
                      <a:gd name="connsiteX2" fmla="*/ 254000 w 977900"/>
                      <a:gd name="connsiteY2" fmla="*/ 969 h 985367"/>
                      <a:gd name="connsiteX3" fmla="*/ 296863 w 977900"/>
                      <a:gd name="connsiteY3" fmla="*/ 637558 h 985367"/>
                      <a:gd name="connsiteX4" fmla="*/ 247650 w 977900"/>
                      <a:gd name="connsiteY4" fmla="*/ 985219 h 985367"/>
                      <a:gd name="connsiteX5" fmla="*/ 413544 w 977900"/>
                      <a:gd name="connsiteY5" fmla="*/ 600250 h 985367"/>
                      <a:gd name="connsiteX6" fmla="*/ 977900 w 977900"/>
                      <a:gd name="connsiteY6" fmla="*/ 547069 h 985367"/>
                      <a:gd name="connsiteX0" fmla="*/ 0 w 977900"/>
                      <a:gd name="connsiteY0" fmla="*/ 574056 h 770292"/>
                      <a:gd name="connsiteX1" fmla="*/ 192087 w 977900"/>
                      <a:gd name="connsiteY1" fmla="*/ 494682 h 770292"/>
                      <a:gd name="connsiteX2" fmla="*/ 254000 w 977900"/>
                      <a:gd name="connsiteY2" fmla="*/ 969 h 770292"/>
                      <a:gd name="connsiteX3" fmla="*/ 296863 w 977900"/>
                      <a:gd name="connsiteY3" fmla="*/ 637558 h 770292"/>
                      <a:gd name="connsiteX4" fmla="*/ 333375 w 977900"/>
                      <a:gd name="connsiteY4" fmla="*/ 763763 h 770292"/>
                      <a:gd name="connsiteX5" fmla="*/ 413544 w 977900"/>
                      <a:gd name="connsiteY5" fmla="*/ 600250 h 770292"/>
                      <a:gd name="connsiteX6" fmla="*/ 977900 w 977900"/>
                      <a:gd name="connsiteY6" fmla="*/ 547069 h 770292"/>
                      <a:gd name="connsiteX0" fmla="*/ 0 w 977900"/>
                      <a:gd name="connsiteY0" fmla="*/ 574056 h 774226"/>
                      <a:gd name="connsiteX1" fmla="*/ 192087 w 977900"/>
                      <a:gd name="connsiteY1" fmla="*/ 494682 h 774226"/>
                      <a:gd name="connsiteX2" fmla="*/ 254000 w 977900"/>
                      <a:gd name="connsiteY2" fmla="*/ 969 h 774226"/>
                      <a:gd name="connsiteX3" fmla="*/ 296863 w 977900"/>
                      <a:gd name="connsiteY3" fmla="*/ 637558 h 774226"/>
                      <a:gd name="connsiteX4" fmla="*/ 333375 w 977900"/>
                      <a:gd name="connsiteY4" fmla="*/ 763763 h 774226"/>
                      <a:gd name="connsiteX5" fmla="*/ 977900 w 977900"/>
                      <a:gd name="connsiteY5" fmla="*/ 547069 h 774226"/>
                      <a:gd name="connsiteX0" fmla="*/ 0 w 977900"/>
                      <a:gd name="connsiteY0" fmla="*/ 574056 h 696315"/>
                      <a:gd name="connsiteX1" fmla="*/ 192087 w 977900"/>
                      <a:gd name="connsiteY1" fmla="*/ 494682 h 696315"/>
                      <a:gd name="connsiteX2" fmla="*/ 254000 w 977900"/>
                      <a:gd name="connsiteY2" fmla="*/ 969 h 696315"/>
                      <a:gd name="connsiteX3" fmla="*/ 296863 w 977900"/>
                      <a:gd name="connsiteY3" fmla="*/ 637558 h 696315"/>
                      <a:gd name="connsiteX4" fmla="*/ 500063 w 977900"/>
                      <a:gd name="connsiteY4" fmla="*/ 556594 h 696315"/>
                      <a:gd name="connsiteX5" fmla="*/ 977900 w 977900"/>
                      <a:gd name="connsiteY5" fmla="*/ 547069 h 696315"/>
                      <a:gd name="connsiteX0" fmla="*/ 0 w 977900"/>
                      <a:gd name="connsiteY0" fmla="*/ 574056 h 696315"/>
                      <a:gd name="connsiteX1" fmla="*/ 192087 w 977900"/>
                      <a:gd name="connsiteY1" fmla="*/ 494682 h 696315"/>
                      <a:gd name="connsiteX2" fmla="*/ 254000 w 977900"/>
                      <a:gd name="connsiteY2" fmla="*/ 969 h 696315"/>
                      <a:gd name="connsiteX3" fmla="*/ 296863 w 977900"/>
                      <a:gd name="connsiteY3" fmla="*/ 637558 h 696315"/>
                      <a:gd name="connsiteX4" fmla="*/ 500063 w 977900"/>
                      <a:gd name="connsiteY4" fmla="*/ 556594 h 696315"/>
                      <a:gd name="connsiteX5" fmla="*/ 977900 w 977900"/>
                      <a:gd name="connsiteY5" fmla="*/ 547069 h 696315"/>
                      <a:gd name="connsiteX0" fmla="*/ 0 w 668338"/>
                      <a:gd name="connsiteY0" fmla="*/ 574056 h 696195"/>
                      <a:gd name="connsiteX1" fmla="*/ 192087 w 668338"/>
                      <a:gd name="connsiteY1" fmla="*/ 494682 h 696195"/>
                      <a:gd name="connsiteX2" fmla="*/ 254000 w 668338"/>
                      <a:gd name="connsiteY2" fmla="*/ 969 h 696195"/>
                      <a:gd name="connsiteX3" fmla="*/ 296863 w 668338"/>
                      <a:gd name="connsiteY3" fmla="*/ 637558 h 696195"/>
                      <a:gd name="connsiteX4" fmla="*/ 500063 w 668338"/>
                      <a:gd name="connsiteY4" fmla="*/ 556594 h 696195"/>
                      <a:gd name="connsiteX5" fmla="*/ 668338 w 668338"/>
                      <a:gd name="connsiteY5" fmla="*/ 551831 h 696195"/>
                      <a:gd name="connsiteX0" fmla="*/ 0 w 668338"/>
                      <a:gd name="connsiteY0" fmla="*/ 574056 h 696195"/>
                      <a:gd name="connsiteX1" fmla="*/ 192087 w 668338"/>
                      <a:gd name="connsiteY1" fmla="*/ 494682 h 696195"/>
                      <a:gd name="connsiteX2" fmla="*/ 254000 w 668338"/>
                      <a:gd name="connsiteY2" fmla="*/ 969 h 696195"/>
                      <a:gd name="connsiteX3" fmla="*/ 296863 w 668338"/>
                      <a:gd name="connsiteY3" fmla="*/ 637558 h 696195"/>
                      <a:gd name="connsiteX4" fmla="*/ 500063 w 668338"/>
                      <a:gd name="connsiteY4" fmla="*/ 556594 h 696195"/>
                      <a:gd name="connsiteX5" fmla="*/ 668338 w 668338"/>
                      <a:gd name="connsiteY5" fmla="*/ 551831 h 696195"/>
                      <a:gd name="connsiteX0" fmla="*/ 0 w 668338"/>
                      <a:gd name="connsiteY0" fmla="*/ 574056 h 700478"/>
                      <a:gd name="connsiteX1" fmla="*/ 192087 w 668338"/>
                      <a:gd name="connsiteY1" fmla="*/ 494682 h 700478"/>
                      <a:gd name="connsiteX2" fmla="*/ 254000 w 668338"/>
                      <a:gd name="connsiteY2" fmla="*/ 969 h 700478"/>
                      <a:gd name="connsiteX3" fmla="*/ 296863 w 668338"/>
                      <a:gd name="connsiteY3" fmla="*/ 637558 h 700478"/>
                      <a:gd name="connsiteX4" fmla="*/ 490538 w 668338"/>
                      <a:gd name="connsiteY4" fmla="*/ 580407 h 700478"/>
                      <a:gd name="connsiteX5" fmla="*/ 668338 w 668338"/>
                      <a:gd name="connsiteY5" fmla="*/ 551831 h 700478"/>
                      <a:gd name="connsiteX0" fmla="*/ 0 w 685007"/>
                      <a:gd name="connsiteY0" fmla="*/ 574056 h 699675"/>
                      <a:gd name="connsiteX1" fmla="*/ 192087 w 685007"/>
                      <a:gd name="connsiteY1" fmla="*/ 494682 h 699675"/>
                      <a:gd name="connsiteX2" fmla="*/ 254000 w 685007"/>
                      <a:gd name="connsiteY2" fmla="*/ 969 h 699675"/>
                      <a:gd name="connsiteX3" fmla="*/ 296863 w 685007"/>
                      <a:gd name="connsiteY3" fmla="*/ 637558 h 699675"/>
                      <a:gd name="connsiteX4" fmla="*/ 490538 w 685007"/>
                      <a:gd name="connsiteY4" fmla="*/ 580407 h 699675"/>
                      <a:gd name="connsiteX5" fmla="*/ 685007 w 685007"/>
                      <a:gd name="connsiteY5" fmla="*/ 580406 h 699675"/>
                      <a:gd name="connsiteX0" fmla="*/ 0 w 698404"/>
                      <a:gd name="connsiteY0" fmla="*/ 579488 h 699677"/>
                      <a:gd name="connsiteX1" fmla="*/ 205484 w 698404"/>
                      <a:gd name="connsiteY1" fmla="*/ 494684 h 699677"/>
                      <a:gd name="connsiteX2" fmla="*/ 267397 w 698404"/>
                      <a:gd name="connsiteY2" fmla="*/ 971 h 699677"/>
                      <a:gd name="connsiteX3" fmla="*/ 310260 w 698404"/>
                      <a:gd name="connsiteY3" fmla="*/ 637560 h 699677"/>
                      <a:gd name="connsiteX4" fmla="*/ 503935 w 698404"/>
                      <a:gd name="connsiteY4" fmla="*/ 580409 h 699677"/>
                      <a:gd name="connsiteX5" fmla="*/ 698404 w 698404"/>
                      <a:gd name="connsiteY5" fmla="*/ 580408 h 699677"/>
                      <a:gd name="connsiteX0" fmla="*/ 0 w 698404"/>
                      <a:gd name="connsiteY0" fmla="*/ 579488 h 699677"/>
                      <a:gd name="connsiteX1" fmla="*/ 205484 w 698404"/>
                      <a:gd name="connsiteY1" fmla="*/ 494684 h 699677"/>
                      <a:gd name="connsiteX2" fmla="*/ 267397 w 698404"/>
                      <a:gd name="connsiteY2" fmla="*/ 971 h 699677"/>
                      <a:gd name="connsiteX3" fmla="*/ 310260 w 698404"/>
                      <a:gd name="connsiteY3" fmla="*/ 637560 h 699677"/>
                      <a:gd name="connsiteX4" fmla="*/ 503935 w 698404"/>
                      <a:gd name="connsiteY4" fmla="*/ 580409 h 699677"/>
                      <a:gd name="connsiteX5" fmla="*/ 698404 w 698404"/>
                      <a:gd name="connsiteY5" fmla="*/ 580408 h 699677"/>
                      <a:gd name="connsiteX0" fmla="*/ 0 w 698404"/>
                      <a:gd name="connsiteY0" fmla="*/ 580294 h 700483"/>
                      <a:gd name="connsiteX1" fmla="*/ 210843 w 698404"/>
                      <a:gd name="connsiteY1" fmla="*/ 452049 h 700483"/>
                      <a:gd name="connsiteX2" fmla="*/ 267397 w 698404"/>
                      <a:gd name="connsiteY2" fmla="*/ 1777 h 700483"/>
                      <a:gd name="connsiteX3" fmla="*/ 310260 w 698404"/>
                      <a:gd name="connsiteY3" fmla="*/ 638366 h 700483"/>
                      <a:gd name="connsiteX4" fmla="*/ 503935 w 698404"/>
                      <a:gd name="connsiteY4" fmla="*/ 581215 h 700483"/>
                      <a:gd name="connsiteX5" fmla="*/ 698404 w 698404"/>
                      <a:gd name="connsiteY5" fmla="*/ 581214 h 700483"/>
                      <a:gd name="connsiteX0" fmla="*/ 0 w 698404"/>
                      <a:gd name="connsiteY0" fmla="*/ 585629 h 643703"/>
                      <a:gd name="connsiteX1" fmla="*/ 210843 w 698404"/>
                      <a:gd name="connsiteY1" fmla="*/ 457384 h 643703"/>
                      <a:gd name="connsiteX2" fmla="*/ 267397 w 698404"/>
                      <a:gd name="connsiteY2" fmla="*/ 7112 h 643703"/>
                      <a:gd name="connsiteX3" fmla="*/ 310260 w 698404"/>
                      <a:gd name="connsiteY3" fmla="*/ 643701 h 643703"/>
                      <a:gd name="connsiteX4" fmla="*/ 433154 w 698404"/>
                      <a:gd name="connsiteY4" fmla="*/ 111 h 643703"/>
                      <a:gd name="connsiteX5" fmla="*/ 503935 w 698404"/>
                      <a:gd name="connsiteY5" fmla="*/ 586550 h 643703"/>
                      <a:gd name="connsiteX6" fmla="*/ 698404 w 698404"/>
                      <a:gd name="connsiteY6" fmla="*/ 586549 h 643703"/>
                      <a:gd name="connsiteX0" fmla="*/ 0 w 698404"/>
                      <a:gd name="connsiteY0" fmla="*/ 585629 h 694383"/>
                      <a:gd name="connsiteX1" fmla="*/ 210843 w 698404"/>
                      <a:gd name="connsiteY1" fmla="*/ 457384 h 694383"/>
                      <a:gd name="connsiteX2" fmla="*/ 267397 w 698404"/>
                      <a:gd name="connsiteY2" fmla="*/ 7112 h 694383"/>
                      <a:gd name="connsiteX3" fmla="*/ 310260 w 698404"/>
                      <a:gd name="connsiteY3" fmla="*/ 694382 h 694383"/>
                      <a:gd name="connsiteX4" fmla="*/ 433154 w 698404"/>
                      <a:gd name="connsiteY4" fmla="*/ 111 h 694383"/>
                      <a:gd name="connsiteX5" fmla="*/ 503935 w 698404"/>
                      <a:gd name="connsiteY5" fmla="*/ 586550 h 694383"/>
                      <a:gd name="connsiteX6" fmla="*/ 698404 w 698404"/>
                      <a:gd name="connsiteY6" fmla="*/ 586549 h 694383"/>
                      <a:gd name="connsiteX0" fmla="*/ 0 w 698404"/>
                      <a:gd name="connsiteY0" fmla="*/ 585520 h 715330"/>
                      <a:gd name="connsiteX1" fmla="*/ 210843 w 698404"/>
                      <a:gd name="connsiteY1" fmla="*/ 457275 h 715330"/>
                      <a:gd name="connsiteX2" fmla="*/ 267397 w 698404"/>
                      <a:gd name="connsiteY2" fmla="*/ 7003 h 715330"/>
                      <a:gd name="connsiteX3" fmla="*/ 310260 w 698404"/>
                      <a:gd name="connsiteY3" fmla="*/ 694273 h 715330"/>
                      <a:gd name="connsiteX4" fmla="*/ 398324 w 698404"/>
                      <a:gd name="connsiteY4" fmla="*/ 490524 h 715330"/>
                      <a:gd name="connsiteX5" fmla="*/ 433154 w 698404"/>
                      <a:gd name="connsiteY5" fmla="*/ 2 h 715330"/>
                      <a:gd name="connsiteX6" fmla="*/ 503935 w 698404"/>
                      <a:gd name="connsiteY6" fmla="*/ 586441 h 715330"/>
                      <a:gd name="connsiteX7" fmla="*/ 698404 w 698404"/>
                      <a:gd name="connsiteY7" fmla="*/ 586440 h 715330"/>
                      <a:gd name="connsiteX0" fmla="*/ 0 w 698404"/>
                      <a:gd name="connsiteY0" fmla="*/ 585520 h 715330"/>
                      <a:gd name="connsiteX1" fmla="*/ 210843 w 698404"/>
                      <a:gd name="connsiteY1" fmla="*/ 457275 h 715330"/>
                      <a:gd name="connsiteX2" fmla="*/ 267397 w 698404"/>
                      <a:gd name="connsiteY2" fmla="*/ 7003 h 715330"/>
                      <a:gd name="connsiteX3" fmla="*/ 310260 w 698404"/>
                      <a:gd name="connsiteY3" fmla="*/ 694273 h 715330"/>
                      <a:gd name="connsiteX4" fmla="*/ 398324 w 698404"/>
                      <a:gd name="connsiteY4" fmla="*/ 490524 h 715330"/>
                      <a:gd name="connsiteX5" fmla="*/ 433154 w 698404"/>
                      <a:gd name="connsiteY5" fmla="*/ 2 h 715330"/>
                      <a:gd name="connsiteX6" fmla="*/ 506614 w 698404"/>
                      <a:gd name="connsiteY6" fmla="*/ 539380 h 715330"/>
                      <a:gd name="connsiteX7" fmla="*/ 698404 w 698404"/>
                      <a:gd name="connsiteY7" fmla="*/ 586440 h 715330"/>
                      <a:gd name="connsiteX0" fmla="*/ 0 w 832369"/>
                      <a:gd name="connsiteY0" fmla="*/ 585520 h 715330"/>
                      <a:gd name="connsiteX1" fmla="*/ 210843 w 832369"/>
                      <a:gd name="connsiteY1" fmla="*/ 457275 h 715330"/>
                      <a:gd name="connsiteX2" fmla="*/ 267397 w 832369"/>
                      <a:gd name="connsiteY2" fmla="*/ 7003 h 715330"/>
                      <a:gd name="connsiteX3" fmla="*/ 310260 w 832369"/>
                      <a:gd name="connsiteY3" fmla="*/ 694273 h 715330"/>
                      <a:gd name="connsiteX4" fmla="*/ 398324 w 832369"/>
                      <a:gd name="connsiteY4" fmla="*/ 490524 h 715330"/>
                      <a:gd name="connsiteX5" fmla="*/ 433154 w 832369"/>
                      <a:gd name="connsiteY5" fmla="*/ 2 h 715330"/>
                      <a:gd name="connsiteX6" fmla="*/ 506614 w 832369"/>
                      <a:gd name="connsiteY6" fmla="*/ 539380 h 715330"/>
                      <a:gd name="connsiteX7" fmla="*/ 832369 w 832369"/>
                      <a:gd name="connsiteY7" fmla="*/ 667891 h 715330"/>
                      <a:gd name="connsiteX0" fmla="*/ 0 w 832369"/>
                      <a:gd name="connsiteY0" fmla="*/ 585520 h 715330"/>
                      <a:gd name="connsiteX1" fmla="*/ 210843 w 832369"/>
                      <a:gd name="connsiteY1" fmla="*/ 457275 h 715330"/>
                      <a:gd name="connsiteX2" fmla="*/ 267397 w 832369"/>
                      <a:gd name="connsiteY2" fmla="*/ 7003 h 715330"/>
                      <a:gd name="connsiteX3" fmla="*/ 310260 w 832369"/>
                      <a:gd name="connsiteY3" fmla="*/ 694273 h 715330"/>
                      <a:gd name="connsiteX4" fmla="*/ 398324 w 832369"/>
                      <a:gd name="connsiteY4" fmla="*/ 490524 h 715330"/>
                      <a:gd name="connsiteX5" fmla="*/ 433154 w 832369"/>
                      <a:gd name="connsiteY5" fmla="*/ 2 h 715330"/>
                      <a:gd name="connsiteX6" fmla="*/ 506614 w 832369"/>
                      <a:gd name="connsiteY6" fmla="*/ 539380 h 715330"/>
                      <a:gd name="connsiteX7" fmla="*/ 832369 w 832369"/>
                      <a:gd name="connsiteY7" fmla="*/ 667891 h 715330"/>
                      <a:gd name="connsiteX0" fmla="*/ 0 w 832369"/>
                      <a:gd name="connsiteY0" fmla="*/ 585519 h 715329"/>
                      <a:gd name="connsiteX1" fmla="*/ 210843 w 832369"/>
                      <a:gd name="connsiteY1" fmla="*/ 457274 h 715329"/>
                      <a:gd name="connsiteX2" fmla="*/ 267397 w 832369"/>
                      <a:gd name="connsiteY2" fmla="*/ 7002 h 715329"/>
                      <a:gd name="connsiteX3" fmla="*/ 310260 w 832369"/>
                      <a:gd name="connsiteY3" fmla="*/ 694272 h 715329"/>
                      <a:gd name="connsiteX4" fmla="*/ 398324 w 832369"/>
                      <a:gd name="connsiteY4" fmla="*/ 490523 h 715329"/>
                      <a:gd name="connsiteX5" fmla="*/ 433154 w 832369"/>
                      <a:gd name="connsiteY5" fmla="*/ 1 h 715329"/>
                      <a:gd name="connsiteX6" fmla="*/ 511973 w 832369"/>
                      <a:gd name="connsiteY6" fmla="*/ 638931 h 715329"/>
                      <a:gd name="connsiteX7" fmla="*/ 832369 w 832369"/>
                      <a:gd name="connsiteY7" fmla="*/ 667890 h 715329"/>
                      <a:gd name="connsiteX0" fmla="*/ 0 w 832369"/>
                      <a:gd name="connsiteY0" fmla="*/ 585519 h 715329"/>
                      <a:gd name="connsiteX1" fmla="*/ 210843 w 832369"/>
                      <a:gd name="connsiteY1" fmla="*/ 457274 h 715329"/>
                      <a:gd name="connsiteX2" fmla="*/ 267397 w 832369"/>
                      <a:gd name="connsiteY2" fmla="*/ 7002 h 715329"/>
                      <a:gd name="connsiteX3" fmla="*/ 310260 w 832369"/>
                      <a:gd name="connsiteY3" fmla="*/ 694272 h 715329"/>
                      <a:gd name="connsiteX4" fmla="*/ 398324 w 832369"/>
                      <a:gd name="connsiteY4" fmla="*/ 490523 h 715329"/>
                      <a:gd name="connsiteX5" fmla="*/ 433154 w 832369"/>
                      <a:gd name="connsiteY5" fmla="*/ 1 h 715329"/>
                      <a:gd name="connsiteX6" fmla="*/ 511973 w 832369"/>
                      <a:gd name="connsiteY6" fmla="*/ 638931 h 715329"/>
                      <a:gd name="connsiteX7" fmla="*/ 832369 w 832369"/>
                      <a:gd name="connsiteY7" fmla="*/ 667890 h 715329"/>
                      <a:gd name="connsiteX0" fmla="*/ 0 w 832369"/>
                      <a:gd name="connsiteY0" fmla="*/ 585519 h 715329"/>
                      <a:gd name="connsiteX1" fmla="*/ 210843 w 832369"/>
                      <a:gd name="connsiteY1" fmla="*/ 457274 h 715329"/>
                      <a:gd name="connsiteX2" fmla="*/ 267397 w 832369"/>
                      <a:gd name="connsiteY2" fmla="*/ 7002 h 715329"/>
                      <a:gd name="connsiteX3" fmla="*/ 310260 w 832369"/>
                      <a:gd name="connsiteY3" fmla="*/ 694272 h 715329"/>
                      <a:gd name="connsiteX4" fmla="*/ 398324 w 832369"/>
                      <a:gd name="connsiteY4" fmla="*/ 490523 h 715329"/>
                      <a:gd name="connsiteX5" fmla="*/ 433154 w 832369"/>
                      <a:gd name="connsiteY5" fmla="*/ 1 h 715329"/>
                      <a:gd name="connsiteX6" fmla="*/ 514652 w 832369"/>
                      <a:gd name="connsiteY6" fmla="*/ 695043 h 715329"/>
                      <a:gd name="connsiteX7" fmla="*/ 832369 w 832369"/>
                      <a:gd name="connsiteY7" fmla="*/ 667890 h 715329"/>
                      <a:gd name="connsiteX0" fmla="*/ 0 w 832369"/>
                      <a:gd name="connsiteY0" fmla="*/ 585519 h 715329"/>
                      <a:gd name="connsiteX1" fmla="*/ 210843 w 832369"/>
                      <a:gd name="connsiteY1" fmla="*/ 457274 h 715329"/>
                      <a:gd name="connsiteX2" fmla="*/ 267397 w 832369"/>
                      <a:gd name="connsiteY2" fmla="*/ 7002 h 715329"/>
                      <a:gd name="connsiteX3" fmla="*/ 310260 w 832369"/>
                      <a:gd name="connsiteY3" fmla="*/ 694272 h 715329"/>
                      <a:gd name="connsiteX4" fmla="*/ 398324 w 832369"/>
                      <a:gd name="connsiteY4" fmla="*/ 490523 h 715329"/>
                      <a:gd name="connsiteX5" fmla="*/ 433154 w 832369"/>
                      <a:gd name="connsiteY5" fmla="*/ 1 h 715329"/>
                      <a:gd name="connsiteX6" fmla="*/ 514652 w 832369"/>
                      <a:gd name="connsiteY6" fmla="*/ 695043 h 715329"/>
                      <a:gd name="connsiteX7" fmla="*/ 832369 w 832369"/>
                      <a:gd name="connsiteY7" fmla="*/ 667890 h 715329"/>
                      <a:gd name="connsiteX0" fmla="*/ 0 w 832369"/>
                      <a:gd name="connsiteY0" fmla="*/ 585519 h 695113"/>
                      <a:gd name="connsiteX1" fmla="*/ 210843 w 832369"/>
                      <a:gd name="connsiteY1" fmla="*/ 457274 h 695113"/>
                      <a:gd name="connsiteX2" fmla="*/ 267397 w 832369"/>
                      <a:gd name="connsiteY2" fmla="*/ 7002 h 695113"/>
                      <a:gd name="connsiteX3" fmla="*/ 329014 w 832369"/>
                      <a:gd name="connsiteY3" fmla="*/ 616440 h 695113"/>
                      <a:gd name="connsiteX4" fmla="*/ 398324 w 832369"/>
                      <a:gd name="connsiteY4" fmla="*/ 490523 h 695113"/>
                      <a:gd name="connsiteX5" fmla="*/ 433154 w 832369"/>
                      <a:gd name="connsiteY5" fmla="*/ 1 h 695113"/>
                      <a:gd name="connsiteX6" fmla="*/ 514652 w 832369"/>
                      <a:gd name="connsiteY6" fmla="*/ 695043 h 695113"/>
                      <a:gd name="connsiteX7" fmla="*/ 832369 w 832369"/>
                      <a:gd name="connsiteY7" fmla="*/ 667890 h 695113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8324 w 832369"/>
                      <a:gd name="connsiteY4" fmla="*/ 490523 h 667890"/>
                      <a:gd name="connsiteX5" fmla="*/ 433154 w 832369"/>
                      <a:gd name="connsiteY5" fmla="*/ 1 h 667890"/>
                      <a:gd name="connsiteX6" fmla="*/ 477143 w 832369"/>
                      <a:gd name="connsiteY6" fmla="*/ 647982 h 667890"/>
                      <a:gd name="connsiteX7" fmla="*/ 832369 w 832369"/>
                      <a:gd name="connsiteY7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8324 w 832369"/>
                      <a:gd name="connsiteY4" fmla="*/ 490523 h 667890"/>
                      <a:gd name="connsiteX5" fmla="*/ 433154 w 832369"/>
                      <a:gd name="connsiteY5" fmla="*/ 1 h 667890"/>
                      <a:gd name="connsiteX6" fmla="*/ 477143 w 832369"/>
                      <a:gd name="connsiteY6" fmla="*/ 647982 h 667890"/>
                      <a:gd name="connsiteX7" fmla="*/ 832369 w 832369"/>
                      <a:gd name="connsiteY7" fmla="*/ 667890 h 667890"/>
                      <a:gd name="connsiteX0" fmla="*/ 0 w 832369"/>
                      <a:gd name="connsiteY0" fmla="*/ 585519 h 675834"/>
                      <a:gd name="connsiteX1" fmla="*/ 210843 w 832369"/>
                      <a:gd name="connsiteY1" fmla="*/ 457274 h 675834"/>
                      <a:gd name="connsiteX2" fmla="*/ 267397 w 832369"/>
                      <a:gd name="connsiteY2" fmla="*/ 7002 h 675834"/>
                      <a:gd name="connsiteX3" fmla="*/ 329014 w 832369"/>
                      <a:gd name="connsiteY3" fmla="*/ 616440 h 675834"/>
                      <a:gd name="connsiteX4" fmla="*/ 398324 w 832369"/>
                      <a:gd name="connsiteY4" fmla="*/ 490523 h 675834"/>
                      <a:gd name="connsiteX5" fmla="*/ 433154 w 832369"/>
                      <a:gd name="connsiteY5" fmla="*/ 1 h 675834"/>
                      <a:gd name="connsiteX6" fmla="*/ 477143 w 832369"/>
                      <a:gd name="connsiteY6" fmla="*/ 647982 h 675834"/>
                      <a:gd name="connsiteX7" fmla="*/ 545684 w 832369"/>
                      <a:gd name="connsiteY7" fmla="*/ 561114 h 675834"/>
                      <a:gd name="connsiteX8" fmla="*/ 832369 w 832369"/>
                      <a:gd name="connsiteY8" fmla="*/ 667890 h 675834"/>
                      <a:gd name="connsiteX0" fmla="*/ 0 w 832369"/>
                      <a:gd name="connsiteY0" fmla="*/ 585519 h 676865"/>
                      <a:gd name="connsiteX1" fmla="*/ 210843 w 832369"/>
                      <a:gd name="connsiteY1" fmla="*/ 457274 h 676865"/>
                      <a:gd name="connsiteX2" fmla="*/ 267397 w 832369"/>
                      <a:gd name="connsiteY2" fmla="*/ 7002 h 676865"/>
                      <a:gd name="connsiteX3" fmla="*/ 329014 w 832369"/>
                      <a:gd name="connsiteY3" fmla="*/ 616440 h 676865"/>
                      <a:gd name="connsiteX4" fmla="*/ 398324 w 832369"/>
                      <a:gd name="connsiteY4" fmla="*/ 490523 h 676865"/>
                      <a:gd name="connsiteX5" fmla="*/ 433154 w 832369"/>
                      <a:gd name="connsiteY5" fmla="*/ 1 h 676865"/>
                      <a:gd name="connsiteX6" fmla="*/ 477143 w 832369"/>
                      <a:gd name="connsiteY6" fmla="*/ 647982 h 676865"/>
                      <a:gd name="connsiteX7" fmla="*/ 577836 w 832369"/>
                      <a:gd name="connsiteY7" fmla="*/ 570164 h 676865"/>
                      <a:gd name="connsiteX8" fmla="*/ 832369 w 832369"/>
                      <a:gd name="connsiteY8" fmla="*/ 667890 h 676865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8324 w 832369"/>
                      <a:gd name="connsiteY4" fmla="*/ 490523 h 667890"/>
                      <a:gd name="connsiteX5" fmla="*/ 433154 w 832369"/>
                      <a:gd name="connsiteY5" fmla="*/ 1 h 667890"/>
                      <a:gd name="connsiteX6" fmla="*/ 466426 w 832369"/>
                      <a:gd name="connsiteY6" fmla="*/ 626261 h 667890"/>
                      <a:gd name="connsiteX7" fmla="*/ 577836 w 832369"/>
                      <a:gd name="connsiteY7" fmla="*/ 570164 h 667890"/>
                      <a:gd name="connsiteX8" fmla="*/ 832369 w 832369"/>
                      <a:gd name="connsiteY8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8324 w 832369"/>
                      <a:gd name="connsiteY4" fmla="*/ 490523 h 667890"/>
                      <a:gd name="connsiteX5" fmla="*/ 422436 w 832369"/>
                      <a:gd name="connsiteY5" fmla="*/ 1 h 667890"/>
                      <a:gd name="connsiteX6" fmla="*/ 466426 w 832369"/>
                      <a:gd name="connsiteY6" fmla="*/ 626261 h 667890"/>
                      <a:gd name="connsiteX7" fmla="*/ 577836 w 832369"/>
                      <a:gd name="connsiteY7" fmla="*/ 570164 h 667890"/>
                      <a:gd name="connsiteX8" fmla="*/ 832369 w 832369"/>
                      <a:gd name="connsiteY8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0287 w 832369"/>
                      <a:gd name="connsiteY4" fmla="*/ 488713 h 667890"/>
                      <a:gd name="connsiteX5" fmla="*/ 422436 w 832369"/>
                      <a:gd name="connsiteY5" fmla="*/ 1 h 667890"/>
                      <a:gd name="connsiteX6" fmla="*/ 466426 w 832369"/>
                      <a:gd name="connsiteY6" fmla="*/ 626261 h 667890"/>
                      <a:gd name="connsiteX7" fmla="*/ 577836 w 832369"/>
                      <a:gd name="connsiteY7" fmla="*/ 570164 h 667890"/>
                      <a:gd name="connsiteX8" fmla="*/ 832369 w 832369"/>
                      <a:gd name="connsiteY8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0287 w 832369"/>
                      <a:gd name="connsiteY4" fmla="*/ 488713 h 667890"/>
                      <a:gd name="connsiteX5" fmla="*/ 422436 w 832369"/>
                      <a:gd name="connsiteY5" fmla="*/ 1 h 667890"/>
                      <a:gd name="connsiteX6" fmla="*/ 474463 w 832369"/>
                      <a:gd name="connsiteY6" fmla="*/ 608161 h 667890"/>
                      <a:gd name="connsiteX7" fmla="*/ 577836 w 832369"/>
                      <a:gd name="connsiteY7" fmla="*/ 570164 h 667890"/>
                      <a:gd name="connsiteX8" fmla="*/ 832369 w 832369"/>
                      <a:gd name="connsiteY8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0287 w 832369"/>
                      <a:gd name="connsiteY4" fmla="*/ 488713 h 667890"/>
                      <a:gd name="connsiteX5" fmla="*/ 422436 w 832369"/>
                      <a:gd name="connsiteY5" fmla="*/ 1 h 667890"/>
                      <a:gd name="connsiteX6" fmla="*/ 474463 w 832369"/>
                      <a:gd name="connsiteY6" fmla="*/ 608161 h 667890"/>
                      <a:gd name="connsiteX7" fmla="*/ 577836 w 832369"/>
                      <a:gd name="connsiteY7" fmla="*/ 570164 h 667890"/>
                      <a:gd name="connsiteX8" fmla="*/ 679650 w 832369"/>
                      <a:gd name="connsiteY8" fmla="*/ 633516 h 667890"/>
                      <a:gd name="connsiteX9" fmla="*/ 832369 w 832369"/>
                      <a:gd name="connsiteY9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0287 w 832369"/>
                      <a:gd name="connsiteY4" fmla="*/ 488713 h 667890"/>
                      <a:gd name="connsiteX5" fmla="*/ 422436 w 832369"/>
                      <a:gd name="connsiteY5" fmla="*/ 1 h 667890"/>
                      <a:gd name="connsiteX6" fmla="*/ 474463 w 832369"/>
                      <a:gd name="connsiteY6" fmla="*/ 608161 h 667890"/>
                      <a:gd name="connsiteX7" fmla="*/ 572478 w 832369"/>
                      <a:gd name="connsiteY7" fmla="*/ 577404 h 667890"/>
                      <a:gd name="connsiteX8" fmla="*/ 679650 w 832369"/>
                      <a:gd name="connsiteY8" fmla="*/ 633516 h 667890"/>
                      <a:gd name="connsiteX9" fmla="*/ 832369 w 832369"/>
                      <a:gd name="connsiteY9" fmla="*/ 667890 h 667890"/>
                      <a:gd name="connsiteX0" fmla="*/ 0 w 845765"/>
                      <a:gd name="connsiteY0" fmla="*/ 714033 h 714033"/>
                      <a:gd name="connsiteX1" fmla="*/ 224239 w 845765"/>
                      <a:gd name="connsiteY1" fmla="*/ 457274 h 714033"/>
                      <a:gd name="connsiteX2" fmla="*/ 280793 w 845765"/>
                      <a:gd name="connsiteY2" fmla="*/ 7002 h 714033"/>
                      <a:gd name="connsiteX3" fmla="*/ 342410 w 845765"/>
                      <a:gd name="connsiteY3" fmla="*/ 616440 h 714033"/>
                      <a:gd name="connsiteX4" fmla="*/ 403683 w 845765"/>
                      <a:gd name="connsiteY4" fmla="*/ 488713 h 714033"/>
                      <a:gd name="connsiteX5" fmla="*/ 435832 w 845765"/>
                      <a:gd name="connsiteY5" fmla="*/ 1 h 714033"/>
                      <a:gd name="connsiteX6" fmla="*/ 487859 w 845765"/>
                      <a:gd name="connsiteY6" fmla="*/ 608161 h 714033"/>
                      <a:gd name="connsiteX7" fmla="*/ 585874 w 845765"/>
                      <a:gd name="connsiteY7" fmla="*/ 577404 h 714033"/>
                      <a:gd name="connsiteX8" fmla="*/ 693046 w 845765"/>
                      <a:gd name="connsiteY8" fmla="*/ 633516 h 714033"/>
                      <a:gd name="connsiteX9" fmla="*/ 845765 w 845765"/>
                      <a:gd name="connsiteY9" fmla="*/ 667890 h 714033"/>
                      <a:gd name="connsiteX0" fmla="*/ 0 w 845765"/>
                      <a:gd name="connsiteY0" fmla="*/ 714033 h 714033"/>
                      <a:gd name="connsiteX1" fmla="*/ 224239 w 845765"/>
                      <a:gd name="connsiteY1" fmla="*/ 457274 h 714033"/>
                      <a:gd name="connsiteX2" fmla="*/ 280793 w 845765"/>
                      <a:gd name="connsiteY2" fmla="*/ 7002 h 714033"/>
                      <a:gd name="connsiteX3" fmla="*/ 342410 w 845765"/>
                      <a:gd name="connsiteY3" fmla="*/ 616440 h 714033"/>
                      <a:gd name="connsiteX4" fmla="*/ 403683 w 845765"/>
                      <a:gd name="connsiteY4" fmla="*/ 488713 h 714033"/>
                      <a:gd name="connsiteX5" fmla="*/ 435832 w 845765"/>
                      <a:gd name="connsiteY5" fmla="*/ 1 h 714033"/>
                      <a:gd name="connsiteX6" fmla="*/ 487859 w 845765"/>
                      <a:gd name="connsiteY6" fmla="*/ 608161 h 714033"/>
                      <a:gd name="connsiteX7" fmla="*/ 585874 w 845765"/>
                      <a:gd name="connsiteY7" fmla="*/ 577404 h 714033"/>
                      <a:gd name="connsiteX8" fmla="*/ 693046 w 845765"/>
                      <a:gd name="connsiteY8" fmla="*/ 633516 h 714033"/>
                      <a:gd name="connsiteX9" fmla="*/ 845765 w 845765"/>
                      <a:gd name="connsiteY9" fmla="*/ 667890 h 714033"/>
                      <a:gd name="connsiteX0" fmla="*/ 0 w 845765"/>
                      <a:gd name="connsiteY0" fmla="*/ 704983 h 704983"/>
                      <a:gd name="connsiteX1" fmla="*/ 224239 w 845765"/>
                      <a:gd name="connsiteY1" fmla="*/ 457274 h 704983"/>
                      <a:gd name="connsiteX2" fmla="*/ 280793 w 845765"/>
                      <a:gd name="connsiteY2" fmla="*/ 7002 h 704983"/>
                      <a:gd name="connsiteX3" fmla="*/ 342410 w 845765"/>
                      <a:gd name="connsiteY3" fmla="*/ 616440 h 704983"/>
                      <a:gd name="connsiteX4" fmla="*/ 403683 w 845765"/>
                      <a:gd name="connsiteY4" fmla="*/ 488713 h 704983"/>
                      <a:gd name="connsiteX5" fmla="*/ 435832 w 845765"/>
                      <a:gd name="connsiteY5" fmla="*/ 1 h 704983"/>
                      <a:gd name="connsiteX6" fmla="*/ 487859 w 845765"/>
                      <a:gd name="connsiteY6" fmla="*/ 608161 h 704983"/>
                      <a:gd name="connsiteX7" fmla="*/ 585874 w 845765"/>
                      <a:gd name="connsiteY7" fmla="*/ 577404 h 704983"/>
                      <a:gd name="connsiteX8" fmla="*/ 693046 w 845765"/>
                      <a:gd name="connsiteY8" fmla="*/ 633516 h 704983"/>
                      <a:gd name="connsiteX9" fmla="*/ 845765 w 845765"/>
                      <a:gd name="connsiteY9" fmla="*/ 667890 h 704983"/>
                      <a:gd name="connsiteX0" fmla="*/ 0 w 845765"/>
                      <a:gd name="connsiteY0" fmla="*/ 705754 h 705754"/>
                      <a:gd name="connsiteX1" fmla="*/ 224239 w 845765"/>
                      <a:gd name="connsiteY1" fmla="*/ 458045 h 705754"/>
                      <a:gd name="connsiteX2" fmla="*/ 280793 w 845765"/>
                      <a:gd name="connsiteY2" fmla="*/ 7773 h 705754"/>
                      <a:gd name="connsiteX3" fmla="*/ 342410 w 845765"/>
                      <a:gd name="connsiteY3" fmla="*/ 617211 h 705754"/>
                      <a:gd name="connsiteX4" fmla="*/ 403683 w 845765"/>
                      <a:gd name="connsiteY4" fmla="*/ 489484 h 705754"/>
                      <a:gd name="connsiteX5" fmla="*/ 435832 w 845765"/>
                      <a:gd name="connsiteY5" fmla="*/ 772 h 705754"/>
                      <a:gd name="connsiteX6" fmla="*/ 458386 w 845765"/>
                      <a:gd name="connsiteY6" fmla="*/ 612552 h 705754"/>
                      <a:gd name="connsiteX7" fmla="*/ 585874 w 845765"/>
                      <a:gd name="connsiteY7" fmla="*/ 578175 h 705754"/>
                      <a:gd name="connsiteX8" fmla="*/ 693046 w 845765"/>
                      <a:gd name="connsiteY8" fmla="*/ 634287 h 705754"/>
                      <a:gd name="connsiteX9" fmla="*/ 845765 w 845765"/>
                      <a:gd name="connsiteY9" fmla="*/ 668661 h 705754"/>
                      <a:gd name="connsiteX0" fmla="*/ 0 w 845765"/>
                      <a:gd name="connsiteY0" fmla="*/ 705754 h 705754"/>
                      <a:gd name="connsiteX1" fmla="*/ 224239 w 845765"/>
                      <a:gd name="connsiteY1" fmla="*/ 458045 h 705754"/>
                      <a:gd name="connsiteX2" fmla="*/ 280793 w 845765"/>
                      <a:gd name="connsiteY2" fmla="*/ 7773 h 705754"/>
                      <a:gd name="connsiteX3" fmla="*/ 342410 w 845765"/>
                      <a:gd name="connsiteY3" fmla="*/ 617211 h 705754"/>
                      <a:gd name="connsiteX4" fmla="*/ 403683 w 845765"/>
                      <a:gd name="connsiteY4" fmla="*/ 489484 h 705754"/>
                      <a:gd name="connsiteX5" fmla="*/ 435832 w 845765"/>
                      <a:gd name="connsiteY5" fmla="*/ 772 h 705754"/>
                      <a:gd name="connsiteX6" fmla="*/ 458386 w 845765"/>
                      <a:gd name="connsiteY6" fmla="*/ 612552 h 705754"/>
                      <a:gd name="connsiteX7" fmla="*/ 534967 w 845765"/>
                      <a:gd name="connsiteY7" fmla="*/ 592655 h 705754"/>
                      <a:gd name="connsiteX8" fmla="*/ 693046 w 845765"/>
                      <a:gd name="connsiteY8" fmla="*/ 634287 h 705754"/>
                      <a:gd name="connsiteX9" fmla="*/ 845765 w 845765"/>
                      <a:gd name="connsiteY9" fmla="*/ 668661 h 705754"/>
                      <a:gd name="connsiteX0" fmla="*/ 0 w 845765"/>
                      <a:gd name="connsiteY0" fmla="*/ 705739 h 705739"/>
                      <a:gd name="connsiteX1" fmla="*/ 224239 w 845765"/>
                      <a:gd name="connsiteY1" fmla="*/ 458030 h 705739"/>
                      <a:gd name="connsiteX2" fmla="*/ 280793 w 845765"/>
                      <a:gd name="connsiteY2" fmla="*/ 7758 h 705739"/>
                      <a:gd name="connsiteX3" fmla="*/ 302222 w 845765"/>
                      <a:gd name="connsiteY3" fmla="*/ 642537 h 705739"/>
                      <a:gd name="connsiteX4" fmla="*/ 403683 w 845765"/>
                      <a:gd name="connsiteY4" fmla="*/ 489469 h 705739"/>
                      <a:gd name="connsiteX5" fmla="*/ 435832 w 845765"/>
                      <a:gd name="connsiteY5" fmla="*/ 757 h 705739"/>
                      <a:gd name="connsiteX6" fmla="*/ 458386 w 845765"/>
                      <a:gd name="connsiteY6" fmla="*/ 612537 h 705739"/>
                      <a:gd name="connsiteX7" fmla="*/ 534967 w 845765"/>
                      <a:gd name="connsiteY7" fmla="*/ 592640 h 705739"/>
                      <a:gd name="connsiteX8" fmla="*/ 693046 w 845765"/>
                      <a:gd name="connsiteY8" fmla="*/ 634272 h 705739"/>
                      <a:gd name="connsiteX9" fmla="*/ 845765 w 845765"/>
                      <a:gd name="connsiteY9" fmla="*/ 668646 h 705739"/>
                      <a:gd name="connsiteX0" fmla="*/ 0 w 845765"/>
                      <a:gd name="connsiteY0" fmla="*/ 705739 h 705739"/>
                      <a:gd name="connsiteX1" fmla="*/ 197447 w 845765"/>
                      <a:gd name="connsiteY1" fmla="*/ 458030 h 705739"/>
                      <a:gd name="connsiteX2" fmla="*/ 280793 w 845765"/>
                      <a:gd name="connsiteY2" fmla="*/ 7758 h 705739"/>
                      <a:gd name="connsiteX3" fmla="*/ 302222 w 845765"/>
                      <a:gd name="connsiteY3" fmla="*/ 642537 h 705739"/>
                      <a:gd name="connsiteX4" fmla="*/ 403683 w 845765"/>
                      <a:gd name="connsiteY4" fmla="*/ 489469 h 705739"/>
                      <a:gd name="connsiteX5" fmla="*/ 435832 w 845765"/>
                      <a:gd name="connsiteY5" fmla="*/ 757 h 705739"/>
                      <a:gd name="connsiteX6" fmla="*/ 458386 w 845765"/>
                      <a:gd name="connsiteY6" fmla="*/ 612537 h 705739"/>
                      <a:gd name="connsiteX7" fmla="*/ 534967 w 845765"/>
                      <a:gd name="connsiteY7" fmla="*/ 592640 h 705739"/>
                      <a:gd name="connsiteX8" fmla="*/ 693046 w 845765"/>
                      <a:gd name="connsiteY8" fmla="*/ 634272 h 705739"/>
                      <a:gd name="connsiteX9" fmla="*/ 845765 w 845765"/>
                      <a:gd name="connsiteY9" fmla="*/ 668646 h 705739"/>
                      <a:gd name="connsiteX0" fmla="*/ 0 w 845765"/>
                      <a:gd name="connsiteY0" fmla="*/ 705739 h 705739"/>
                      <a:gd name="connsiteX1" fmla="*/ 216202 w 845765"/>
                      <a:gd name="connsiteY1" fmla="*/ 461650 h 705739"/>
                      <a:gd name="connsiteX2" fmla="*/ 280793 w 845765"/>
                      <a:gd name="connsiteY2" fmla="*/ 7758 h 705739"/>
                      <a:gd name="connsiteX3" fmla="*/ 302222 w 845765"/>
                      <a:gd name="connsiteY3" fmla="*/ 642537 h 705739"/>
                      <a:gd name="connsiteX4" fmla="*/ 403683 w 845765"/>
                      <a:gd name="connsiteY4" fmla="*/ 489469 h 705739"/>
                      <a:gd name="connsiteX5" fmla="*/ 435832 w 845765"/>
                      <a:gd name="connsiteY5" fmla="*/ 757 h 705739"/>
                      <a:gd name="connsiteX6" fmla="*/ 458386 w 845765"/>
                      <a:gd name="connsiteY6" fmla="*/ 612537 h 705739"/>
                      <a:gd name="connsiteX7" fmla="*/ 534967 w 845765"/>
                      <a:gd name="connsiteY7" fmla="*/ 592640 h 705739"/>
                      <a:gd name="connsiteX8" fmla="*/ 693046 w 845765"/>
                      <a:gd name="connsiteY8" fmla="*/ 634272 h 705739"/>
                      <a:gd name="connsiteX9" fmla="*/ 845765 w 845765"/>
                      <a:gd name="connsiteY9" fmla="*/ 668646 h 705739"/>
                      <a:gd name="connsiteX0" fmla="*/ 0 w 845765"/>
                      <a:gd name="connsiteY0" fmla="*/ 705739 h 711109"/>
                      <a:gd name="connsiteX1" fmla="*/ 216202 w 845765"/>
                      <a:gd name="connsiteY1" fmla="*/ 461650 h 711109"/>
                      <a:gd name="connsiteX2" fmla="*/ 280793 w 845765"/>
                      <a:gd name="connsiteY2" fmla="*/ 7758 h 711109"/>
                      <a:gd name="connsiteX3" fmla="*/ 302222 w 845765"/>
                      <a:gd name="connsiteY3" fmla="*/ 642537 h 711109"/>
                      <a:gd name="connsiteX4" fmla="*/ 403683 w 845765"/>
                      <a:gd name="connsiteY4" fmla="*/ 489469 h 711109"/>
                      <a:gd name="connsiteX5" fmla="*/ 435832 w 845765"/>
                      <a:gd name="connsiteY5" fmla="*/ 757 h 711109"/>
                      <a:gd name="connsiteX6" fmla="*/ 458386 w 845765"/>
                      <a:gd name="connsiteY6" fmla="*/ 612537 h 711109"/>
                      <a:gd name="connsiteX7" fmla="*/ 534967 w 845765"/>
                      <a:gd name="connsiteY7" fmla="*/ 592640 h 711109"/>
                      <a:gd name="connsiteX8" fmla="*/ 612666 w 845765"/>
                      <a:gd name="connsiteY8" fmla="*/ 708484 h 711109"/>
                      <a:gd name="connsiteX9" fmla="*/ 845765 w 845765"/>
                      <a:gd name="connsiteY9" fmla="*/ 668646 h 711109"/>
                      <a:gd name="connsiteX0" fmla="*/ 0 w 869878"/>
                      <a:gd name="connsiteY0" fmla="*/ 705739 h 797159"/>
                      <a:gd name="connsiteX1" fmla="*/ 216202 w 869878"/>
                      <a:gd name="connsiteY1" fmla="*/ 461650 h 797159"/>
                      <a:gd name="connsiteX2" fmla="*/ 280793 w 869878"/>
                      <a:gd name="connsiteY2" fmla="*/ 7758 h 797159"/>
                      <a:gd name="connsiteX3" fmla="*/ 302222 w 869878"/>
                      <a:gd name="connsiteY3" fmla="*/ 642537 h 797159"/>
                      <a:gd name="connsiteX4" fmla="*/ 403683 w 869878"/>
                      <a:gd name="connsiteY4" fmla="*/ 489469 h 797159"/>
                      <a:gd name="connsiteX5" fmla="*/ 435832 w 869878"/>
                      <a:gd name="connsiteY5" fmla="*/ 757 h 797159"/>
                      <a:gd name="connsiteX6" fmla="*/ 458386 w 869878"/>
                      <a:gd name="connsiteY6" fmla="*/ 612537 h 797159"/>
                      <a:gd name="connsiteX7" fmla="*/ 534967 w 869878"/>
                      <a:gd name="connsiteY7" fmla="*/ 592640 h 797159"/>
                      <a:gd name="connsiteX8" fmla="*/ 612666 w 869878"/>
                      <a:gd name="connsiteY8" fmla="*/ 708484 h 797159"/>
                      <a:gd name="connsiteX9" fmla="*/ 869878 w 869878"/>
                      <a:gd name="connsiteY9" fmla="*/ 797159 h 797159"/>
                      <a:gd name="connsiteX0" fmla="*/ 0 w 848444"/>
                      <a:gd name="connsiteY0" fmla="*/ 705739 h 791729"/>
                      <a:gd name="connsiteX1" fmla="*/ 216202 w 848444"/>
                      <a:gd name="connsiteY1" fmla="*/ 461650 h 791729"/>
                      <a:gd name="connsiteX2" fmla="*/ 280793 w 848444"/>
                      <a:gd name="connsiteY2" fmla="*/ 7758 h 791729"/>
                      <a:gd name="connsiteX3" fmla="*/ 302222 w 848444"/>
                      <a:gd name="connsiteY3" fmla="*/ 642537 h 791729"/>
                      <a:gd name="connsiteX4" fmla="*/ 403683 w 848444"/>
                      <a:gd name="connsiteY4" fmla="*/ 489469 h 791729"/>
                      <a:gd name="connsiteX5" fmla="*/ 435832 w 848444"/>
                      <a:gd name="connsiteY5" fmla="*/ 757 h 791729"/>
                      <a:gd name="connsiteX6" fmla="*/ 458386 w 848444"/>
                      <a:gd name="connsiteY6" fmla="*/ 612537 h 791729"/>
                      <a:gd name="connsiteX7" fmla="*/ 534967 w 848444"/>
                      <a:gd name="connsiteY7" fmla="*/ 592640 h 791729"/>
                      <a:gd name="connsiteX8" fmla="*/ 612666 w 848444"/>
                      <a:gd name="connsiteY8" fmla="*/ 708484 h 791729"/>
                      <a:gd name="connsiteX9" fmla="*/ 848444 w 848444"/>
                      <a:gd name="connsiteY9" fmla="*/ 791729 h 791729"/>
                      <a:gd name="connsiteX0" fmla="*/ 0 w 848444"/>
                      <a:gd name="connsiteY0" fmla="*/ 705739 h 791863"/>
                      <a:gd name="connsiteX1" fmla="*/ 216202 w 848444"/>
                      <a:gd name="connsiteY1" fmla="*/ 461650 h 791863"/>
                      <a:gd name="connsiteX2" fmla="*/ 280793 w 848444"/>
                      <a:gd name="connsiteY2" fmla="*/ 7758 h 791863"/>
                      <a:gd name="connsiteX3" fmla="*/ 302222 w 848444"/>
                      <a:gd name="connsiteY3" fmla="*/ 642537 h 791863"/>
                      <a:gd name="connsiteX4" fmla="*/ 403683 w 848444"/>
                      <a:gd name="connsiteY4" fmla="*/ 489469 h 791863"/>
                      <a:gd name="connsiteX5" fmla="*/ 435832 w 848444"/>
                      <a:gd name="connsiteY5" fmla="*/ 757 h 791863"/>
                      <a:gd name="connsiteX6" fmla="*/ 458386 w 848444"/>
                      <a:gd name="connsiteY6" fmla="*/ 612537 h 791863"/>
                      <a:gd name="connsiteX7" fmla="*/ 534967 w 848444"/>
                      <a:gd name="connsiteY7" fmla="*/ 592640 h 791863"/>
                      <a:gd name="connsiteX8" fmla="*/ 612666 w 848444"/>
                      <a:gd name="connsiteY8" fmla="*/ 708484 h 791863"/>
                      <a:gd name="connsiteX9" fmla="*/ 848444 w 848444"/>
                      <a:gd name="connsiteY9" fmla="*/ 791729 h 791863"/>
                      <a:gd name="connsiteX0" fmla="*/ 0 w 848444"/>
                      <a:gd name="connsiteY0" fmla="*/ 706219 h 792343"/>
                      <a:gd name="connsiteX1" fmla="*/ 216202 w 848444"/>
                      <a:gd name="connsiteY1" fmla="*/ 462130 h 792343"/>
                      <a:gd name="connsiteX2" fmla="*/ 280793 w 848444"/>
                      <a:gd name="connsiteY2" fmla="*/ 8238 h 792343"/>
                      <a:gd name="connsiteX3" fmla="*/ 302222 w 848444"/>
                      <a:gd name="connsiteY3" fmla="*/ 643017 h 792343"/>
                      <a:gd name="connsiteX4" fmla="*/ 403683 w 848444"/>
                      <a:gd name="connsiteY4" fmla="*/ 489949 h 792343"/>
                      <a:gd name="connsiteX5" fmla="*/ 435832 w 848444"/>
                      <a:gd name="connsiteY5" fmla="*/ 1237 h 792343"/>
                      <a:gd name="connsiteX6" fmla="*/ 453028 w 848444"/>
                      <a:gd name="connsiteY6" fmla="*/ 649218 h 792343"/>
                      <a:gd name="connsiteX7" fmla="*/ 534967 w 848444"/>
                      <a:gd name="connsiteY7" fmla="*/ 593120 h 792343"/>
                      <a:gd name="connsiteX8" fmla="*/ 612666 w 848444"/>
                      <a:gd name="connsiteY8" fmla="*/ 708964 h 792343"/>
                      <a:gd name="connsiteX9" fmla="*/ 848444 w 848444"/>
                      <a:gd name="connsiteY9" fmla="*/ 792209 h 792343"/>
                      <a:gd name="connsiteX0" fmla="*/ 0 w 848444"/>
                      <a:gd name="connsiteY0" fmla="*/ 706188 h 792312"/>
                      <a:gd name="connsiteX1" fmla="*/ 216202 w 848444"/>
                      <a:gd name="connsiteY1" fmla="*/ 462099 h 792312"/>
                      <a:gd name="connsiteX2" fmla="*/ 280793 w 848444"/>
                      <a:gd name="connsiteY2" fmla="*/ 8207 h 792312"/>
                      <a:gd name="connsiteX3" fmla="*/ 302222 w 848444"/>
                      <a:gd name="connsiteY3" fmla="*/ 642986 h 792312"/>
                      <a:gd name="connsiteX4" fmla="*/ 382249 w 848444"/>
                      <a:gd name="connsiteY4" fmla="*/ 491728 h 792312"/>
                      <a:gd name="connsiteX5" fmla="*/ 435832 w 848444"/>
                      <a:gd name="connsiteY5" fmla="*/ 1206 h 792312"/>
                      <a:gd name="connsiteX6" fmla="*/ 453028 w 848444"/>
                      <a:gd name="connsiteY6" fmla="*/ 649187 h 792312"/>
                      <a:gd name="connsiteX7" fmla="*/ 534967 w 848444"/>
                      <a:gd name="connsiteY7" fmla="*/ 593089 h 792312"/>
                      <a:gd name="connsiteX8" fmla="*/ 612666 w 848444"/>
                      <a:gd name="connsiteY8" fmla="*/ 708933 h 792312"/>
                      <a:gd name="connsiteX9" fmla="*/ 848444 w 848444"/>
                      <a:gd name="connsiteY9" fmla="*/ 792178 h 79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444" h="792312">
                        <a:moveTo>
                          <a:pt x="0" y="706188"/>
                        </a:moveTo>
                        <a:cubicBezTo>
                          <a:pt x="94624" y="682963"/>
                          <a:pt x="169403" y="578429"/>
                          <a:pt x="216202" y="462099"/>
                        </a:cubicBezTo>
                        <a:cubicBezTo>
                          <a:pt x="263001" y="345769"/>
                          <a:pt x="266456" y="-21941"/>
                          <a:pt x="280793" y="8207"/>
                        </a:cubicBezTo>
                        <a:cubicBezTo>
                          <a:pt x="295130" y="38355"/>
                          <a:pt x="285313" y="562399"/>
                          <a:pt x="302222" y="642986"/>
                        </a:cubicBezTo>
                        <a:cubicBezTo>
                          <a:pt x="319131" y="723573"/>
                          <a:pt x="359981" y="598691"/>
                          <a:pt x="382249" y="491728"/>
                        </a:cubicBezTo>
                        <a:cubicBezTo>
                          <a:pt x="404517" y="384765"/>
                          <a:pt x="424035" y="-25037"/>
                          <a:pt x="435832" y="1206"/>
                        </a:cubicBezTo>
                        <a:cubicBezTo>
                          <a:pt x="447629" y="27449"/>
                          <a:pt x="436506" y="550540"/>
                          <a:pt x="453028" y="649187"/>
                        </a:cubicBezTo>
                        <a:cubicBezTo>
                          <a:pt x="469550" y="747834"/>
                          <a:pt x="508361" y="583131"/>
                          <a:pt x="534967" y="593089"/>
                        </a:cubicBezTo>
                        <a:cubicBezTo>
                          <a:pt x="561573" y="603047"/>
                          <a:pt x="570244" y="692645"/>
                          <a:pt x="612666" y="708933"/>
                        </a:cubicBezTo>
                        <a:cubicBezTo>
                          <a:pt x="655088" y="725221"/>
                          <a:pt x="732342" y="795802"/>
                          <a:pt x="848444" y="792178"/>
                        </a:cubicBez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reeform 121"/>
                  <p:cNvSpPr/>
                  <p:nvPr/>
                </p:nvSpPr>
                <p:spPr>
                  <a:xfrm>
                    <a:off x="6541806" y="2282660"/>
                    <a:ext cx="1280356" cy="127864"/>
                  </a:xfrm>
                  <a:custGeom>
                    <a:avLst/>
                    <a:gdLst>
                      <a:gd name="connsiteX0" fmla="*/ 0 w 1349375"/>
                      <a:gd name="connsiteY0" fmla="*/ 104775 h 125307"/>
                      <a:gd name="connsiteX1" fmla="*/ 1117600 w 1349375"/>
                      <a:gd name="connsiteY1" fmla="*/ 117475 h 125307"/>
                      <a:gd name="connsiteX2" fmla="*/ 1349375 w 1349375"/>
                      <a:gd name="connsiteY2" fmla="*/ 0 h 125307"/>
                      <a:gd name="connsiteX0" fmla="*/ 0 w 1349375"/>
                      <a:gd name="connsiteY0" fmla="*/ 104775 h 125307"/>
                      <a:gd name="connsiteX1" fmla="*/ 1117600 w 1349375"/>
                      <a:gd name="connsiteY1" fmla="*/ 117475 h 125307"/>
                      <a:gd name="connsiteX2" fmla="*/ 1349375 w 1349375"/>
                      <a:gd name="connsiteY2" fmla="*/ 0 h 125307"/>
                      <a:gd name="connsiteX0" fmla="*/ 0 w 1349375"/>
                      <a:gd name="connsiteY0" fmla="*/ 104775 h 125307"/>
                      <a:gd name="connsiteX1" fmla="*/ 1031875 w 1349375"/>
                      <a:gd name="connsiteY1" fmla="*/ 117475 h 125307"/>
                      <a:gd name="connsiteX2" fmla="*/ 1349375 w 1349375"/>
                      <a:gd name="connsiteY2" fmla="*/ 0 h 125307"/>
                      <a:gd name="connsiteX0" fmla="*/ 0 w 1358900"/>
                      <a:gd name="connsiteY0" fmla="*/ 100012 h 120192"/>
                      <a:gd name="connsiteX1" fmla="*/ 1031875 w 1358900"/>
                      <a:gd name="connsiteY1" fmla="*/ 112712 h 120192"/>
                      <a:gd name="connsiteX2" fmla="*/ 1358900 w 1358900"/>
                      <a:gd name="connsiteY2" fmla="*/ 0 h 120192"/>
                      <a:gd name="connsiteX0" fmla="*/ 0 w 1358900"/>
                      <a:gd name="connsiteY0" fmla="*/ 100012 h 120192"/>
                      <a:gd name="connsiteX1" fmla="*/ 1031875 w 1358900"/>
                      <a:gd name="connsiteY1" fmla="*/ 112712 h 120192"/>
                      <a:gd name="connsiteX2" fmla="*/ 1358900 w 1358900"/>
                      <a:gd name="connsiteY2" fmla="*/ 0 h 120192"/>
                      <a:gd name="connsiteX0" fmla="*/ 0 w 1368425"/>
                      <a:gd name="connsiteY0" fmla="*/ 107155 h 127863"/>
                      <a:gd name="connsiteX1" fmla="*/ 1031875 w 1368425"/>
                      <a:gd name="connsiteY1" fmla="*/ 119855 h 127863"/>
                      <a:gd name="connsiteX2" fmla="*/ 1368425 w 1368425"/>
                      <a:gd name="connsiteY2" fmla="*/ 0 h 127863"/>
                      <a:gd name="connsiteX0" fmla="*/ 0 w 1361281"/>
                      <a:gd name="connsiteY0" fmla="*/ 104774 h 125306"/>
                      <a:gd name="connsiteX1" fmla="*/ 1031875 w 1361281"/>
                      <a:gd name="connsiteY1" fmla="*/ 117474 h 125306"/>
                      <a:gd name="connsiteX2" fmla="*/ 1361281 w 1361281"/>
                      <a:gd name="connsiteY2" fmla="*/ 0 h 125306"/>
                      <a:gd name="connsiteX0" fmla="*/ 0 w 1361281"/>
                      <a:gd name="connsiteY0" fmla="*/ 104774 h 125306"/>
                      <a:gd name="connsiteX1" fmla="*/ 1031875 w 1361281"/>
                      <a:gd name="connsiteY1" fmla="*/ 117474 h 125306"/>
                      <a:gd name="connsiteX2" fmla="*/ 1361281 w 1361281"/>
                      <a:gd name="connsiteY2" fmla="*/ 0 h 125306"/>
                      <a:gd name="connsiteX0" fmla="*/ 0 w 1680368"/>
                      <a:gd name="connsiteY0" fmla="*/ 107156 h 127864"/>
                      <a:gd name="connsiteX1" fmla="*/ 1031875 w 1680368"/>
                      <a:gd name="connsiteY1" fmla="*/ 119856 h 127864"/>
                      <a:gd name="connsiteX2" fmla="*/ 1680368 w 1680368"/>
                      <a:gd name="connsiteY2" fmla="*/ 0 h 127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80368" h="127864">
                        <a:moveTo>
                          <a:pt x="0" y="107156"/>
                        </a:moveTo>
                        <a:cubicBezTo>
                          <a:pt x="446352" y="122237"/>
                          <a:pt x="751814" y="137715"/>
                          <a:pt x="1031875" y="119856"/>
                        </a:cubicBezTo>
                        <a:cubicBezTo>
                          <a:pt x="1311936" y="101997"/>
                          <a:pt x="1569772" y="47623"/>
                          <a:pt x="1680368" y="0"/>
                        </a:cubicBez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6" name="Group 145"/>
            <p:cNvGrpSpPr/>
            <p:nvPr/>
          </p:nvGrpSpPr>
          <p:grpSpPr>
            <a:xfrm>
              <a:off x="3260694" y="1353827"/>
              <a:ext cx="5121306" cy="3736330"/>
              <a:chOff x="3260694" y="1353827"/>
              <a:chExt cx="5121306" cy="3736333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3267233" y="3484965"/>
                <a:ext cx="4518921" cy="1605195"/>
                <a:chOff x="3267233" y="3484965"/>
                <a:chExt cx="4518921" cy="1605195"/>
              </a:xfrm>
            </p:grpSpPr>
            <p:sp>
              <p:nvSpPr>
                <p:cNvPr id="164" name="Freeform 163"/>
                <p:cNvSpPr/>
                <p:nvPr/>
              </p:nvSpPr>
              <p:spPr>
                <a:xfrm>
                  <a:off x="5031900" y="3484965"/>
                  <a:ext cx="1007940" cy="1066496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713444"/>
                    <a:gd name="connsiteY0" fmla="*/ 593974 h 699682"/>
                    <a:gd name="connsiteX1" fmla="*/ 201565 w 713444"/>
                    <a:gd name="connsiteY1" fmla="*/ 494689 h 699682"/>
                    <a:gd name="connsiteX2" fmla="*/ 263478 w 713444"/>
                    <a:gd name="connsiteY2" fmla="*/ 976 h 699682"/>
                    <a:gd name="connsiteX3" fmla="*/ 306341 w 713444"/>
                    <a:gd name="connsiteY3" fmla="*/ 637565 h 699682"/>
                    <a:gd name="connsiteX4" fmla="*/ 500016 w 713444"/>
                    <a:gd name="connsiteY4" fmla="*/ 580414 h 699682"/>
                    <a:gd name="connsiteX5" fmla="*/ 713444 w 713444"/>
                    <a:gd name="connsiteY5" fmla="*/ 587654 h 699682"/>
                    <a:gd name="connsiteX0" fmla="*/ 0 w 1528672"/>
                    <a:gd name="connsiteY0" fmla="*/ 807645 h 807645"/>
                    <a:gd name="connsiteX1" fmla="*/ 1016793 w 1528672"/>
                    <a:gd name="connsiteY1" fmla="*/ 494775 h 807645"/>
                    <a:gd name="connsiteX2" fmla="*/ 1078706 w 1528672"/>
                    <a:gd name="connsiteY2" fmla="*/ 1062 h 807645"/>
                    <a:gd name="connsiteX3" fmla="*/ 1121569 w 1528672"/>
                    <a:gd name="connsiteY3" fmla="*/ 637651 h 807645"/>
                    <a:gd name="connsiteX4" fmla="*/ 1315244 w 1528672"/>
                    <a:gd name="connsiteY4" fmla="*/ 580500 h 807645"/>
                    <a:gd name="connsiteX5" fmla="*/ 1528672 w 1528672"/>
                    <a:gd name="connsiteY5" fmla="*/ 587740 h 807645"/>
                    <a:gd name="connsiteX0" fmla="*/ 0 w 1528672"/>
                    <a:gd name="connsiteY0" fmla="*/ 807645 h 809074"/>
                    <a:gd name="connsiteX1" fmla="*/ 1016793 w 1528672"/>
                    <a:gd name="connsiteY1" fmla="*/ 494775 h 809074"/>
                    <a:gd name="connsiteX2" fmla="*/ 1078706 w 1528672"/>
                    <a:gd name="connsiteY2" fmla="*/ 1062 h 809074"/>
                    <a:gd name="connsiteX3" fmla="*/ 1121569 w 1528672"/>
                    <a:gd name="connsiteY3" fmla="*/ 637651 h 809074"/>
                    <a:gd name="connsiteX4" fmla="*/ 1315244 w 1528672"/>
                    <a:gd name="connsiteY4" fmla="*/ 580500 h 809074"/>
                    <a:gd name="connsiteX5" fmla="*/ 1528672 w 1528672"/>
                    <a:gd name="connsiteY5" fmla="*/ 587740 h 809074"/>
                    <a:gd name="connsiteX0" fmla="*/ 0 w 1528672"/>
                    <a:gd name="connsiteY0" fmla="*/ 807544 h 807544"/>
                    <a:gd name="connsiteX1" fmla="*/ 933736 w 1528672"/>
                    <a:gd name="connsiteY1" fmla="*/ 551169 h 807544"/>
                    <a:gd name="connsiteX2" fmla="*/ 1016793 w 1528672"/>
                    <a:gd name="connsiteY2" fmla="*/ 494674 h 807544"/>
                    <a:gd name="connsiteX3" fmla="*/ 1078706 w 1528672"/>
                    <a:gd name="connsiteY3" fmla="*/ 961 h 807544"/>
                    <a:gd name="connsiteX4" fmla="*/ 1121569 w 1528672"/>
                    <a:gd name="connsiteY4" fmla="*/ 637550 h 807544"/>
                    <a:gd name="connsiteX5" fmla="*/ 1315244 w 1528672"/>
                    <a:gd name="connsiteY5" fmla="*/ 580399 h 807544"/>
                    <a:gd name="connsiteX6" fmla="*/ 1528672 w 1528672"/>
                    <a:gd name="connsiteY6" fmla="*/ 587639 h 807544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7 h 807557"/>
                    <a:gd name="connsiteX1" fmla="*/ 815244 w 1528672"/>
                    <a:gd name="connsiteY1" fmla="*/ 587383 h 807557"/>
                    <a:gd name="connsiteX2" fmla="*/ 1016793 w 1528672"/>
                    <a:gd name="connsiteY2" fmla="*/ 494687 h 807557"/>
                    <a:gd name="connsiteX3" fmla="*/ 1078706 w 1528672"/>
                    <a:gd name="connsiteY3" fmla="*/ 974 h 807557"/>
                    <a:gd name="connsiteX4" fmla="*/ 1121569 w 1528672"/>
                    <a:gd name="connsiteY4" fmla="*/ 637563 h 807557"/>
                    <a:gd name="connsiteX5" fmla="*/ 1315244 w 1528672"/>
                    <a:gd name="connsiteY5" fmla="*/ 580412 h 807557"/>
                    <a:gd name="connsiteX6" fmla="*/ 1528672 w 1528672"/>
                    <a:gd name="connsiteY6" fmla="*/ 587652 h 807557"/>
                    <a:gd name="connsiteX0" fmla="*/ 0 w 1528672"/>
                    <a:gd name="connsiteY0" fmla="*/ 807557 h 810696"/>
                    <a:gd name="connsiteX1" fmla="*/ 815244 w 1528672"/>
                    <a:gd name="connsiteY1" fmla="*/ 587383 h 810696"/>
                    <a:gd name="connsiteX2" fmla="*/ 1016793 w 1528672"/>
                    <a:gd name="connsiteY2" fmla="*/ 494687 h 810696"/>
                    <a:gd name="connsiteX3" fmla="*/ 1078706 w 1528672"/>
                    <a:gd name="connsiteY3" fmla="*/ 974 h 810696"/>
                    <a:gd name="connsiteX4" fmla="*/ 1121569 w 1528672"/>
                    <a:gd name="connsiteY4" fmla="*/ 637563 h 810696"/>
                    <a:gd name="connsiteX5" fmla="*/ 1315244 w 1528672"/>
                    <a:gd name="connsiteY5" fmla="*/ 580412 h 810696"/>
                    <a:gd name="connsiteX6" fmla="*/ 1528672 w 1528672"/>
                    <a:gd name="connsiteY6" fmla="*/ 587652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1810580 w 2623541"/>
                    <a:gd name="connsiteY6" fmla="*/ 663405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2009646 w 2633021"/>
                    <a:gd name="connsiteY7" fmla="*/ 717706 h 810696"/>
                    <a:gd name="connsiteX8" fmla="*/ 2633021 w 2633021"/>
                    <a:gd name="connsiteY8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299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02965 w 2633021"/>
                    <a:gd name="connsiteY7" fmla="*/ 572901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93484 w 2633021"/>
                    <a:gd name="connsiteY7" fmla="*/ 64168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30 h 810669"/>
                    <a:gd name="connsiteX1" fmla="*/ 815244 w 2633021"/>
                    <a:gd name="connsiteY1" fmla="*/ 587356 h 810669"/>
                    <a:gd name="connsiteX2" fmla="*/ 997834 w 2633021"/>
                    <a:gd name="connsiteY2" fmla="*/ 496470 h 810669"/>
                    <a:gd name="connsiteX3" fmla="*/ 1078706 w 2633021"/>
                    <a:gd name="connsiteY3" fmla="*/ 947 h 810669"/>
                    <a:gd name="connsiteX4" fmla="*/ 1121569 w 2633021"/>
                    <a:gd name="connsiteY4" fmla="*/ 637536 h 810669"/>
                    <a:gd name="connsiteX5" fmla="*/ 1253629 w 2633021"/>
                    <a:gd name="connsiteY5" fmla="*/ 542374 h 810669"/>
                    <a:gd name="connsiteX6" fmla="*/ 1303429 w 2633021"/>
                    <a:gd name="connsiteY6" fmla="*/ 8142 h 810669"/>
                    <a:gd name="connsiteX7" fmla="*/ 1388745 w 2633021"/>
                    <a:gd name="connsiteY7" fmla="*/ 630796 h 810669"/>
                    <a:gd name="connsiteX8" fmla="*/ 1540415 w 2633021"/>
                    <a:gd name="connsiteY8" fmla="*/ 603646 h 810669"/>
                    <a:gd name="connsiteX9" fmla="*/ 2009646 w 2633021"/>
                    <a:gd name="connsiteY9" fmla="*/ 717679 h 810669"/>
                    <a:gd name="connsiteX10" fmla="*/ 2633021 w 2633021"/>
                    <a:gd name="connsiteY10" fmla="*/ 801211 h 81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3021" h="810669">
                      <a:moveTo>
                        <a:pt x="0" y="807530"/>
                      </a:moveTo>
                      <a:cubicBezTo>
                        <a:pt x="153257" y="805937"/>
                        <a:pt x="472399" y="858646"/>
                        <a:pt x="815244" y="587356"/>
                      </a:cubicBezTo>
                      <a:cubicBezTo>
                        <a:pt x="984710" y="535211"/>
                        <a:pt x="953924" y="594205"/>
                        <a:pt x="997834" y="496470"/>
                      </a:cubicBezTo>
                      <a:cubicBezTo>
                        <a:pt x="1041744" y="398735"/>
                        <a:pt x="1058084" y="-22564"/>
                        <a:pt x="1078706" y="947"/>
                      </a:cubicBezTo>
                      <a:cubicBezTo>
                        <a:pt x="1099329" y="24458"/>
                        <a:pt x="1092415" y="547298"/>
                        <a:pt x="1121569" y="637536"/>
                      </a:cubicBezTo>
                      <a:cubicBezTo>
                        <a:pt x="1150723" y="727774"/>
                        <a:pt x="1209889" y="554659"/>
                        <a:pt x="1253629" y="542374"/>
                      </a:cubicBezTo>
                      <a:cubicBezTo>
                        <a:pt x="1297369" y="530089"/>
                        <a:pt x="1250102" y="48008"/>
                        <a:pt x="1303429" y="8142"/>
                      </a:cubicBezTo>
                      <a:cubicBezTo>
                        <a:pt x="1356756" y="-31724"/>
                        <a:pt x="1361097" y="514953"/>
                        <a:pt x="1388745" y="630796"/>
                      </a:cubicBezTo>
                      <a:cubicBezTo>
                        <a:pt x="1416393" y="746639"/>
                        <a:pt x="1441671" y="595199"/>
                        <a:pt x="1540415" y="603646"/>
                      </a:cubicBezTo>
                      <a:cubicBezTo>
                        <a:pt x="1639159" y="612093"/>
                        <a:pt x="1848873" y="685054"/>
                        <a:pt x="2009646" y="717679"/>
                      </a:cubicBezTo>
                      <a:cubicBezTo>
                        <a:pt x="2312222" y="794304"/>
                        <a:pt x="2587584" y="795134"/>
                        <a:pt x="2633021" y="801211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5" name="Straight Connector 164"/>
                <p:cNvCxnSpPr/>
                <p:nvPr/>
              </p:nvCxnSpPr>
              <p:spPr>
                <a:xfrm flipH="1" flipV="1">
                  <a:off x="3267233" y="4529931"/>
                  <a:ext cx="1024956" cy="5036"/>
                </a:xfrm>
                <a:prstGeom prst="line">
                  <a:avLst/>
                </a:pr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Freeform 165"/>
                <p:cNvSpPr/>
                <p:nvPr/>
              </p:nvSpPr>
              <p:spPr>
                <a:xfrm>
                  <a:off x="4282814" y="4534569"/>
                  <a:ext cx="772314" cy="550433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80222 h 205841"/>
                    <a:gd name="connsiteX1" fmla="*/ 192087 w 685007"/>
                    <a:gd name="connsiteY1" fmla="*/ 848 h 205841"/>
                    <a:gd name="connsiteX2" fmla="*/ 296863 w 685007"/>
                    <a:gd name="connsiteY2" fmla="*/ 143724 h 205841"/>
                    <a:gd name="connsiteX3" fmla="*/ 490538 w 685007"/>
                    <a:gd name="connsiteY3" fmla="*/ 86573 h 205841"/>
                    <a:gd name="connsiteX4" fmla="*/ 685007 w 685007"/>
                    <a:gd name="connsiteY4" fmla="*/ 86572 h 205841"/>
                    <a:gd name="connsiteX0" fmla="*/ 0 w 685007"/>
                    <a:gd name="connsiteY0" fmla="*/ 0 h 125619"/>
                    <a:gd name="connsiteX1" fmla="*/ 296863 w 685007"/>
                    <a:gd name="connsiteY1" fmla="*/ 63502 h 125619"/>
                    <a:gd name="connsiteX2" fmla="*/ 490538 w 685007"/>
                    <a:gd name="connsiteY2" fmla="*/ 6351 h 125619"/>
                    <a:gd name="connsiteX3" fmla="*/ 685007 w 685007"/>
                    <a:gd name="connsiteY3" fmla="*/ 6350 h 125619"/>
                    <a:gd name="connsiteX0" fmla="*/ 0 w 685007"/>
                    <a:gd name="connsiteY0" fmla="*/ 0 h 78660"/>
                    <a:gd name="connsiteX1" fmla="*/ 211126 w 685007"/>
                    <a:gd name="connsiteY1" fmla="*/ 5581 h 78660"/>
                    <a:gd name="connsiteX2" fmla="*/ 490538 w 685007"/>
                    <a:gd name="connsiteY2" fmla="*/ 6351 h 78660"/>
                    <a:gd name="connsiteX3" fmla="*/ 685007 w 685007"/>
                    <a:gd name="connsiteY3" fmla="*/ 6350 h 78660"/>
                    <a:gd name="connsiteX0" fmla="*/ 0 w 685007"/>
                    <a:gd name="connsiteY0" fmla="*/ 0 h 394007"/>
                    <a:gd name="connsiteX1" fmla="*/ 211126 w 685007"/>
                    <a:gd name="connsiteY1" fmla="*/ 5581 h 394007"/>
                    <a:gd name="connsiteX2" fmla="*/ 490538 w 685007"/>
                    <a:gd name="connsiteY2" fmla="*/ 6351 h 394007"/>
                    <a:gd name="connsiteX3" fmla="*/ 685007 w 685007"/>
                    <a:gd name="connsiteY3" fmla="*/ 6350 h 394007"/>
                    <a:gd name="connsiteX0" fmla="*/ 0 w 685007"/>
                    <a:gd name="connsiteY0" fmla="*/ 0 h 7423"/>
                    <a:gd name="connsiteX1" fmla="*/ 211126 w 685007"/>
                    <a:gd name="connsiteY1" fmla="*/ 5581 h 7423"/>
                    <a:gd name="connsiteX2" fmla="*/ 685007 w 685007"/>
                    <a:gd name="connsiteY2" fmla="*/ 6350 h 7423"/>
                    <a:gd name="connsiteX0" fmla="*/ 0 w 10000"/>
                    <a:gd name="connsiteY0" fmla="*/ 0 h 563453"/>
                    <a:gd name="connsiteX1" fmla="*/ 3317 w 10000"/>
                    <a:gd name="connsiteY1" fmla="*/ 563453 h 563453"/>
                    <a:gd name="connsiteX2" fmla="*/ 10000 w 10000"/>
                    <a:gd name="connsiteY2" fmla="*/ 8554 h 563453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6258"/>
                    <a:gd name="connsiteY0" fmla="*/ 31473 h 594926"/>
                    <a:gd name="connsiteX1" fmla="*/ 3317 w 16258"/>
                    <a:gd name="connsiteY1" fmla="*/ 594926 h 594926"/>
                    <a:gd name="connsiteX2" fmla="*/ 16258 w 16258"/>
                    <a:gd name="connsiteY2" fmla="*/ 1014 h 594926"/>
                    <a:gd name="connsiteX0" fmla="*/ 0 w 16258"/>
                    <a:gd name="connsiteY0" fmla="*/ 30460 h 593913"/>
                    <a:gd name="connsiteX1" fmla="*/ 3317 w 16258"/>
                    <a:gd name="connsiteY1" fmla="*/ 593913 h 593913"/>
                    <a:gd name="connsiteX2" fmla="*/ 16258 w 16258"/>
                    <a:gd name="connsiteY2" fmla="*/ 1 h 593913"/>
                    <a:gd name="connsiteX0" fmla="*/ 0 w 16649"/>
                    <a:gd name="connsiteY0" fmla="*/ 169 h 563622"/>
                    <a:gd name="connsiteX1" fmla="*/ 3317 w 16649"/>
                    <a:gd name="connsiteY1" fmla="*/ 563622 h 563622"/>
                    <a:gd name="connsiteX2" fmla="*/ 16649 w 16649"/>
                    <a:gd name="connsiteY2" fmla="*/ 13600 h 5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49" h="563622">
                      <a:moveTo>
                        <a:pt x="0" y="169"/>
                      </a:moveTo>
                      <a:cubicBezTo>
                        <a:pt x="4032" y="-11268"/>
                        <a:pt x="2124" y="562196"/>
                        <a:pt x="3317" y="563622"/>
                      </a:cubicBezTo>
                      <a:cubicBezTo>
                        <a:pt x="5545" y="378656"/>
                        <a:pt x="7302" y="13255"/>
                        <a:pt x="16649" y="13600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6026810" y="4539727"/>
                  <a:ext cx="772314" cy="550433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80222 h 205841"/>
                    <a:gd name="connsiteX1" fmla="*/ 192087 w 685007"/>
                    <a:gd name="connsiteY1" fmla="*/ 848 h 205841"/>
                    <a:gd name="connsiteX2" fmla="*/ 296863 w 685007"/>
                    <a:gd name="connsiteY2" fmla="*/ 143724 h 205841"/>
                    <a:gd name="connsiteX3" fmla="*/ 490538 w 685007"/>
                    <a:gd name="connsiteY3" fmla="*/ 86573 h 205841"/>
                    <a:gd name="connsiteX4" fmla="*/ 685007 w 685007"/>
                    <a:gd name="connsiteY4" fmla="*/ 86572 h 205841"/>
                    <a:gd name="connsiteX0" fmla="*/ 0 w 685007"/>
                    <a:gd name="connsiteY0" fmla="*/ 0 h 125619"/>
                    <a:gd name="connsiteX1" fmla="*/ 296863 w 685007"/>
                    <a:gd name="connsiteY1" fmla="*/ 63502 h 125619"/>
                    <a:gd name="connsiteX2" fmla="*/ 490538 w 685007"/>
                    <a:gd name="connsiteY2" fmla="*/ 6351 h 125619"/>
                    <a:gd name="connsiteX3" fmla="*/ 685007 w 685007"/>
                    <a:gd name="connsiteY3" fmla="*/ 6350 h 125619"/>
                    <a:gd name="connsiteX0" fmla="*/ 0 w 685007"/>
                    <a:gd name="connsiteY0" fmla="*/ 0 h 78660"/>
                    <a:gd name="connsiteX1" fmla="*/ 211126 w 685007"/>
                    <a:gd name="connsiteY1" fmla="*/ 5581 h 78660"/>
                    <a:gd name="connsiteX2" fmla="*/ 490538 w 685007"/>
                    <a:gd name="connsiteY2" fmla="*/ 6351 h 78660"/>
                    <a:gd name="connsiteX3" fmla="*/ 685007 w 685007"/>
                    <a:gd name="connsiteY3" fmla="*/ 6350 h 78660"/>
                    <a:gd name="connsiteX0" fmla="*/ 0 w 685007"/>
                    <a:gd name="connsiteY0" fmla="*/ 0 h 394007"/>
                    <a:gd name="connsiteX1" fmla="*/ 211126 w 685007"/>
                    <a:gd name="connsiteY1" fmla="*/ 5581 h 394007"/>
                    <a:gd name="connsiteX2" fmla="*/ 490538 w 685007"/>
                    <a:gd name="connsiteY2" fmla="*/ 6351 h 394007"/>
                    <a:gd name="connsiteX3" fmla="*/ 685007 w 685007"/>
                    <a:gd name="connsiteY3" fmla="*/ 6350 h 394007"/>
                    <a:gd name="connsiteX0" fmla="*/ 0 w 685007"/>
                    <a:gd name="connsiteY0" fmla="*/ 0 h 7423"/>
                    <a:gd name="connsiteX1" fmla="*/ 211126 w 685007"/>
                    <a:gd name="connsiteY1" fmla="*/ 5581 h 7423"/>
                    <a:gd name="connsiteX2" fmla="*/ 685007 w 685007"/>
                    <a:gd name="connsiteY2" fmla="*/ 6350 h 7423"/>
                    <a:gd name="connsiteX0" fmla="*/ 0 w 10000"/>
                    <a:gd name="connsiteY0" fmla="*/ 0 h 563453"/>
                    <a:gd name="connsiteX1" fmla="*/ 3317 w 10000"/>
                    <a:gd name="connsiteY1" fmla="*/ 563453 h 563453"/>
                    <a:gd name="connsiteX2" fmla="*/ 10000 w 10000"/>
                    <a:gd name="connsiteY2" fmla="*/ 8554 h 563453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6258"/>
                    <a:gd name="connsiteY0" fmla="*/ 31473 h 594926"/>
                    <a:gd name="connsiteX1" fmla="*/ 3317 w 16258"/>
                    <a:gd name="connsiteY1" fmla="*/ 594926 h 594926"/>
                    <a:gd name="connsiteX2" fmla="*/ 16258 w 16258"/>
                    <a:gd name="connsiteY2" fmla="*/ 1014 h 594926"/>
                    <a:gd name="connsiteX0" fmla="*/ 0 w 16258"/>
                    <a:gd name="connsiteY0" fmla="*/ 30460 h 593913"/>
                    <a:gd name="connsiteX1" fmla="*/ 3317 w 16258"/>
                    <a:gd name="connsiteY1" fmla="*/ 593913 h 593913"/>
                    <a:gd name="connsiteX2" fmla="*/ 16258 w 16258"/>
                    <a:gd name="connsiteY2" fmla="*/ 1 h 593913"/>
                    <a:gd name="connsiteX0" fmla="*/ 0 w 16649"/>
                    <a:gd name="connsiteY0" fmla="*/ 169 h 563622"/>
                    <a:gd name="connsiteX1" fmla="*/ 3317 w 16649"/>
                    <a:gd name="connsiteY1" fmla="*/ 563622 h 563622"/>
                    <a:gd name="connsiteX2" fmla="*/ 16649 w 16649"/>
                    <a:gd name="connsiteY2" fmla="*/ 13600 h 5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49" h="563622">
                      <a:moveTo>
                        <a:pt x="0" y="169"/>
                      </a:moveTo>
                      <a:cubicBezTo>
                        <a:pt x="4032" y="-11268"/>
                        <a:pt x="2124" y="562196"/>
                        <a:pt x="3317" y="563622"/>
                      </a:cubicBezTo>
                      <a:cubicBezTo>
                        <a:pt x="5545" y="378656"/>
                        <a:pt x="7302" y="13255"/>
                        <a:pt x="16649" y="13600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6778214" y="3489960"/>
                  <a:ext cx="1007940" cy="1066496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713444"/>
                    <a:gd name="connsiteY0" fmla="*/ 593974 h 699682"/>
                    <a:gd name="connsiteX1" fmla="*/ 201565 w 713444"/>
                    <a:gd name="connsiteY1" fmla="*/ 494689 h 699682"/>
                    <a:gd name="connsiteX2" fmla="*/ 263478 w 713444"/>
                    <a:gd name="connsiteY2" fmla="*/ 976 h 699682"/>
                    <a:gd name="connsiteX3" fmla="*/ 306341 w 713444"/>
                    <a:gd name="connsiteY3" fmla="*/ 637565 h 699682"/>
                    <a:gd name="connsiteX4" fmla="*/ 500016 w 713444"/>
                    <a:gd name="connsiteY4" fmla="*/ 580414 h 699682"/>
                    <a:gd name="connsiteX5" fmla="*/ 713444 w 713444"/>
                    <a:gd name="connsiteY5" fmla="*/ 587654 h 699682"/>
                    <a:gd name="connsiteX0" fmla="*/ 0 w 1528672"/>
                    <a:gd name="connsiteY0" fmla="*/ 807645 h 807645"/>
                    <a:gd name="connsiteX1" fmla="*/ 1016793 w 1528672"/>
                    <a:gd name="connsiteY1" fmla="*/ 494775 h 807645"/>
                    <a:gd name="connsiteX2" fmla="*/ 1078706 w 1528672"/>
                    <a:gd name="connsiteY2" fmla="*/ 1062 h 807645"/>
                    <a:gd name="connsiteX3" fmla="*/ 1121569 w 1528672"/>
                    <a:gd name="connsiteY3" fmla="*/ 637651 h 807645"/>
                    <a:gd name="connsiteX4" fmla="*/ 1315244 w 1528672"/>
                    <a:gd name="connsiteY4" fmla="*/ 580500 h 807645"/>
                    <a:gd name="connsiteX5" fmla="*/ 1528672 w 1528672"/>
                    <a:gd name="connsiteY5" fmla="*/ 587740 h 807645"/>
                    <a:gd name="connsiteX0" fmla="*/ 0 w 1528672"/>
                    <a:gd name="connsiteY0" fmla="*/ 807645 h 809074"/>
                    <a:gd name="connsiteX1" fmla="*/ 1016793 w 1528672"/>
                    <a:gd name="connsiteY1" fmla="*/ 494775 h 809074"/>
                    <a:gd name="connsiteX2" fmla="*/ 1078706 w 1528672"/>
                    <a:gd name="connsiteY2" fmla="*/ 1062 h 809074"/>
                    <a:gd name="connsiteX3" fmla="*/ 1121569 w 1528672"/>
                    <a:gd name="connsiteY3" fmla="*/ 637651 h 809074"/>
                    <a:gd name="connsiteX4" fmla="*/ 1315244 w 1528672"/>
                    <a:gd name="connsiteY4" fmla="*/ 580500 h 809074"/>
                    <a:gd name="connsiteX5" fmla="*/ 1528672 w 1528672"/>
                    <a:gd name="connsiteY5" fmla="*/ 587740 h 809074"/>
                    <a:gd name="connsiteX0" fmla="*/ 0 w 1528672"/>
                    <a:gd name="connsiteY0" fmla="*/ 807544 h 807544"/>
                    <a:gd name="connsiteX1" fmla="*/ 933736 w 1528672"/>
                    <a:gd name="connsiteY1" fmla="*/ 551169 h 807544"/>
                    <a:gd name="connsiteX2" fmla="*/ 1016793 w 1528672"/>
                    <a:gd name="connsiteY2" fmla="*/ 494674 h 807544"/>
                    <a:gd name="connsiteX3" fmla="*/ 1078706 w 1528672"/>
                    <a:gd name="connsiteY3" fmla="*/ 961 h 807544"/>
                    <a:gd name="connsiteX4" fmla="*/ 1121569 w 1528672"/>
                    <a:gd name="connsiteY4" fmla="*/ 637550 h 807544"/>
                    <a:gd name="connsiteX5" fmla="*/ 1315244 w 1528672"/>
                    <a:gd name="connsiteY5" fmla="*/ 580399 h 807544"/>
                    <a:gd name="connsiteX6" fmla="*/ 1528672 w 1528672"/>
                    <a:gd name="connsiteY6" fmla="*/ 587639 h 807544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7 h 807557"/>
                    <a:gd name="connsiteX1" fmla="*/ 815244 w 1528672"/>
                    <a:gd name="connsiteY1" fmla="*/ 587383 h 807557"/>
                    <a:gd name="connsiteX2" fmla="*/ 1016793 w 1528672"/>
                    <a:gd name="connsiteY2" fmla="*/ 494687 h 807557"/>
                    <a:gd name="connsiteX3" fmla="*/ 1078706 w 1528672"/>
                    <a:gd name="connsiteY3" fmla="*/ 974 h 807557"/>
                    <a:gd name="connsiteX4" fmla="*/ 1121569 w 1528672"/>
                    <a:gd name="connsiteY4" fmla="*/ 637563 h 807557"/>
                    <a:gd name="connsiteX5" fmla="*/ 1315244 w 1528672"/>
                    <a:gd name="connsiteY5" fmla="*/ 580412 h 807557"/>
                    <a:gd name="connsiteX6" fmla="*/ 1528672 w 1528672"/>
                    <a:gd name="connsiteY6" fmla="*/ 587652 h 807557"/>
                    <a:gd name="connsiteX0" fmla="*/ 0 w 1528672"/>
                    <a:gd name="connsiteY0" fmla="*/ 807557 h 810696"/>
                    <a:gd name="connsiteX1" fmla="*/ 815244 w 1528672"/>
                    <a:gd name="connsiteY1" fmla="*/ 587383 h 810696"/>
                    <a:gd name="connsiteX2" fmla="*/ 1016793 w 1528672"/>
                    <a:gd name="connsiteY2" fmla="*/ 494687 h 810696"/>
                    <a:gd name="connsiteX3" fmla="*/ 1078706 w 1528672"/>
                    <a:gd name="connsiteY3" fmla="*/ 974 h 810696"/>
                    <a:gd name="connsiteX4" fmla="*/ 1121569 w 1528672"/>
                    <a:gd name="connsiteY4" fmla="*/ 637563 h 810696"/>
                    <a:gd name="connsiteX5" fmla="*/ 1315244 w 1528672"/>
                    <a:gd name="connsiteY5" fmla="*/ 580412 h 810696"/>
                    <a:gd name="connsiteX6" fmla="*/ 1528672 w 1528672"/>
                    <a:gd name="connsiteY6" fmla="*/ 587652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1810580 w 2623541"/>
                    <a:gd name="connsiteY6" fmla="*/ 663405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2009646 w 2633021"/>
                    <a:gd name="connsiteY7" fmla="*/ 717706 h 810696"/>
                    <a:gd name="connsiteX8" fmla="*/ 2633021 w 2633021"/>
                    <a:gd name="connsiteY8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299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02965 w 2633021"/>
                    <a:gd name="connsiteY7" fmla="*/ 572901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93484 w 2633021"/>
                    <a:gd name="connsiteY7" fmla="*/ 64168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30 h 810669"/>
                    <a:gd name="connsiteX1" fmla="*/ 815244 w 2633021"/>
                    <a:gd name="connsiteY1" fmla="*/ 587356 h 810669"/>
                    <a:gd name="connsiteX2" fmla="*/ 997834 w 2633021"/>
                    <a:gd name="connsiteY2" fmla="*/ 496470 h 810669"/>
                    <a:gd name="connsiteX3" fmla="*/ 1078706 w 2633021"/>
                    <a:gd name="connsiteY3" fmla="*/ 947 h 810669"/>
                    <a:gd name="connsiteX4" fmla="*/ 1121569 w 2633021"/>
                    <a:gd name="connsiteY4" fmla="*/ 637536 h 810669"/>
                    <a:gd name="connsiteX5" fmla="*/ 1253629 w 2633021"/>
                    <a:gd name="connsiteY5" fmla="*/ 542374 h 810669"/>
                    <a:gd name="connsiteX6" fmla="*/ 1303429 w 2633021"/>
                    <a:gd name="connsiteY6" fmla="*/ 8142 h 810669"/>
                    <a:gd name="connsiteX7" fmla="*/ 1388745 w 2633021"/>
                    <a:gd name="connsiteY7" fmla="*/ 630796 h 810669"/>
                    <a:gd name="connsiteX8" fmla="*/ 1540415 w 2633021"/>
                    <a:gd name="connsiteY8" fmla="*/ 603646 h 810669"/>
                    <a:gd name="connsiteX9" fmla="*/ 2009646 w 2633021"/>
                    <a:gd name="connsiteY9" fmla="*/ 717679 h 810669"/>
                    <a:gd name="connsiteX10" fmla="*/ 2633021 w 2633021"/>
                    <a:gd name="connsiteY10" fmla="*/ 801211 h 81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3021" h="810669">
                      <a:moveTo>
                        <a:pt x="0" y="807530"/>
                      </a:moveTo>
                      <a:cubicBezTo>
                        <a:pt x="153257" y="805937"/>
                        <a:pt x="472399" y="858646"/>
                        <a:pt x="815244" y="587356"/>
                      </a:cubicBezTo>
                      <a:cubicBezTo>
                        <a:pt x="984710" y="535211"/>
                        <a:pt x="953924" y="594205"/>
                        <a:pt x="997834" y="496470"/>
                      </a:cubicBezTo>
                      <a:cubicBezTo>
                        <a:pt x="1041744" y="398735"/>
                        <a:pt x="1058084" y="-22564"/>
                        <a:pt x="1078706" y="947"/>
                      </a:cubicBezTo>
                      <a:cubicBezTo>
                        <a:pt x="1099329" y="24458"/>
                        <a:pt x="1092415" y="547298"/>
                        <a:pt x="1121569" y="637536"/>
                      </a:cubicBezTo>
                      <a:cubicBezTo>
                        <a:pt x="1150723" y="727774"/>
                        <a:pt x="1209889" y="554659"/>
                        <a:pt x="1253629" y="542374"/>
                      </a:cubicBezTo>
                      <a:cubicBezTo>
                        <a:pt x="1297369" y="530089"/>
                        <a:pt x="1250102" y="48008"/>
                        <a:pt x="1303429" y="8142"/>
                      </a:cubicBezTo>
                      <a:cubicBezTo>
                        <a:pt x="1356756" y="-31724"/>
                        <a:pt x="1361097" y="514953"/>
                        <a:pt x="1388745" y="630796"/>
                      </a:cubicBezTo>
                      <a:cubicBezTo>
                        <a:pt x="1416393" y="746639"/>
                        <a:pt x="1441671" y="595199"/>
                        <a:pt x="1540415" y="603646"/>
                      </a:cubicBezTo>
                      <a:cubicBezTo>
                        <a:pt x="1639159" y="612093"/>
                        <a:pt x="1848873" y="685054"/>
                        <a:pt x="2009646" y="717679"/>
                      </a:cubicBezTo>
                      <a:cubicBezTo>
                        <a:pt x="2312222" y="794304"/>
                        <a:pt x="2587584" y="795134"/>
                        <a:pt x="2633021" y="801211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3260694" y="1353827"/>
                <a:ext cx="5121306" cy="1178670"/>
                <a:chOff x="3260694" y="1353827"/>
                <a:chExt cx="5121306" cy="1178670"/>
              </a:xfrm>
            </p:grpSpPr>
            <p:sp>
              <p:nvSpPr>
                <p:cNvPr id="149" name="Freeform 148"/>
                <p:cNvSpPr/>
                <p:nvPr/>
              </p:nvSpPr>
              <p:spPr>
                <a:xfrm>
                  <a:off x="6001918" y="1353827"/>
                  <a:ext cx="574559" cy="1042345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80294 h 700483"/>
                    <a:gd name="connsiteX1" fmla="*/ 210843 w 698404"/>
                    <a:gd name="connsiteY1" fmla="*/ 452049 h 700483"/>
                    <a:gd name="connsiteX2" fmla="*/ 267397 w 698404"/>
                    <a:gd name="connsiteY2" fmla="*/ 1777 h 700483"/>
                    <a:gd name="connsiteX3" fmla="*/ 310260 w 698404"/>
                    <a:gd name="connsiteY3" fmla="*/ 638366 h 700483"/>
                    <a:gd name="connsiteX4" fmla="*/ 503935 w 698404"/>
                    <a:gd name="connsiteY4" fmla="*/ 581215 h 700483"/>
                    <a:gd name="connsiteX5" fmla="*/ 698404 w 698404"/>
                    <a:gd name="connsiteY5" fmla="*/ 581214 h 700483"/>
                    <a:gd name="connsiteX0" fmla="*/ 0 w 698404"/>
                    <a:gd name="connsiteY0" fmla="*/ 585629 h 643703"/>
                    <a:gd name="connsiteX1" fmla="*/ 210843 w 698404"/>
                    <a:gd name="connsiteY1" fmla="*/ 457384 h 643703"/>
                    <a:gd name="connsiteX2" fmla="*/ 267397 w 698404"/>
                    <a:gd name="connsiteY2" fmla="*/ 7112 h 643703"/>
                    <a:gd name="connsiteX3" fmla="*/ 310260 w 698404"/>
                    <a:gd name="connsiteY3" fmla="*/ 643701 h 643703"/>
                    <a:gd name="connsiteX4" fmla="*/ 433154 w 698404"/>
                    <a:gd name="connsiteY4" fmla="*/ 111 h 643703"/>
                    <a:gd name="connsiteX5" fmla="*/ 503935 w 698404"/>
                    <a:gd name="connsiteY5" fmla="*/ 586550 h 643703"/>
                    <a:gd name="connsiteX6" fmla="*/ 698404 w 698404"/>
                    <a:gd name="connsiteY6" fmla="*/ 586549 h 643703"/>
                    <a:gd name="connsiteX0" fmla="*/ 0 w 698404"/>
                    <a:gd name="connsiteY0" fmla="*/ 585629 h 694383"/>
                    <a:gd name="connsiteX1" fmla="*/ 210843 w 698404"/>
                    <a:gd name="connsiteY1" fmla="*/ 457384 h 694383"/>
                    <a:gd name="connsiteX2" fmla="*/ 267397 w 698404"/>
                    <a:gd name="connsiteY2" fmla="*/ 7112 h 694383"/>
                    <a:gd name="connsiteX3" fmla="*/ 310260 w 698404"/>
                    <a:gd name="connsiteY3" fmla="*/ 694382 h 694383"/>
                    <a:gd name="connsiteX4" fmla="*/ 433154 w 698404"/>
                    <a:gd name="connsiteY4" fmla="*/ 111 h 694383"/>
                    <a:gd name="connsiteX5" fmla="*/ 503935 w 698404"/>
                    <a:gd name="connsiteY5" fmla="*/ 586550 h 694383"/>
                    <a:gd name="connsiteX6" fmla="*/ 698404 w 698404"/>
                    <a:gd name="connsiteY6" fmla="*/ 586549 h 694383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3935 w 698404"/>
                    <a:gd name="connsiteY6" fmla="*/ 586441 h 715330"/>
                    <a:gd name="connsiteX7" fmla="*/ 698404 w 698404"/>
                    <a:gd name="connsiteY7" fmla="*/ 586440 h 715330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6614 w 698404"/>
                    <a:gd name="connsiteY6" fmla="*/ 539380 h 715330"/>
                    <a:gd name="connsiteX7" fmla="*/ 698404 w 698404"/>
                    <a:gd name="connsiteY7" fmla="*/ 586440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695113"/>
                    <a:gd name="connsiteX1" fmla="*/ 210843 w 832369"/>
                    <a:gd name="connsiteY1" fmla="*/ 457274 h 695113"/>
                    <a:gd name="connsiteX2" fmla="*/ 267397 w 832369"/>
                    <a:gd name="connsiteY2" fmla="*/ 7002 h 695113"/>
                    <a:gd name="connsiteX3" fmla="*/ 329014 w 832369"/>
                    <a:gd name="connsiteY3" fmla="*/ 616440 h 695113"/>
                    <a:gd name="connsiteX4" fmla="*/ 398324 w 832369"/>
                    <a:gd name="connsiteY4" fmla="*/ 490523 h 695113"/>
                    <a:gd name="connsiteX5" fmla="*/ 433154 w 832369"/>
                    <a:gd name="connsiteY5" fmla="*/ 1 h 695113"/>
                    <a:gd name="connsiteX6" fmla="*/ 514652 w 832369"/>
                    <a:gd name="connsiteY6" fmla="*/ 695043 h 695113"/>
                    <a:gd name="connsiteX7" fmla="*/ 832369 w 832369"/>
                    <a:gd name="connsiteY7" fmla="*/ 667890 h 695113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75834"/>
                    <a:gd name="connsiteX1" fmla="*/ 210843 w 832369"/>
                    <a:gd name="connsiteY1" fmla="*/ 457274 h 675834"/>
                    <a:gd name="connsiteX2" fmla="*/ 267397 w 832369"/>
                    <a:gd name="connsiteY2" fmla="*/ 7002 h 675834"/>
                    <a:gd name="connsiteX3" fmla="*/ 329014 w 832369"/>
                    <a:gd name="connsiteY3" fmla="*/ 616440 h 675834"/>
                    <a:gd name="connsiteX4" fmla="*/ 398324 w 832369"/>
                    <a:gd name="connsiteY4" fmla="*/ 490523 h 675834"/>
                    <a:gd name="connsiteX5" fmla="*/ 433154 w 832369"/>
                    <a:gd name="connsiteY5" fmla="*/ 1 h 675834"/>
                    <a:gd name="connsiteX6" fmla="*/ 477143 w 832369"/>
                    <a:gd name="connsiteY6" fmla="*/ 647982 h 675834"/>
                    <a:gd name="connsiteX7" fmla="*/ 545684 w 832369"/>
                    <a:gd name="connsiteY7" fmla="*/ 561114 h 675834"/>
                    <a:gd name="connsiteX8" fmla="*/ 832369 w 832369"/>
                    <a:gd name="connsiteY8" fmla="*/ 667890 h 675834"/>
                    <a:gd name="connsiteX0" fmla="*/ 0 w 832369"/>
                    <a:gd name="connsiteY0" fmla="*/ 585519 h 676865"/>
                    <a:gd name="connsiteX1" fmla="*/ 210843 w 832369"/>
                    <a:gd name="connsiteY1" fmla="*/ 457274 h 676865"/>
                    <a:gd name="connsiteX2" fmla="*/ 267397 w 832369"/>
                    <a:gd name="connsiteY2" fmla="*/ 7002 h 676865"/>
                    <a:gd name="connsiteX3" fmla="*/ 329014 w 832369"/>
                    <a:gd name="connsiteY3" fmla="*/ 616440 h 676865"/>
                    <a:gd name="connsiteX4" fmla="*/ 398324 w 832369"/>
                    <a:gd name="connsiteY4" fmla="*/ 490523 h 676865"/>
                    <a:gd name="connsiteX5" fmla="*/ 433154 w 832369"/>
                    <a:gd name="connsiteY5" fmla="*/ 1 h 676865"/>
                    <a:gd name="connsiteX6" fmla="*/ 477143 w 832369"/>
                    <a:gd name="connsiteY6" fmla="*/ 647982 h 676865"/>
                    <a:gd name="connsiteX7" fmla="*/ 577836 w 832369"/>
                    <a:gd name="connsiteY7" fmla="*/ 570164 h 676865"/>
                    <a:gd name="connsiteX8" fmla="*/ 832369 w 832369"/>
                    <a:gd name="connsiteY8" fmla="*/ 667890 h 676865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2478 w 832369"/>
                    <a:gd name="connsiteY7" fmla="*/ 57740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04983 h 704983"/>
                    <a:gd name="connsiteX1" fmla="*/ 224239 w 845765"/>
                    <a:gd name="connsiteY1" fmla="*/ 457274 h 704983"/>
                    <a:gd name="connsiteX2" fmla="*/ 280793 w 845765"/>
                    <a:gd name="connsiteY2" fmla="*/ 7002 h 704983"/>
                    <a:gd name="connsiteX3" fmla="*/ 342410 w 845765"/>
                    <a:gd name="connsiteY3" fmla="*/ 616440 h 704983"/>
                    <a:gd name="connsiteX4" fmla="*/ 403683 w 845765"/>
                    <a:gd name="connsiteY4" fmla="*/ 488713 h 704983"/>
                    <a:gd name="connsiteX5" fmla="*/ 435832 w 845765"/>
                    <a:gd name="connsiteY5" fmla="*/ 1 h 704983"/>
                    <a:gd name="connsiteX6" fmla="*/ 487859 w 845765"/>
                    <a:gd name="connsiteY6" fmla="*/ 608161 h 704983"/>
                    <a:gd name="connsiteX7" fmla="*/ 585874 w 845765"/>
                    <a:gd name="connsiteY7" fmla="*/ 577404 h 704983"/>
                    <a:gd name="connsiteX8" fmla="*/ 693046 w 845765"/>
                    <a:gd name="connsiteY8" fmla="*/ 633516 h 704983"/>
                    <a:gd name="connsiteX9" fmla="*/ 845765 w 845765"/>
                    <a:gd name="connsiteY9" fmla="*/ 667890 h 704983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85874 w 845765"/>
                    <a:gd name="connsiteY7" fmla="*/ 57817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34967 w 845765"/>
                    <a:gd name="connsiteY7" fmla="*/ 59265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39 h 705739"/>
                    <a:gd name="connsiteX1" fmla="*/ 224239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197447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216202 w 845765"/>
                    <a:gd name="connsiteY1" fmla="*/ 46165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11109"/>
                    <a:gd name="connsiteX1" fmla="*/ 216202 w 845765"/>
                    <a:gd name="connsiteY1" fmla="*/ 461650 h 711109"/>
                    <a:gd name="connsiteX2" fmla="*/ 280793 w 845765"/>
                    <a:gd name="connsiteY2" fmla="*/ 7758 h 711109"/>
                    <a:gd name="connsiteX3" fmla="*/ 302222 w 845765"/>
                    <a:gd name="connsiteY3" fmla="*/ 642537 h 711109"/>
                    <a:gd name="connsiteX4" fmla="*/ 403683 w 845765"/>
                    <a:gd name="connsiteY4" fmla="*/ 489469 h 711109"/>
                    <a:gd name="connsiteX5" fmla="*/ 435832 w 845765"/>
                    <a:gd name="connsiteY5" fmla="*/ 757 h 711109"/>
                    <a:gd name="connsiteX6" fmla="*/ 458386 w 845765"/>
                    <a:gd name="connsiteY6" fmla="*/ 612537 h 711109"/>
                    <a:gd name="connsiteX7" fmla="*/ 534967 w 845765"/>
                    <a:gd name="connsiteY7" fmla="*/ 592640 h 711109"/>
                    <a:gd name="connsiteX8" fmla="*/ 612666 w 845765"/>
                    <a:gd name="connsiteY8" fmla="*/ 708484 h 711109"/>
                    <a:gd name="connsiteX9" fmla="*/ 845765 w 845765"/>
                    <a:gd name="connsiteY9" fmla="*/ 668646 h 711109"/>
                    <a:gd name="connsiteX0" fmla="*/ 0 w 869878"/>
                    <a:gd name="connsiteY0" fmla="*/ 705739 h 797159"/>
                    <a:gd name="connsiteX1" fmla="*/ 216202 w 869878"/>
                    <a:gd name="connsiteY1" fmla="*/ 461650 h 797159"/>
                    <a:gd name="connsiteX2" fmla="*/ 280793 w 869878"/>
                    <a:gd name="connsiteY2" fmla="*/ 7758 h 797159"/>
                    <a:gd name="connsiteX3" fmla="*/ 302222 w 869878"/>
                    <a:gd name="connsiteY3" fmla="*/ 642537 h 797159"/>
                    <a:gd name="connsiteX4" fmla="*/ 403683 w 869878"/>
                    <a:gd name="connsiteY4" fmla="*/ 489469 h 797159"/>
                    <a:gd name="connsiteX5" fmla="*/ 435832 w 869878"/>
                    <a:gd name="connsiteY5" fmla="*/ 757 h 797159"/>
                    <a:gd name="connsiteX6" fmla="*/ 458386 w 869878"/>
                    <a:gd name="connsiteY6" fmla="*/ 612537 h 797159"/>
                    <a:gd name="connsiteX7" fmla="*/ 534967 w 869878"/>
                    <a:gd name="connsiteY7" fmla="*/ 592640 h 797159"/>
                    <a:gd name="connsiteX8" fmla="*/ 612666 w 869878"/>
                    <a:gd name="connsiteY8" fmla="*/ 708484 h 797159"/>
                    <a:gd name="connsiteX9" fmla="*/ 869878 w 869878"/>
                    <a:gd name="connsiteY9" fmla="*/ 797159 h 797159"/>
                    <a:gd name="connsiteX0" fmla="*/ 0 w 848444"/>
                    <a:gd name="connsiteY0" fmla="*/ 705739 h 791729"/>
                    <a:gd name="connsiteX1" fmla="*/ 216202 w 848444"/>
                    <a:gd name="connsiteY1" fmla="*/ 461650 h 791729"/>
                    <a:gd name="connsiteX2" fmla="*/ 280793 w 848444"/>
                    <a:gd name="connsiteY2" fmla="*/ 7758 h 791729"/>
                    <a:gd name="connsiteX3" fmla="*/ 302222 w 848444"/>
                    <a:gd name="connsiteY3" fmla="*/ 642537 h 791729"/>
                    <a:gd name="connsiteX4" fmla="*/ 403683 w 848444"/>
                    <a:gd name="connsiteY4" fmla="*/ 489469 h 791729"/>
                    <a:gd name="connsiteX5" fmla="*/ 435832 w 848444"/>
                    <a:gd name="connsiteY5" fmla="*/ 757 h 791729"/>
                    <a:gd name="connsiteX6" fmla="*/ 458386 w 848444"/>
                    <a:gd name="connsiteY6" fmla="*/ 612537 h 791729"/>
                    <a:gd name="connsiteX7" fmla="*/ 534967 w 848444"/>
                    <a:gd name="connsiteY7" fmla="*/ 592640 h 791729"/>
                    <a:gd name="connsiteX8" fmla="*/ 612666 w 848444"/>
                    <a:gd name="connsiteY8" fmla="*/ 708484 h 791729"/>
                    <a:gd name="connsiteX9" fmla="*/ 848444 w 848444"/>
                    <a:gd name="connsiteY9" fmla="*/ 791729 h 791729"/>
                    <a:gd name="connsiteX0" fmla="*/ 0 w 848444"/>
                    <a:gd name="connsiteY0" fmla="*/ 705739 h 791863"/>
                    <a:gd name="connsiteX1" fmla="*/ 216202 w 848444"/>
                    <a:gd name="connsiteY1" fmla="*/ 461650 h 791863"/>
                    <a:gd name="connsiteX2" fmla="*/ 280793 w 848444"/>
                    <a:gd name="connsiteY2" fmla="*/ 7758 h 791863"/>
                    <a:gd name="connsiteX3" fmla="*/ 302222 w 848444"/>
                    <a:gd name="connsiteY3" fmla="*/ 642537 h 791863"/>
                    <a:gd name="connsiteX4" fmla="*/ 403683 w 848444"/>
                    <a:gd name="connsiteY4" fmla="*/ 489469 h 791863"/>
                    <a:gd name="connsiteX5" fmla="*/ 435832 w 848444"/>
                    <a:gd name="connsiteY5" fmla="*/ 757 h 791863"/>
                    <a:gd name="connsiteX6" fmla="*/ 458386 w 848444"/>
                    <a:gd name="connsiteY6" fmla="*/ 612537 h 791863"/>
                    <a:gd name="connsiteX7" fmla="*/ 534967 w 848444"/>
                    <a:gd name="connsiteY7" fmla="*/ 592640 h 791863"/>
                    <a:gd name="connsiteX8" fmla="*/ 612666 w 848444"/>
                    <a:gd name="connsiteY8" fmla="*/ 708484 h 791863"/>
                    <a:gd name="connsiteX9" fmla="*/ 848444 w 848444"/>
                    <a:gd name="connsiteY9" fmla="*/ 791729 h 791863"/>
                    <a:gd name="connsiteX0" fmla="*/ 0 w 848444"/>
                    <a:gd name="connsiteY0" fmla="*/ 706219 h 792343"/>
                    <a:gd name="connsiteX1" fmla="*/ 216202 w 848444"/>
                    <a:gd name="connsiteY1" fmla="*/ 462130 h 792343"/>
                    <a:gd name="connsiteX2" fmla="*/ 280793 w 848444"/>
                    <a:gd name="connsiteY2" fmla="*/ 8238 h 792343"/>
                    <a:gd name="connsiteX3" fmla="*/ 302222 w 848444"/>
                    <a:gd name="connsiteY3" fmla="*/ 643017 h 792343"/>
                    <a:gd name="connsiteX4" fmla="*/ 403683 w 848444"/>
                    <a:gd name="connsiteY4" fmla="*/ 489949 h 792343"/>
                    <a:gd name="connsiteX5" fmla="*/ 435832 w 848444"/>
                    <a:gd name="connsiteY5" fmla="*/ 1237 h 792343"/>
                    <a:gd name="connsiteX6" fmla="*/ 453028 w 848444"/>
                    <a:gd name="connsiteY6" fmla="*/ 649218 h 792343"/>
                    <a:gd name="connsiteX7" fmla="*/ 534967 w 848444"/>
                    <a:gd name="connsiteY7" fmla="*/ 593120 h 792343"/>
                    <a:gd name="connsiteX8" fmla="*/ 612666 w 848444"/>
                    <a:gd name="connsiteY8" fmla="*/ 708964 h 792343"/>
                    <a:gd name="connsiteX9" fmla="*/ 848444 w 848444"/>
                    <a:gd name="connsiteY9" fmla="*/ 792209 h 792343"/>
                    <a:gd name="connsiteX0" fmla="*/ 0 w 848444"/>
                    <a:gd name="connsiteY0" fmla="*/ 706188 h 792312"/>
                    <a:gd name="connsiteX1" fmla="*/ 216202 w 848444"/>
                    <a:gd name="connsiteY1" fmla="*/ 462099 h 792312"/>
                    <a:gd name="connsiteX2" fmla="*/ 280793 w 848444"/>
                    <a:gd name="connsiteY2" fmla="*/ 8207 h 792312"/>
                    <a:gd name="connsiteX3" fmla="*/ 302222 w 848444"/>
                    <a:gd name="connsiteY3" fmla="*/ 642986 h 792312"/>
                    <a:gd name="connsiteX4" fmla="*/ 382249 w 848444"/>
                    <a:gd name="connsiteY4" fmla="*/ 491728 h 792312"/>
                    <a:gd name="connsiteX5" fmla="*/ 435832 w 848444"/>
                    <a:gd name="connsiteY5" fmla="*/ 1206 h 792312"/>
                    <a:gd name="connsiteX6" fmla="*/ 453028 w 848444"/>
                    <a:gd name="connsiteY6" fmla="*/ 649187 h 792312"/>
                    <a:gd name="connsiteX7" fmla="*/ 534967 w 848444"/>
                    <a:gd name="connsiteY7" fmla="*/ 593089 h 792312"/>
                    <a:gd name="connsiteX8" fmla="*/ 612666 w 848444"/>
                    <a:gd name="connsiteY8" fmla="*/ 708933 h 792312"/>
                    <a:gd name="connsiteX9" fmla="*/ 848444 w 848444"/>
                    <a:gd name="connsiteY9" fmla="*/ 792178 h 79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8444" h="792312">
                      <a:moveTo>
                        <a:pt x="0" y="706188"/>
                      </a:moveTo>
                      <a:cubicBezTo>
                        <a:pt x="94624" y="682963"/>
                        <a:pt x="169403" y="578429"/>
                        <a:pt x="216202" y="462099"/>
                      </a:cubicBezTo>
                      <a:cubicBezTo>
                        <a:pt x="263001" y="345769"/>
                        <a:pt x="266456" y="-21941"/>
                        <a:pt x="280793" y="8207"/>
                      </a:cubicBezTo>
                      <a:cubicBezTo>
                        <a:pt x="295130" y="38355"/>
                        <a:pt x="285313" y="562399"/>
                        <a:pt x="302222" y="642986"/>
                      </a:cubicBezTo>
                      <a:cubicBezTo>
                        <a:pt x="319131" y="723573"/>
                        <a:pt x="359981" y="598691"/>
                        <a:pt x="382249" y="491728"/>
                      </a:cubicBezTo>
                      <a:cubicBezTo>
                        <a:pt x="404517" y="384765"/>
                        <a:pt x="424035" y="-25037"/>
                        <a:pt x="435832" y="1206"/>
                      </a:cubicBezTo>
                      <a:cubicBezTo>
                        <a:pt x="447629" y="27449"/>
                        <a:pt x="436506" y="550540"/>
                        <a:pt x="453028" y="649187"/>
                      </a:cubicBezTo>
                      <a:cubicBezTo>
                        <a:pt x="469550" y="747834"/>
                        <a:pt x="508361" y="583131"/>
                        <a:pt x="534967" y="593089"/>
                      </a:cubicBezTo>
                      <a:cubicBezTo>
                        <a:pt x="561573" y="603047"/>
                        <a:pt x="570244" y="692645"/>
                        <a:pt x="612666" y="708933"/>
                      </a:cubicBezTo>
                      <a:cubicBezTo>
                        <a:pt x="655088" y="725221"/>
                        <a:pt x="732342" y="795802"/>
                        <a:pt x="848444" y="792178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 flipH="1" flipV="1">
                  <a:off x="3260694" y="2364581"/>
                  <a:ext cx="1024957" cy="50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Freeform 158"/>
                <p:cNvSpPr/>
                <p:nvPr/>
              </p:nvSpPr>
              <p:spPr>
                <a:xfrm>
                  <a:off x="4280208" y="1612021"/>
                  <a:ext cx="463880" cy="920476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007" h="699675">
                      <a:moveTo>
                        <a:pt x="0" y="574056"/>
                      </a:moveTo>
                      <a:cubicBezTo>
                        <a:pt x="81227" y="576172"/>
                        <a:pt x="149754" y="590197"/>
                        <a:pt x="192087" y="494682"/>
                      </a:cubicBezTo>
                      <a:cubicBezTo>
                        <a:pt x="234420" y="399168"/>
                        <a:pt x="236537" y="-22844"/>
                        <a:pt x="254000" y="969"/>
                      </a:cubicBezTo>
                      <a:cubicBezTo>
                        <a:pt x="271463" y="24782"/>
                        <a:pt x="297921" y="473516"/>
                        <a:pt x="296863" y="637558"/>
                      </a:cubicBezTo>
                      <a:cubicBezTo>
                        <a:pt x="295805" y="801600"/>
                        <a:pt x="425847" y="589932"/>
                        <a:pt x="490538" y="580407"/>
                      </a:cubicBezTo>
                      <a:cubicBezTo>
                        <a:pt x="555229" y="570882"/>
                        <a:pt x="555494" y="577926"/>
                        <a:pt x="685007" y="580406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4736280" y="2272507"/>
                  <a:ext cx="1280356" cy="127864"/>
                </a:xfrm>
                <a:custGeom>
                  <a:avLst/>
                  <a:gdLst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031875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68425"/>
                    <a:gd name="connsiteY0" fmla="*/ 107155 h 127863"/>
                    <a:gd name="connsiteX1" fmla="*/ 1031875 w 1368425"/>
                    <a:gd name="connsiteY1" fmla="*/ 119855 h 127863"/>
                    <a:gd name="connsiteX2" fmla="*/ 1368425 w 1368425"/>
                    <a:gd name="connsiteY2" fmla="*/ 0 h 127863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680368"/>
                    <a:gd name="connsiteY0" fmla="*/ 107156 h 127864"/>
                    <a:gd name="connsiteX1" fmla="*/ 1031875 w 1680368"/>
                    <a:gd name="connsiteY1" fmla="*/ 119856 h 127864"/>
                    <a:gd name="connsiteX2" fmla="*/ 1680368 w 1680368"/>
                    <a:gd name="connsiteY2" fmla="*/ 0 h 127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0368" h="127864">
                      <a:moveTo>
                        <a:pt x="0" y="107156"/>
                      </a:moveTo>
                      <a:cubicBezTo>
                        <a:pt x="446352" y="122237"/>
                        <a:pt x="751814" y="137715"/>
                        <a:pt x="1031875" y="119856"/>
                      </a:cubicBezTo>
                      <a:cubicBezTo>
                        <a:pt x="1311936" y="101997"/>
                        <a:pt x="1569772" y="47623"/>
                        <a:pt x="1680368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1" name="Group 160"/>
                <p:cNvGrpSpPr/>
                <p:nvPr/>
              </p:nvGrpSpPr>
              <p:grpSpPr>
                <a:xfrm>
                  <a:off x="6541806" y="1363980"/>
                  <a:ext cx="1840194" cy="1046544"/>
                  <a:chOff x="6541806" y="1363980"/>
                  <a:chExt cx="1840194" cy="1046544"/>
                </a:xfrm>
              </p:grpSpPr>
              <p:sp>
                <p:nvSpPr>
                  <p:cNvPr id="162" name="Freeform 161"/>
                  <p:cNvSpPr/>
                  <p:nvPr/>
                </p:nvSpPr>
                <p:spPr>
                  <a:xfrm>
                    <a:off x="7807441" y="1363980"/>
                    <a:ext cx="574559" cy="1042345"/>
                  </a:xfrm>
                  <a:custGeom>
                    <a:avLst/>
                    <a:gdLst>
                      <a:gd name="connsiteX0" fmla="*/ 0 w 958850"/>
                      <a:gd name="connsiteY0" fmla="*/ 564995 h 1007261"/>
                      <a:gd name="connsiteX1" fmla="*/ 177800 w 958850"/>
                      <a:gd name="connsiteY1" fmla="*/ 571345 h 1007261"/>
                      <a:gd name="connsiteX2" fmla="*/ 234950 w 958850"/>
                      <a:gd name="connsiteY2" fmla="*/ 6195 h 1007261"/>
                      <a:gd name="connsiteX3" fmla="*/ 228600 w 958850"/>
                      <a:gd name="connsiteY3" fmla="*/ 990445 h 1007261"/>
                      <a:gd name="connsiteX4" fmla="*/ 311150 w 958850"/>
                      <a:gd name="connsiteY4" fmla="*/ 622145 h 1007261"/>
                      <a:gd name="connsiteX5" fmla="*/ 958850 w 958850"/>
                      <a:gd name="connsiteY5" fmla="*/ 552295 h 1007261"/>
                      <a:gd name="connsiteX0" fmla="*/ 0 w 977900"/>
                      <a:gd name="connsiteY0" fmla="*/ 579307 h 1007286"/>
                      <a:gd name="connsiteX1" fmla="*/ 196850 w 977900"/>
                      <a:gd name="connsiteY1" fmla="*/ 571370 h 1007286"/>
                      <a:gd name="connsiteX2" fmla="*/ 254000 w 977900"/>
                      <a:gd name="connsiteY2" fmla="*/ 6220 h 1007286"/>
                      <a:gd name="connsiteX3" fmla="*/ 247650 w 977900"/>
                      <a:gd name="connsiteY3" fmla="*/ 990470 h 1007286"/>
                      <a:gd name="connsiteX4" fmla="*/ 330200 w 977900"/>
                      <a:gd name="connsiteY4" fmla="*/ 622170 h 1007286"/>
                      <a:gd name="connsiteX5" fmla="*/ 977900 w 977900"/>
                      <a:gd name="connsiteY5" fmla="*/ 552320 h 1007286"/>
                      <a:gd name="connsiteX0" fmla="*/ 0 w 977900"/>
                      <a:gd name="connsiteY0" fmla="*/ 579307 h 1007286"/>
                      <a:gd name="connsiteX1" fmla="*/ 196850 w 977900"/>
                      <a:gd name="connsiteY1" fmla="*/ 571370 h 1007286"/>
                      <a:gd name="connsiteX2" fmla="*/ 254000 w 977900"/>
                      <a:gd name="connsiteY2" fmla="*/ 6220 h 1007286"/>
                      <a:gd name="connsiteX3" fmla="*/ 247650 w 977900"/>
                      <a:gd name="connsiteY3" fmla="*/ 990470 h 1007286"/>
                      <a:gd name="connsiteX4" fmla="*/ 330200 w 977900"/>
                      <a:gd name="connsiteY4" fmla="*/ 622170 h 1007286"/>
                      <a:gd name="connsiteX5" fmla="*/ 977900 w 977900"/>
                      <a:gd name="connsiteY5" fmla="*/ 552320 h 1007286"/>
                      <a:gd name="connsiteX0" fmla="*/ 0 w 977900"/>
                      <a:gd name="connsiteY0" fmla="*/ 581716 h 1009695"/>
                      <a:gd name="connsiteX1" fmla="*/ 208756 w 977900"/>
                      <a:gd name="connsiteY1" fmla="*/ 516629 h 1009695"/>
                      <a:gd name="connsiteX2" fmla="*/ 254000 w 977900"/>
                      <a:gd name="connsiteY2" fmla="*/ 8629 h 1009695"/>
                      <a:gd name="connsiteX3" fmla="*/ 247650 w 977900"/>
                      <a:gd name="connsiteY3" fmla="*/ 992879 h 1009695"/>
                      <a:gd name="connsiteX4" fmla="*/ 330200 w 977900"/>
                      <a:gd name="connsiteY4" fmla="*/ 624579 h 1009695"/>
                      <a:gd name="connsiteX5" fmla="*/ 977900 w 977900"/>
                      <a:gd name="connsiteY5" fmla="*/ 554729 h 1009695"/>
                      <a:gd name="connsiteX0" fmla="*/ 0 w 977900"/>
                      <a:gd name="connsiteY0" fmla="*/ 581716 h 1008406"/>
                      <a:gd name="connsiteX1" fmla="*/ 208756 w 977900"/>
                      <a:gd name="connsiteY1" fmla="*/ 516629 h 1008406"/>
                      <a:gd name="connsiteX2" fmla="*/ 254000 w 977900"/>
                      <a:gd name="connsiteY2" fmla="*/ 8629 h 1008406"/>
                      <a:gd name="connsiteX3" fmla="*/ 247650 w 977900"/>
                      <a:gd name="connsiteY3" fmla="*/ 992879 h 1008406"/>
                      <a:gd name="connsiteX4" fmla="*/ 413544 w 977900"/>
                      <a:gd name="connsiteY4" fmla="*/ 607910 h 1008406"/>
                      <a:gd name="connsiteX5" fmla="*/ 977900 w 977900"/>
                      <a:gd name="connsiteY5" fmla="*/ 554729 h 1008406"/>
                      <a:gd name="connsiteX0" fmla="*/ 0 w 977900"/>
                      <a:gd name="connsiteY0" fmla="*/ 573855 h 985166"/>
                      <a:gd name="connsiteX1" fmla="*/ 208756 w 977900"/>
                      <a:gd name="connsiteY1" fmla="*/ 508768 h 985166"/>
                      <a:gd name="connsiteX2" fmla="*/ 254000 w 977900"/>
                      <a:gd name="connsiteY2" fmla="*/ 768 h 985166"/>
                      <a:gd name="connsiteX3" fmla="*/ 296863 w 977900"/>
                      <a:gd name="connsiteY3" fmla="*/ 637357 h 985166"/>
                      <a:gd name="connsiteX4" fmla="*/ 247650 w 977900"/>
                      <a:gd name="connsiteY4" fmla="*/ 985018 h 985166"/>
                      <a:gd name="connsiteX5" fmla="*/ 413544 w 977900"/>
                      <a:gd name="connsiteY5" fmla="*/ 600049 h 985166"/>
                      <a:gd name="connsiteX6" fmla="*/ 977900 w 977900"/>
                      <a:gd name="connsiteY6" fmla="*/ 546868 h 985166"/>
                      <a:gd name="connsiteX0" fmla="*/ 0 w 977900"/>
                      <a:gd name="connsiteY0" fmla="*/ 574056 h 985367"/>
                      <a:gd name="connsiteX1" fmla="*/ 192087 w 977900"/>
                      <a:gd name="connsiteY1" fmla="*/ 494682 h 985367"/>
                      <a:gd name="connsiteX2" fmla="*/ 254000 w 977900"/>
                      <a:gd name="connsiteY2" fmla="*/ 969 h 985367"/>
                      <a:gd name="connsiteX3" fmla="*/ 296863 w 977900"/>
                      <a:gd name="connsiteY3" fmla="*/ 637558 h 985367"/>
                      <a:gd name="connsiteX4" fmla="*/ 247650 w 977900"/>
                      <a:gd name="connsiteY4" fmla="*/ 985219 h 985367"/>
                      <a:gd name="connsiteX5" fmla="*/ 413544 w 977900"/>
                      <a:gd name="connsiteY5" fmla="*/ 600250 h 985367"/>
                      <a:gd name="connsiteX6" fmla="*/ 977900 w 977900"/>
                      <a:gd name="connsiteY6" fmla="*/ 547069 h 985367"/>
                      <a:gd name="connsiteX0" fmla="*/ 0 w 977900"/>
                      <a:gd name="connsiteY0" fmla="*/ 574056 h 770292"/>
                      <a:gd name="connsiteX1" fmla="*/ 192087 w 977900"/>
                      <a:gd name="connsiteY1" fmla="*/ 494682 h 770292"/>
                      <a:gd name="connsiteX2" fmla="*/ 254000 w 977900"/>
                      <a:gd name="connsiteY2" fmla="*/ 969 h 770292"/>
                      <a:gd name="connsiteX3" fmla="*/ 296863 w 977900"/>
                      <a:gd name="connsiteY3" fmla="*/ 637558 h 770292"/>
                      <a:gd name="connsiteX4" fmla="*/ 333375 w 977900"/>
                      <a:gd name="connsiteY4" fmla="*/ 763763 h 770292"/>
                      <a:gd name="connsiteX5" fmla="*/ 413544 w 977900"/>
                      <a:gd name="connsiteY5" fmla="*/ 600250 h 770292"/>
                      <a:gd name="connsiteX6" fmla="*/ 977900 w 977900"/>
                      <a:gd name="connsiteY6" fmla="*/ 547069 h 770292"/>
                      <a:gd name="connsiteX0" fmla="*/ 0 w 977900"/>
                      <a:gd name="connsiteY0" fmla="*/ 574056 h 774226"/>
                      <a:gd name="connsiteX1" fmla="*/ 192087 w 977900"/>
                      <a:gd name="connsiteY1" fmla="*/ 494682 h 774226"/>
                      <a:gd name="connsiteX2" fmla="*/ 254000 w 977900"/>
                      <a:gd name="connsiteY2" fmla="*/ 969 h 774226"/>
                      <a:gd name="connsiteX3" fmla="*/ 296863 w 977900"/>
                      <a:gd name="connsiteY3" fmla="*/ 637558 h 774226"/>
                      <a:gd name="connsiteX4" fmla="*/ 333375 w 977900"/>
                      <a:gd name="connsiteY4" fmla="*/ 763763 h 774226"/>
                      <a:gd name="connsiteX5" fmla="*/ 977900 w 977900"/>
                      <a:gd name="connsiteY5" fmla="*/ 547069 h 774226"/>
                      <a:gd name="connsiteX0" fmla="*/ 0 w 977900"/>
                      <a:gd name="connsiteY0" fmla="*/ 574056 h 696315"/>
                      <a:gd name="connsiteX1" fmla="*/ 192087 w 977900"/>
                      <a:gd name="connsiteY1" fmla="*/ 494682 h 696315"/>
                      <a:gd name="connsiteX2" fmla="*/ 254000 w 977900"/>
                      <a:gd name="connsiteY2" fmla="*/ 969 h 696315"/>
                      <a:gd name="connsiteX3" fmla="*/ 296863 w 977900"/>
                      <a:gd name="connsiteY3" fmla="*/ 637558 h 696315"/>
                      <a:gd name="connsiteX4" fmla="*/ 500063 w 977900"/>
                      <a:gd name="connsiteY4" fmla="*/ 556594 h 696315"/>
                      <a:gd name="connsiteX5" fmla="*/ 977900 w 977900"/>
                      <a:gd name="connsiteY5" fmla="*/ 547069 h 696315"/>
                      <a:gd name="connsiteX0" fmla="*/ 0 w 977900"/>
                      <a:gd name="connsiteY0" fmla="*/ 574056 h 696315"/>
                      <a:gd name="connsiteX1" fmla="*/ 192087 w 977900"/>
                      <a:gd name="connsiteY1" fmla="*/ 494682 h 696315"/>
                      <a:gd name="connsiteX2" fmla="*/ 254000 w 977900"/>
                      <a:gd name="connsiteY2" fmla="*/ 969 h 696315"/>
                      <a:gd name="connsiteX3" fmla="*/ 296863 w 977900"/>
                      <a:gd name="connsiteY3" fmla="*/ 637558 h 696315"/>
                      <a:gd name="connsiteX4" fmla="*/ 500063 w 977900"/>
                      <a:gd name="connsiteY4" fmla="*/ 556594 h 696315"/>
                      <a:gd name="connsiteX5" fmla="*/ 977900 w 977900"/>
                      <a:gd name="connsiteY5" fmla="*/ 547069 h 696315"/>
                      <a:gd name="connsiteX0" fmla="*/ 0 w 668338"/>
                      <a:gd name="connsiteY0" fmla="*/ 574056 h 696195"/>
                      <a:gd name="connsiteX1" fmla="*/ 192087 w 668338"/>
                      <a:gd name="connsiteY1" fmla="*/ 494682 h 696195"/>
                      <a:gd name="connsiteX2" fmla="*/ 254000 w 668338"/>
                      <a:gd name="connsiteY2" fmla="*/ 969 h 696195"/>
                      <a:gd name="connsiteX3" fmla="*/ 296863 w 668338"/>
                      <a:gd name="connsiteY3" fmla="*/ 637558 h 696195"/>
                      <a:gd name="connsiteX4" fmla="*/ 500063 w 668338"/>
                      <a:gd name="connsiteY4" fmla="*/ 556594 h 696195"/>
                      <a:gd name="connsiteX5" fmla="*/ 668338 w 668338"/>
                      <a:gd name="connsiteY5" fmla="*/ 551831 h 696195"/>
                      <a:gd name="connsiteX0" fmla="*/ 0 w 668338"/>
                      <a:gd name="connsiteY0" fmla="*/ 574056 h 696195"/>
                      <a:gd name="connsiteX1" fmla="*/ 192087 w 668338"/>
                      <a:gd name="connsiteY1" fmla="*/ 494682 h 696195"/>
                      <a:gd name="connsiteX2" fmla="*/ 254000 w 668338"/>
                      <a:gd name="connsiteY2" fmla="*/ 969 h 696195"/>
                      <a:gd name="connsiteX3" fmla="*/ 296863 w 668338"/>
                      <a:gd name="connsiteY3" fmla="*/ 637558 h 696195"/>
                      <a:gd name="connsiteX4" fmla="*/ 500063 w 668338"/>
                      <a:gd name="connsiteY4" fmla="*/ 556594 h 696195"/>
                      <a:gd name="connsiteX5" fmla="*/ 668338 w 668338"/>
                      <a:gd name="connsiteY5" fmla="*/ 551831 h 696195"/>
                      <a:gd name="connsiteX0" fmla="*/ 0 w 668338"/>
                      <a:gd name="connsiteY0" fmla="*/ 574056 h 700478"/>
                      <a:gd name="connsiteX1" fmla="*/ 192087 w 668338"/>
                      <a:gd name="connsiteY1" fmla="*/ 494682 h 700478"/>
                      <a:gd name="connsiteX2" fmla="*/ 254000 w 668338"/>
                      <a:gd name="connsiteY2" fmla="*/ 969 h 700478"/>
                      <a:gd name="connsiteX3" fmla="*/ 296863 w 668338"/>
                      <a:gd name="connsiteY3" fmla="*/ 637558 h 700478"/>
                      <a:gd name="connsiteX4" fmla="*/ 490538 w 668338"/>
                      <a:gd name="connsiteY4" fmla="*/ 580407 h 700478"/>
                      <a:gd name="connsiteX5" fmla="*/ 668338 w 668338"/>
                      <a:gd name="connsiteY5" fmla="*/ 551831 h 700478"/>
                      <a:gd name="connsiteX0" fmla="*/ 0 w 685007"/>
                      <a:gd name="connsiteY0" fmla="*/ 574056 h 699675"/>
                      <a:gd name="connsiteX1" fmla="*/ 192087 w 685007"/>
                      <a:gd name="connsiteY1" fmla="*/ 494682 h 699675"/>
                      <a:gd name="connsiteX2" fmla="*/ 254000 w 685007"/>
                      <a:gd name="connsiteY2" fmla="*/ 969 h 699675"/>
                      <a:gd name="connsiteX3" fmla="*/ 296863 w 685007"/>
                      <a:gd name="connsiteY3" fmla="*/ 637558 h 699675"/>
                      <a:gd name="connsiteX4" fmla="*/ 490538 w 685007"/>
                      <a:gd name="connsiteY4" fmla="*/ 580407 h 699675"/>
                      <a:gd name="connsiteX5" fmla="*/ 685007 w 685007"/>
                      <a:gd name="connsiteY5" fmla="*/ 580406 h 699675"/>
                      <a:gd name="connsiteX0" fmla="*/ 0 w 698404"/>
                      <a:gd name="connsiteY0" fmla="*/ 579488 h 699677"/>
                      <a:gd name="connsiteX1" fmla="*/ 205484 w 698404"/>
                      <a:gd name="connsiteY1" fmla="*/ 494684 h 699677"/>
                      <a:gd name="connsiteX2" fmla="*/ 267397 w 698404"/>
                      <a:gd name="connsiteY2" fmla="*/ 971 h 699677"/>
                      <a:gd name="connsiteX3" fmla="*/ 310260 w 698404"/>
                      <a:gd name="connsiteY3" fmla="*/ 637560 h 699677"/>
                      <a:gd name="connsiteX4" fmla="*/ 503935 w 698404"/>
                      <a:gd name="connsiteY4" fmla="*/ 580409 h 699677"/>
                      <a:gd name="connsiteX5" fmla="*/ 698404 w 698404"/>
                      <a:gd name="connsiteY5" fmla="*/ 580408 h 699677"/>
                      <a:gd name="connsiteX0" fmla="*/ 0 w 698404"/>
                      <a:gd name="connsiteY0" fmla="*/ 579488 h 699677"/>
                      <a:gd name="connsiteX1" fmla="*/ 205484 w 698404"/>
                      <a:gd name="connsiteY1" fmla="*/ 494684 h 699677"/>
                      <a:gd name="connsiteX2" fmla="*/ 267397 w 698404"/>
                      <a:gd name="connsiteY2" fmla="*/ 971 h 699677"/>
                      <a:gd name="connsiteX3" fmla="*/ 310260 w 698404"/>
                      <a:gd name="connsiteY3" fmla="*/ 637560 h 699677"/>
                      <a:gd name="connsiteX4" fmla="*/ 503935 w 698404"/>
                      <a:gd name="connsiteY4" fmla="*/ 580409 h 699677"/>
                      <a:gd name="connsiteX5" fmla="*/ 698404 w 698404"/>
                      <a:gd name="connsiteY5" fmla="*/ 580408 h 699677"/>
                      <a:gd name="connsiteX0" fmla="*/ 0 w 698404"/>
                      <a:gd name="connsiteY0" fmla="*/ 580294 h 700483"/>
                      <a:gd name="connsiteX1" fmla="*/ 210843 w 698404"/>
                      <a:gd name="connsiteY1" fmla="*/ 452049 h 700483"/>
                      <a:gd name="connsiteX2" fmla="*/ 267397 w 698404"/>
                      <a:gd name="connsiteY2" fmla="*/ 1777 h 700483"/>
                      <a:gd name="connsiteX3" fmla="*/ 310260 w 698404"/>
                      <a:gd name="connsiteY3" fmla="*/ 638366 h 700483"/>
                      <a:gd name="connsiteX4" fmla="*/ 503935 w 698404"/>
                      <a:gd name="connsiteY4" fmla="*/ 581215 h 700483"/>
                      <a:gd name="connsiteX5" fmla="*/ 698404 w 698404"/>
                      <a:gd name="connsiteY5" fmla="*/ 581214 h 700483"/>
                      <a:gd name="connsiteX0" fmla="*/ 0 w 698404"/>
                      <a:gd name="connsiteY0" fmla="*/ 585629 h 643703"/>
                      <a:gd name="connsiteX1" fmla="*/ 210843 w 698404"/>
                      <a:gd name="connsiteY1" fmla="*/ 457384 h 643703"/>
                      <a:gd name="connsiteX2" fmla="*/ 267397 w 698404"/>
                      <a:gd name="connsiteY2" fmla="*/ 7112 h 643703"/>
                      <a:gd name="connsiteX3" fmla="*/ 310260 w 698404"/>
                      <a:gd name="connsiteY3" fmla="*/ 643701 h 643703"/>
                      <a:gd name="connsiteX4" fmla="*/ 433154 w 698404"/>
                      <a:gd name="connsiteY4" fmla="*/ 111 h 643703"/>
                      <a:gd name="connsiteX5" fmla="*/ 503935 w 698404"/>
                      <a:gd name="connsiteY5" fmla="*/ 586550 h 643703"/>
                      <a:gd name="connsiteX6" fmla="*/ 698404 w 698404"/>
                      <a:gd name="connsiteY6" fmla="*/ 586549 h 643703"/>
                      <a:gd name="connsiteX0" fmla="*/ 0 w 698404"/>
                      <a:gd name="connsiteY0" fmla="*/ 585629 h 694383"/>
                      <a:gd name="connsiteX1" fmla="*/ 210843 w 698404"/>
                      <a:gd name="connsiteY1" fmla="*/ 457384 h 694383"/>
                      <a:gd name="connsiteX2" fmla="*/ 267397 w 698404"/>
                      <a:gd name="connsiteY2" fmla="*/ 7112 h 694383"/>
                      <a:gd name="connsiteX3" fmla="*/ 310260 w 698404"/>
                      <a:gd name="connsiteY3" fmla="*/ 694382 h 694383"/>
                      <a:gd name="connsiteX4" fmla="*/ 433154 w 698404"/>
                      <a:gd name="connsiteY4" fmla="*/ 111 h 694383"/>
                      <a:gd name="connsiteX5" fmla="*/ 503935 w 698404"/>
                      <a:gd name="connsiteY5" fmla="*/ 586550 h 694383"/>
                      <a:gd name="connsiteX6" fmla="*/ 698404 w 698404"/>
                      <a:gd name="connsiteY6" fmla="*/ 586549 h 694383"/>
                      <a:gd name="connsiteX0" fmla="*/ 0 w 698404"/>
                      <a:gd name="connsiteY0" fmla="*/ 585520 h 715330"/>
                      <a:gd name="connsiteX1" fmla="*/ 210843 w 698404"/>
                      <a:gd name="connsiteY1" fmla="*/ 457275 h 715330"/>
                      <a:gd name="connsiteX2" fmla="*/ 267397 w 698404"/>
                      <a:gd name="connsiteY2" fmla="*/ 7003 h 715330"/>
                      <a:gd name="connsiteX3" fmla="*/ 310260 w 698404"/>
                      <a:gd name="connsiteY3" fmla="*/ 694273 h 715330"/>
                      <a:gd name="connsiteX4" fmla="*/ 398324 w 698404"/>
                      <a:gd name="connsiteY4" fmla="*/ 490524 h 715330"/>
                      <a:gd name="connsiteX5" fmla="*/ 433154 w 698404"/>
                      <a:gd name="connsiteY5" fmla="*/ 2 h 715330"/>
                      <a:gd name="connsiteX6" fmla="*/ 503935 w 698404"/>
                      <a:gd name="connsiteY6" fmla="*/ 586441 h 715330"/>
                      <a:gd name="connsiteX7" fmla="*/ 698404 w 698404"/>
                      <a:gd name="connsiteY7" fmla="*/ 586440 h 715330"/>
                      <a:gd name="connsiteX0" fmla="*/ 0 w 698404"/>
                      <a:gd name="connsiteY0" fmla="*/ 585520 h 715330"/>
                      <a:gd name="connsiteX1" fmla="*/ 210843 w 698404"/>
                      <a:gd name="connsiteY1" fmla="*/ 457275 h 715330"/>
                      <a:gd name="connsiteX2" fmla="*/ 267397 w 698404"/>
                      <a:gd name="connsiteY2" fmla="*/ 7003 h 715330"/>
                      <a:gd name="connsiteX3" fmla="*/ 310260 w 698404"/>
                      <a:gd name="connsiteY3" fmla="*/ 694273 h 715330"/>
                      <a:gd name="connsiteX4" fmla="*/ 398324 w 698404"/>
                      <a:gd name="connsiteY4" fmla="*/ 490524 h 715330"/>
                      <a:gd name="connsiteX5" fmla="*/ 433154 w 698404"/>
                      <a:gd name="connsiteY5" fmla="*/ 2 h 715330"/>
                      <a:gd name="connsiteX6" fmla="*/ 506614 w 698404"/>
                      <a:gd name="connsiteY6" fmla="*/ 539380 h 715330"/>
                      <a:gd name="connsiteX7" fmla="*/ 698404 w 698404"/>
                      <a:gd name="connsiteY7" fmla="*/ 586440 h 715330"/>
                      <a:gd name="connsiteX0" fmla="*/ 0 w 832369"/>
                      <a:gd name="connsiteY0" fmla="*/ 585520 h 715330"/>
                      <a:gd name="connsiteX1" fmla="*/ 210843 w 832369"/>
                      <a:gd name="connsiteY1" fmla="*/ 457275 h 715330"/>
                      <a:gd name="connsiteX2" fmla="*/ 267397 w 832369"/>
                      <a:gd name="connsiteY2" fmla="*/ 7003 h 715330"/>
                      <a:gd name="connsiteX3" fmla="*/ 310260 w 832369"/>
                      <a:gd name="connsiteY3" fmla="*/ 694273 h 715330"/>
                      <a:gd name="connsiteX4" fmla="*/ 398324 w 832369"/>
                      <a:gd name="connsiteY4" fmla="*/ 490524 h 715330"/>
                      <a:gd name="connsiteX5" fmla="*/ 433154 w 832369"/>
                      <a:gd name="connsiteY5" fmla="*/ 2 h 715330"/>
                      <a:gd name="connsiteX6" fmla="*/ 506614 w 832369"/>
                      <a:gd name="connsiteY6" fmla="*/ 539380 h 715330"/>
                      <a:gd name="connsiteX7" fmla="*/ 832369 w 832369"/>
                      <a:gd name="connsiteY7" fmla="*/ 667891 h 715330"/>
                      <a:gd name="connsiteX0" fmla="*/ 0 w 832369"/>
                      <a:gd name="connsiteY0" fmla="*/ 585520 h 715330"/>
                      <a:gd name="connsiteX1" fmla="*/ 210843 w 832369"/>
                      <a:gd name="connsiteY1" fmla="*/ 457275 h 715330"/>
                      <a:gd name="connsiteX2" fmla="*/ 267397 w 832369"/>
                      <a:gd name="connsiteY2" fmla="*/ 7003 h 715330"/>
                      <a:gd name="connsiteX3" fmla="*/ 310260 w 832369"/>
                      <a:gd name="connsiteY3" fmla="*/ 694273 h 715330"/>
                      <a:gd name="connsiteX4" fmla="*/ 398324 w 832369"/>
                      <a:gd name="connsiteY4" fmla="*/ 490524 h 715330"/>
                      <a:gd name="connsiteX5" fmla="*/ 433154 w 832369"/>
                      <a:gd name="connsiteY5" fmla="*/ 2 h 715330"/>
                      <a:gd name="connsiteX6" fmla="*/ 506614 w 832369"/>
                      <a:gd name="connsiteY6" fmla="*/ 539380 h 715330"/>
                      <a:gd name="connsiteX7" fmla="*/ 832369 w 832369"/>
                      <a:gd name="connsiteY7" fmla="*/ 667891 h 715330"/>
                      <a:gd name="connsiteX0" fmla="*/ 0 w 832369"/>
                      <a:gd name="connsiteY0" fmla="*/ 585519 h 715329"/>
                      <a:gd name="connsiteX1" fmla="*/ 210843 w 832369"/>
                      <a:gd name="connsiteY1" fmla="*/ 457274 h 715329"/>
                      <a:gd name="connsiteX2" fmla="*/ 267397 w 832369"/>
                      <a:gd name="connsiteY2" fmla="*/ 7002 h 715329"/>
                      <a:gd name="connsiteX3" fmla="*/ 310260 w 832369"/>
                      <a:gd name="connsiteY3" fmla="*/ 694272 h 715329"/>
                      <a:gd name="connsiteX4" fmla="*/ 398324 w 832369"/>
                      <a:gd name="connsiteY4" fmla="*/ 490523 h 715329"/>
                      <a:gd name="connsiteX5" fmla="*/ 433154 w 832369"/>
                      <a:gd name="connsiteY5" fmla="*/ 1 h 715329"/>
                      <a:gd name="connsiteX6" fmla="*/ 511973 w 832369"/>
                      <a:gd name="connsiteY6" fmla="*/ 638931 h 715329"/>
                      <a:gd name="connsiteX7" fmla="*/ 832369 w 832369"/>
                      <a:gd name="connsiteY7" fmla="*/ 667890 h 715329"/>
                      <a:gd name="connsiteX0" fmla="*/ 0 w 832369"/>
                      <a:gd name="connsiteY0" fmla="*/ 585519 h 715329"/>
                      <a:gd name="connsiteX1" fmla="*/ 210843 w 832369"/>
                      <a:gd name="connsiteY1" fmla="*/ 457274 h 715329"/>
                      <a:gd name="connsiteX2" fmla="*/ 267397 w 832369"/>
                      <a:gd name="connsiteY2" fmla="*/ 7002 h 715329"/>
                      <a:gd name="connsiteX3" fmla="*/ 310260 w 832369"/>
                      <a:gd name="connsiteY3" fmla="*/ 694272 h 715329"/>
                      <a:gd name="connsiteX4" fmla="*/ 398324 w 832369"/>
                      <a:gd name="connsiteY4" fmla="*/ 490523 h 715329"/>
                      <a:gd name="connsiteX5" fmla="*/ 433154 w 832369"/>
                      <a:gd name="connsiteY5" fmla="*/ 1 h 715329"/>
                      <a:gd name="connsiteX6" fmla="*/ 511973 w 832369"/>
                      <a:gd name="connsiteY6" fmla="*/ 638931 h 715329"/>
                      <a:gd name="connsiteX7" fmla="*/ 832369 w 832369"/>
                      <a:gd name="connsiteY7" fmla="*/ 667890 h 715329"/>
                      <a:gd name="connsiteX0" fmla="*/ 0 w 832369"/>
                      <a:gd name="connsiteY0" fmla="*/ 585519 h 715329"/>
                      <a:gd name="connsiteX1" fmla="*/ 210843 w 832369"/>
                      <a:gd name="connsiteY1" fmla="*/ 457274 h 715329"/>
                      <a:gd name="connsiteX2" fmla="*/ 267397 w 832369"/>
                      <a:gd name="connsiteY2" fmla="*/ 7002 h 715329"/>
                      <a:gd name="connsiteX3" fmla="*/ 310260 w 832369"/>
                      <a:gd name="connsiteY3" fmla="*/ 694272 h 715329"/>
                      <a:gd name="connsiteX4" fmla="*/ 398324 w 832369"/>
                      <a:gd name="connsiteY4" fmla="*/ 490523 h 715329"/>
                      <a:gd name="connsiteX5" fmla="*/ 433154 w 832369"/>
                      <a:gd name="connsiteY5" fmla="*/ 1 h 715329"/>
                      <a:gd name="connsiteX6" fmla="*/ 514652 w 832369"/>
                      <a:gd name="connsiteY6" fmla="*/ 695043 h 715329"/>
                      <a:gd name="connsiteX7" fmla="*/ 832369 w 832369"/>
                      <a:gd name="connsiteY7" fmla="*/ 667890 h 715329"/>
                      <a:gd name="connsiteX0" fmla="*/ 0 w 832369"/>
                      <a:gd name="connsiteY0" fmla="*/ 585519 h 715329"/>
                      <a:gd name="connsiteX1" fmla="*/ 210843 w 832369"/>
                      <a:gd name="connsiteY1" fmla="*/ 457274 h 715329"/>
                      <a:gd name="connsiteX2" fmla="*/ 267397 w 832369"/>
                      <a:gd name="connsiteY2" fmla="*/ 7002 h 715329"/>
                      <a:gd name="connsiteX3" fmla="*/ 310260 w 832369"/>
                      <a:gd name="connsiteY3" fmla="*/ 694272 h 715329"/>
                      <a:gd name="connsiteX4" fmla="*/ 398324 w 832369"/>
                      <a:gd name="connsiteY4" fmla="*/ 490523 h 715329"/>
                      <a:gd name="connsiteX5" fmla="*/ 433154 w 832369"/>
                      <a:gd name="connsiteY5" fmla="*/ 1 h 715329"/>
                      <a:gd name="connsiteX6" fmla="*/ 514652 w 832369"/>
                      <a:gd name="connsiteY6" fmla="*/ 695043 h 715329"/>
                      <a:gd name="connsiteX7" fmla="*/ 832369 w 832369"/>
                      <a:gd name="connsiteY7" fmla="*/ 667890 h 715329"/>
                      <a:gd name="connsiteX0" fmla="*/ 0 w 832369"/>
                      <a:gd name="connsiteY0" fmla="*/ 585519 h 695113"/>
                      <a:gd name="connsiteX1" fmla="*/ 210843 w 832369"/>
                      <a:gd name="connsiteY1" fmla="*/ 457274 h 695113"/>
                      <a:gd name="connsiteX2" fmla="*/ 267397 w 832369"/>
                      <a:gd name="connsiteY2" fmla="*/ 7002 h 695113"/>
                      <a:gd name="connsiteX3" fmla="*/ 329014 w 832369"/>
                      <a:gd name="connsiteY3" fmla="*/ 616440 h 695113"/>
                      <a:gd name="connsiteX4" fmla="*/ 398324 w 832369"/>
                      <a:gd name="connsiteY4" fmla="*/ 490523 h 695113"/>
                      <a:gd name="connsiteX5" fmla="*/ 433154 w 832369"/>
                      <a:gd name="connsiteY5" fmla="*/ 1 h 695113"/>
                      <a:gd name="connsiteX6" fmla="*/ 514652 w 832369"/>
                      <a:gd name="connsiteY6" fmla="*/ 695043 h 695113"/>
                      <a:gd name="connsiteX7" fmla="*/ 832369 w 832369"/>
                      <a:gd name="connsiteY7" fmla="*/ 667890 h 695113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8324 w 832369"/>
                      <a:gd name="connsiteY4" fmla="*/ 490523 h 667890"/>
                      <a:gd name="connsiteX5" fmla="*/ 433154 w 832369"/>
                      <a:gd name="connsiteY5" fmla="*/ 1 h 667890"/>
                      <a:gd name="connsiteX6" fmla="*/ 477143 w 832369"/>
                      <a:gd name="connsiteY6" fmla="*/ 647982 h 667890"/>
                      <a:gd name="connsiteX7" fmla="*/ 832369 w 832369"/>
                      <a:gd name="connsiteY7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8324 w 832369"/>
                      <a:gd name="connsiteY4" fmla="*/ 490523 h 667890"/>
                      <a:gd name="connsiteX5" fmla="*/ 433154 w 832369"/>
                      <a:gd name="connsiteY5" fmla="*/ 1 h 667890"/>
                      <a:gd name="connsiteX6" fmla="*/ 477143 w 832369"/>
                      <a:gd name="connsiteY6" fmla="*/ 647982 h 667890"/>
                      <a:gd name="connsiteX7" fmla="*/ 832369 w 832369"/>
                      <a:gd name="connsiteY7" fmla="*/ 667890 h 667890"/>
                      <a:gd name="connsiteX0" fmla="*/ 0 w 832369"/>
                      <a:gd name="connsiteY0" fmla="*/ 585519 h 675834"/>
                      <a:gd name="connsiteX1" fmla="*/ 210843 w 832369"/>
                      <a:gd name="connsiteY1" fmla="*/ 457274 h 675834"/>
                      <a:gd name="connsiteX2" fmla="*/ 267397 w 832369"/>
                      <a:gd name="connsiteY2" fmla="*/ 7002 h 675834"/>
                      <a:gd name="connsiteX3" fmla="*/ 329014 w 832369"/>
                      <a:gd name="connsiteY3" fmla="*/ 616440 h 675834"/>
                      <a:gd name="connsiteX4" fmla="*/ 398324 w 832369"/>
                      <a:gd name="connsiteY4" fmla="*/ 490523 h 675834"/>
                      <a:gd name="connsiteX5" fmla="*/ 433154 w 832369"/>
                      <a:gd name="connsiteY5" fmla="*/ 1 h 675834"/>
                      <a:gd name="connsiteX6" fmla="*/ 477143 w 832369"/>
                      <a:gd name="connsiteY6" fmla="*/ 647982 h 675834"/>
                      <a:gd name="connsiteX7" fmla="*/ 545684 w 832369"/>
                      <a:gd name="connsiteY7" fmla="*/ 561114 h 675834"/>
                      <a:gd name="connsiteX8" fmla="*/ 832369 w 832369"/>
                      <a:gd name="connsiteY8" fmla="*/ 667890 h 675834"/>
                      <a:gd name="connsiteX0" fmla="*/ 0 w 832369"/>
                      <a:gd name="connsiteY0" fmla="*/ 585519 h 676865"/>
                      <a:gd name="connsiteX1" fmla="*/ 210843 w 832369"/>
                      <a:gd name="connsiteY1" fmla="*/ 457274 h 676865"/>
                      <a:gd name="connsiteX2" fmla="*/ 267397 w 832369"/>
                      <a:gd name="connsiteY2" fmla="*/ 7002 h 676865"/>
                      <a:gd name="connsiteX3" fmla="*/ 329014 w 832369"/>
                      <a:gd name="connsiteY3" fmla="*/ 616440 h 676865"/>
                      <a:gd name="connsiteX4" fmla="*/ 398324 w 832369"/>
                      <a:gd name="connsiteY4" fmla="*/ 490523 h 676865"/>
                      <a:gd name="connsiteX5" fmla="*/ 433154 w 832369"/>
                      <a:gd name="connsiteY5" fmla="*/ 1 h 676865"/>
                      <a:gd name="connsiteX6" fmla="*/ 477143 w 832369"/>
                      <a:gd name="connsiteY6" fmla="*/ 647982 h 676865"/>
                      <a:gd name="connsiteX7" fmla="*/ 577836 w 832369"/>
                      <a:gd name="connsiteY7" fmla="*/ 570164 h 676865"/>
                      <a:gd name="connsiteX8" fmla="*/ 832369 w 832369"/>
                      <a:gd name="connsiteY8" fmla="*/ 667890 h 676865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8324 w 832369"/>
                      <a:gd name="connsiteY4" fmla="*/ 490523 h 667890"/>
                      <a:gd name="connsiteX5" fmla="*/ 433154 w 832369"/>
                      <a:gd name="connsiteY5" fmla="*/ 1 h 667890"/>
                      <a:gd name="connsiteX6" fmla="*/ 466426 w 832369"/>
                      <a:gd name="connsiteY6" fmla="*/ 626261 h 667890"/>
                      <a:gd name="connsiteX7" fmla="*/ 577836 w 832369"/>
                      <a:gd name="connsiteY7" fmla="*/ 570164 h 667890"/>
                      <a:gd name="connsiteX8" fmla="*/ 832369 w 832369"/>
                      <a:gd name="connsiteY8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8324 w 832369"/>
                      <a:gd name="connsiteY4" fmla="*/ 490523 h 667890"/>
                      <a:gd name="connsiteX5" fmla="*/ 422436 w 832369"/>
                      <a:gd name="connsiteY5" fmla="*/ 1 h 667890"/>
                      <a:gd name="connsiteX6" fmla="*/ 466426 w 832369"/>
                      <a:gd name="connsiteY6" fmla="*/ 626261 h 667890"/>
                      <a:gd name="connsiteX7" fmla="*/ 577836 w 832369"/>
                      <a:gd name="connsiteY7" fmla="*/ 570164 h 667890"/>
                      <a:gd name="connsiteX8" fmla="*/ 832369 w 832369"/>
                      <a:gd name="connsiteY8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0287 w 832369"/>
                      <a:gd name="connsiteY4" fmla="*/ 488713 h 667890"/>
                      <a:gd name="connsiteX5" fmla="*/ 422436 w 832369"/>
                      <a:gd name="connsiteY5" fmla="*/ 1 h 667890"/>
                      <a:gd name="connsiteX6" fmla="*/ 466426 w 832369"/>
                      <a:gd name="connsiteY6" fmla="*/ 626261 h 667890"/>
                      <a:gd name="connsiteX7" fmla="*/ 577836 w 832369"/>
                      <a:gd name="connsiteY7" fmla="*/ 570164 h 667890"/>
                      <a:gd name="connsiteX8" fmla="*/ 832369 w 832369"/>
                      <a:gd name="connsiteY8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0287 w 832369"/>
                      <a:gd name="connsiteY4" fmla="*/ 488713 h 667890"/>
                      <a:gd name="connsiteX5" fmla="*/ 422436 w 832369"/>
                      <a:gd name="connsiteY5" fmla="*/ 1 h 667890"/>
                      <a:gd name="connsiteX6" fmla="*/ 474463 w 832369"/>
                      <a:gd name="connsiteY6" fmla="*/ 608161 h 667890"/>
                      <a:gd name="connsiteX7" fmla="*/ 577836 w 832369"/>
                      <a:gd name="connsiteY7" fmla="*/ 570164 h 667890"/>
                      <a:gd name="connsiteX8" fmla="*/ 832369 w 832369"/>
                      <a:gd name="connsiteY8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0287 w 832369"/>
                      <a:gd name="connsiteY4" fmla="*/ 488713 h 667890"/>
                      <a:gd name="connsiteX5" fmla="*/ 422436 w 832369"/>
                      <a:gd name="connsiteY5" fmla="*/ 1 h 667890"/>
                      <a:gd name="connsiteX6" fmla="*/ 474463 w 832369"/>
                      <a:gd name="connsiteY6" fmla="*/ 608161 h 667890"/>
                      <a:gd name="connsiteX7" fmla="*/ 577836 w 832369"/>
                      <a:gd name="connsiteY7" fmla="*/ 570164 h 667890"/>
                      <a:gd name="connsiteX8" fmla="*/ 679650 w 832369"/>
                      <a:gd name="connsiteY8" fmla="*/ 633516 h 667890"/>
                      <a:gd name="connsiteX9" fmla="*/ 832369 w 832369"/>
                      <a:gd name="connsiteY9" fmla="*/ 667890 h 667890"/>
                      <a:gd name="connsiteX0" fmla="*/ 0 w 832369"/>
                      <a:gd name="connsiteY0" fmla="*/ 585519 h 667890"/>
                      <a:gd name="connsiteX1" fmla="*/ 210843 w 832369"/>
                      <a:gd name="connsiteY1" fmla="*/ 457274 h 667890"/>
                      <a:gd name="connsiteX2" fmla="*/ 267397 w 832369"/>
                      <a:gd name="connsiteY2" fmla="*/ 7002 h 667890"/>
                      <a:gd name="connsiteX3" fmla="*/ 329014 w 832369"/>
                      <a:gd name="connsiteY3" fmla="*/ 616440 h 667890"/>
                      <a:gd name="connsiteX4" fmla="*/ 390287 w 832369"/>
                      <a:gd name="connsiteY4" fmla="*/ 488713 h 667890"/>
                      <a:gd name="connsiteX5" fmla="*/ 422436 w 832369"/>
                      <a:gd name="connsiteY5" fmla="*/ 1 h 667890"/>
                      <a:gd name="connsiteX6" fmla="*/ 474463 w 832369"/>
                      <a:gd name="connsiteY6" fmla="*/ 608161 h 667890"/>
                      <a:gd name="connsiteX7" fmla="*/ 572478 w 832369"/>
                      <a:gd name="connsiteY7" fmla="*/ 577404 h 667890"/>
                      <a:gd name="connsiteX8" fmla="*/ 679650 w 832369"/>
                      <a:gd name="connsiteY8" fmla="*/ 633516 h 667890"/>
                      <a:gd name="connsiteX9" fmla="*/ 832369 w 832369"/>
                      <a:gd name="connsiteY9" fmla="*/ 667890 h 667890"/>
                      <a:gd name="connsiteX0" fmla="*/ 0 w 845765"/>
                      <a:gd name="connsiteY0" fmla="*/ 714033 h 714033"/>
                      <a:gd name="connsiteX1" fmla="*/ 224239 w 845765"/>
                      <a:gd name="connsiteY1" fmla="*/ 457274 h 714033"/>
                      <a:gd name="connsiteX2" fmla="*/ 280793 w 845765"/>
                      <a:gd name="connsiteY2" fmla="*/ 7002 h 714033"/>
                      <a:gd name="connsiteX3" fmla="*/ 342410 w 845765"/>
                      <a:gd name="connsiteY3" fmla="*/ 616440 h 714033"/>
                      <a:gd name="connsiteX4" fmla="*/ 403683 w 845765"/>
                      <a:gd name="connsiteY4" fmla="*/ 488713 h 714033"/>
                      <a:gd name="connsiteX5" fmla="*/ 435832 w 845765"/>
                      <a:gd name="connsiteY5" fmla="*/ 1 h 714033"/>
                      <a:gd name="connsiteX6" fmla="*/ 487859 w 845765"/>
                      <a:gd name="connsiteY6" fmla="*/ 608161 h 714033"/>
                      <a:gd name="connsiteX7" fmla="*/ 585874 w 845765"/>
                      <a:gd name="connsiteY7" fmla="*/ 577404 h 714033"/>
                      <a:gd name="connsiteX8" fmla="*/ 693046 w 845765"/>
                      <a:gd name="connsiteY8" fmla="*/ 633516 h 714033"/>
                      <a:gd name="connsiteX9" fmla="*/ 845765 w 845765"/>
                      <a:gd name="connsiteY9" fmla="*/ 667890 h 714033"/>
                      <a:gd name="connsiteX0" fmla="*/ 0 w 845765"/>
                      <a:gd name="connsiteY0" fmla="*/ 714033 h 714033"/>
                      <a:gd name="connsiteX1" fmla="*/ 224239 w 845765"/>
                      <a:gd name="connsiteY1" fmla="*/ 457274 h 714033"/>
                      <a:gd name="connsiteX2" fmla="*/ 280793 w 845765"/>
                      <a:gd name="connsiteY2" fmla="*/ 7002 h 714033"/>
                      <a:gd name="connsiteX3" fmla="*/ 342410 w 845765"/>
                      <a:gd name="connsiteY3" fmla="*/ 616440 h 714033"/>
                      <a:gd name="connsiteX4" fmla="*/ 403683 w 845765"/>
                      <a:gd name="connsiteY4" fmla="*/ 488713 h 714033"/>
                      <a:gd name="connsiteX5" fmla="*/ 435832 w 845765"/>
                      <a:gd name="connsiteY5" fmla="*/ 1 h 714033"/>
                      <a:gd name="connsiteX6" fmla="*/ 487859 w 845765"/>
                      <a:gd name="connsiteY6" fmla="*/ 608161 h 714033"/>
                      <a:gd name="connsiteX7" fmla="*/ 585874 w 845765"/>
                      <a:gd name="connsiteY7" fmla="*/ 577404 h 714033"/>
                      <a:gd name="connsiteX8" fmla="*/ 693046 w 845765"/>
                      <a:gd name="connsiteY8" fmla="*/ 633516 h 714033"/>
                      <a:gd name="connsiteX9" fmla="*/ 845765 w 845765"/>
                      <a:gd name="connsiteY9" fmla="*/ 667890 h 714033"/>
                      <a:gd name="connsiteX0" fmla="*/ 0 w 845765"/>
                      <a:gd name="connsiteY0" fmla="*/ 704983 h 704983"/>
                      <a:gd name="connsiteX1" fmla="*/ 224239 w 845765"/>
                      <a:gd name="connsiteY1" fmla="*/ 457274 h 704983"/>
                      <a:gd name="connsiteX2" fmla="*/ 280793 w 845765"/>
                      <a:gd name="connsiteY2" fmla="*/ 7002 h 704983"/>
                      <a:gd name="connsiteX3" fmla="*/ 342410 w 845765"/>
                      <a:gd name="connsiteY3" fmla="*/ 616440 h 704983"/>
                      <a:gd name="connsiteX4" fmla="*/ 403683 w 845765"/>
                      <a:gd name="connsiteY4" fmla="*/ 488713 h 704983"/>
                      <a:gd name="connsiteX5" fmla="*/ 435832 w 845765"/>
                      <a:gd name="connsiteY5" fmla="*/ 1 h 704983"/>
                      <a:gd name="connsiteX6" fmla="*/ 487859 w 845765"/>
                      <a:gd name="connsiteY6" fmla="*/ 608161 h 704983"/>
                      <a:gd name="connsiteX7" fmla="*/ 585874 w 845765"/>
                      <a:gd name="connsiteY7" fmla="*/ 577404 h 704983"/>
                      <a:gd name="connsiteX8" fmla="*/ 693046 w 845765"/>
                      <a:gd name="connsiteY8" fmla="*/ 633516 h 704983"/>
                      <a:gd name="connsiteX9" fmla="*/ 845765 w 845765"/>
                      <a:gd name="connsiteY9" fmla="*/ 667890 h 704983"/>
                      <a:gd name="connsiteX0" fmla="*/ 0 w 845765"/>
                      <a:gd name="connsiteY0" fmla="*/ 705754 h 705754"/>
                      <a:gd name="connsiteX1" fmla="*/ 224239 w 845765"/>
                      <a:gd name="connsiteY1" fmla="*/ 458045 h 705754"/>
                      <a:gd name="connsiteX2" fmla="*/ 280793 w 845765"/>
                      <a:gd name="connsiteY2" fmla="*/ 7773 h 705754"/>
                      <a:gd name="connsiteX3" fmla="*/ 342410 w 845765"/>
                      <a:gd name="connsiteY3" fmla="*/ 617211 h 705754"/>
                      <a:gd name="connsiteX4" fmla="*/ 403683 w 845765"/>
                      <a:gd name="connsiteY4" fmla="*/ 489484 h 705754"/>
                      <a:gd name="connsiteX5" fmla="*/ 435832 w 845765"/>
                      <a:gd name="connsiteY5" fmla="*/ 772 h 705754"/>
                      <a:gd name="connsiteX6" fmla="*/ 458386 w 845765"/>
                      <a:gd name="connsiteY6" fmla="*/ 612552 h 705754"/>
                      <a:gd name="connsiteX7" fmla="*/ 585874 w 845765"/>
                      <a:gd name="connsiteY7" fmla="*/ 578175 h 705754"/>
                      <a:gd name="connsiteX8" fmla="*/ 693046 w 845765"/>
                      <a:gd name="connsiteY8" fmla="*/ 634287 h 705754"/>
                      <a:gd name="connsiteX9" fmla="*/ 845765 w 845765"/>
                      <a:gd name="connsiteY9" fmla="*/ 668661 h 705754"/>
                      <a:gd name="connsiteX0" fmla="*/ 0 w 845765"/>
                      <a:gd name="connsiteY0" fmla="*/ 705754 h 705754"/>
                      <a:gd name="connsiteX1" fmla="*/ 224239 w 845765"/>
                      <a:gd name="connsiteY1" fmla="*/ 458045 h 705754"/>
                      <a:gd name="connsiteX2" fmla="*/ 280793 w 845765"/>
                      <a:gd name="connsiteY2" fmla="*/ 7773 h 705754"/>
                      <a:gd name="connsiteX3" fmla="*/ 342410 w 845765"/>
                      <a:gd name="connsiteY3" fmla="*/ 617211 h 705754"/>
                      <a:gd name="connsiteX4" fmla="*/ 403683 w 845765"/>
                      <a:gd name="connsiteY4" fmla="*/ 489484 h 705754"/>
                      <a:gd name="connsiteX5" fmla="*/ 435832 w 845765"/>
                      <a:gd name="connsiteY5" fmla="*/ 772 h 705754"/>
                      <a:gd name="connsiteX6" fmla="*/ 458386 w 845765"/>
                      <a:gd name="connsiteY6" fmla="*/ 612552 h 705754"/>
                      <a:gd name="connsiteX7" fmla="*/ 534967 w 845765"/>
                      <a:gd name="connsiteY7" fmla="*/ 592655 h 705754"/>
                      <a:gd name="connsiteX8" fmla="*/ 693046 w 845765"/>
                      <a:gd name="connsiteY8" fmla="*/ 634287 h 705754"/>
                      <a:gd name="connsiteX9" fmla="*/ 845765 w 845765"/>
                      <a:gd name="connsiteY9" fmla="*/ 668661 h 705754"/>
                      <a:gd name="connsiteX0" fmla="*/ 0 w 845765"/>
                      <a:gd name="connsiteY0" fmla="*/ 705739 h 705739"/>
                      <a:gd name="connsiteX1" fmla="*/ 224239 w 845765"/>
                      <a:gd name="connsiteY1" fmla="*/ 458030 h 705739"/>
                      <a:gd name="connsiteX2" fmla="*/ 280793 w 845765"/>
                      <a:gd name="connsiteY2" fmla="*/ 7758 h 705739"/>
                      <a:gd name="connsiteX3" fmla="*/ 302222 w 845765"/>
                      <a:gd name="connsiteY3" fmla="*/ 642537 h 705739"/>
                      <a:gd name="connsiteX4" fmla="*/ 403683 w 845765"/>
                      <a:gd name="connsiteY4" fmla="*/ 489469 h 705739"/>
                      <a:gd name="connsiteX5" fmla="*/ 435832 w 845765"/>
                      <a:gd name="connsiteY5" fmla="*/ 757 h 705739"/>
                      <a:gd name="connsiteX6" fmla="*/ 458386 w 845765"/>
                      <a:gd name="connsiteY6" fmla="*/ 612537 h 705739"/>
                      <a:gd name="connsiteX7" fmla="*/ 534967 w 845765"/>
                      <a:gd name="connsiteY7" fmla="*/ 592640 h 705739"/>
                      <a:gd name="connsiteX8" fmla="*/ 693046 w 845765"/>
                      <a:gd name="connsiteY8" fmla="*/ 634272 h 705739"/>
                      <a:gd name="connsiteX9" fmla="*/ 845765 w 845765"/>
                      <a:gd name="connsiteY9" fmla="*/ 668646 h 705739"/>
                      <a:gd name="connsiteX0" fmla="*/ 0 w 845765"/>
                      <a:gd name="connsiteY0" fmla="*/ 705739 h 705739"/>
                      <a:gd name="connsiteX1" fmla="*/ 197447 w 845765"/>
                      <a:gd name="connsiteY1" fmla="*/ 458030 h 705739"/>
                      <a:gd name="connsiteX2" fmla="*/ 280793 w 845765"/>
                      <a:gd name="connsiteY2" fmla="*/ 7758 h 705739"/>
                      <a:gd name="connsiteX3" fmla="*/ 302222 w 845765"/>
                      <a:gd name="connsiteY3" fmla="*/ 642537 h 705739"/>
                      <a:gd name="connsiteX4" fmla="*/ 403683 w 845765"/>
                      <a:gd name="connsiteY4" fmla="*/ 489469 h 705739"/>
                      <a:gd name="connsiteX5" fmla="*/ 435832 w 845765"/>
                      <a:gd name="connsiteY5" fmla="*/ 757 h 705739"/>
                      <a:gd name="connsiteX6" fmla="*/ 458386 w 845765"/>
                      <a:gd name="connsiteY6" fmla="*/ 612537 h 705739"/>
                      <a:gd name="connsiteX7" fmla="*/ 534967 w 845765"/>
                      <a:gd name="connsiteY7" fmla="*/ 592640 h 705739"/>
                      <a:gd name="connsiteX8" fmla="*/ 693046 w 845765"/>
                      <a:gd name="connsiteY8" fmla="*/ 634272 h 705739"/>
                      <a:gd name="connsiteX9" fmla="*/ 845765 w 845765"/>
                      <a:gd name="connsiteY9" fmla="*/ 668646 h 705739"/>
                      <a:gd name="connsiteX0" fmla="*/ 0 w 845765"/>
                      <a:gd name="connsiteY0" fmla="*/ 705739 h 705739"/>
                      <a:gd name="connsiteX1" fmla="*/ 216202 w 845765"/>
                      <a:gd name="connsiteY1" fmla="*/ 461650 h 705739"/>
                      <a:gd name="connsiteX2" fmla="*/ 280793 w 845765"/>
                      <a:gd name="connsiteY2" fmla="*/ 7758 h 705739"/>
                      <a:gd name="connsiteX3" fmla="*/ 302222 w 845765"/>
                      <a:gd name="connsiteY3" fmla="*/ 642537 h 705739"/>
                      <a:gd name="connsiteX4" fmla="*/ 403683 w 845765"/>
                      <a:gd name="connsiteY4" fmla="*/ 489469 h 705739"/>
                      <a:gd name="connsiteX5" fmla="*/ 435832 w 845765"/>
                      <a:gd name="connsiteY5" fmla="*/ 757 h 705739"/>
                      <a:gd name="connsiteX6" fmla="*/ 458386 w 845765"/>
                      <a:gd name="connsiteY6" fmla="*/ 612537 h 705739"/>
                      <a:gd name="connsiteX7" fmla="*/ 534967 w 845765"/>
                      <a:gd name="connsiteY7" fmla="*/ 592640 h 705739"/>
                      <a:gd name="connsiteX8" fmla="*/ 693046 w 845765"/>
                      <a:gd name="connsiteY8" fmla="*/ 634272 h 705739"/>
                      <a:gd name="connsiteX9" fmla="*/ 845765 w 845765"/>
                      <a:gd name="connsiteY9" fmla="*/ 668646 h 705739"/>
                      <a:gd name="connsiteX0" fmla="*/ 0 w 845765"/>
                      <a:gd name="connsiteY0" fmla="*/ 705739 h 711109"/>
                      <a:gd name="connsiteX1" fmla="*/ 216202 w 845765"/>
                      <a:gd name="connsiteY1" fmla="*/ 461650 h 711109"/>
                      <a:gd name="connsiteX2" fmla="*/ 280793 w 845765"/>
                      <a:gd name="connsiteY2" fmla="*/ 7758 h 711109"/>
                      <a:gd name="connsiteX3" fmla="*/ 302222 w 845765"/>
                      <a:gd name="connsiteY3" fmla="*/ 642537 h 711109"/>
                      <a:gd name="connsiteX4" fmla="*/ 403683 w 845765"/>
                      <a:gd name="connsiteY4" fmla="*/ 489469 h 711109"/>
                      <a:gd name="connsiteX5" fmla="*/ 435832 w 845765"/>
                      <a:gd name="connsiteY5" fmla="*/ 757 h 711109"/>
                      <a:gd name="connsiteX6" fmla="*/ 458386 w 845765"/>
                      <a:gd name="connsiteY6" fmla="*/ 612537 h 711109"/>
                      <a:gd name="connsiteX7" fmla="*/ 534967 w 845765"/>
                      <a:gd name="connsiteY7" fmla="*/ 592640 h 711109"/>
                      <a:gd name="connsiteX8" fmla="*/ 612666 w 845765"/>
                      <a:gd name="connsiteY8" fmla="*/ 708484 h 711109"/>
                      <a:gd name="connsiteX9" fmla="*/ 845765 w 845765"/>
                      <a:gd name="connsiteY9" fmla="*/ 668646 h 711109"/>
                      <a:gd name="connsiteX0" fmla="*/ 0 w 869878"/>
                      <a:gd name="connsiteY0" fmla="*/ 705739 h 797159"/>
                      <a:gd name="connsiteX1" fmla="*/ 216202 w 869878"/>
                      <a:gd name="connsiteY1" fmla="*/ 461650 h 797159"/>
                      <a:gd name="connsiteX2" fmla="*/ 280793 w 869878"/>
                      <a:gd name="connsiteY2" fmla="*/ 7758 h 797159"/>
                      <a:gd name="connsiteX3" fmla="*/ 302222 w 869878"/>
                      <a:gd name="connsiteY3" fmla="*/ 642537 h 797159"/>
                      <a:gd name="connsiteX4" fmla="*/ 403683 w 869878"/>
                      <a:gd name="connsiteY4" fmla="*/ 489469 h 797159"/>
                      <a:gd name="connsiteX5" fmla="*/ 435832 w 869878"/>
                      <a:gd name="connsiteY5" fmla="*/ 757 h 797159"/>
                      <a:gd name="connsiteX6" fmla="*/ 458386 w 869878"/>
                      <a:gd name="connsiteY6" fmla="*/ 612537 h 797159"/>
                      <a:gd name="connsiteX7" fmla="*/ 534967 w 869878"/>
                      <a:gd name="connsiteY7" fmla="*/ 592640 h 797159"/>
                      <a:gd name="connsiteX8" fmla="*/ 612666 w 869878"/>
                      <a:gd name="connsiteY8" fmla="*/ 708484 h 797159"/>
                      <a:gd name="connsiteX9" fmla="*/ 869878 w 869878"/>
                      <a:gd name="connsiteY9" fmla="*/ 797159 h 797159"/>
                      <a:gd name="connsiteX0" fmla="*/ 0 w 848444"/>
                      <a:gd name="connsiteY0" fmla="*/ 705739 h 791729"/>
                      <a:gd name="connsiteX1" fmla="*/ 216202 w 848444"/>
                      <a:gd name="connsiteY1" fmla="*/ 461650 h 791729"/>
                      <a:gd name="connsiteX2" fmla="*/ 280793 w 848444"/>
                      <a:gd name="connsiteY2" fmla="*/ 7758 h 791729"/>
                      <a:gd name="connsiteX3" fmla="*/ 302222 w 848444"/>
                      <a:gd name="connsiteY3" fmla="*/ 642537 h 791729"/>
                      <a:gd name="connsiteX4" fmla="*/ 403683 w 848444"/>
                      <a:gd name="connsiteY4" fmla="*/ 489469 h 791729"/>
                      <a:gd name="connsiteX5" fmla="*/ 435832 w 848444"/>
                      <a:gd name="connsiteY5" fmla="*/ 757 h 791729"/>
                      <a:gd name="connsiteX6" fmla="*/ 458386 w 848444"/>
                      <a:gd name="connsiteY6" fmla="*/ 612537 h 791729"/>
                      <a:gd name="connsiteX7" fmla="*/ 534967 w 848444"/>
                      <a:gd name="connsiteY7" fmla="*/ 592640 h 791729"/>
                      <a:gd name="connsiteX8" fmla="*/ 612666 w 848444"/>
                      <a:gd name="connsiteY8" fmla="*/ 708484 h 791729"/>
                      <a:gd name="connsiteX9" fmla="*/ 848444 w 848444"/>
                      <a:gd name="connsiteY9" fmla="*/ 791729 h 791729"/>
                      <a:gd name="connsiteX0" fmla="*/ 0 w 848444"/>
                      <a:gd name="connsiteY0" fmla="*/ 705739 h 791863"/>
                      <a:gd name="connsiteX1" fmla="*/ 216202 w 848444"/>
                      <a:gd name="connsiteY1" fmla="*/ 461650 h 791863"/>
                      <a:gd name="connsiteX2" fmla="*/ 280793 w 848444"/>
                      <a:gd name="connsiteY2" fmla="*/ 7758 h 791863"/>
                      <a:gd name="connsiteX3" fmla="*/ 302222 w 848444"/>
                      <a:gd name="connsiteY3" fmla="*/ 642537 h 791863"/>
                      <a:gd name="connsiteX4" fmla="*/ 403683 w 848444"/>
                      <a:gd name="connsiteY4" fmla="*/ 489469 h 791863"/>
                      <a:gd name="connsiteX5" fmla="*/ 435832 w 848444"/>
                      <a:gd name="connsiteY5" fmla="*/ 757 h 791863"/>
                      <a:gd name="connsiteX6" fmla="*/ 458386 w 848444"/>
                      <a:gd name="connsiteY6" fmla="*/ 612537 h 791863"/>
                      <a:gd name="connsiteX7" fmla="*/ 534967 w 848444"/>
                      <a:gd name="connsiteY7" fmla="*/ 592640 h 791863"/>
                      <a:gd name="connsiteX8" fmla="*/ 612666 w 848444"/>
                      <a:gd name="connsiteY8" fmla="*/ 708484 h 791863"/>
                      <a:gd name="connsiteX9" fmla="*/ 848444 w 848444"/>
                      <a:gd name="connsiteY9" fmla="*/ 791729 h 791863"/>
                      <a:gd name="connsiteX0" fmla="*/ 0 w 848444"/>
                      <a:gd name="connsiteY0" fmla="*/ 706219 h 792343"/>
                      <a:gd name="connsiteX1" fmla="*/ 216202 w 848444"/>
                      <a:gd name="connsiteY1" fmla="*/ 462130 h 792343"/>
                      <a:gd name="connsiteX2" fmla="*/ 280793 w 848444"/>
                      <a:gd name="connsiteY2" fmla="*/ 8238 h 792343"/>
                      <a:gd name="connsiteX3" fmla="*/ 302222 w 848444"/>
                      <a:gd name="connsiteY3" fmla="*/ 643017 h 792343"/>
                      <a:gd name="connsiteX4" fmla="*/ 403683 w 848444"/>
                      <a:gd name="connsiteY4" fmla="*/ 489949 h 792343"/>
                      <a:gd name="connsiteX5" fmla="*/ 435832 w 848444"/>
                      <a:gd name="connsiteY5" fmla="*/ 1237 h 792343"/>
                      <a:gd name="connsiteX6" fmla="*/ 453028 w 848444"/>
                      <a:gd name="connsiteY6" fmla="*/ 649218 h 792343"/>
                      <a:gd name="connsiteX7" fmla="*/ 534967 w 848444"/>
                      <a:gd name="connsiteY7" fmla="*/ 593120 h 792343"/>
                      <a:gd name="connsiteX8" fmla="*/ 612666 w 848444"/>
                      <a:gd name="connsiteY8" fmla="*/ 708964 h 792343"/>
                      <a:gd name="connsiteX9" fmla="*/ 848444 w 848444"/>
                      <a:gd name="connsiteY9" fmla="*/ 792209 h 792343"/>
                      <a:gd name="connsiteX0" fmla="*/ 0 w 848444"/>
                      <a:gd name="connsiteY0" fmla="*/ 706188 h 792312"/>
                      <a:gd name="connsiteX1" fmla="*/ 216202 w 848444"/>
                      <a:gd name="connsiteY1" fmla="*/ 462099 h 792312"/>
                      <a:gd name="connsiteX2" fmla="*/ 280793 w 848444"/>
                      <a:gd name="connsiteY2" fmla="*/ 8207 h 792312"/>
                      <a:gd name="connsiteX3" fmla="*/ 302222 w 848444"/>
                      <a:gd name="connsiteY3" fmla="*/ 642986 h 792312"/>
                      <a:gd name="connsiteX4" fmla="*/ 382249 w 848444"/>
                      <a:gd name="connsiteY4" fmla="*/ 491728 h 792312"/>
                      <a:gd name="connsiteX5" fmla="*/ 435832 w 848444"/>
                      <a:gd name="connsiteY5" fmla="*/ 1206 h 792312"/>
                      <a:gd name="connsiteX6" fmla="*/ 453028 w 848444"/>
                      <a:gd name="connsiteY6" fmla="*/ 649187 h 792312"/>
                      <a:gd name="connsiteX7" fmla="*/ 534967 w 848444"/>
                      <a:gd name="connsiteY7" fmla="*/ 593089 h 792312"/>
                      <a:gd name="connsiteX8" fmla="*/ 612666 w 848444"/>
                      <a:gd name="connsiteY8" fmla="*/ 708933 h 792312"/>
                      <a:gd name="connsiteX9" fmla="*/ 848444 w 848444"/>
                      <a:gd name="connsiteY9" fmla="*/ 792178 h 79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444" h="792312">
                        <a:moveTo>
                          <a:pt x="0" y="706188"/>
                        </a:moveTo>
                        <a:cubicBezTo>
                          <a:pt x="94624" y="682963"/>
                          <a:pt x="169403" y="578429"/>
                          <a:pt x="216202" y="462099"/>
                        </a:cubicBezTo>
                        <a:cubicBezTo>
                          <a:pt x="263001" y="345769"/>
                          <a:pt x="266456" y="-21941"/>
                          <a:pt x="280793" y="8207"/>
                        </a:cubicBezTo>
                        <a:cubicBezTo>
                          <a:pt x="295130" y="38355"/>
                          <a:pt x="285313" y="562399"/>
                          <a:pt x="302222" y="642986"/>
                        </a:cubicBezTo>
                        <a:cubicBezTo>
                          <a:pt x="319131" y="723573"/>
                          <a:pt x="359981" y="598691"/>
                          <a:pt x="382249" y="491728"/>
                        </a:cubicBezTo>
                        <a:cubicBezTo>
                          <a:pt x="404517" y="384765"/>
                          <a:pt x="424035" y="-25037"/>
                          <a:pt x="435832" y="1206"/>
                        </a:cubicBezTo>
                        <a:cubicBezTo>
                          <a:pt x="447629" y="27449"/>
                          <a:pt x="436506" y="550540"/>
                          <a:pt x="453028" y="649187"/>
                        </a:cubicBezTo>
                        <a:cubicBezTo>
                          <a:pt x="469550" y="747834"/>
                          <a:pt x="508361" y="583131"/>
                          <a:pt x="534967" y="593089"/>
                        </a:cubicBezTo>
                        <a:cubicBezTo>
                          <a:pt x="561573" y="603047"/>
                          <a:pt x="570244" y="692645"/>
                          <a:pt x="612666" y="708933"/>
                        </a:cubicBezTo>
                        <a:cubicBezTo>
                          <a:pt x="655088" y="725221"/>
                          <a:pt x="732342" y="795802"/>
                          <a:pt x="848444" y="792178"/>
                        </a:cubicBez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Freeform 162"/>
                  <p:cNvSpPr/>
                  <p:nvPr/>
                </p:nvSpPr>
                <p:spPr>
                  <a:xfrm>
                    <a:off x="6541806" y="2282660"/>
                    <a:ext cx="1280356" cy="127864"/>
                  </a:xfrm>
                  <a:custGeom>
                    <a:avLst/>
                    <a:gdLst>
                      <a:gd name="connsiteX0" fmla="*/ 0 w 1349375"/>
                      <a:gd name="connsiteY0" fmla="*/ 104775 h 125307"/>
                      <a:gd name="connsiteX1" fmla="*/ 1117600 w 1349375"/>
                      <a:gd name="connsiteY1" fmla="*/ 117475 h 125307"/>
                      <a:gd name="connsiteX2" fmla="*/ 1349375 w 1349375"/>
                      <a:gd name="connsiteY2" fmla="*/ 0 h 125307"/>
                      <a:gd name="connsiteX0" fmla="*/ 0 w 1349375"/>
                      <a:gd name="connsiteY0" fmla="*/ 104775 h 125307"/>
                      <a:gd name="connsiteX1" fmla="*/ 1117600 w 1349375"/>
                      <a:gd name="connsiteY1" fmla="*/ 117475 h 125307"/>
                      <a:gd name="connsiteX2" fmla="*/ 1349375 w 1349375"/>
                      <a:gd name="connsiteY2" fmla="*/ 0 h 125307"/>
                      <a:gd name="connsiteX0" fmla="*/ 0 w 1349375"/>
                      <a:gd name="connsiteY0" fmla="*/ 104775 h 125307"/>
                      <a:gd name="connsiteX1" fmla="*/ 1031875 w 1349375"/>
                      <a:gd name="connsiteY1" fmla="*/ 117475 h 125307"/>
                      <a:gd name="connsiteX2" fmla="*/ 1349375 w 1349375"/>
                      <a:gd name="connsiteY2" fmla="*/ 0 h 125307"/>
                      <a:gd name="connsiteX0" fmla="*/ 0 w 1358900"/>
                      <a:gd name="connsiteY0" fmla="*/ 100012 h 120192"/>
                      <a:gd name="connsiteX1" fmla="*/ 1031875 w 1358900"/>
                      <a:gd name="connsiteY1" fmla="*/ 112712 h 120192"/>
                      <a:gd name="connsiteX2" fmla="*/ 1358900 w 1358900"/>
                      <a:gd name="connsiteY2" fmla="*/ 0 h 120192"/>
                      <a:gd name="connsiteX0" fmla="*/ 0 w 1358900"/>
                      <a:gd name="connsiteY0" fmla="*/ 100012 h 120192"/>
                      <a:gd name="connsiteX1" fmla="*/ 1031875 w 1358900"/>
                      <a:gd name="connsiteY1" fmla="*/ 112712 h 120192"/>
                      <a:gd name="connsiteX2" fmla="*/ 1358900 w 1358900"/>
                      <a:gd name="connsiteY2" fmla="*/ 0 h 120192"/>
                      <a:gd name="connsiteX0" fmla="*/ 0 w 1368425"/>
                      <a:gd name="connsiteY0" fmla="*/ 107155 h 127863"/>
                      <a:gd name="connsiteX1" fmla="*/ 1031875 w 1368425"/>
                      <a:gd name="connsiteY1" fmla="*/ 119855 h 127863"/>
                      <a:gd name="connsiteX2" fmla="*/ 1368425 w 1368425"/>
                      <a:gd name="connsiteY2" fmla="*/ 0 h 127863"/>
                      <a:gd name="connsiteX0" fmla="*/ 0 w 1361281"/>
                      <a:gd name="connsiteY0" fmla="*/ 104774 h 125306"/>
                      <a:gd name="connsiteX1" fmla="*/ 1031875 w 1361281"/>
                      <a:gd name="connsiteY1" fmla="*/ 117474 h 125306"/>
                      <a:gd name="connsiteX2" fmla="*/ 1361281 w 1361281"/>
                      <a:gd name="connsiteY2" fmla="*/ 0 h 125306"/>
                      <a:gd name="connsiteX0" fmla="*/ 0 w 1361281"/>
                      <a:gd name="connsiteY0" fmla="*/ 104774 h 125306"/>
                      <a:gd name="connsiteX1" fmla="*/ 1031875 w 1361281"/>
                      <a:gd name="connsiteY1" fmla="*/ 117474 h 125306"/>
                      <a:gd name="connsiteX2" fmla="*/ 1361281 w 1361281"/>
                      <a:gd name="connsiteY2" fmla="*/ 0 h 125306"/>
                      <a:gd name="connsiteX0" fmla="*/ 0 w 1680368"/>
                      <a:gd name="connsiteY0" fmla="*/ 107156 h 127864"/>
                      <a:gd name="connsiteX1" fmla="*/ 1031875 w 1680368"/>
                      <a:gd name="connsiteY1" fmla="*/ 119856 h 127864"/>
                      <a:gd name="connsiteX2" fmla="*/ 1680368 w 1680368"/>
                      <a:gd name="connsiteY2" fmla="*/ 0 h 127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80368" h="127864">
                        <a:moveTo>
                          <a:pt x="0" y="107156"/>
                        </a:moveTo>
                        <a:cubicBezTo>
                          <a:pt x="446352" y="122237"/>
                          <a:pt x="751814" y="137715"/>
                          <a:pt x="1031875" y="119856"/>
                        </a:cubicBezTo>
                        <a:cubicBezTo>
                          <a:pt x="1311936" y="101997"/>
                          <a:pt x="1569772" y="47623"/>
                          <a:pt x="1680368" y="0"/>
                        </a:cubicBezTo>
                      </a:path>
                    </a:pathLst>
                  </a:cu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69" name="Group 168"/>
            <p:cNvGrpSpPr/>
            <p:nvPr/>
          </p:nvGrpSpPr>
          <p:grpSpPr>
            <a:xfrm>
              <a:off x="240505" y="5772090"/>
              <a:ext cx="4082890" cy="544845"/>
              <a:chOff x="240505" y="5772090"/>
              <a:chExt cx="4082890" cy="544845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426248" y="5772090"/>
                <a:ext cx="3897147" cy="544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low threshold calcium channel</a:t>
                </a:r>
              </a:p>
            </p:txBody>
          </p:sp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505" y="5788823"/>
                <a:ext cx="242901" cy="371391"/>
              </a:xfrm>
              <a:prstGeom prst="rect">
                <a:avLst/>
              </a:prstGeom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3902563" y="4996934"/>
            <a:ext cx="52675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  </a:t>
            </a:r>
            <a:r>
              <a:rPr lang="en-US" sz="2000" b="1" dirty="0"/>
              <a:t>Which statement is the most true?:</a:t>
            </a:r>
          </a:p>
          <a:p>
            <a:r>
              <a:rPr lang="en-US" sz="2000" dirty="0"/>
              <a:t>A. Neurons can turn on in response to excitation.</a:t>
            </a:r>
          </a:p>
          <a:p>
            <a:r>
              <a:rPr lang="en-US" sz="2000" dirty="0"/>
              <a:t>B. Neurons can turn on in response to inhibition.</a:t>
            </a:r>
          </a:p>
          <a:p>
            <a:r>
              <a:rPr lang="en-US" sz="2000" dirty="0"/>
              <a:t>C. Both A &amp; B are false.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D. Both A &amp; B are true.</a:t>
            </a:r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7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2211903"/>
            <a:ext cx="1668321" cy="22662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2211903"/>
            <a:ext cx="1668321" cy="226629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114472" y="2572595"/>
            <a:ext cx="2637612" cy="968459"/>
            <a:chOff x="1539941" y="2928545"/>
            <a:chExt cx="3023604" cy="1631457"/>
          </a:xfrm>
        </p:grpSpPr>
        <p:sp>
          <p:nvSpPr>
            <p:cNvPr id="48" name="TextBox 47"/>
            <p:cNvSpPr txBox="1"/>
            <p:nvPr/>
          </p:nvSpPr>
          <p:spPr>
            <a:xfrm>
              <a:off x="2971799" y="3937829"/>
              <a:ext cx="1591746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pic>
          <p:nvPicPr>
            <p:cNvPr id="25" name="Picture 2" descr="http://www.pnas.org/content/106/9/3561/F4.larg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1875" b="73706"/>
            <a:stretch/>
          </p:blipFill>
          <p:spPr bwMode="auto">
            <a:xfrm>
              <a:off x="1539941" y="3439974"/>
              <a:ext cx="2645088" cy="47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162551" y="2928545"/>
              <a:ext cx="1661033" cy="62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theta rhythm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462541" y="3962400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293000" y="4736875"/>
            <a:ext cx="2415645" cy="921026"/>
            <a:chOff x="1219200" y="3806690"/>
            <a:chExt cx="2769161" cy="15515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10"/>
            <a:stretch/>
          </p:blipFill>
          <p:spPr>
            <a:xfrm>
              <a:off x="1219200" y="4117557"/>
              <a:ext cx="2394983" cy="69471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47947" y="3806690"/>
              <a:ext cx="2111687" cy="62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gamma rhythm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195828" y="4812268"/>
              <a:ext cx="1339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585164" y="4736067"/>
              <a:ext cx="1403197" cy="62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 </a:t>
              </a:r>
              <a:r>
                <a:rPr lang="en-US" dirty="0" err="1"/>
                <a:t>millisec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47418" y="5610752"/>
            <a:ext cx="2843718" cy="1083472"/>
            <a:chOff x="1295401" y="5239211"/>
            <a:chExt cx="3259872" cy="1825206"/>
          </a:xfrm>
        </p:grpSpPr>
        <p:sp>
          <p:nvSpPr>
            <p:cNvPr id="50" name="TextBox 49"/>
            <p:cNvSpPr txBox="1"/>
            <p:nvPr/>
          </p:nvSpPr>
          <p:spPr>
            <a:xfrm>
              <a:off x="2726473" y="6442244"/>
              <a:ext cx="1828800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100 </a:t>
              </a:r>
              <a:r>
                <a:rPr lang="en-US" dirty="0" err="1">
                  <a:solidFill>
                    <a:srgbClr val="FF0000"/>
                  </a:solidFill>
                </a:rPr>
                <a:t>millisec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95401" y="5638800"/>
              <a:ext cx="2419542" cy="838200"/>
              <a:chOff x="1637881" y="5638800"/>
              <a:chExt cx="2077061" cy="8382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3276600" y="6477000"/>
                <a:ext cx="40494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1637881" y="5638800"/>
                <a:ext cx="2077061" cy="811228"/>
                <a:chOff x="1637881" y="5638800"/>
                <a:chExt cx="2077061" cy="811228"/>
              </a:xfrm>
            </p:grpSpPr>
            <p:pic>
              <p:nvPicPr>
                <p:cNvPr id="32" name="Picture 2" descr="http://www.pnas.org/content/106/9/3561/F4.large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669" r="18324" b="71526"/>
                <a:stretch/>
              </p:blipFill>
              <p:spPr bwMode="auto">
                <a:xfrm>
                  <a:off x="1637881" y="5638800"/>
                  <a:ext cx="2069725" cy="811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3414714" y="6248400"/>
                  <a:ext cx="300228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1828801" y="5239211"/>
              <a:ext cx="1690473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combination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48000" y="1524000"/>
            <a:ext cx="3124200" cy="1092208"/>
            <a:chOff x="1295400" y="595942"/>
            <a:chExt cx="3581400" cy="18399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74"/>
            <a:stretch/>
          </p:blipFill>
          <p:spPr>
            <a:xfrm>
              <a:off x="1295400" y="1022763"/>
              <a:ext cx="2662428" cy="72269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06859" y="595942"/>
              <a:ext cx="2057400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delta rhythm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135699" y="1828800"/>
              <a:ext cx="902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285054" y="1813692"/>
              <a:ext cx="1591746" cy="62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sec</a:t>
              </a: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9932" y="2295070"/>
            <a:ext cx="2667743" cy="2040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39236" y="3589021"/>
            <a:ext cx="2628164" cy="1101487"/>
            <a:chOff x="1715236" y="3528060"/>
            <a:chExt cx="2628164" cy="1101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236" y="3710940"/>
              <a:ext cx="2628164" cy="77163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873108" y="4260215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67634" y="4244340"/>
              <a:ext cx="590606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71672" y="432054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12564" y="3528060"/>
              <a:ext cx="136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beta rhythm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752600" y="1447801"/>
            <a:ext cx="5943600" cy="4577667"/>
            <a:chOff x="228600" y="1518333"/>
            <a:chExt cx="5943600" cy="457766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518333"/>
              <a:ext cx="5562600" cy="455836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92482" y="5819001"/>
              <a:ext cx="1779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Buzsaki</a:t>
              </a:r>
              <a:r>
                <a:rPr lang="en-US" sz="1200" b="1" dirty="0">
                  <a:latin typeface="+mj-lt"/>
                </a:rPr>
                <a:t> &amp; </a:t>
              </a:r>
              <a:r>
                <a:rPr lang="en-US" sz="1200" b="1" dirty="0" err="1">
                  <a:latin typeface="+mj-lt"/>
                </a:rPr>
                <a:t>Draguhn</a:t>
              </a:r>
              <a:r>
                <a:rPr lang="en-US" sz="1200" b="1" dirty="0">
                  <a:latin typeface="+mj-lt"/>
                </a:rPr>
                <a:t>, 2004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124201" y="1066800"/>
            <a:ext cx="235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Brain Rhythms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7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81727" y="1890517"/>
            <a:ext cx="679128" cy="1373223"/>
            <a:chOff x="850107" y="1913376"/>
            <a:chExt cx="679128" cy="1373223"/>
          </a:xfrm>
        </p:grpSpPr>
        <p:sp>
          <p:nvSpPr>
            <p:cNvPr id="110" name="Freeform 109"/>
            <p:cNvSpPr/>
            <p:nvPr/>
          </p:nvSpPr>
          <p:spPr>
            <a:xfrm>
              <a:off x="850107" y="2076448"/>
              <a:ext cx="661511" cy="1210151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  <a:gd name="connsiteX0" fmla="*/ 1048365 w 1048365"/>
                <a:gd name="connsiteY0" fmla="*/ 3144520 h 3144520"/>
                <a:gd name="connsiteX1" fmla="*/ 24745 w 1048365"/>
                <a:gd name="connsiteY1" fmla="*/ 0 h 3144520"/>
                <a:gd name="connsiteX0" fmla="*/ 622515 w 622515"/>
                <a:gd name="connsiteY0" fmla="*/ 1449070 h 1449070"/>
                <a:gd name="connsiteX1" fmla="*/ 494245 w 622515"/>
                <a:gd name="connsiteY1" fmla="*/ 0 h 1449070"/>
                <a:gd name="connsiteX0" fmla="*/ 692408 w 692408"/>
                <a:gd name="connsiteY0" fmla="*/ 1455609 h 1455609"/>
                <a:gd name="connsiteX1" fmla="*/ 564138 w 692408"/>
                <a:gd name="connsiteY1" fmla="*/ 6539 h 1455609"/>
                <a:gd name="connsiteX0" fmla="*/ 671338 w 671338"/>
                <a:gd name="connsiteY0" fmla="*/ 1398695 h 1398695"/>
                <a:gd name="connsiteX1" fmla="*/ 606568 w 671338"/>
                <a:gd name="connsiteY1" fmla="*/ 6775 h 1398695"/>
                <a:gd name="connsiteX0" fmla="*/ 323158 w 323158"/>
                <a:gd name="connsiteY0" fmla="*/ 1432058 h 1432058"/>
                <a:gd name="connsiteX1" fmla="*/ 258388 w 323158"/>
                <a:gd name="connsiteY1" fmla="*/ 40138 h 1432058"/>
                <a:gd name="connsiteX0" fmla="*/ 157260 w 790990"/>
                <a:gd name="connsiteY0" fmla="*/ 1415014 h 1415014"/>
                <a:gd name="connsiteX1" fmla="*/ 790990 w 790990"/>
                <a:gd name="connsiteY1" fmla="*/ 42144 h 1415014"/>
                <a:gd name="connsiteX0" fmla="*/ 0 w 633730"/>
                <a:gd name="connsiteY0" fmla="*/ 1394622 h 1394622"/>
                <a:gd name="connsiteX1" fmla="*/ 633730 w 633730"/>
                <a:gd name="connsiteY1" fmla="*/ 21752 h 1394622"/>
                <a:gd name="connsiteX0" fmla="*/ 0 w 773430"/>
                <a:gd name="connsiteY0" fmla="*/ 1309825 h 1309825"/>
                <a:gd name="connsiteX1" fmla="*/ 773430 w 773430"/>
                <a:gd name="connsiteY1" fmla="*/ 25855 h 1309825"/>
                <a:gd name="connsiteX0" fmla="*/ 0 w 773430"/>
                <a:gd name="connsiteY0" fmla="*/ 1283970 h 1283970"/>
                <a:gd name="connsiteX1" fmla="*/ 773430 w 773430"/>
                <a:gd name="connsiteY1" fmla="*/ 0 h 1283970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668654"/>
                <a:gd name="connsiteY0" fmla="*/ 1214913 h 1214913"/>
                <a:gd name="connsiteX1" fmla="*/ 668654 w 668654"/>
                <a:gd name="connsiteY1" fmla="*/ 0 h 1214913"/>
                <a:gd name="connsiteX0" fmla="*/ 0 w 661511"/>
                <a:gd name="connsiteY0" fmla="*/ 1210151 h 1210151"/>
                <a:gd name="connsiteX1" fmla="*/ 661511 w 661511"/>
                <a:gd name="connsiteY1" fmla="*/ 0 h 12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511" h="1210151">
                  <a:moveTo>
                    <a:pt x="0" y="1210151"/>
                  </a:moveTo>
                  <a:cubicBezTo>
                    <a:pt x="170497" y="80486"/>
                    <a:pt x="316388" y="1748"/>
                    <a:pt x="661511" y="0"/>
                  </a:cubicBezTo>
                </a:path>
              </a:pathLst>
            </a:cu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36952" y="2024224"/>
              <a:ext cx="303132" cy="814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307377" y="3962401"/>
            <a:ext cx="896812" cy="842961"/>
            <a:chOff x="1783377" y="3962400"/>
            <a:chExt cx="896812" cy="842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77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2010902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89962" y="4662501"/>
            <a:ext cx="559972" cy="238784"/>
            <a:chOff x="1965962" y="4662501"/>
            <a:chExt cx="559972" cy="238784"/>
          </a:xfrm>
        </p:grpSpPr>
        <p:pic>
          <p:nvPicPr>
            <p:cNvPr id="963" name="Picture 9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88621">
              <a:off x="1965962" y="4662501"/>
              <a:ext cx="129033" cy="197289"/>
            </a:xfrm>
            <a:prstGeom prst="rect">
              <a:avLst/>
            </a:prstGeom>
          </p:spPr>
        </p:pic>
        <p:pic>
          <p:nvPicPr>
            <p:cNvPr id="625" name="Picture 6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77734" y="4703996"/>
              <a:ext cx="129033" cy="197289"/>
            </a:xfrm>
            <a:prstGeom prst="rect">
              <a:avLst/>
            </a:prstGeom>
          </p:spPr>
        </p:pic>
        <p:pic>
          <p:nvPicPr>
            <p:cNvPr id="626" name="Picture 6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8845">
              <a:off x="2396901" y="4663044"/>
              <a:ext cx="129033" cy="197289"/>
            </a:xfrm>
            <a:prstGeom prst="rect">
              <a:avLst/>
            </a:prstGeom>
          </p:spPr>
        </p:pic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470500" y="5144952"/>
            <a:ext cx="1223668" cy="882468"/>
            <a:chOff x="6226660" y="5137332"/>
            <a:chExt cx="1223668" cy="882468"/>
          </a:xfrm>
        </p:grpSpPr>
        <p:sp>
          <p:nvSpPr>
            <p:cNvPr id="611" name="TextBox 610"/>
            <p:cNvSpPr txBox="1"/>
            <p:nvPr/>
          </p:nvSpPr>
          <p:spPr>
            <a:xfrm>
              <a:off x="6226660" y="5137332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inhibitory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458300" y="5619690"/>
              <a:ext cx="78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(</a:t>
              </a:r>
              <a:r>
                <a:rPr lang="en-US" sz="2000" b="1" dirty="0" err="1">
                  <a:solidFill>
                    <a:srgbClr val="006600"/>
                  </a:solidFill>
                </a:rPr>
                <a:t>ipsp</a:t>
              </a:r>
              <a:r>
                <a:rPr lang="en-US" sz="2000" b="1" dirty="0">
                  <a:solidFill>
                    <a:srgbClr val="006600"/>
                  </a:solidFill>
                </a:rPr>
                <a:t>)</a:t>
              </a:r>
            </a:p>
          </p:txBody>
        </p:sp>
      </p:grpSp>
      <p:grpSp>
        <p:nvGrpSpPr>
          <p:cNvPr id="984" name="Group 983"/>
          <p:cNvGrpSpPr/>
          <p:nvPr/>
        </p:nvGrpSpPr>
        <p:grpSpPr>
          <a:xfrm>
            <a:off x="4714876" y="1758890"/>
            <a:ext cx="1150571" cy="616010"/>
            <a:chOff x="4343400" y="1586621"/>
            <a:chExt cx="1150571" cy="616010"/>
          </a:xfrm>
        </p:grpSpPr>
        <p:sp>
          <p:nvSpPr>
            <p:cNvPr id="613" name="TextBox 612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resting</a:t>
              </a: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potential</a:t>
              </a: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724401" y="4489390"/>
            <a:ext cx="1150571" cy="616010"/>
            <a:chOff x="4343400" y="1586621"/>
            <a:chExt cx="1150571" cy="616010"/>
          </a:xfrm>
        </p:grpSpPr>
        <p:sp>
          <p:nvSpPr>
            <p:cNvPr id="618" name="TextBox 617"/>
            <p:cNvSpPr txBox="1"/>
            <p:nvPr/>
          </p:nvSpPr>
          <p:spPr>
            <a:xfrm>
              <a:off x="4462150" y="1586621"/>
              <a:ext cx="913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resting</a:t>
              </a:r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4343400" y="1802521"/>
              <a:ext cx="1150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potential</a:t>
              </a:r>
            </a:p>
          </p:txBody>
        </p:sp>
      </p:grpSp>
      <p:sp>
        <p:nvSpPr>
          <p:cNvPr id="568" name="TextBox 567"/>
          <p:cNvSpPr txBox="1"/>
          <p:nvPr/>
        </p:nvSpPr>
        <p:spPr>
          <a:xfrm>
            <a:off x="6128934" y="990600"/>
            <a:ext cx="18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action potential</a:t>
            </a:r>
          </a:p>
        </p:txBody>
      </p:sp>
      <p:sp>
        <p:nvSpPr>
          <p:cNvPr id="620" name="Freeform 619"/>
          <p:cNvSpPr/>
          <p:nvPr/>
        </p:nvSpPr>
        <p:spPr>
          <a:xfrm>
            <a:off x="5984082" y="1217774"/>
            <a:ext cx="223837" cy="347317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211931 w 213539"/>
              <a:gd name="connsiteY0" fmla="*/ 70108 h 282038"/>
              <a:gd name="connsiteX1" fmla="*/ 0 w 213539"/>
              <a:gd name="connsiteY1" fmla="*/ 282038 h 282038"/>
              <a:gd name="connsiteX0" fmla="*/ 211931 w 211931"/>
              <a:gd name="connsiteY0" fmla="*/ 46601 h 258531"/>
              <a:gd name="connsiteX1" fmla="*/ 0 w 211931"/>
              <a:gd name="connsiteY1" fmla="*/ 258531 h 258531"/>
              <a:gd name="connsiteX0" fmla="*/ 264318 w 264318"/>
              <a:gd name="connsiteY0" fmla="*/ 64822 h 233890"/>
              <a:gd name="connsiteX1" fmla="*/ 0 w 264318"/>
              <a:gd name="connsiteY1" fmla="*/ 233890 h 233890"/>
              <a:gd name="connsiteX0" fmla="*/ 264318 w 264318"/>
              <a:gd name="connsiteY0" fmla="*/ 20842 h 189910"/>
              <a:gd name="connsiteX1" fmla="*/ 0 w 264318"/>
              <a:gd name="connsiteY1" fmla="*/ 189910 h 189910"/>
              <a:gd name="connsiteX0" fmla="*/ 223837 w 223837"/>
              <a:gd name="connsiteY0" fmla="*/ 6799 h 347317"/>
              <a:gd name="connsiteX1" fmla="*/ 0 w 223837"/>
              <a:gd name="connsiteY1" fmla="*/ 347317 h 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37" h="347317">
                <a:moveTo>
                  <a:pt x="223837" y="6799"/>
                </a:moveTo>
                <a:cubicBezTo>
                  <a:pt x="31750" y="-38445"/>
                  <a:pt x="123032" y="149672"/>
                  <a:pt x="0" y="347317"/>
                </a:cubicBezTo>
              </a:path>
            </a:pathLst>
          </a:cu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/>
          <p:cNvSpPr txBox="1"/>
          <p:nvPr/>
        </p:nvSpPr>
        <p:spPr>
          <a:xfrm>
            <a:off x="5806441" y="5364480"/>
            <a:ext cx="25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postsynaptic potential</a:t>
            </a:r>
          </a:p>
        </p:txBody>
      </p:sp>
      <p:sp>
        <p:nvSpPr>
          <p:cNvPr id="624" name="Freeform 623"/>
          <p:cNvSpPr/>
          <p:nvPr/>
        </p:nvSpPr>
        <p:spPr>
          <a:xfrm>
            <a:off x="5638801" y="5142673"/>
            <a:ext cx="345649" cy="456731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649" h="456731">
                <a:moveTo>
                  <a:pt x="221824" y="453233"/>
                </a:moveTo>
                <a:cubicBezTo>
                  <a:pt x="-220295" y="492921"/>
                  <a:pt x="93237" y="185737"/>
                  <a:pt x="345649" y="0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45454" y="1183640"/>
            <a:ext cx="1006076" cy="3284220"/>
          </a:xfrm>
          <a:custGeom>
            <a:avLst/>
            <a:gdLst>
              <a:gd name="connsiteX0" fmla="*/ 883920 w 883920"/>
              <a:gd name="connsiteY0" fmla="*/ 3131820 h 3375665"/>
              <a:gd name="connsiteX1" fmla="*/ 449580 w 883920"/>
              <a:gd name="connsiteY1" fmla="*/ 3055620 h 3375665"/>
              <a:gd name="connsiteX2" fmla="*/ 0 w 883920"/>
              <a:gd name="connsiteY2" fmla="*/ 0 h 3375665"/>
              <a:gd name="connsiteX0" fmla="*/ 883920 w 883920"/>
              <a:gd name="connsiteY0" fmla="*/ 3131820 h 3191818"/>
              <a:gd name="connsiteX1" fmla="*/ 99060 w 883920"/>
              <a:gd name="connsiteY1" fmla="*/ 2400300 h 3191818"/>
              <a:gd name="connsiteX2" fmla="*/ 0 w 883920"/>
              <a:gd name="connsiteY2" fmla="*/ 0 h 3191818"/>
              <a:gd name="connsiteX0" fmla="*/ 883920 w 883920"/>
              <a:gd name="connsiteY0" fmla="*/ 3131820 h 3131820"/>
              <a:gd name="connsiteX1" fmla="*/ 99060 w 883920"/>
              <a:gd name="connsiteY1" fmla="*/ 2400300 h 3131820"/>
              <a:gd name="connsiteX2" fmla="*/ 0 w 883920"/>
              <a:gd name="connsiteY2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955548 w 955548"/>
              <a:gd name="connsiteY0" fmla="*/ 3131820 h 3131820"/>
              <a:gd name="connsiteX1" fmla="*/ 71628 w 955548"/>
              <a:gd name="connsiteY1" fmla="*/ 0 h 3131820"/>
              <a:gd name="connsiteX0" fmla="*/ 1011706 w 1011706"/>
              <a:gd name="connsiteY0" fmla="*/ 3284220 h 3284220"/>
              <a:gd name="connsiteX1" fmla="*/ 45236 w 1011706"/>
              <a:gd name="connsiteY1" fmla="*/ 0 h 3284220"/>
              <a:gd name="connsiteX0" fmla="*/ 1022969 w 1022969"/>
              <a:gd name="connsiteY0" fmla="*/ 3284220 h 3284220"/>
              <a:gd name="connsiteX1" fmla="*/ 56499 w 1022969"/>
              <a:gd name="connsiteY1" fmla="*/ 0 h 3284220"/>
              <a:gd name="connsiteX0" fmla="*/ 1003262 w 1003262"/>
              <a:gd name="connsiteY0" fmla="*/ 3284220 h 3284220"/>
              <a:gd name="connsiteX1" fmla="*/ 36792 w 1003262"/>
              <a:gd name="connsiteY1" fmla="*/ 0 h 3284220"/>
              <a:gd name="connsiteX0" fmla="*/ 994820 w 994820"/>
              <a:gd name="connsiteY0" fmla="*/ 3284220 h 3284220"/>
              <a:gd name="connsiteX1" fmla="*/ 28350 w 994820"/>
              <a:gd name="connsiteY1" fmla="*/ 0 h 3284220"/>
              <a:gd name="connsiteX0" fmla="*/ 1006076 w 1006076"/>
              <a:gd name="connsiteY0" fmla="*/ 3284220 h 3284220"/>
              <a:gd name="connsiteX1" fmla="*/ 39606 w 1006076"/>
              <a:gd name="connsiteY1" fmla="*/ 0 h 32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076" h="3284220">
                <a:moveTo>
                  <a:pt x="1006076" y="3284220"/>
                </a:moveTo>
                <a:cubicBezTo>
                  <a:pt x="-322027" y="3278505"/>
                  <a:pt x="51671" y="1042353"/>
                  <a:pt x="39606" y="0"/>
                </a:cubicBezTo>
              </a:path>
            </a:pathLst>
          </a:custGeom>
          <a:ln w="38100">
            <a:solidFill>
              <a:srgbClr val="006600"/>
            </a:solidFill>
            <a:tailEnd type="stealth" w="lg" len="lg"/>
          </a:ln>
          <a:scene3d>
            <a:camera prst="orthographicFront"/>
            <a:lightRig rig="threePt" dir="t"/>
          </a:scene3d>
          <a:sp3d extrusionH="76200" contourW="12700">
            <a:bevelT w="44450" h="44450"/>
            <a:bevelB w="44450" h="1143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14601" y="838200"/>
            <a:ext cx="2988741" cy="1353836"/>
            <a:chOff x="990600" y="838200"/>
            <a:chExt cx="2988741" cy="1353836"/>
          </a:xfrm>
        </p:grpSpPr>
        <p:grpSp>
          <p:nvGrpSpPr>
            <p:cNvPr id="16" name="Group 15"/>
            <p:cNvGrpSpPr/>
            <p:nvPr/>
          </p:nvGrpSpPr>
          <p:grpSpPr>
            <a:xfrm>
              <a:off x="990600" y="838200"/>
              <a:ext cx="1266693" cy="1350578"/>
              <a:chOff x="990600" y="838200"/>
              <a:chExt cx="1266693" cy="135057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sp>
            <p:nvSpPr>
              <p:cNvPr id="133" name="TextBox 132"/>
              <p:cNvSpPr txBox="1"/>
              <p:nvPr/>
            </p:nvSpPr>
            <p:spPr>
              <a:xfrm>
                <a:off x="990600" y="838200"/>
                <a:ext cx="12666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glutamate</a:t>
                </a:r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1417510" y="1174722"/>
                <a:ext cx="173898" cy="669132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40480 w 40480"/>
                  <a:gd name="connsiteY0" fmla="*/ 0 h 440532"/>
                  <a:gd name="connsiteX1" fmla="*/ 0 w 40480"/>
                  <a:gd name="connsiteY1" fmla="*/ 440532 h 440532"/>
                  <a:gd name="connsiteX0" fmla="*/ 2176 w 173898"/>
                  <a:gd name="connsiteY0" fmla="*/ 0 h 669132"/>
                  <a:gd name="connsiteX1" fmla="*/ 173628 w 173898"/>
                  <a:gd name="connsiteY1" fmla="*/ 669132 h 66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898" h="669132">
                    <a:moveTo>
                      <a:pt x="2176" y="0"/>
                    </a:moveTo>
                    <a:cubicBezTo>
                      <a:pt x="-23224" y="109537"/>
                      <a:pt x="182359" y="552450"/>
                      <a:pt x="173628" y="669132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692082" y="1211911"/>
              <a:ext cx="2287259" cy="980125"/>
              <a:chOff x="1692082" y="1211911"/>
              <a:chExt cx="2287259" cy="980125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120" name="Oval 119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1705962" y="1211911"/>
                <a:ext cx="22733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glutamate receptor</a:t>
                </a:r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1692082" y="1457616"/>
                <a:ext cx="92388" cy="462349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40480 w 40480"/>
                  <a:gd name="connsiteY0" fmla="*/ 0 h 440532"/>
                  <a:gd name="connsiteX1" fmla="*/ 0 w 40480"/>
                  <a:gd name="connsiteY1" fmla="*/ 440532 h 440532"/>
                  <a:gd name="connsiteX0" fmla="*/ 19049 w 19049"/>
                  <a:gd name="connsiteY0" fmla="*/ 0 h 492919"/>
                  <a:gd name="connsiteX1" fmla="*/ 0 w 19049"/>
                  <a:gd name="connsiteY1" fmla="*/ 492919 h 492919"/>
                  <a:gd name="connsiteX0" fmla="*/ 30955 w 30955"/>
                  <a:gd name="connsiteY0" fmla="*/ 0 h 435769"/>
                  <a:gd name="connsiteX1" fmla="*/ 0 w 30955"/>
                  <a:gd name="connsiteY1" fmla="*/ 435769 h 435769"/>
                  <a:gd name="connsiteX0" fmla="*/ 34145 w 34145"/>
                  <a:gd name="connsiteY0" fmla="*/ 0 h 435769"/>
                  <a:gd name="connsiteX1" fmla="*/ 3190 w 34145"/>
                  <a:gd name="connsiteY1" fmla="*/ 435769 h 435769"/>
                  <a:gd name="connsiteX0" fmla="*/ 41631 w 41631"/>
                  <a:gd name="connsiteY0" fmla="*/ 652 h 436421"/>
                  <a:gd name="connsiteX1" fmla="*/ 10676 w 41631"/>
                  <a:gd name="connsiteY1" fmla="*/ 436421 h 436421"/>
                  <a:gd name="connsiteX0" fmla="*/ 100092 w 100092"/>
                  <a:gd name="connsiteY0" fmla="*/ 4968 h 440737"/>
                  <a:gd name="connsiteX1" fmla="*/ 69137 w 100092"/>
                  <a:gd name="connsiteY1" fmla="*/ 440737 h 440737"/>
                  <a:gd name="connsiteX0" fmla="*/ 91042 w 91042"/>
                  <a:gd name="connsiteY0" fmla="*/ 5466 h 441235"/>
                  <a:gd name="connsiteX1" fmla="*/ 60087 w 91042"/>
                  <a:gd name="connsiteY1" fmla="*/ 441235 h 441235"/>
                  <a:gd name="connsiteX0" fmla="*/ 92388 w 92388"/>
                  <a:gd name="connsiteY0" fmla="*/ 5149 h 462349"/>
                  <a:gd name="connsiteX1" fmla="*/ 56671 w 92388"/>
                  <a:gd name="connsiteY1" fmla="*/ 462349 h 46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388" h="462349">
                    <a:moveTo>
                      <a:pt x="92388" y="5149"/>
                    </a:moveTo>
                    <a:cubicBezTo>
                      <a:pt x="-106843" y="-44857"/>
                      <a:pt x="82070" y="281373"/>
                      <a:pt x="56671" y="462349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5334001" y="2895601"/>
            <a:ext cx="1914967" cy="557157"/>
            <a:chOff x="3962400" y="2971800"/>
            <a:chExt cx="1914967" cy="557157"/>
          </a:xfrm>
        </p:grpSpPr>
        <p:sp>
          <p:nvSpPr>
            <p:cNvPr id="153" name="TextBox 152"/>
            <p:cNvSpPr txBox="1"/>
            <p:nvPr/>
          </p:nvSpPr>
          <p:spPr>
            <a:xfrm>
              <a:off x="3962400" y="2971800"/>
              <a:ext cx="1868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action potential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725098" y="3222059"/>
              <a:ext cx="152269" cy="30689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385762 w 385762"/>
                <a:gd name="connsiteY0" fmla="*/ 130969 h 143220"/>
                <a:gd name="connsiteX1" fmla="*/ 0 w 385762"/>
                <a:gd name="connsiteY1" fmla="*/ 0 h 143220"/>
                <a:gd name="connsiteX0" fmla="*/ 385762 w 385762"/>
                <a:gd name="connsiteY0" fmla="*/ 183644 h 190529"/>
                <a:gd name="connsiteX1" fmla="*/ 0 w 385762"/>
                <a:gd name="connsiteY1" fmla="*/ 52675 h 190529"/>
                <a:gd name="connsiteX0" fmla="*/ 385762 w 385762"/>
                <a:gd name="connsiteY0" fmla="*/ 204774 h 204774"/>
                <a:gd name="connsiteX1" fmla="*/ 0 w 385762"/>
                <a:gd name="connsiteY1" fmla="*/ 73805 h 204774"/>
                <a:gd name="connsiteX0" fmla="*/ 309562 w 309562"/>
                <a:gd name="connsiteY0" fmla="*/ 329338 h 329338"/>
                <a:gd name="connsiteX1" fmla="*/ 0 w 309562"/>
                <a:gd name="connsiteY1" fmla="*/ 53112 h 329338"/>
                <a:gd name="connsiteX0" fmla="*/ 309562 w 309562"/>
                <a:gd name="connsiteY0" fmla="*/ 395862 h 395862"/>
                <a:gd name="connsiteX1" fmla="*/ 0 w 309562"/>
                <a:gd name="connsiteY1" fmla="*/ 119636 h 395862"/>
                <a:gd name="connsiteX0" fmla="*/ 342900 w 342900"/>
                <a:gd name="connsiteY0" fmla="*/ 401944 h 401944"/>
                <a:gd name="connsiteX1" fmla="*/ 0 w 342900"/>
                <a:gd name="connsiteY1" fmla="*/ 118574 h 401944"/>
                <a:gd name="connsiteX0" fmla="*/ 571500 w 571500"/>
                <a:gd name="connsiteY0" fmla="*/ 247774 h 247774"/>
                <a:gd name="connsiteX1" fmla="*/ 0 w 571500"/>
                <a:gd name="connsiteY1" fmla="*/ 154904 h 247774"/>
                <a:gd name="connsiteX0" fmla="*/ 571500 w 571500"/>
                <a:gd name="connsiteY0" fmla="*/ 92870 h 105105"/>
                <a:gd name="connsiteX1" fmla="*/ 0 w 571500"/>
                <a:gd name="connsiteY1" fmla="*/ 0 h 105105"/>
                <a:gd name="connsiteX0" fmla="*/ 571500 w 573149"/>
                <a:gd name="connsiteY0" fmla="*/ 127146 h 127146"/>
                <a:gd name="connsiteX1" fmla="*/ 0 w 573149"/>
                <a:gd name="connsiteY1" fmla="*/ 34276 h 127146"/>
                <a:gd name="connsiteX0" fmla="*/ 565150 w 566819"/>
                <a:gd name="connsiteY0" fmla="*/ 156370 h 156370"/>
                <a:gd name="connsiteX1" fmla="*/ 0 w 566819"/>
                <a:gd name="connsiteY1" fmla="*/ 0 h 156370"/>
                <a:gd name="connsiteX0" fmla="*/ 565150 w 566657"/>
                <a:gd name="connsiteY0" fmla="*/ 156370 h 233929"/>
                <a:gd name="connsiteX1" fmla="*/ 0 w 566657"/>
                <a:gd name="connsiteY1" fmla="*/ 0 h 233929"/>
                <a:gd name="connsiteX0" fmla="*/ 647700 w 649019"/>
                <a:gd name="connsiteY0" fmla="*/ 81956 h 231116"/>
                <a:gd name="connsiteX1" fmla="*/ 0 w 649019"/>
                <a:gd name="connsiteY1" fmla="*/ 14486 h 231116"/>
                <a:gd name="connsiteX0" fmla="*/ 0 w 238431"/>
                <a:gd name="connsiteY0" fmla="*/ 381795 h 381795"/>
                <a:gd name="connsiteX1" fmla="*/ 233363 w 238431"/>
                <a:gd name="connsiteY1" fmla="*/ 0 h 381795"/>
                <a:gd name="connsiteX0" fmla="*/ 222621 w 457469"/>
                <a:gd name="connsiteY0" fmla="*/ 381795 h 520372"/>
                <a:gd name="connsiteX1" fmla="*/ 455984 w 457469"/>
                <a:gd name="connsiteY1" fmla="*/ 0 h 520372"/>
                <a:gd name="connsiteX0" fmla="*/ 275040 w 508403"/>
                <a:gd name="connsiteY0" fmla="*/ 381795 h 448330"/>
                <a:gd name="connsiteX1" fmla="*/ 508403 w 508403"/>
                <a:gd name="connsiteY1" fmla="*/ 0 h 448330"/>
                <a:gd name="connsiteX0" fmla="*/ 295927 w 448327"/>
                <a:gd name="connsiteY0" fmla="*/ 396083 h 461115"/>
                <a:gd name="connsiteX1" fmla="*/ 448327 w 448327"/>
                <a:gd name="connsiteY1" fmla="*/ 0 h 461115"/>
                <a:gd name="connsiteX0" fmla="*/ 301266 w 434616"/>
                <a:gd name="connsiteY0" fmla="*/ 472283 h 530289"/>
                <a:gd name="connsiteX1" fmla="*/ 434616 w 434616"/>
                <a:gd name="connsiteY1" fmla="*/ 0 h 530289"/>
                <a:gd name="connsiteX0" fmla="*/ 218985 w 352335"/>
                <a:gd name="connsiteY0" fmla="*/ 472283 h 475597"/>
                <a:gd name="connsiteX1" fmla="*/ 352335 w 352335"/>
                <a:gd name="connsiteY1" fmla="*/ 0 h 475597"/>
                <a:gd name="connsiteX0" fmla="*/ 221824 w 345649"/>
                <a:gd name="connsiteY0" fmla="*/ 453233 h 456731"/>
                <a:gd name="connsiteX1" fmla="*/ 345649 w 345649"/>
                <a:gd name="connsiteY1" fmla="*/ 0 h 456731"/>
                <a:gd name="connsiteX0" fmla="*/ 85480 w 209305"/>
                <a:gd name="connsiteY0" fmla="*/ 453233 h 453233"/>
                <a:gd name="connsiteX1" fmla="*/ 209305 w 209305"/>
                <a:gd name="connsiteY1" fmla="*/ 0 h 453233"/>
                <a:gd name="connsiteX0" fmla="*/ 220532 w 220532"/>
                <a:gd name="connsiteY0" fmla="*/ 334171 h 334171"/>
                <a:gd name="connsiteX1" fmla="*/ 113376 w 220532"/>
                <a:gd name="connsiteY1" fmla="*/ 0 h 334171"/>
                <a:gd name="connsiteX0" fmla="*/ 128578 w 128578"/>
                <a:gd name="connsiteY0" fmla="*/ 334171 h 334171"/>
                <a:gd name="connsiteX1" fmla="*/ 21422 w 128578"/>
                <a:gd name="connsiteY1" fmla="*/ 0 h 334171"/>
                <a:gd name="connsiteX0" fmla="*/ 115836 w 115836"/>
                <a:gd name="connsiteY0" fmla="*/ 334171 h 334171"/>
                <a:gd name="connsiteX1" fmla="*/ 8680 w 115836"/>
                <a:gd name="connsiteY1" fmla="*/ 0 h 334171"/>
                <a:gd name="connsiteX0" fmla="*/ 93365 w 93365"/>
                <a:gd name="connsiteY0" fmla="*/ 374652 h 374652"/>
                <a:gd name="connsiteX1" fmla="*/ 10022 w 93365"/>
                <a:gd name="connsiteY1" fmla="*/ 0 h 374652"/>
                <a:gd name="connsiteX0" fmla="*/ 92945 w 92948"/>
                <a:gd name="connsiteY0" fmla="*/ 374652 h 374652"/>
                <a:gd name="connsiteX1" fmla="*/ 9602 w 92948"/>
                <a:gd name="connsiteY1" fmla="*/ 0 h 374652"/>
                <a:gd name="connsiteX0" fmla="*/ 0 w 180975"/>
                <a:gd name="connsiteY0" fmla="*/ 122239 h 122239"/>
                <a:gd name="connsiteX1" fmla="*/ 180975 w 180975"/>
                <a:gd name="connsiteY1" fmla="*/ 0 h 122239"/>
                <a:gd name="connsiteX0" fmla="*/ 0 w 180975"/>
                <a:gd name="connsiteY0" fmla="*/ 254272 h 254272"/>
                <a:gd name="connsiteX1" fmla="*/ 180975 w 180975"/>
                <a:gd name="connsiteY1" fmla="*/ 132033 h 254272"/>
                <a:gd name="connsiteX0" fmla="*/ 0 w 185737"/>
                <a:gd name="connsiteY0" fmla="*/ 190552 h 190552"/>
                <a:gd name="connsiteX1" fmla="*/ 185737 w 185737"/>
                <a:gd name="connsiteY1" fmla="*/ 158800 h 190552"/>
                <a:gd name="connsiteX0" fmla="*/ 0 w 297656"/>
                <a:gd name="connsiteY0" fmla="*/ 193679 h 193679"/>
                <a:gd name="connsiteX1" fmla="*/ 297656 w 297656"/>
                <a:gd name="connsiteY1" fmla="*/ 157164 h 193679"/>
                <a:gd name="connsiteX0" fmla="*/ 0 w 343376"/>
                <a:gd name="connsiteY0" fmla="*/ 80610 h 280315"/>
                <a:gd name="connsiteX1" fmla="*/ 343376 w 343376"/>
                <a:gd name="connsiteY1" fmla="*/ 280315 h 280315"/>
                <a:gd name="connsiteX0" fmla="*/ 0 w 343376"/>
                <a:gd name="connsiteY0" fmla="*/ 63734 h 263439"/>
                <a:gd name="connsiteX1" fmla="*/ 343376 w 343376"/>
                <a:gd name="connsiteY1" fmla="*/ 263439 h 263439"/>
                <a:gd name="connsiteX0" fmla="*/ 30844 w 55431"/>
                <a:gd name="connsiteY0" fmla="*/ 42285 h 339621"/>
                <a:gd name="connsiteX1" fmla="*/ 40845 w 55431"/>
                <a:gd name="connsiteY1" fmla="*/ 339621 h 339621"/>
                <a:gd name="connsiteX0" fmla="*/ 0 w 128726"/>
                <a:gd name="connsiteY0" fmla="*/ 24738 h 322074"/>
                <a:gd name="connsiteX1" fmla="*/ 10001 w 128726"/>
                <a:gd name="connsiteY1" fmla="*/ 322074 h 322074"/>
                <a:gd name="connsiteX0" fmla="*/ 0 w 142329"/>
                <a:gd name="connsiteY0" fmla="*/ 39 h 297375"/>
                <a:gd name="connsiteX1" fmla="*/ 10001 w 142329"/>
                <a:gd name="connsiteY1" fmla="*/ 297375 h 297375"/>
                <a:gd name="connsiteX0" fmla="*/ 35242 w 152269"/>
                <a:gd name="connsiteY0" fmla="*/ 37 h 306898"/>
                <a:gd name="connsiteX1" fmla="*/ 0 w 152269"/>
                <a:gd name="connsiteY1" fmla="*/ 306898 h 30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269" h="306898">
                  <a:moveTo>
                    <a:pt x="35242" y="37"/>
                  </a:moveTo>
                  <a:cubicBezTo>
                    <a:pt x="172720" y="-3137"/>
                    <a:pt x="221457" y="199743"/>
                    <a:pt x="0" y="306898"/>
                  </a:cubicBezTo>
                </a:path>
              </a:pathLst>
            </a:custGeom>
            <a:ln w="127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Freeform 154"/>
          <p:cNvSpPr/>
          <p:nvPr/>
        </p:nvSpPr>
        <p:spPr>
          <a:xfrm>
            <a:off x="6229351" y="3931968"/>
            <a:ext cx="562133" cy="401738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385762 w 385762"/>
              <a:gd name="connsiteY0" fmla="*/ 130969 h 143220"/>
              <a:gd name="connsiteX1" fmla="*/ 0 w 385762"/>
              <a:gd name="connsiteY1" fmla="*/ 0 h 143220"/>
              <a:gd name="connsiteX0" fmla="*/ 385762 w 385762"/>
              <a:gd name="connsiteY0" fmla="*/ 183644 h 190529"/>
              <a:gd name="connsiteX1" fmla="*/ 0 w 385762"/>
              <a:gd name="connsiteY1" fmla="*/ 52675 h 190529"/>
              <a:gd name="connsiteX0" fmla="*/ 385762 w 385762"/>
              <a:gd name="connsiteY0" fmla="*/ 204774 h 204774"/>
              <a:gd name="connsiteX1" fmla="*/ 0 w 385762"/>
              <a:gd name="connsiteY1" fmla="*/ 73805 h 204774"/>
              <a:gd name="connsiteX0" fmla="*/ 309562 w 309562"/>
              <a:gd name="connsiteY0" fmla="*/ 329338 h 329338"/>
              <a:gd name="connsiteX1" fmla="*/ 0 w 309562"/>
              <a:gd name="connsiteY1" fmla="*/ 53112 h 329338"/>
              <a:gd name="connsiteX0" fmla="*/ 309562 w 309562"/>
              <a:gd name="connsiteY0" fmla="*/ 395862 h 395862"/>
              <a:gd name="connsiteX1" fmla="*/ 0 w 309562"/>
              <a:gd name="connsiteY1" fmla="*/ 119636 h 395862"/>
              <a:gd name="connsiteX0" fmla="*/ 342900 w 342900"/>
              <a:gd name="connsiteY0" fmla="*/ 401944 h 401944"/>
              <a:gd name="connsiteX1" fmla="*/ 0 w 342900"/>
              <a:gd name="connsiteY1" fmla="*/ 118574 h 401944"/>
              <a:gd name="connsiteX0" fmla="*/ 571500 w 571500"/>
              <a:gd name="connsiteY0" fmla="*/ 247774 h 247774"/>
              <a:gd name="connsiteX1" fmla="*/ 0 w 571500"/>
              <a:gd name="connsiteY1" fmla="*/ 154904 h 247774"/>
              <a:gd name="connsiteX0" fmla="*/ 571500 w 571500"/>
              <a:gd name="connsiteY0" fmla="*/ 92870 h 105105"/>
              <a:gd name="connsiteX1" fmla="*/ 0 w 571500"/>
              <a:gd name="connsiteY1" fmla="*/ 0 h 105105"/>
              <a:gd name="connsiteX0" fmla="*/ 571500 w 573149"/>
              <a:gd name="connsiteY0" fmla="*/ 127146 h 127146"/>
              <a:gd name="connsiteX1" fmla="*/ 0 w 573149"/>
              <a:gd name="connsiteY1" fmla="*/ 34276 h 127146"/>
              <a:gd name="connsiteX0" fmla="*/ 565150 w 566819"/>
              <a:gd name="connsiteY0" fmla="*/ 156370 h 156370"/>
              <a:gd name="connsiteX1" fmla="*/ 0 w 566819"/>
              <a:gd name="connsiteY1" fmla="*/ 0 h 156370"/>
              <a:gd name="connsiteX0" fmla="*/ 565150 w 566657"/>
              <a:gd name="connsiteY0" fmla="*/ 156370 h 233929"/>
              <a:gd name="connsiteX1" fmla="*/ 0 w 566657"/>
              <a:gd name="connsiteY1" fmla="*/ 0 h 233929"/>
              <a:gd name="connsiteX0" fmla="*/ 647700 w 649019"/>
              <a:gd name="connsiteY0" fmla="*/ 81956 h 231116"/>
              <a:gd name="connsiteX1" fmla="*/ 0 w 649019"/>
              <a:gd name="connsiteY1" fmla="*/ 14486 h 231116"/>
              <a:gd name="connsiteX0" fmla="*/ 0 w 238431"/>
              <a:gd name="connsiteY0" fmla="*/ 381795 h 381795"/>
              <a:gd name="connsiteX1" fmla="*/ 233363 w 238431"/>
              <a:gd name="connsiteY1" fmla="*/ 0 h 381795"/>
              <a:gd name="connsiteX0" fmla="*/ 222621 w 457469"/>
              <a:gd name="connsiteY0" fmla="*/ 381795 h 520372"/>
              <a:gd name="connsiteX1" fmla="*/ 455984 w 457469"/>
              <a:gd name="connsiteY1" fmla="*/ 0 h 520372"/>
              <a:gd name="connsiteX0" fmla="*/ 275040 w 508403"/>
              <a:gd name="connsiteY0" fmla="*/ 381795 h 448330"/>
              <a:gd name="connsiteX1" fmla="*/ 508403 w 508403"/>
              <a:gd name="connsiteY1" fmla="*/ 0 h 448330"/>
              <a:gd name="connsiteX0" fmla="*/ 295927 w 448327"/>
              <a:gd name="connsiteY0" fmla="*/ 396083 h 461115"/>
              <a:gd name="connsiteX1" fmla="*/ 448327 w 448327"/>
              <a:gd name="connsiteY1" fmla="*/ 0 h 461115"/>
              <a:gd name="connsiteX0" fmla="*/ 301266 w 434616"/>
              <a:gd name="connsiteY0" fmla="*/ 472283 h 530289"/>
              <a:gd name="connsiteX1" fmla="*/ 434616 w 434616"/>
              <a:gd name="connsiteY1" fmla="*/ 0 h 530289"/>
              <a:gd name="connsiteX0" fmla="*/ 218985 w 352335"/>
              <a:gd name="connsiteY0" fmla="*/ 472283 h 475597"/>
              <a:gd name="connsiteX1" fmla="*/ 352335 w 352335"/>
              <a:gd name="connsiteY1" fmla="*/ 0 h 475597"/>
              <a:gd name="connsiteX0" fmla="*/ 221824 w 345649"/>
              <a:gd name="connsiteY0" fmla="*/ 453233 h 456731"/>
              <a:gd name="connsiteX1" fmla="*/ 345649 w 345649"/>
              <a:gd name="connsiteY1" fmla="*/ 0 h 456731"/>
              <a:gd name="connsiteX0" fmla="*/ 85480 w 209305"/>
              <a:gd name="connsiteY0" fmla="*/ 453233 h 453233"/>
              <a:gd name="connsiteX1" fmla="*/ 209305 w 209305"/>
              <a:gd name="connsiteY1" fmla="*/ 0 h 453233"/>
              <a:gd name="connsiteX0" fmla="*/ 220532 w 220532"/>
              <a:gd name="connsiteY0" fmla="*/ 334171 h 334171"/>
              <a:gd name="connsiteX1" fmla="*/ 113376 w 220532"/>
              <a:gd name="connsiteY1" fmla="*/ 0 h 334171"/>
              <a:gd name="connsiteX0" fmla="*/ 128578 w 128578"/>
              <a:gd name="connsiteY0" fmla="*/ 334171 h 334171"/>
              <a:gd name="connsiteX1" fmla="*/ 21422 w 128578"/>
              <a:gd name="connsiteY1" fmla="*/ 0 h 334171"/>
              <a:gd name="connsiteX0" fmla="*/ 115836 w 115836"/>
              <a:gd name="connsiteY0" fmla="*/ 334171 h 334171"/>
              <a:gd name="connsiteX1" fmla="*/ 8680 w 115836"/>
              <a:gd name="connsiteY1" fmla="*/ 0 h 334171"/>
              <a:gd name="connsiteX0" fmla="*/ 93365 w 93365"/>
              <a:gd name="connsiteY0" fmla="*/ 374652 h 374652"/>
              <a:gd name="connsiteX1" fmla="*/ 10022 w 93365"/>
              <a:gd name="connsiteY1" fmla="*/ 0 h 374652"/>
              <a:gd name="connsiteX0" fmla="*/ 92945 w 92948"/>
              <a:gd name="connsiteY0" fmla="*/ 374652 h 374652"/>
              <a:gd name="connsiteX1" fmla="*/ 9602 w 92948"/>
              <a:gd name="connsiteY1" fmla="*/ 0 h 374652"/>
              <a:gd name="connsiteX0" fmla="*/ 0 w 471489"/>
              <a:gd name="connsiteY0" fmla="*/ 23795 h 294300"/>
              <a:gd name="connsiteX1" fmla="*/ 471489 w 471489"/>
              <a:gd name="connsiteY1" fmla="*/ 223024 h 294300"/>
              <a:gd name="connsiteX0" fmla="*/ 129 w 471618"/>
              <a:gd name="connsiteY0" fmla="*/ 0 h 291022"/>
              <a:gd name="connsiteX1" fmla="*/ 471618 w 471618"/>
              <a:gd name="connsiteY1" fmla="*/ 199229 h 291022"/>
              <a:gd name="connsiteX0" fmla="*/ 81 w 733507"/>
              <a:gd name="connsiteY0" fmla="*/ 0 h 357350"/>
              <a:gd name="connsiteX1" fmla="*/ 733507 w 733507"/>
              <a:gd name="connsiteY1" fmla="*/ 275429 h 357350"/>
              <a:gd name="connsiteX0" fmla="*/ 107 w 562083"/>
              <a:gd name="connsiteY0" fmla="*/ 0 h 268782"/>
              <a:gd name="connsiteX1" fmla="*/ 562083 w 562083"/>
              <a:gd name="connsiteY1" fmla="*/ 173035 h 268782"/>
              <a:gd name="connsiteX0" fmla="*/ 157 w 562133"/>
              <a:gd name="connsiteY0" fmla="*/ 0 h 173306"/>
              <a:gd name="connsiteX1" fmla="*/ 562133 w 562133"/>
              <a:gd name="connsiteY1" fmla="*/ 173035 h 173306"/>
              <a:gd name="connsiteX0" fmla="*/ 149 w 581175"/>
              <a:gd name="connsiteY0" fmla="*/ 0 h 411261"/>
              <a:gd name="connsiteX1" fmla="*/ 581175 w 581175"/>
              <a:gd name="connsiteY1" fmla="*/ 411160 h 411261"/>
              <a:gd name="connsiteX0" fmla="*/ 157 w 562133"/>
              <a:gd name="connsiteY0" fmla="*/ 0 h 401738"/>
              <a:gd name="connsiteX1" fmla="*/ 562133 w 562133"/>
              <a:gd name="connsiteY1" fmla="*/ 401635 h 40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33" h="401738">
                <a:moveTo>
                  <a:pt x="157" y="0"/>
                </a:moveTo>
                <a:cubicBezTo>
                  <a:pt x="-8574" y="44450"/>
                  <a:pt x="347822" y="408778"/>
                  <a:pt x="562133" y="401635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5181601" y="3358986"/>
            <a:ext cx="1656031" cy="603415"/>
            <a:chOff x="6611467" y="2162645"/>
            <a:chExt cx="1656031" cy="603415"/>
          </a:xfrm>
        </p:grpSpPr>
        <p:sp>
          <p:nvSpPr>
            <p:cNvPr id="157" name="TextBox 156"/>
            <p:cNvSpPr txBox="1"/>
            <p:nvPr/>
          </p:nvSpPr>
          <p:spPr>
            <a:xfrm>
              <a:off x="6611467" y="2162645"/>
              <a:ext cx="16560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low threshold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38045" y="2365950"/>
              <a:ext cx="1602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6600"/>
                  </a:solidFill>
                </a:rPr>
                <a:t>calcium spike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84694" y="1353828"/>
            <a:ext cx="5121306" cy="3736333"/>
            <a:chOff x="3260694" y="1353827"/>
            <a:chExt cx="5121306" cy="3736333"/>
          </a:xfrm>
        </p:grpSpPr>
        <p:grpSp>
          <p:nvGrpSpPr>
            <p:cNvPr id="8" name="Group 7"/>
            <p:cNvGrpSpPr/>
            <p:nvPr/>
          </p:nvGrpSpPr>
          <p:grpSpPr>
            <a:xfrm>
              <a:off x="3267233" y="3484965"/>
              <a:ext cx="4518921" cy="1605195"/>
              <a:chOff x="3267233" y="3484965"/>
              <a:chExt cx="4518921" cy="1605195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5031900" y="3484965"/>
                <a:ext cx="1007940" cy="106649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302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441671" y="595199"/>
                      <a:pt x="1540415" y="603646"/>
                    </a:cubicBezTo>
                    <a:cubicBezTo>
                      <a:pt x="1639159" y="612093"/>
                      <a:pt x="1848873" y="685054"/>
                      <a:pt x="2009646" y="717679"/>
                    </a:cubicBezTo>
                    <a:cubicBezTo>
                      <a:pt x="2312222" y="794304"/>
                      <a:pt x="2587584" y="795134"/>
                      <a:pt x="2633021" y="801211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6" name="Straight Connector 615"/>
              <p:cNvCxnSpPr/>
              <p:nvPr/>
            </p:nvCxnSpPr>
            <p:spPr>
              <a:xfrm flipH="1" flipV="1">
                <a:off x="3267233" y="4529931"/>
                <a:ext cx="1024956" cy="5036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9" name="Freeform 608"/>
              <p:cNvSpPr/>
              <p:nvPr/>
            </p:nvSpPr>
            <p:spPr>
              <a:xfrm>
                <a:off x="4282814" y="4534569"/>
                <a:ext cx="772314" cy="550433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5545" y="378656"/>
                      <a:pt x="7302" y="13255"/>
                      <a:pt x="16649" y="13600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6026810" y="4539727"/>
                <a:ext cx="772314" cy="550433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5545" y="378656"/>
                      <a:pt x="7302" y="13255"/>
                      <a:pt x="16649" y="13600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6778214" y="3489960"/>
                <a:ext cx="1007940" cy="106649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302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441671" y="595199"/>
                      <a:pt x="1540415" y="603646"/>
                    </a:cubicBezTo>
                    <a:cubicBezTo>
                      <a:pt x="1639159" y="612093"/>
                      <a:pt x="1848873" y="685054"/>
                      <a:pt x="2009646" y="717679"/>
                    </a:cubicBezTo>
                    <a:cubicBezTo>
                      <a:pt x="2312222" y="794304"/>
                      <a:pt x="2587584" y="795134"/>
                      <a:pt x="2633021" y="801211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260694" y="1353827"/>
              <a:ext cx="5121306" cy="1178670"/>
              <a:chOff x="3260694" y="1353827"/>
              <a:chExt cx="5121306" cy="1178670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6001918" y="1353827"/>
                <a:ext cx="574559" cy="1042345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8404"/>
                  <a:gd name="connsiteY0" fmla="*/ 579488 h 699677"/>
                  <a:gd name="connsiteX1" fmla="*/ 205484 w 698404"/>
                  <a:gd name="connsiteY1" fmla="*/ 494684 h 699677"/>
                  <a:gd name="connsiteX2" fmla="*/ 267397 w 698404"/>
                  <a:gd name="connsiteY2" fmla="*/ 971 h 699677"/>
                  <a:gd name="connsiteX3" fmla="*/ 310260 w 698404"/>
                  <a:gd name="connsiteY3" fmla="*/ 637560 h 699677"/>
                  <a:gd name="connsiteX4" fmla="*/ 503935 w 698404"/>
                  <a:gd name="connsiteY4" fmla="*/ 580409 h 699677"/>
                  <a:gd name="connsiteX5" fmla="*/ 698404 w 698404"/>
                  <a:gd name="connsiteY5" fmla="*/ 580408 h 699677"/>
                  <a:gd name="connsiteX0" fmla="*/ 0 w 698404"/>
                  <a:gd name="connsiteY0" fmla="*/ 579488 h 699677"/>
                  <a:gd name="connsiteX1" fmla="*/ 205484 w 698404"/>
                  <a:gd name="connsiteY1" fmla="*/ 494684 h 699677"/>
                  <a:gd name="connsiteX2" fmla="*/ 267397 w 698404"/>
                  <a:gd name="connsiteY2" fmla="*/ 971 h 699677"/>
                  <a:gd name="connsiteX3" fmla="*/ 310260 w 698404"/>
                  <a:gd name="connsiteY3" fmla="*/ 637560 h 699677"/>
                  <a:gd name="connsiteX4" fmla="*/ 503935 w 698404"/>
                  <a:gd name="connsiteY4" fmla="*/ 580409 h 699677"/>
                  <a:gd name="connsiteX5" fmla="*/ 698404 w 698404"/>
                  <a:gd name="connsiteY5" fmla="*/ 580408 h 699677"/>
                  <a:gd name="connsiteX0" fmla="*/ 0 w 698404"/>
                  <a:gd name="connsiteY0" fmla="*/ 580294 h 700483"/>
                  <a:gd name="connsiteX1" fmla="*/ 210843 w 698404"/>
                  <a:gd name="connsiteY1" fmla="*/ 452049 h 700483"/>
                  <a:gd name="connsiteX2" fmla="*/ 267397 w 698404"/>
                  <a:gd name="connsiteY2" fmla="*/ 1777 h 700483"/>
                  <a:gd name="connsiteX3" fmla="*/ 310260 w 698404"/>
                  <a:gd name="connsiteY3" fmla="*/ 638366 h 700483"/>
                  <a:gd name="connsiteX4" fmla="*/ 503935 w 698404"/>
                  <a:gd name="connsiteY4" fmla="*/ 581215 h 700483"/>
                  <a:gd name="connsiteX5" fmla="*/ 698404 w 698404"/>
                  <a:gd name="connsiteY5" fmla="*/ 581214 h 700483"/>
                  <a:gd name="connsiteX0" fmla="*/ 0 w 698404"/>
                  <a:gd name="connsiteY0" fmla="*/ 585629 h 643703"/>
                  <a:gd name="connsiteX1" fmla="*/ 210843 w 698404"/>
                  <a:gd name="connsiteY1" fmla="*/ 457384 h 643703"/>
                  <a:gd name="connsiteX2" fmla="*/ 267397 w 698404"/>
                  <a:gd name="connsiteY2" fmla="*/ 7112 h 643703"/>
                  <a:gd name="connsiteX3" fmla="*/ 310260 w 698404"/>
                  <a:gd name="connsiteY3" fmla="*/ 643701 h 643703"/>
                  <a:gd name="connsiteX4" fmla="*/ 433154 w 698404"/>
                  <a:gd name="connsiteY4" fmla="*/ 111 h 643703"/>
                  <a:gd name="connsiteX5" fmla="*/ 503935 w 698404"/>
                  <a:gd name="connsiteY5" fmla="*/ 586550 h 643703"/>
                  <a:gd name="connsiteX6" fmla="*/ 698404 w 698404"/>
                  <a:gd name="connsiteY6" fmla="*/ 586549 h 643703"/>
                  <a:gd name="connsiteX0" fmla="*/ 0 w 698404"/>
                  <a:gd name="connsiteY0" fmla="*/ 585629 h 694383"/>
                  <a:gd name="connsiteX1" fmla="*/ 210843 w 698404"/>
                  <a:gd name="connsiteY1" fmla="*/ 457384 h 694383"/>
                  <a:gd name="connsiteX2" fmla="*/ 267397 w 698404"/>
                  <a:gd name="connsiteY2" fmla="*/ 7112 h 694383"/>
                  <a:gd name="connsiteX3" fmla="*/ 310260 w 698404"/>
                  <a:gd name="connsiteY3" fmla="*/ 694382 h 694383"/>
                  <a:gd name="connsiteX4" fmla="*/ 433154 w 698404"/>
                  <a:gd name="connsiteY4" fmla="*/ 111 h 694383"/>
                  <a:gd name="connsiteX5" fmla="*/ 503935 w 698404"/>
                  <a:gd name="connsiteY5" fmla="*/ 586550 h 694383"/>
                  <a:gd name="connsiteX6" fmla="*/ 698404 w 698404"/>
                  <a:gd name="connsiteY6" fmla="*/ 586549 h 694383"/>
                  <a:gd name="connsiteX0" fmla="*/ 0 w 698404"/>
                  <a:gd name="connsiteY0" fmla="*/ 585520 h 715330"/>
                  <a:gd name="connsiteX1" fmla="*/ 210843 w 698404"/>
                  <a:gd name="connsiteY1" fmla="*/ 457275 h 715330"/>
                  <a:gd name="connsiteX2" fmla="*/ 267397 w 698404"/>
                  <a:gd name="connsiteY2" fmla="*/ 7003 h 715330"/>
                  <a:gd name="connsiteX3" fmla="*/ 310260 w 698404"/>
                  <a:gd name="connsiteY3" fmla="*/ 694273 h 715330"/>
                  <a:gd name="connsiteX4" fmla="*/ 398324 w 698404"/>
                  <a:gd name="connsiteY4" fmla="*/ 490524 h 715330"/>
                  <a:gd name="connsiteX5" fmla="*/ 433154 w 698404"/>
                  <a:gd name="connsiteY5" fmla="*/ 2 h 715330"/>
                  <a:gd name="connsiteX6" fmla="*/ 503935 w 698404"/>
                  <a:gd name="connsiteY6" fmla="*/ 586441 h 715330"/>
                  <a:gd name="connsiteX7" fmla="*/ 698404 w 698404"/>
                  <a:gd name="connsiteY7" fmla="*/ 586440 h 715330"/>
                  <a:gd name="connsiteX0" fmla="*/ 0 w 698404"/>
                  <a:gd name="connsiteY0" fmla="*/ 585520 h 715330"/>
                  <a:gd name="connsiteX1" fmla="*/ 210843 w 698404"/>
                  <a:gd name="connsiteY1" fmla="*/ 457275 h 715330"/>
                  <a:gd name="connsiteX2" fmla="*/ 267397 w 698404"/>
                  <a:gd name="connsiteY2" fmla="*/ 7003 h 715330"/>
                  <a:gd name="connsiteX3" fmla="*/ 310260 w 698404"/>
                  <a:gd name="connsiteY3" fmla="*/ 694273 h 715330"/>
                  <a:gd name="connsiteX4" fmla="*/ 398324 w 698404"/>
                  <a:gd name="connsiteY4" fmla="*/ 490524 h 715330"/>
                  <a:gd name="connsiteX5" fmla="*/ 433154 w 698404"/>
                  <a:gd name="connsiteY5" fmla="*/ 2 h 715330"/>
                  <a:gd name="connsiteX6" fmla="*/ 506614 w 698404"/>
                  <a:gd name="connsiteY6" fmla="*/ 539380 h 715330"/>
                  <a:gd name="connsiteX7" fmla="*/ 698404 w 698404"/>
                  <a:gd name="connsiteY7" fmla="*/ 586440 h 715330"/>
                  <a:gd name="connsiteX0" fmla="*/ 0 w 832369"/>
                  <a:gd name="connsiteY0" fmla="*/ 585520 h 715330"/>
                  <a:gd name="connsiteX1" fmla="*/ 210843 w 832369"/>
                  <a:gd name="connsiteY1" fmla="*/ 457275 h 715330"/>
                  <a:gd name="connsiteX2" fmla="*/ 267397 w 832369"/>
                  <a:gd name="connsiteY2" fmla="*/ 7003 h 715330"/>
                  <a:gd name="connsiteX3" fmla="*/ 310260 w 832369"/>
                  <a:gd name="connsiteY3" fmla="*/ 694273 h 715330"/>
                  <a:gd name="connsiteX4" fmla="*/ 398324 w 832369"/>
                  <a:gd name="connsiteY4" fmla="*/ 490524 h 715330"/>
                  <a:gd name="connsiteX5" fmla="*/ 433154 w 832369"/>
                  <a:gd name="connsiteY5" fmla="*/ 2 h 715330"/>
                  <a:gd name="connsiteX6" fmla="*/ 506614 w 832369"/>
                  <a:gd name="connsiteY6" fmla="*/ 539380 h 715330"/>
                  <a:gd name="connsiteX7" fmla="*/ 832369 w 832369"/>
                  <a:gd name="connsiteY7" fmla="*/ 667891 h 715330"/>
                  <a:gd name="connsiteX0" fmla="*/ 0 w 832369"/>
                  <a:gd name="connsiteY0" fmla="*/ 585520 h 715330"/>
                  <a:gd name="connsiteX1" fmla="*/ 210843 w 832369"/>
                  <a:gd name="connsiteY1" fmla="*/ 457275 h 715330"/>
                  <a:gd name="connsiteX2" fmla="*/ 267397 w 832369"/>
                  <a:gd name="connsiteY2" fmla="*/ 7003 h 715330"/>
                  <a:gd name="connsiteX3" fmla="*/ 310260 w 832369"/>
                  <a:gd name="connsiteY3" fmla="*/ 694273 h 715330"/>
                  <a:gd name="connsiteX4" fmla="*/ 398324 w 832369"/>
                  <a:gd name="connsiteY4" fmla="*/ 490524 h 715330"/>
                  <a:gd name="connsiteX5" fmla="*/ 433154 w 832369"/>
                  <a:gd name="connsiteY5" fmla="*/ 2 h 715330"/>
                  <a:gd name="connsiteX6" fmla="*/ 506614 w 832369"/>
                  <a:gd name="connsiteY6" fmla="*/ 539380 h 715330"/>
                  <a:gd name="connsiteX7" fmla="*/ 832369 w 832369"/>
                  <a:gd name="connsiteY7" fmla="*/ 667891 h 715330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1973 w 832369"/>
                  <a:gd name="connsiteY6" fmla="*/ 638931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1973 w 832369"/>
                  <a:gd name="connsiteY6" fmla="*/ 638931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4652 w 832369"/>
                  <a:gd name="connsiteY6" fmla="*/ 695043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4652 w 832369"/>
                  <a:gd name="connsiteY6" fmla="*/ 695043 h 715329"/>
                  <a:gd name="connsiteX7" fmla="*/ 832369 w 832369"/>
                  <a:gd name="connsiteY7" fmla="*/ 667890 h 715329"/>
                  <a:gd name="connsiteX0" fmla="*/ 0 w 832369"/>
                  <a:gd name="connsiteY0" fmla="*/ 585519 h 695113"/>
                  <a:gd name="connsiteX1" fmla="*/ 210843 w 832369"/>
                  <a:gd name="connsiteY1" fmla="*/ 457274 h 695113"/>
                  <a:gd name="connsiteX2" fmla="*/ 267397 w 832369"/>
                  <a:gd name="connsiteY2" fmla="*/ 7002 h 695113"/>
                  <a:gd name="connsiteX3" fmla="*/ 329014 w 832369"/>
                  <a:gd name="connsiteY3" fmla="*/ 616440 h 695113"/>
                  <a:gd name="connsiteX4" fmla="*/ 398324 w 832369"/>
                  <a:gd name="connsiteY4" fmla="*/ 490523 h 695113"/>
                  <a:gd name="connsiteX5" fmla="*/ 433154 w 832369"/>
                  <a:gd name="connsiteY5" fmla="*/ 1 h 695113"/>
                  <a:gd name="connsiteX6" fmla="*/ 514652 w 832369"/>
                  <a:gd name="connsiteY6" fmla="*/ 695043 h 695113"/>
                  <a:gd name="connsiteX7" fmla="*/ 832369 w 832369"/>
                  <a:gd name="connsiteY7" fmla="*/ 667890 h 695113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77143 w 832369"/>
                  <a:gd name="connsiteY6" fmla="*/ 647982 h 667890"/>
                  <a:gd name="connsiteX7" fmla="*/ 832369 w 832369"/>
                  <a:gd name="connsiteY7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77143 w 832369"/>
                  <a:gd name="connsiteY6" fmla="*/ 647982 h 667890"/>
                  <a:gd name="connsiteX7" fmla="*/ 832369 w 832369"/>
                  <a:gd name="connsiteY7" fmla="*/ 667890 h 667890"/>
                  <a:gd name="connsiteX0" fmla="*/ 0 w 832369"/>
                  <a:gd name="connsiteY0" fmla="*/ 585519 h 675834"/>
                  <a:gd name="connsiteX1" fmla="*/ 210843 w 832369"/>
                  <a:gd name="connsiteY1" fmla="*/ 457274 h 675834"/>
                  <a:gd name="connsiteX2" fmla="*/ 267397 w 832369"/>
                  <a:gd name="connsiteY2" fmla="*/ 7002 h 675834"/>
                  <a:gd name="connsiteX3" fmla="*/ 329014 w 832369"/>
                  <a:gd name="connsiteY3" fmla="*/ 616440 h 675834"/>
                  <a:gd name="connsiteX4" fmla="*/ 398324 w 832369"/>
                  <a:gd name="connsiteY4" fmla="*/ 490523 h 675834"/>
                  <a:gd name="connsiteX5" fmla="*/ 433154 w 832369"/>
                  <a:gd name="connsiteY5" fmla="*/ 1 h 675834"/>
                  <a:gd name="connsiteX6" fmla="*/ 477143 w 832369"/>
                  <a:gd name="connsiteY6" fmla="*/ 647982 h 675834"/>
                  <a:gd name="connsiteX7" fmla="*/ 545684 w 832369"/>
                  <a:gd name="connsiteY7" fmla="*/ 561114 h 675834"/>
                  <a:gd name="connsiteX8" fmla="*/ 832369 w 832369"/>
                  <a:gd name="connsiteY8" fmla="*/ 667890 h 675834"/>
                  <a:gd name="connsiteX0" fmla="*/ 0 w 832369"/>
                  <a:gd name="connsiteY0" fmla="*/ 585519 h 676865"/>
                  <a:gd name="connsiteX1" fmla="*/ 210843 w 832369"/>
                  <a:gd name="connsiteY1" fmla="*/ 457274 h 676865"/>
                  <a:gd name="connsiteX2" fmla="*/ 267397 w 832369"/>
                  <a:gd name="connsiteY2" fmla="*/ 7002 h 676865"/>
                  <a:gd name="connsiteX3" fmla="*/ 329014 w 832369"/>
                  <a:gd name="connsiteY3" fmla="*/ 616440 h 676865"/>
                  <a:gd name="connsiteX4" fmla="*/ 398324 w 832369"/>
                  <a:gd name="connsiteY4" fmla="*/ 490523 h 676865"/>
                  <a:gd name="connsiteX5" fmla="*/ 433154 w 832369"/>
                  <a:gd name="connsiteY5" fmla="*/ 1 h 676865"/>
                  <a:gd name="connsiteX6" fmla="*/ 477143 w 832369"/>
                  <a:gd name="connsiteY6" fmla="*/ 647982 h 676865"/>
                  <a:gd name="connsiteX7" fmla="*/ 577836 w 832369"/>
                  <a:gd name="connsiteY7" fmla="*/ 570164 h 676865"/>
                  <a:gd name="connsiteX8" fmla="*/ 832369 w 832369"/>
                  <a:gd name="connsiteY8" fmla="*/ 667890 h 676865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22436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7836 w 832369"/>
                  <a:gd name="connsiteY7" fmla="*/ 570164 h 667890"/>
                  <a:gd name="connsiteX8" fmla="*/ 679650 w 832369"/>
                  <a:gd name="connsiteY8" fmla="*/ 633516 h 667890"/>
                  <a:gd name="connsiteX9" fmla="*/ 832369 w 832369"/>
                  <a:gd name="connsiteY9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2478 w 832369"/>
                  <a:gd name="connsiteY7" fmla="*/ 577404 h 667890"/>
                  <a:gd name="connsiteX8" fmla="*/ 679650 w 832369"/>
                  <a:gd name="connsiteY8" fmla="*/ 633516 h 667890"/>
                  <a:gd name="connsiteX9" fmla="*/ 832369 w 832369"/>
                  <a:gd name="connsiteY9" fmla="*/ 667890 h 667890"/>
                  <a:gd name="connsiteX0" fmla="*/ 0 w 845765"/>
                  <a:gd name="connsiteY0" fmla="*/ 714033 h 714033"/>
                  <a:gd name="connsiteX1" fmla="*/ 224239 w 845765"/>
                  <a:gd name="connsiteY1" fmla="*/ 457274 h 714033"/>
                  <a:gd name="connsiteX2" fmla="*/ 280793 w 845765"/>
                  <a:gd name="connsiteY2" fmla="*/ 7002 h 714033"/>
                  <a:gd name="connsiteX3" fmla="*/ 342410 w 845765"/>
                  <a:gd name="connsiteY3" fmla="*/ 616440 h 714033"/>
                  <a:gd name="connsiteX4" fmla="*/ 403683 w 845765"/>
                  <a:gd name="connsiteY4" fmla="*/ 488713 h 714033"/>
                  <a:gd name="connsiteX5" fmla="*/ 435832 w 845765"/>
                  <a:gd name="connsiteY5" fmla="*/ 1 h 714033"/>
                  <a:gd name="connsiteX6" fmla="*/ 487859 w 845765"/>
                  <a:gd name="connsiteY6" fmla="*/ 608161 h 714033"/>
                  <a:gd name="connsiteX7" fmla="*/ 585874 w 845765"/>
                  <a:gd name="connsiteY7" fmla="*/ 577404 h 714033"/>
                  <a:gd name="connsiteX8" fmla="*/ 693046 w 845765"/>
                  <a:gd name="connsiteY8" fmla="*/ 633516 h 714033"/>
                  <a:gd name="connsiteX9" fmla="*/ 845765 w 845765"/>
                  <a:gd name="connsiteY9" fmla="*/ 667890 h 714033"/>
                  <a:gd name="connsiteX0" fmla="*/ 0 w 845765"/>
                  <a:gd name="connsiteY0" fmla="*/ 714033 h 714033"/>
                  <a:gd name="connsiteX1" fmla="*/ 224239 w 845765"/>
                  <a:gd name="connsiteY1" fmla="*/ 457274 h 714033"/>
                  <a:gd name="connsiteX2" fmla="*/ 280793 w 845765"/>
                  <a:gd name="connsiteY2" fmla="*/ 7002 h 714033"/>
                  <a:gd name="connsiteX3" fmla="*/ 342410 w 845765"/>
                  <a:gd name="connsiteY3" fmla="*/ 616440 h 714033"/>
                  <a:gd name="connsiteX4" fmla="*/ 403683 w 845765"/>
                  <a:gd name="connsiteY4" fmla="*/ 488713 h 714033"/>
                  <a:gd name="connsiteX5" fmla="*/ 435832 w 845765"/>
                  <a:gd name="connsiteY5" fmla="*/ 1 h 714033"/>
                  <a:gd name="connsiteX6" fmla="*/ 487859 w 845765"/>
                  <a:gd name="connsiteY6" fmla="*/ 608161 h 714033"/>
                  <a:gd name="connsiteX7" fmla="*/ 585874 w 845765"/>
                  <a:gd name="connsiteY7" fmla="*/ 577404 h 714033"/>
                  <a:gd name="connsiteX8" fmla="*/ 693046 w 845765"/>
                  <a:gd name="connsiteY8" fmla="*/ 633516 h 714033"/>
                  <a:gd name="connsiteX9" fmla="*/ 845765 w 845765"/>
                  <a:gd name="connsiteY9" fmla="*/ 667890 h 714033"/>
                  <a:gd name="connsiteX0" fmla="*/ 0 w 845765"/>
                  <a:gd name="connsiteY0" fmla="*/ 704983 h 704983"/>
                  <a:gd name="connsiteX1" fmla="*/ 224239 w 845765"/>
                  <a:gd name="connsiteY1" fmla="*/ 457274 h 704983"/>
                  <a:gd name="connsiteX2" fmla="*/ 280793 w 845765"/>
                  <a:gd name="connsiteY2" fmla="*/ 7002 h 704983"/>
                  <a:gd name="connsiteX3" fmla="*/ 342410 w 845765"/>
                  <a:gd name="connsiteY3" fmla="*/ 616440 h 704983"/>
                  <a:gd name="connsiteX4" fmla="*/ 403683 w 845765"/>
                  <a:gd name="connsiteY4" fmla="*/ 488713 h 704983"/>
                  <a:gd name="connsiteX5" fmla="*/ 435832 w 845765"/>
                  <a:gd name="connsiteY5" fmla="*/ 1 h 704983"/>
                  <a:gd name="connsiteX6" fmla="*/ 487859 w 845765"/>
                  <a:gd name="connsiteY6" fmla="*/ 608161 h 704983"/>
                  <a:gd name="connsiteX7" fmla="*/ 585874 w 845765"/>
                  <a:gd name="connsiteY7" fmla="*/ 577404 h 704983"/>
                  <a:gd name="connsiteX8" fmla="*/ 693046 w 845765"/>
                  <a:gd name="connsiteY8" fmla="*/ 633516 h 704983"/>
                  <a:gd name="connsiteX9" fmla="*/ 845765 w 845765"/>
                  <a:gd name="connsiteY9" fmla="*/ 667890 h 704983"/>
                  <a:gd name="connsiteX0" fmla="*/ 0 w 845765"/>
                  <a:gd name="connsiteY0" fmla="*/ 705754 h 705754"/>
                  <a:gd name="connsiteX1" fmla="*/ 224239 w 845765"/>
                  <a:gd name="connsiteY1" fmla="*/ 458045 h 705754"/>
                  <a:gd name="connsiteX2" fmla="*/ 280793 w 845765"/>
                  <a:gd name="connsiteY2" fmla="*/ 7773 h 705754"/>
                  <a:gd name="connsiteX3" fmla="*/ 342410 w 845765"/>
                  <a:gd name="connsiteY3" fmla="*/ 617211 h 705754"/>
                  <a:gd name="connsiteX4" fmla="*/ 403683 w 845765"/>
                  <a:gd name="connsiteY4" fmla="*/ 489484 h 705754"/>
                  <a:gd name="connsiteX5" fmla="*/ 435832 w 845765"/>
                  <a:gd name="connsiteY5" fmla="*/ 772 h 705754"/>
                  <a:gd name="connsiteX6" fmla="*/ 458386 w 845765"/>
                  <a:gd name="connsiteY6" fmla="*/ 612552 h 705754"/>
                  <a:gd name="connsiteX7" fmla="*/ 585874 w 845765"/>
                  <a:gd name="connsiteY7" fmla="*/ 578175 h 705754"/>
                  <a:gd name="connsiteX8" fmla="*/ 693046 w 845765"/>
                  <a:gd name="connsiteY8" fmla="*/ 634287 h 705754"/>
                  <a:gd name="connsiteX9" fmla="*/ 845765 w 845765"/>
                  <a:gd name="connsiteY9" fmla="*/ 668661 h 705754"/>
                  <a:gd name="connsiteX0" fmla="*/ 0 w 845765"/>
                  <a:gd name="connsiteY0" fmla="*/ 705754 h 705754"/>
                  <a:gd name="connsiteX1" fmla="*/ 224239 w 845765"/>
                  <a:gd name="connsiteY1" fmla="*/ 458045 h 705754"/>
                  <a:gd name="connsiteX2" fmla="*/ 280793 w 845765"/>
                  <a:gd name="connsiteY2" fmla="*/ 7773 h 705754"/>
                  <a:gd name="connsiteX3" fmla="*/ 342410 w 845765"/>
                  <a:gd name="connsiteY3" fmla="*/ 617211 h 705754"/>
                  <a:gd name="connsiteX4" fmla="*/ 403683 w 845765"/>
                  <a:gd name="connsiteY4" fmla="*/ 489484 h 705754"/>
                  <a:gd name="connsiteX5" fmla="*/ 435832 w 845765"/>
                  <a:gd name="connsiteY5" fmla="*/ 772 h 705754"/>
                  <a:gd name="connsiteX6" fmla="*/ 458386 w 845765"/>
                  <a:gd name="connsiteY6" fmla="*/ 612552 h 705754"/>
                  <a:gd name="connsiteX7" fmla="*/ 534967 w 845765"/>
                  <a:gd name="connsiteY7" fmla="*/ 592655 h 705754"/>
                  <a:gd name="connsiteX8" fmla="*/ 693046 w 845765"/>
                  <a:gd name="connsiteY8" fmla="*/ 634287 h 705754"/>
                  <a:gd name="connsiteX9" fmla="*/ 845765 w 845765"/>
                  <a:gd name="connsiteY9" fmla="*/ 668661 h 705754"/>
                  <a:gd name="connsiteX0" fmla="*/ 0 w 845765"/>
                  <a:gd name="connsiteY0" fmla="*/ 705739 h 705739"/>
                  <a:gd name="connsiteX1" fmla="*/ 224239 w 845765"/>
                  <a:gd name="connsiteY1" fmla="*/ 45803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05739"/>
                  <a:gd name="connsiteX1" fmla="*/ 197447 w 845765"/>
                  <a:gd name="connsiteY1" fmla="*/ 45803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05739"/>
                  <a:gd name="connsiteX1" fmla="*/ 216202 w 845765"/>
                  <a:gd name="connsiteY1" fmla="*/ 46165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11109"/>
                  <a:gd name="connsiteX1" fmla="*/ 216202 w 845765"/>
                  <a:gd name="connsiteY1" fmla="*/ 461650 h 711109"/>
                  <a:gd name="connsiteX2" fmla="*/ 280793 w 845765"/>
                  <a:gd name="connsiteY2" fmla="*/ 7758 h 711109"/>
                  <a:gd name="connsiteX3" fmla="*/ 302222 w 845765"/>
                  <a:gd name="connsiteY3" fmla="*/ 642537 h 711109"/>
                  <a:gd name="connsiteX4" fmla="*/ 403683 w 845765"/>
                  <a:gd name="connsiteY4" fmla="*/ 489469 h 711109"/>
                  <a:gd name="connsiteX5" fmla="*/ 435832 w 845765"/>
                  <a:gd name="connsiteY5" fmla="*/ 757 h 711109"/>
                  <a:gd name="connsiteX6" fmla="*/ 458386 w 845765"/>
                  <a:gd name="connsiteY6" fmla="*/ 612537 h 711109"/>
                  <a:gd name="connsiteX7" fmla="*/ 534967 w 845765"/>
                  <a:gd name="connsiteY7" fmla="*/ 592640 h 711109"/>
                  <a:gd name="connsiteX8" fmla="*/ 612666 w 845765"/>
                  <a:gd name="connsiteY8" fmla="*/ 708484 h 711109"/>
                  <a:gd name="connsiteX9" fmla="*/ 845765 w 845765"/>
                  <a:gd name="connsiteY9" fmla="*/ 668646 h 711109"/>
                  <a:gd name="connsiteX0" fmla="*/ 0 w 869878"/>
                  <a:gd name="connsiteY0" fmla="*/ 705739 h 797159"/>
                  <a:gd name="connsiteX1" fmla="*/ 216202 w 869878"/>
                  <a:gd name="connsiteY1" fmla="*/ 461650 h 797159"/>
                  <a:gd name="connsiteX2" fmla="*/ 280793 w 869878"/>
                  <a:gd name="connsiteY2" fmla="*/ 7758 h 797159"/>
                  <a:gd name="connsiteX3" fmla="*/ 302222 w 869878"/>
                  <a:gd name="connsiteY3" fmla="*/ 642537 h 797159"/>
                  <a:gd name="connsiteX4" fmla="*/ 403683 w 869878"/>
                  <a:gd name="connsiteY4" fmla="*/ 489469 h 797159"/>
                  <a:gd name="connsiteX5" fmla="*/ 435832 w 869878"/>
                  <a:gd name="connsiteY5" fmla="*/ 757 h 797159"/>
                  <a:gd name="connsiteX6" fmla="*/ 458386 w 869878"/>
                  <a:gd name="connsiteY6" fmla="*/ 612537 h 797159"/>
                  <a:gd name="connsiteX7" fmla="*/ 534967 w 869878"/>
                  <a:gd name="connsiteY7" fmla="*/ 592640 h 797159"/>
                  <a:gd name="connsiteX8" fmla="*/ 612666 w 869878"/>
                  <a:gd name="connsiteY8" fmla="*/ 708484 h 797159"/>
                  <a:gd name="connsiteX9" fmla="*/ 869878 w 869878"/>
                  <a:gd name="connsiteY9" fmla="*/ 797159 h 797159"/>
                  <a:gd name="connsiteX0" fmla="*/ 0 w 848444"/>
                  <a:gd name="connsiteY0" fmla="*/ 705739 h 791729"/>
                  <a:gd name="connsiteX1" fmla="*/ 216202 w 848444"/>
                  <a:gd name="connsiteY1" fmla="*/ 461650 h 791729"/>
                  <a:gd name="connsiteX2" fmla="*/ 280793 w 848444"/>
                  <a:gd name="connsiteY2" fmla="*/ 7758 h 791729"/>
                  <a:gd name="connsiteX3" fmla="*/ 302222 w 848444"/>
                  <a:gd name="connsiteY3" fmla="*/ 642537 h 791729"/>
                  <a:gd name="connsiteX4" fmla="*/ 403683 w 848444"/>
                  <a:gd name="connsiteY4" fmla="*/ 489469 h 791729"/>
                  <a:gd name="connsiteX5" fmla="*/ 435832 w 848444"/>
                  <a:gd name="connsiteY5" fmla="*/ 757 h 791729"/>
                  <a:gd name="connsiteX6" fmla="*/ 458386 w 848444"/>
                  <a:gd name="connsiteY6" fmla="*/ 612537 h 791729"/>
                  <a:gd name="connsiteX7" fmla="*/ 534967 w 848444"/>
                  <a:gd name="connsiteY7" fmla="*/ 592640 h 791729"/>
                  <a:gd name="connsiteX8" fmla="*/ 612666 w 848444"/>
                  <a:gd name="connsiteY8" fmla="*/ 708484 h 791729"/>
                  <a:gd name="connsiteX9" fmla="*/ 848444 w 848444"/>
                  <a:gd name="connsiteY9" fmla="*/ 791729 h 791729"/>
                  <a:gd name="connsiteX0" fmla="*/ 0 w 848444"/>
                  <a:gd name="connsiteY0" fmla="*/ 705739 h 791863"/>
                  <a:gd name="connsiteX1" fmla="*/ 216202 w 848444"/>
                  <a:gd name="connsiteY1" fmla="*/ 461650 h 791863"/>
                  <a:gd name="connsiteX2" fmla="*/ 280793 w 848444"/>
                  <a:gd name="connsiteY2" fmla="*/ 7758 h 791863"/>
                  <a:gd name="connsiteX3" fmla="*/ 302222 w 848444"/>
                  <a:gd name="connsiteY3" fmla="*/ 642537 h 791863"/>
                  <a:gd name="connsiteX4" fmla="*/ 403683 w 848444"/>
                  <a:gd name="connsiteY4" fmla="*/ 489469 h 791863"/>
                  <a:gd name="connsiteX5" fmla="*/ 435832 w 848444"/>
                  <a:gd name="connsiteY5" fmla="*/ 757 h 791863"/>
                  <a:gd name="connsiteX6" fmla="*/ 458386 w 848444"/>
                  <a:gd name="connsiteY6" fmla="*/ 612537 h 791863"/>
                  <a:gd name="connsiteX7" fmla="*/ 534967 w 848444"/>
                  <a:gd name="connsiteY7" fmla="*/ 592640 h 791863"/>
                  <a:gd name="connsiteX8" fmla="*/ 612666 w 848444"/>
                  <a:gd name="connsiteY8" fmla="*/ 708484 h 791863"/>
                  <a:gd name="connsiteX9" fmla="*/ 848444 w 848444"/>
                  <a:gd name="connsiteY9" fmla="*/ 791729 h 791863"/>
                  <a:gd name="connsiteX0" fmla="*/ 0 w 848444"/>
                  <a:gd name="connsiteY0" fmla="*/ 706219 h 792343"/>
                  <a:gd name="connsiteX1" fmla="*/ 216202 w 848444"/>
                  <a:gd name="connsiteY1" fmla="*/ 462130 h 792343"/>
                  <a:gd name="connsiteX2" fmla="*/ 280793 w 848444"/>
                  <a:gd name="connsiteY2" fmla="*/ 8238 h 792343"/>
                  <a:gd name="connsiteX3" fmla="*/ 302222 w 848444"/>
                  <a:gd name="connsiteY3" fmla="*/ 643017 h 792343"/>
                  <a:gd name="connsiteX4" fmla="*/ 403683 w 848444"/>
                  <a:gd name="connsiteY4" fmla="*/ 489949 h 792343"/>
                  <a:gd name="connsiteX5" fmla="*/ 435832 w 848444"/>
                  <a:gd name="connsiteY5" fmla="*/ 1237 h 792343"/>
                  <a:gd name="connsiteX6" fmla="*/ 453028 w 848444"/>
                  <a:gd name="connsiteY6" fmla="*/ 649218 h 792343"/>
                  <a:gd name="connsiteX7" fmla="*/ 534967 w 848444"/>
                  <a:gd name="connsiteY7" fmla="*/ 593120 h 792343"/>
                  <a:gd name="connsiteX8" fmla="*/ 612666 w 848444"/>
                  <a:gd name="connsiteY8" fmla="*/ 708964 h 792343"/>
                  <a:gd name="connsiteX9" fmla="*/ 848444 w 848444"/>
                  <a:gd name="connsiteY9" fmla="*/ 792209 h 792343"/>
                  <a:gd name="connsiteX0" fmla="*/ 0 w 848444"/>
                  <a:gd name="connsiteY0" fmla="*/ 706188 h 792312"/>
                  <a:gd name="connsiteX1" fmla="*/ 216202 w 848444"/>
                  <a:gd name="connsiteY1" fmla="*/ 462099 h 792312"/>
                  <a:gd name="connsiteX2" fmla="*/ 280793 w 848444"/>
                  <a:gd name="connsiteY2" fmla="*/ 8207 h 792312"/>
                  <a:gd name="connsiteX3" fmla="*/ 302222 w 848444"/>
                  <a:gd name="connsiteY3" fmla="*/ 642986 h 792312"/>
                  <a:gd name="connsiteX4" fmla="*/ 382249 w 848444"/>
                  <a:gd name="connsiteY4" fmla="*/ 491728 h 792312"/>
                  <a:gd name="connsiteX5" fmla="*/ 435832 w 848444"/>
                  <a:gd name="connsiteY5" fmla="*/ 1206 h 792312"/>
                  <a:gd name="connsiteX6" fmla="*/ 453028 w 848444"/>
                  <a:gd name="connsiteY6" fmla="*/ 649187 h 792312"/>
                  <a:gd name="connsiteX7" fmla="*/ 534967 w 848444"/>
                  <a:gd name="connsiteY7" fmla="*/ 593089 h 792312"/>
                  <a:gd name="connsiteX8" fmla="*/ 612666 w 848444"/>
                  <a:gd name="connsiteY8" fmla="*/ 708933 h 792312"/>
                  <a:gd name="connsiteX9" fmla="*/ 848444 w 848444"/>
                  <a:gd name="connsiteY9" fmla="*/ 792178 h 79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8444" h="792312">
                    <a:moveTo>
                      <a:pt x="0" y="706188"/>
                    </a:moveTo>
                    <a:cubicBezTo>
                      <a:pt x="94624" y="682963"/>
                      <a:pt x="169403" y="578429"/>
                      <a:pt x="216202" y="462099"/>
                    </a:cubicBezTo>
                    <a:cubicBezTo>
                      <a:pt x="263001" y="345769"/>
                      <a:pt x="266456" y="-21941"/>
                      <a:pt x="280793" y="8207"/>
                    </a:cubicBezTo>
                    <a:cubicBezTo>
                      <a:pt x="295130" y="38355"/>
                      <a:pt x="285313" y="562399"/>
                      <a:pt x="302222" y="642986"/>
                    </a:cubicBezTo>
                    <a:cubicBezTo>
                      <a:pt x="319131" y="723573"/>
                      <a:pt x="359981" y="598691"/>
                      <a:pt x="382249" y="491728"/>
                    </a:cubicBezTo>
                    <a:cubicBezTo>
                      <a:pt x="404517" y="384765"/>
                      <a:pt x="424035" y="-25037"/>
                      <a:pt x="435832" y="1206"/>
                    </a:cubicBezTo>
                    <a:cubicBezTo>
                      <a:pt x="447629" y="27449"/>
                      <a:pt x="436506" y="550540"/>
                      <a:pt x="453028" y="649187"/>
                    </a:cubicBezTo>
                    <a:cubicBezTo>
                      <a:pt x="469550" y="747834"/>
                      <a:pt x="508361" y="583131"/>
                      <a:pt x="534967" y="593089"/>
                    </a:cubicBezTo>
                    <a:cubicBezTo>
                      <a:pt x="561573" y="603047"/>
                      <a:pt x="570244" y="692645"/>
                      <a:pt x="612666" y="708933"/>
                    </a:cubicBezTo>
                    <a:cubicBezTo>
                      <a:pt x="655088" y="725221"/>
                      <a:pt x="732342" y="795802"/>
                      <a:pt x="848444" y="792178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3" name="Straight Connector 982"/>
              <p:cNvCxnSpPr/>
              <p:nvPr/>
            </p:nvCxnSpPr>
            <p:spPr>
              <a:xfrm flipH="1" flipV="1">
                <a:off x="3260694" y="2364581"/>
                <a:ext cx="1024957" cy="503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>
                <a:off x="4280208" y="1612021"/>
                <a:ext cx="463880" cy="92047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007" h="699675">
                    <a:moveTo>
                      <a:pt x="0" y="574056"/>
                    </a:moveTo>
                    <a:cubicBezTo>
                      <a:pt x="81227" y="576172"/>
                      <a:pt x="149754" y="590197"/>
                      <a:pt x="192087" y="494682"/>
                    </a:cubicBezTo>
                    <a:cubicBezTo>
                      <a:pt x="234420" y="399168"/>
                      <a:pt x="236537" y="-22844"/>
                      <a:pt x="254000" y="969"/>
                    </a:cubicBezTo>
                    <a:cubicBezTo>
                      <a:pt x="271463" y="24782"/>
                      <a:pt x="297921" y="473516"/>
                      <a:pt x="296863" y="637558"/>
                    </a:cubicBezTo>
                    <a:cubicBezTo>
                      <a:pt x="295805" y="801600"/>
                      <a:pt x="425847" y="589932"/>
                      <a:pt x="490538" y="580407"/>
                    </a:cubicBezTo>
                    <a:cubicBezTo>
                      <a:pt x="555229" y="570882"/>
                      <a:pt x="555494" y="577926"/>
                      <a:pt x="685007" y="580406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736280" y="2272507"/>
                <a:ext cx="1280356" cy="127864"/>
              </a:xfrm>
              <a:custGeom>
                <a:avLst/>
                <a:gdLst>
                  <a:gd name="connsiteX0" fmla="*/ 0 w 1349375"/>
                  <a:gd name="connsiteY0" fmla="*/ 104775 h 125307"/>
                  <a:gd name="connsiteX1" fmla="*/ 1117600 w 1349375"/>
                  <a:gd name="connsiteY1" fmla="*/ 117475 h 125307"/>
                  <a:gd name="connsiteX2" fmla="*/ 1349375 w 1349375"/>
                  <a:gd name="connsiteY2" fmla="*/ 0 h 125307"/>
                  <a:gd name="connsiteX0" fmla="*/ 0 w 1349375"/>
                  <a:gd name="connsiteY0" fmla="*/ 104775 h 125307"/>
                  <a:gd name="connsiteX1" fmla="*/ 1117600 w 1349375"/>
                  <a:gd name="connsiteY1" fmla="*/ 117475 h 125307"/>
                  <a:gd name="connsiteX2" fmla="*/ 1349375 w 1349375"/>
                  <a:gd name="connsiteY2" fmla="*/ 0 h 125307"/>
                  <a:gd name="connsiteX0" fmla="*/ 0 w 1349375"/>
                  <a:gd name="connsiteY0" fmla="*/ 104775 h 125307"/>
                  <a:gd name="connsiteX1" fmla="*/ 1031875 w 1349375"/>
                  <a:gd name="connsiteY1" fmla="*/ 117475 h 125307"/>
                  <a:gd name="connsiteX2" fmla="*/ 1349375 w 1349375"/>
                  <a:gd name="connsiteY2" fmla="*/ 0 h 125307"/>
                  <a:gd name="connsiteX0" fmla="*/ 0 w 1358900"/>
                  <a:gd name="connsiteY0" fmla="*/ 100012 h 120192"/>
                  <a:gd name="connsiteX1" fmla="*/ 1031875 w 1358900"/>
                  <a:gd name="connsiteY1" fmla="*/ 112712 h 120192"/>
                  <a:gd name="connsiteX2" fmla="*/ 1358900 w 1358900"/>
                  <a:gd name="connsiteY2" fmla="*/ 0 h 120192"/>
                  <a:gd name="connsiteX0" fmla="*/ 0 w 1358900"/>
                  <a:gd name="connsiteY0" fmla="*/ 100012 h 120192"/>
                  <a:gd name="connsiteX1" fmla="*/ 1031875 w 1358900"/>
                  <a:gd name="connsiteY1" fmla="*/ 112712 h 120192"/>
                  <a:gd name="connsiteX2" fmla="*/ 1358900 w 1358900"/>
                  <a:gd name="connsiteY2" fmla="*/ 0 h 120192"/>
                  <a:gd name="connsiteX0" fmla="*/ 0 w 1368425"/>
                  <a:gd name="connsiteY0" fmla="*/ 107155 h 127863"/>
                  <a:gd name="connsiteX1" fmla="*/ 1031875 w 1368425"/>
                  <a:gd name="connsiteY1" fmla="*/ 119855 h 127863"/>
                  <a:gd name="connsiteX2" fmla="*/ 1368425 w 1368425"/>
                  <a:gd name="connsiteY2" fmla="*/ 0 h 127863"/>
                  <a:gd name="connsiteX0" fmla="*/ 0 w 1361281"/>
                  <a:gd name="connsiteY0" fmla="*/ 104774 h 125306"/>
                  <a:gd name="connsiteX1" fmla="*/ 1031875 w 1361281"/>
                  <a:gd name="connsiteY1" fmla="*/ 117474 h 125306"/>
                  <a:gd name="connsiteX2" fmla="*/ 1361281 w 1361281"/>
                  <a:gd name="connsiteY2" fmla="*/ 0 h 125306"/>
                  <a:gd name="connsiteX0" fmla="*/ 0 w 1361281"/>
                  <a:gd name="connsiteY0" fmla="*/ 104774 h 125306"/>
                  <a:gd name="connsiteX1" fmla="*/ 1031875 w 1361281"/>
                  <a:gd name="connsiteY1" fmla="*/ 117474 h 125306"/>
                  <a:gd name="connsiteX2" fmla="*/ 1361281 w 1361281"/>
                  <a:gd name="connsiteY2" fmla="*/ 0 h 125306"/>
                  <a:gd name="connsiteX0" fmla="*/ 0 w 1680368"/>
                  <a:gd name="connsiteY0" fmla="*/ 107156 h 127864"/>
                  <a:gd name="connsiteX1" fmla="*/ 1031875 w 1680368"/>
                  <a:gd name="connsiteY1" fmla="*/ 119856 h 127864"/>
                  <a:gd name="connsiteX2" fmla="*/ 1680368 w 1680368"/>
                  <a:gd name="connsiteY2" fmla="*/ 0 h 12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0368" h="127864">
                    <a:moveTo>
                      <a:pt x="0" y="107156"/>
                    </a:moveTo>
                    <a:cubicBezTo>
                      <a:pt x="446352" y="122237"/>
                      <a:pt x="751814" y="137715"/>
                      <a:pt x="1031875" y="119856"/>
                    </a:cubicBezTo>
                    <a:cubicBezTo>
                      <a:pt x="1311936" y="101997"/>
                      <a:pt x="1569772" y="47623"/>
                      <a:pt x="1680368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6541806" y="1363980"/>
                <a:ext cx="1840194" cy="1046544"/>
                <a:chOff x="6541806" y="1363980"/>
                <a:chExt cx="1840194" cy="1046544"/>
              </a:xfrm>
            </p:grpSpPr>
            <p:sp>
              <p:nvSpPr>
                <p:cNvPr id="121" name="Freeform 120"/>
                <p:cNvSpPr/>
                <p:nvPr/>
              </p:nvSpPr>
              <p:spPr>
                <a:xfrm>
                  <a:off x="7807441" y="1363980"/>
                  <a:ext cx="574559" cy="1042345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79488 h 699677"/>
                    <a:gd name="connsiteX1" fmla="*/ 205484 w 698404"/>
                    <a:gd name="connsiteY1" fmla="*/ 494684 h 699677"/>
                    <a:gd name="connsiteX2" fmla="*/ 267397 w 698404"/>
                    <a:gd name="connsiteY2" fmla="*/ 971 h 699677"/>
                    <a:gd name="connsiteX3" fmla="*/ 310260 w 698404"/>
                    <a:gd name="connsiteY3" fmla="*/ 637560 h 699677"/>
                    <a:gd name="connsiteX4" fmla="*/ 503935 w 698404"/>
                    <a:gd name="connsiteY4" fmla="*/ 580409 h 699677"/>
                    <a:gd name="connsiteX5" fmla="*/ 698404 w 698404"/>
                    <a:gd name="connsiteY5" fmla="*/ 580408 h 699677"/>
                    <a:gd name="connsiteX0" fmla="*/ 0 w 698404"/>
                    <a:gd name="connsiteY0" fmla="*/ 580294 h 700483"/>
                    <a:gd name="connsiteX1" fmla="*/ 210843 w 698404"/>
                    <a:gd name="connsiteY1" fmla="*/ 452049 h 700483"/>
                    <a:gd name="connsiteX2" fmla="*/ 267397 w 698404"/>
                    <a:gd name="connsiteY2" fmla="*/ 1777 h 700483"/>
                    <a:gd name="connsiteX3" fmla="*/ 310260 w 698404"/>
                    <a:gd name="connsiteY3" fmla="*/ 638366 h 700483"/>
                    <a:gd name="connsiteX4" fmla="*/ 503935 w 698404"/>
                    <a:gd name="connsiteY4" fmla="*/ 581215 h 700483"/>
                    <a:gd name="connsiteX5" fmla="*/ 698404 w 698404"/>
                    <a:gd name="connsiteY5" fmla="*/ 581214 h 700483"/>
                    <a:gd name="connsiteX0" fmla="*/ 0 w 698404"/>
                    <a:gd name="connsiteY0" fmla="*/ 585629 h 643703"/>
                    <a:gd name="connsiteX1" fmla="*/ 210843 w 698404"/>
                    <a:gd name="connsiteY1" fmla="*/ 457384 h 643703"/>
                    <a:gd name="connsiteX2" fmla="*/ 267397 w 698404"/>
                    <a:gd name="connsiteY2" fmla="*/ 7112 h 643703"/>
                    <a:gd name="connsiteX3" fmla="*/ 310260 w 698404"/>
                    <a:gd name="connsiteY3" fmla="*/ 643701 h 643703"/>
                    <a:gd name="connsiteX4" fmla="*/ 433154 w 698404"/>
                    <a:gd name="connsiteY4" fmla="*/ 111 h 643703"/>
                    <a:gd name="connsiteX5" fmla="*/ 503935 w 698404"/>
                    <a:gd name="connsiteY5" fmla="*/ 586550 h 643703"/>
                    <a:gd name="connsiteX6" fmla="*/ 698404 w 698404"/>
                    <a:gd name="connsiteY6" fmla="*/ 586549 h 643703"/>
                    <a:gd name="connsiteX0" fmla="*/ 0 w 698404"/>
                    <a:gd name="connsiteY0" fmla="*/ 585629 h 694383"/>
                    <a:gd name="connsiteX1" fmla="*/ 210843 w 698404"/>
                    <a:gd name="connsiteY1" fmla="*/ 457384 h 694383"/>
                    <a:gd name="connsiteX2" fmla="*/ 267397 w 698404"/>
                    <a:gd name="connsiteY2" fmla="*/ 7112 h 694383"/>
                    <a:gd name="connsiteX3" fmla="*/ 310260 w 698404"/>
                    <a:gd name="connsiteY3" fmla="*/ 694382 h 694383"/>
                    <a:gd name="connsiteX4" fmla="*/ 433154 w 698404"/>
                    <a:gd name="connsiteY4" fmla="*/ 111 h 694383"/>
                    <a:gd name="connsiteX5" fmla="*/ 503935 w 698404"/>
                    <a:gd name="connsiteY5" fmla="*/ 586550 h 694383"/>
                    <a:gd name="connsiteX6" fmla="*/ 698404 w 698404"/>
                    <a:gd name="connsiteY6" fmla="*/ 586549 h 694383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3935 w 698404"/>
                    <a:gd name="connsiteY6" fmla="*/ 586441 h 715330"/>
                    <a:gd name="connsiteX7" fmla="*/ 698404 w 698404"/>
                    <a:gd name="connsiteY7" fmla="*/ 586440 h 715330"/>
                    <a:gd name="connsiteX0" fmla="*/ 0 w 698404"/>
                    <a:gd name="connsiteY0" fmla="*/ 585520 h 715330"/>
                    <a:gd name="connsiteX1" fmla="*/ 210843 w 698404"/>
                    <a:gd name="connsiteY1" fmla="*/ 457275 h 715330"/>
                    <a:gd name="connsiteX2" fmla="*/ 267397 w 698404"/>
                    <a:gd name="connsiteY2" fmla="*/ 7003 h 715330"/>
                    <a:gd name="connsiteX3" fmla="*/ 310260 w 698404"/>
                    <a:gd name="connsiteY3" fmla="*/ 694273 h 715330"/>
                    <a:gd name="connsiteX4" fmla="*/ 398324 w 698404"/>
                    <a:gd name="connsiteY4" fmla="*/ 490524 h 715330"/>
                    <a:gd name="connsiteX5" fmla="*/ 433154 w 698404"/>
                    <a:gd name="connsiteY5" fmla="*/ 2 h 715330"/>
                    <a:gd name="connsiteX6" fmla="*/ 506614 w 698404"/>
                    <a:gd name="connsiteY6" fmla="*/ 539380 h 715330"/>
                    <a:gd name="connsiteX7" fmla="*/ 698404 w 698404"/>
                    <a:gd name="connsiteY7" fmla="*/ 586440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20 h 715330"/>
                    <a:gd name="connsiteX1" fmla="*/ 210843 w 832369"/>
                    <a:gd name="connsiteY1" fmla="*/ 457275 h 715330"/>
                    <a:gd name="connsiteX2" fmla="*/ 267397 w 832369"/>
                    <a:gd name="connsiteY2" fmla="*/ 7003 h 715330"/>
                    <a:gd name="connsiteX3" fmla="*/ 310260 w 832369"/>
                    <a:gd name="connsiteY3" fmla="*/ 694273 h 715330"/>
                    <a:gd name="connsiteX4" fmla="*/ 398324 w 832369"/>
                    <a:gd name="connsiteY4" fmla="*/ 490524 h 715330"/>
                    <a:gd name="connsiteX5" fmla="*/ 433154 w 832369"/>
                    <a:gd name="connsiteY5" fmla="*/ 2 h 715330"/>
                    <a:gd name="connsiteX6" fmla="*/ 506614 w 832369"/>
                    <a:gd name="connsiteY6" fmla="*/ 539380 h 715330"/>
                    <a:gd name="connsiteX7" fmla="*/ 832369 w 832369"/>
                    <a:gd name="connsiteY7" fmla="*/ 667891 h 715330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1973 w 832369"/>
                    <a:gd name="connsiteY6" fmla="*/ 638931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715329"/>
                    <a:gd name="connsiteX1" fmla="*/ 210843 w 832369"/>
                    <a:gd name="connsiteY1" fmla="*/ 457274 h 715329"/>
                    <a:gd name="connsiteX2" fmla="*/ 267397 w 832369"/>
                    <a:gd name="connsiteY2" fmla="*/ 7002 h 715329"/>
                    <a:gd name="connsiteX3" fmla="*/ 310260 w 832369"/>
                    <a:gd name="connsiteY3" fmla="*/ 694272 h 715329"/>
                    <a:gd name="connsiteX4" fmla="*/ 398324 w 832369"/>
                    <a:gd name="connsiteY4" fmla="*/ 490523 h 715329"/>
                    <a:gd name="connsiteX5" fmla="*/ 433154 w 832369"/>
                    <a:gd name="connsiteY5" fmla="*/ 1 h 715329"/>
                    <a:gd name="connsiteX6" fmla="*/ 514652 w 832369"/>
                    <a:gd name="connsiteY6" fmla="*/ 695043 h 715329"/>
                    <a:gd name="connsiteX7" fmla="*/ 832369 w 832369"/>
                    <a:gd name="connsiteY7" fmla="*/ 667890 h 715329"/>
                    <a:gd name="connsiteX0" fmla="*/ 0 w 832369"/>
                    <a:gd name="connsiteY0" fmla="*/ 585519 h 695113"/>
                    <a:gd name="connsiteX1" fmla="*/ 210843 w 832369"/>
                    <a:gd name="connsiteY1" fmla="*/ 457274 h 695113"/>
                    <a:gd name="connsiteX2" fmla="*/ 267397 w 832369"/>
                    <a:gd name="connsiteY2" fmla="*/ 7002 h 695113"/>
                    <a:gd name="connsiteX3" fmla="*/ 329014 w 832369"/>
                    <a:gd name="connsiteY3" fmla="*/ 616440 h 695113"/>
                    <a:gd name="connsiteX4" fmla="*/ 398324 w 832369"/>
                    <a:gd name="connsiteY4" fmla="*/ 490523 h 695113"/>
                    <a:gd name="connsiteX5" fmla="*/ 433154 w 832369"/>
                    <a:gd name="connsiteY5" fmla="*/ 1 h 695113"/>
                    <a:gd name="connsiteX6" fmla="*/ 514652 w 832369"/>
                    <a:gd name="connsiteY6" fmla="*/ 695043 h 695113"/>
                    <a:gd name="connsiteX7" fmla="*/ 832369 w 832369"/>
                    <a:gd name="connsiteY7" fmla="*/ 667890 h 695113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77143 w 832369"/>
                    <a:gd name="connsiteY6" fmla="*/ 647982 h 667890"/>
                    <a:gd name="connsiteX7" fmla="*/ 832369 w 832369"/>
                    <a:gd name="connsiteY7" fmla="*/ 667890 h 667890"/>
                    <a:gd name="connsiteX0" fmla="*/ 0 w 832369"/>
                    <a:gd name="connsiteY0" fmla="*/ 585519 h 675834"/>
                    <a:gd name="connsiteX1" fmla="*/ 210843 w 832369"/>
                    <a:gd name="connsiteY1" fmla="*/ 457274 h 675834"/>
                    <a:gd name="connsiteX2" fmla="*/ 267397 w 832369"/>
                    <a:gd name="connsiteY2" fmla="*/ 7002 h 675834"/>
                    <a:gd name="connsiteX3" fmla="*/ 329014 w 832369"/>
                    <a:gd name="connsiteY3" fmla="*/ 616440 h 675834"/>
                    <a:gd name="connsiteX4" fmla="*/ 398324 w 832369"/>
                    <a:gd name="connsiteY4" fmla="*/ 490523 h 675834"/>
                    <a:gd name="connsiteX5" fmla="*/ 433154 w 832369"/>
                    <a:gd name="connsiteY5" fmla="*/ 1 h 675834"/>
                    <a:gd name="connsiteX6" fmla="*/ 477143 w 832369"/>
                    <a:gd name="connsiteY6" fmla="*/ 647982 h 675834"/>
                    <a:gd name="connsiteX7" fmla="*/ 545684 w 832369"/>
                    <a:gd name="connsiteY7" fmla="*/ 561114 h 675834"/>
                    <a:gd name="connsiteX8" fmla="*/ 832369 w 832369"/>
                    <a:gd name="connsiteY8" fmla="*/ 667890 h 675834"/>
                    <a:gd name="connsiteX0" fmla="*/ 0 w 832369"/>
                    <a:gd name="connsiteY0" fmla="*/ 585519 h 676865"/>
                    <a:gd name="connsiteX1" fmla="*/ 210843 w 832369"/>
                    <a:gd name="connsiteY1" fmla="*/ 457274 h 676865"/>
                    <a:gd name="connsiteX2" fmla="*/ 267397 w 832369"/>
                    <a:gd name="connsiteY2" fmla="*/ 7002 h 676865"/>
                    <a:gd name="connsiteX3" fmla="*/ 329014 w 832369"/>
                    <a:gd name="connsiteY3" fmla="*/ 616440 h 676865"/>
                    <a:gd name="connsiteX4" fmla="*/ 398324 w 832369"/>
                    <a:gd name="connsiteY4" fmla="*/ 490523 h 676865"/>
                    <a:gd name="connsiteX5" fmla="*/ 433154 w 832369"/>
                    <a:gd name="connsiteY5" fmla="*/ 1 h 676865"/>
                    <a:gd name="connsiteX6" fmla="*/ 477143 w 832369"/>
                    <a:gd name="connsiteY6" fmla="*/ 647982 h 676865"/>
                    <a:gd name="connsiteX7" fmla="*/ 577836 w 832369"/>
                    <a:gd name="connsiteY7" fmla="*/ 570164 h 676865"/>
                    <a:gd name="connsiteX8" fmla="*/ 832369 w 832369"/>
                    <a:gd name="connsiteY8" fmla="*/ 667890 h 676865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33154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8324 w 832369"/>
                    <a:gd name="connsiteY4" fmla="*/ 49052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66426 w 832369"/>
                    <a:gd name="connsiteY6" fmla="*/ 6262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832369 w 832369"/>
                    <a:gd name="connsiteY8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7836 w 832369"/>
                    <a:gd name="connsiteY7" fmla="*/ 57016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32369"/>
                    <a:gd name="connsiteY0" fmla="*/ 585519 h 667890"/>
                    <a:gd name="connsiteX1" fmla="*/ 210843 w 832369"/>
                    <a:gd name="connsiteY1" fmla="*/ 457274 h 667890"/>
                    <a:gd name="connsiteX2" fmla="*/ 267397 w 832369"/>
                    <a:gd name="connsiteY2" fmla="*/ 7002 h 667890"/>
                    <a:gd name="connsiteX3" fmla="*/ 329014 w 832369"/>
                    <a:gd name="connsiteY3" fmla="*/ 616440 h 667890"/>
                    <a:gd name="connsiteX4" fmla="*/ 390287 w 832369"/>
                    <a:gd name="connsiteY4" fmla="*/ 488713 h 667890"/>
                    <a:gd name="connsiteX5" fmla="*/ 422436 w 832369"/>
                    <a:gd name="connsiteY5" fmla="*/ 1 h 667890"/>
                    <a:gd name="connsiteX6" fmla="*/ 474463 w 832369"/>
                    <a:gd name="connsiteY6" fmla="*/ 608161 h 667890"/>
                    <a:gd name="connsiteX7" fmla="*/ 572478 w 832369"/>
                    <a:gd name="connsiteY7" fmla="*/ 577404 h 667890"/>
                    <a:gd name="connsiteX8" fmla="*/ 679650 w 832369"/>
                    <a:gd name="connsiteY8" fmla="*/ 633516 h 667890"/>
                    <a:gd name="connsiteX9" fmla="*/ 832369 w 832369"/>
                    <a:gd name="connsiteY9" fmla="*/ 667890 h 667890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14033 h 714033"/>
                    <a:gd name="connsiteX1" fmla="*/ 224239 w 845765"/>
                    <a:gd name="connsiteY1" fmla="*/ 457274 h 714033"/>
                    <a:gd name="connsiteX2" fmla="*/ 280793 w 845765"/>
                    <a:gd name="connsiteY2" fmla="*/ 7002 h 714033"/>
                    <a:gd name="connsiteX3" fmla="*/ 342410 w 845765"/>
                    <a:gd name="connsiteY3" fmla="*/ 616440 h 714033"/>
                    <a:gd name="connsiteX4" fmla="*/ 403683 w 845765"/>
                    <a:gd name="connsiteY4" fmla="*/ 488713 h 714033"/>
                    <a:gd name="connsiteX5" fmla="*/ 435832 w 845765"/>
                    <a:gd name="connsiteY5" fmla="*/ 1 h 714033"/>
                    <a:gd name="connsiteX6" fmla="*/ 487859 w 845765"/>
                    <a:gd name="connsiteY6" fmla="*/ 608161 h 714033"/>
                    <a:gd name="connsiteX7" fmla="*/ 585874 w 845765"/>
                    <a:gd name="connsiteY7" fmla="*/ 577404 h 714033"/>
                    <a:gd name="connsiteX8" fmla="*/ 693046 w 845765"/>
                    <a:gd name="connsiteY8" fmla="*/ 633516 h 714033"/>
                    <a:gd name="connsiteX9" fmla="*/ 845765 w 845765"/>
                    <a:gd name="connsiteY9" fmla="*/ 667890 h 714033"/>
                    <a:gd name="connsiteX0" fmla="*/ 0 w 845765"/>
                    <a:gd name="connsiteY0" fmla="*/ 704983 h 704983"/>
                    <a:gd name="connsiteX1" fmla="*/ 224239 w 845765"/>
                    <a:gd name="connsiteY1" fmla="*/ 457274 h 704983"/>
                    <a:gd name="connsiteX2" fmla="*/ 280793 w 845765"/>
                    <a:gd name="connsiteY2" fmla="*/ 7002 h 704983"/>
                    <a:gd name="connsiteX3" fmla="*/ 342410 w 845765"/>
                    <a:gd name="connsiteY3" fmla="*/ 616440 h 704983"/>
                    <a:gd name="connsiteX4" fmla="*/ 403683 w 845765"/>
                    <a:gd name="connsiteY4" fmla="*/ 488713 h 704983"/>
                    <a:gd name="connsiteX5" fmla="*/ 435832 w 845765"/>
                    <a:gd name="connsiteY5" fmla="*/ 1 h 704983"/>
                    <a:gd name="connsiteX6" fmla="*/ 487859 w 845765"/>
                    <a:gd name="connsiteY6" fmla="*/ 608161 h 704983"/>
                    <a:gd name="connsiteX7" fmla="*/ 585874 w 845765"/>
                    <a:gd name="connsiteY7" fmla="*/ 577404 h 704983"/>
                    <a:gd name="connsiteX8" fmla="*/ 693046 w 845765"/>
                    <a:gd name="connsiteY8" fmla="*/ 633516 h 704983"/>
                    <a:gd name="connsiteX9" fmla="*/ 845765 w 845765"/>
                    <a:gd name="connsiteY9" fmla="*/ 667890 h 704983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85874 w 845765"/>
                    <a:gd name="connsiteY7" fmla="*/ 57817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54 h 705754"/>
                    <a:gd name="connsiteX1" fmla="*/ 224239 w 845765"/>
                    <a:gd name="connsiteY1" fmla="*/ 458045 h 705754"/>
                    <a:gd name="connsiteX2" fmla="*/ 280793 w 845765"/>
                    <a:gd name="connsiteY2" fmla="*/ 7773 h 705754"/>
                    <a:gd name="connsiteX3" fmla="*/ 342410 w 845765"/>
                    <a:gd name="connsiteY3" fmla="*/ 617211 h 705754"/>
                    <a:gd name="connsiteX4" fmla="*/ 403683 w 845765"/>
                    <a:gd name="connsiteY4" fmla="*/ 489484 h 705754"/>
                    <a:gd name="connsiteX5" fmla="*/ 435832 w 845765"/>
                    <a:gd name="connsiteY5" fmla="*/ 772 h 705754"/>
                    <a:gd name="connsiteX6" fmla="*/ 458386 w 845765"/>
                    <a:gd name="connsiteY6" fmla="*/ 612552 h 705754"/>
                    <a:gd name="connsiteX7" fmla="*/ 534967 w 845765"/>
                    <a:gd name="connsiteY7" fmla="*/ 592655 h 705754"/>
                    <a:gd name="connsiteX8" fmla="*/ 693046 w 845765"/>
                    <a:gd name="connsiteY8" fmla="*/ 634287 h 705754"/>
                    <a:gd name="connsiteX9" fmla="*/ 845765 w 845765"/>
                    <a:gd name="connsiteY9" fmla="*/ 668661 h 705754"/>
                    <a:gd name="connsiteX0" fmla="*/ 0 w 845765"/>
                    <a:gd name="connsiteY0" fmla="*/ 705739 h 705739"/>
                    <a:gd name="connsiteX1" fmla="*/ 224239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197447 w 845765"/>
                    <a:gd name="connsiteY1" fmla="*/ 45803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05739"/>
                    <a:gd name="connsiteX1" fmla="*/ 216202 w 845765"/>
                    <a:gd name="connsiteY1" fmla="*/ 461650 h 705739"/>
                    <a:gd name="connsiteX2" fmla="*/ 280793 w 845765"/>
                    <a:gd name="connsiteY2" fmla="*/ 7758 h 705739"/>
                    <a:gd name="connsiteX3" fmla="*/ 302222 w 845765"/>
                    <a:gd name="connsiteY3" fmla="*/ 642537 h 705739"/>
                    <a:gd name="connsiteX4" fmla="*/ 403683 w 845765"/>
                    <a:gd name="connsiteY4" fmla="*/ 489469 h 705739"/>
                    <a:gd name="connsiteX5" fmla="*/ 435832 w 845765"/>
                    <a:gd name="connsiteY5" fmla="*/ 757 h 705739"/>
                    <a:gd name="connsiteX6" fmla="*/ 458386 w 845765"/>
                    <a:gd name="connsiteY6" fmla="*/ 612537 h 705739"/>
                    <a:gd name="connsiteX7" fmla="*/ 534967 w 845765"/>
                    <a:gd name="connsiteY7" fmla="*/ 592640 h 705739"/>
                    <a:gd name="connsiteX8" fmla="*/ 693046 w 845765"/>
                    <a:gd name="connsiteY8" fmla="*/ 634272 h 705739"/>
                    <a:gd name="connsiteX9" fmla="*/ 845765 w 845765"/>
                    <a:gd name="connsiteY9" fmla="*/ 668646 h 705739"/>
                    <a:gd name="connsiteX0" fmla="*/ 0 w 845765"/>
                    <a:gd name="connsiteY0" fmla="*/ 705739 h 711109"/>
                    <a:gd name="connsiteX1" fmla="*/ 216202 w 845765"/>
                    <a:gd name="connsiteY1" fmla="*/ 461650 h 711109"/>
                    <a:gd name="connsiteX2" fmla="*/ 280793 w 845765"/>
                    <a:gd name="connsiteY2" fmla="*/ 7758 h 711109"/>
                    <a:gd name="connsiteX3" fmla="*/ 302222 w 845765"/>
                    <a:gd name="connsiteY3" fmla="*/ 642537 h 711109"/>
                    <a:gd name="connsiteX4" fmla="*/ 403683 w 845765"/>
                    <a:gd name="connsiteY4" fmla="*/ 489469 h 711109"/>
                    <a:gd name="connsiteX5" fmla="*/ 435832 w 845765"/>
                    <a:gd name="connsiteY5" fmla="*/ 757 h 711109"/>
                    <a:gd name="connsiteX6" fmla="*/ 458386 w 845765"/>
                    <a:gd name="connsiteY6" fmla="*/ 612537 h 711109"/>
                    <a:gd name="connsiteX7" fmla="*/ 534967 w 845765"/>
                    <a:gd name="connsiteY7" fmla="*/ 592640 h 711109"/>
                    <a:gd name="connsiteX8" fmla="*/ 612666 w 845765"/>
                    <a:gd name="connsiteY8" fmla="*/ 708484 h 711109"/>
                    <a:gd name="connsiteX9" fmla="*/ 845765 w 845765"/>
                    <a:gd name="connsiteY9" fmla="*/ 668646 h 711109"/>
                    <a:gd name="connsiteX0" fmla="*/ 0 w 869878"/>
                    <a:gd name="connsiteY0" fmla="*/ 705739 h 797159"/>
                    <a:gd name="connsiteX1" fmla="*/ 216202 w 869878"/>
                    <a:gd name="connsiteY1" fmla="*/ 461650 h 797159"/>
                    <a:gd name="connsiteX2" fmla="*/ 280793 w 869878"/>
                    <a:gd name="connsiteY2" fmla="*/ 7758 h 797159"/>
                    <a:gd name="connsiteX3" fmla="*/ 302222 w 869878"/>
                    <a:gd name="connsiteY3" fmla="*/ 642537 h 797159"/>
                    <a:gd name="connsiteX4" fmla="*/ 403683 w 869878"/>
                    <a:gd name="connsiteY4" fmla="*/ 489469 h 797159"/>
                    <a:gd name="connsiteX5" fmla="*/ 435832 w 869878"/>
                    <a:gd name="connsiteY5" fmla="*/ 757 h 797159"/>
                    <a:gd name="connsiteX6" fmla="*/ 458386 w 869878"/>
                    <a:gd name="connsiteY6" fmla="*/ 612537 h 797159"/>
                    <a:gd name="connsiteX7" fmla="*/ 534967 w 869878"/>
                    <a:gd name="connsiteY7" fmla="*/ 592640 h 797159"/>
                    <a:gd name="connsiteX8" fmla="*/ 612666 w 869878"/>
                    <a:gd name="connsiteY8" fmla="*/ 708484 h 797159"/>
                    <a:gd name="connsiteX9" fmla="*/ 869878 w 869878"/>
                    <a:gd name="connsiteY9" fmla="*/ 797159 h 797159"/>
                    <a:gd name="connsiteX0" fmla="*/ 0 w 848444"/>
                    <a:gd name="connsiteY0" fmla="*/ 705739 h 791729"/>
                    <a:gd name="connsiteX1" fmla="*/ 216202 w 848444"/>
                    <a:gd name="connsiteY1" fmla="*/ 461650 h 791729"/>
                    <a:gd name="connsiteX2" fmla="*/ 280793 w 848444"/>
                    <a:gd name="connsiteY2" fmla="*/ 7758 h 791729"/>
                    <a:gd name="connsiteX3" fmla="*/ 302222 w 848444"/>
                    <a:gd name="connsiteY3" fmla="*/ 642537 h 791729"/>
                    <a:gd name="connsiteX4" fmla="*/ 403683 w 848444"/>
                    <a:gd name="connsiteY4" fmla="*/ 489469 h 791729"/>
                    <a:gd name="connsiteX5" fmla="*/ 435832 w 848444"/>
                    <a:gd name="connsiteY5" fmla="*/ 757 h 791729"/>
                    <a:gd name="connsiteX6" fmla="*/ 458386 w 848444"/>
                    <a:gd name="connsiteY6" fmla="*/ 612537 h 791729"/>
                    <a:gd name="connsiteX7" fmla="*/ 534967 w 848444"/>
                    <a:gd name="connsiteY7" fmla="*/ 592640 h 791729"/>
                    <a:gd name="connsiteX8" fmla="*/ 612666 w 848444"/>
                    <a:gd name="connsiteY8" fmla="*/ 708484 h 791729"/>
                    <a:gd name="connsiteX9" fmla="*/ 848444 w 848444"/>
                    <a:gd name="connsiteY9" fmla="*/ 791729 h 791729"/>
                    <a:gd name="connsiteX0" fmla="*/ 0 w 848444"/>
                    <a:gd name="connsiteY0" fmla="*/ 705739 h 791863"/>
                    <a:gd name="connsiteX1" fmla="*/ 216202 w 848444"/>
                    <a:gd name="connsiteY1" fmla="*/ 461650 h 791863"/>
                    <a:gd name="connsiteX2" fmla="*/ 280793 w 848444"/>
                    <a:gd name="connsiteY2" fmla="*/ 7758 h 791863"/>
                    <a:gd name="connsiteX3" fmla="*/ 302222 w 848444"/>
                    <a:gd name="connsiteY3" fmla="*/ 642537 h 791863"/>
                    <a:gd name="connsiteX4" fmla="*/ 403683 w 848444"/>
                    <a:gd name="connsiteY4" fmla="*/ 489469 h 791863"/>
                    <a:gd name="connsiteX5" fmla="*/ 435832 w 848444"/>
                    <a:gd name="connsiteY5" fmla="*/ 757 h 791863"/>
                    <a:gd name="connsiteX6" fmla="*/ 458386 w 848444"/>
                    <a:gd name="connsiteY6" fmla="*/ 612537 h 791863"/>
                    <a:gd name="connsiteX7" fmla="*/ 534967 w 848444"/>
                    <a:gd name="connsiteY7" fmla="*/ 592640 h 791863"/>
                    <a:gd name="connsiteX8" fmla="*/ 612666 w 848444"/>
                    <a:gd name="connsiteY8" fmla="*/ 708484 h 791863"/>
                    <a:gd name="connsiteX9" fmla="*/ 848444 w 848444"/>
                    <a:gd name="connsiteY9" fmla="*/ 791729 h 791863"/>
                    <a:gd name="connsiteX0" fmla="*/ 0 w 848444"/>
                    <a:gd name="connsiteY0" fmla="*/ 706219 h 792343"/>
                    <a:gd name="connsiteX1" fmla="*/ 216202 w 848444"/>
                    <a:gd name="connsiteY1" fmla="*/ 462130 h 792343"/>
                    <a:gd name="connsiteX2" fmla="*/ 280793 w 848444"/>
                    <a:gd name="connsiteY2" fmla="*/ 8238 h 792343"/>
                    <a:gd name="connsiteX3" fmla="*/ 302222 w 848444"/>
                    <a:gd name="connsiteY3" fmla="*/ 643017 h 792343"/>
                    <a:gd name="connsiteX4" fmla="*/ 403683 w 848444"/>
                    <a:gd name="connsiteY4" fmla="*/ 489949 h 792343"/>
                    <a:gd name="connsiteX5" fmla="*/ 435832 w 848444"/>
                    <a:gd name="connsiteY5" fmla="*/ 1237 h 792343"/>
                    <a:gd name="connsiteX6" fmla="*/ 453028 w 848444"/>
                    <a:gd name="connsiteY6" fmla="*/ 649218 h 792343"/>
                    <a:gd name="connsiteX7" fmla="*/ 534967 w 848444"/>
                    <a:gd name="connsiteY7" fmla="*/ 593120 h 792343"/>
                    <a:gd name="connsiteX8" fmla="*/ 612666 w 848444"/>
                    <a:gd name="connsiteY8" fmla="*/ 708964 h 792343"/>
                    <a:gd name="connsiteX9" fmla="*/ 848444 w 848444"/>
                    <a:gd name="connsiteY9" fmla="*/ 792209 h 792343"/>
                    <a:gd name="connsiteX0" fmla="*/ 0 w 848444"/>
                    <a:gd name="connsiteY0" fmla="*/ 706188 h 792312"/>
                    <a:gd name="connsiteX1" fmla="*/ 216202 w 848444"/>
                    <a:gd name="connsiteY1" fmla="*/ 462099 h 792312"/>
                    <a:gd name="connsiteX2" fmla="*/ 280793 w 848444"/>
                    <a:gd name="connsiteY2" fmla="*/ 8207 h 792312"/>
                    <a:gd name="connsiteX3" fmla="*/ 302222 w 848444"/>
                    <a:gd name="connsiteY3" fmla="*/ 642986 h 792312"/>
                    <a:gd name="connsiteX4" fmla="*/ 382249 w 848444"/>
                    <a:gd name="connsiteY4" fmla="*/ 491728 h 792312"/>
                    <a:gd name="connsiteX5" fmla="*/ 435832 w 848444"/>
                    <a:gd name="connsiteY5" fmla="*/ 1206 h 792312"/>
                    <a:gd name="connsiteX6" fmla="*/ 453028 w 848444"/>
                    <a:gd name="connsiteY6" fmla="*/ 649187 h 792312"/>
                    <a:gd name="connsiteX7" fmla="*/ 534967 w 848444"/>
                    <a:gd name="connsiteY7" fmla="*/ 593089 h 792312"/>
                    <a:gd name="connsiteX8" fmla="*/ 612666 w 848444"/>
                    <a:gd name="connsiteY8" fmla="*/ 708933 h 792312"/>
                    <a:gd name="connsiteX9" fmla="*/ 848444 w 848444"/>
                    <a:gd name="connsiteY9" fmla="*/ 792178 h 79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8444" h="792312">
                      <a:moveTo>
                        <a:pt x="0" y="706188"/>
                      </a:moveTo>
                      <a:cubicBezTo>
                        <a:pt x="94624" y="682963"/>
                        <a:pt x="169403" y="578429"/>
                        <a:pt x="216202" y="462099"/>
                      </a:cubicBezTo>
                      <a:cubicBezTo>
                        <a:pt x="263001" y="345769"/>
                        <a:pt x="266456" y="-21941"/>
                        <a:pt x="280793" y="8207"/>
                      </a:cubicBezTo>
                      <a:cubicBezTo>
                        <a:pt x="295130" y="38355"/>
                        <a:pt x="285313" y="562399"/>
                        <a:pt x="302222" y="642986"/>
                      </a:cubicBezTo>
                      <a:cubicBezTo>
                        <a:pt x="319131" y="723573"/>
                        <a:pt x="359981" y="598691"/>
                        <a:pt x="382249" y="491728"/>
                      </a:cubicBezTo>
                      <a:cubicBezTo>
                        <a:pt x="404517" y="384765"/>
                        <a:pt x="424035" y="-25037"/>
                        <a:pt x="435832" y="1206"/>
                      </a:cubicBezTo>
                      <a:cubicBezTo>
                        <a:pt x="447629" y="27449"/>
                        <a:pt x="436506" y="550540"/>
                        <a:pt x="453028" y="649187"/>
                      </a:cubicBezTo>
                      <a:cubicBezTo>
                        <a:pt x="469550" y="747834"/>
                        <a:pt x="508361" y="583131"/>
                        <a:pt x="534967" y="593089"/>
                      </a:cubicBezTo>
                      <a:cubicBezTo>
                        <a:pt x="561573" y="603047"/>
                        <a:pt x="570244" y="692645"/>
                        <a:pt x="612666" y="708933"/>
                      </a:cubicBezTo>
                      <a:cubicBezTo>
                        <a:pt x="655088" y="725221"/>
                        <a:pt x="732342" y="795802"/>
                        <a:pt x="848444" y="792178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6541806" y="2282660"/>
                  <a:ext cx="1280356" cy="127864"/>
                </a:xfrm>
                <a:custGeom>
                  <a:avLst/>
                  <a:gdLst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117600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49375"/>
                    <a:gd name="connsiteY0" fmla="*/ 104775 h 125307"/>
                    <a:gd name="connsiteX1" fmla="*/ 1031875 w 1349375"/>
                    <a:gd name="connsiteY1" fmla="*/ 117475 h 125307"/>
                    <a:gd name="connsiteX2" fmla="*/ 1349375 w 1349375"/>
                    <a:gd name="connsiteY2" fmla="*/ 0 h 125307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58900"/>
                    <a:gd name="connsiteY0" fmla="*/ 100012 h 120192"/>
                    <a:gd name="connsiteX1" fmla="*/ 1031875 w 1358900"/>
                    <a:gd name="connsiteY1" fmla="*/ 112712 h 120192"/>
                    <a:gd name="connsiteX2" fmla="*/ 1358900 w 1358900"/>
                    <a:gd name="connsiteY2" fmla="*/ 0 h 120192"/>
                    <a:gd name="connsiteX0" fmla="*/ 0 w 1368425"/>
                    <a:gd name="connsiteY0" fmla="*/ 107155 h 127863"/>
                    <a:gd name="connsiteX1" fmla="*/ 1031875 w 1368425"/>
                    <a:gd name="connsiteY1" fmla="*/ 119855 h 127863"/>
                    <a:gd name="connsiteX2" fmla="*/ 1368425 w 1368425"/>
                    <a:gd name="connsiteY2" fmla="*/ 0 h 127863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361281"/>
                    <a:gd name="connsiteY0" fmla="*/ 104774 h 125306"/>
                    <a:gd name="connsiteX1" fmla="*/ 1031875 w 1361281"/>
                    <a:gd name="connsiteY1" fmla="*/ 117474 h 125306"/>
                    <a:gd name="connsiteX2" fmla="*/ 1361281 w 1361281"/>
                    <a:gd name="connsiteY2" fmla="*/ 0 h 125306"/>
                    <a:gd name="connsiteX0" fmla="*/ 0 w 1680368"/>
                    <a:gd name="connsiteY0" fmla="*/ 107156 h 127864"/>
                    <a:gd name="connsiteX1" fmla="*/ 1031875 w 1680368"/>
                    <a:gd name="connsiteY1" fmla="*/ 119856 h 127864"/>
                    <a:gd name="connsiteX2" fmla="*/ 1680368 w 1680368"/>
                    <a:gd name="connsiteY2" fmla="*/ 0 h 127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0368" h="127864">
                      <a:moveTo>
                        <a:pt x="0" y="107156"/>
                      </a:moveTo>
                      <a:cubicBezTo>
                        <a:pt x="446352" y="122237"/>
                        <a:pt x="751814" y="137715"/>
                        <a:pt x="1031875" y="119856"/>
                      </a:cubicBezTo>
                      <a:cubicBezTo>
                        <a:pt x="1311936" y="101997"/>
                        <a:pt x="1569772" y="47623"/>
                        <a:pt x="1680368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4" name="Group 123"/>
          <p:cNvGrpSpPr/>
          <p:nvPr/>
        </p:nvGrpSpPr>
        <p:grpSpPr>
          <a:xfrm>
            <a:off x="1764505" y="5772090"/>
            <a:ext cx="3608410" cy="400110"/>
            <a:chOff x="240505" y="5772090"/>
            <a:chExt cx="3608410" cy="400110"/>
          </a:xfrm>
        </p:grpSpPr>
        <p:sp>
          <p:nvSpPr>
            <p:cNvPr id="125" name="TextBox 124"/>
            <p:cNvSpPr txBox="1"/>
            <p:nvPr/>
          </p:nvSpPr>
          <p:spPr>
            <a:xfrm>
              <a:off x="426247" y="5772090"/>
              <a:ext cx="342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low threshold calcium channel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5" y="5788823"/>
              <a:ext cx="242901" cy="3713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342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8" grpId="1"/>
      <p:bldP spid="620" grpId="0" animBg="1"/>
      <p:bldP spid="620" grpId="1" animBg="1"/>
      <p:bldP spid="610" grpId="0"/>
      <p:bldP spid="610" grpId="1"/>
      <p:bldP spid="624" grpId="0" animBg="1"/>
      <p:bldP spid="624" grpId="1" animBg="1"/>
      <p:bldP spid="11" grpId="0" animBg="1"/>
      <p:bldP spid="155" grpId="0" animBg="1"/>
      <p:bldP spid="15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81727" y="1890517"/>
            <a:ext cx="679128" cy="1373223"/>
            <a:chOff x="850107" y="1913376"/>
            <a:chExt cx="679128" cy="1373223"/>
          </a:xfrm>
        </p:grpSpPr>
        <p:sp>
          <p:nvSpPr>
            <p:cNvPr id="110" name="Freeform 109"/>
            <p:cNvSpPr/>
            <p:nvPr/>
          </p:nvSpPr>
          <p:spPr>
            <a:xfrm>
              <a:off x="850107" y="2076448"/>
              <a:ext cx="661511" cy="1210151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  <a:gd name="connsiteX0" fmla="*/ 1048365 w 1048365"/>
                <a:gd name="connsiteY0" fmla="*/ 3144520 h 3144520"/>
                <a:gd name="connsiteX1" fmla="*/ 24745 w 1048365"/>
                <a:gd name="connsiteY1" fmla="*/ 0 h 3144520"/>
                <a:gd name="connsiteX0" fmla="*/ 622515 w 622515"/>
                <a:gd name="connsiteY0" fmla="*/ 1449070 h 1449070"/>
                <a:gd name="connsiteX1" fmla="*/ 494245 w 622515"/>
                <a:gd name="connsiteY1" fmla="*/ 0 h 1449070"/>
                <a:gd name="connsiteX0" fmla="*/ 692408 w 692408"/>
                <a:gd name="connsiteY0" fmla="*/ 1455609 h 1455609"/>
                <a:gd name="connsiteX1" fmla="*/ 564138 w 692408"/>
                <a:gd name="connsiteY1" fmla="*/ 6539 h 1455609"/>
                <a:gd name="connsiteX0" fmla="*/ 671338 w 671338"/>
                <a:gd name="connsiteY0" fmla="*/ 1398695 h 1398695"/>
                <a:gd name="connsiteX1" fmla="*/ 606568 w 671338"/>
                <a:gd name="connsiteY1" fmla="*/ 6775 h 1398695"/>
                <a:gd name="connsiteX0" fmla="*/ 323158 w 323158"/>
                <a:gd name="connsiteY0" fmla="*/ 1432058 h 1432058"/>
                <a:gd name="connsiteX1" fmla="*/ 258388 w 323158"/>
                <a:gd name="connsiteY1" fmla="*/ 40138 h 1432058"/>
                <a:gd name="connsiteX0" fmla="*/ 157260 w 790990"/>
                <a:gd name="connsiteY0" fmla="*/ 1415014 h 1415014"/>
                <a:gd name="connsiteX1" fmla="*/ 790990 w 790990"/>
                <a:gd name="connsiteY1" fmla="*/ 42144 h 1415014"/>
                <a:gd name="connsiteX0" fmla="*/ 0 w 633730"/>
                <a:gd name="connsiteY0" fmla="*/ 1394622 h 1394622"/>
                <a:gd name="connsiteX1" fmla="*/ 633730 w 633730"/>
                <a:gd name="connsiteY1" fmla="*/ 21752 h 1394622"/>
                <a:gd name="connsiteX0" fmla="*/ 0 w 773430"/>
                <a:gd name="connsiteY0" fmla="*/ 1309825 h 1309825"/>
                <a:gd name="connsiteX1" fmla="*/ 773430 w 773430"/>
                <a:gd name="connsiteY1" fmla="*/ 25855 h 1309825"/>
                <a:gd name="connsiteX0" fmla="*/ 0 w 773430"/>
                <a:gd name="connsiteY0" fmla="*/ 1283970 h 1283970"/>
                <a:gd name="connsiteX1" fmla="*/ 773430 w 773430"/>
                <a:gd name="connsiteY1" fmla="*/ 0 h 1283970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668654"/>
                <a:gd name="connsiteY0" fmla="*/ 1214913 h 1214913"/>
                <a:gd name="connsiteX1" fmla="*/ 668654 w 668654"/>
                <a:gd name="connsiteY1" fmla="*/ 0 h 1214913"/>
                <a:gd name="connsiteX0" fmla="*/ 0 w 661511"/>
                <a:gd name="connsiteY0" fmla="*/ 1210151 h 1210151"/>
                <a:gd name="connsiteX1" fmla="*/ 661511 w 661511"/>
                <a:gd name="connsiteY1" fmla="*/ 0 h 12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511" h="1210151">
                  <a:moveTo>
                    <a:pt x="0" y="1210151"/>
                  </a:moveTo>
                  <a:cubicBezTo>
                    <a:pt x="170497" y="80486"/>
                    <a:pt x="316388" y="1748"/>
                    <a:pt x="661511" y="0"/>
                  </a:cubicBezTo>
                </a:path>
              </a:pathLst>
            </a:cu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36952" y="2024224"/>
              <a:ext cx="303132" cy="814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307377" y="3962401"/>
            <a:ext cx="896812" cy="842961"/>
            <a:chOff x="1783377" y="3962400"/>
            <a:chExt cx="896812" cy="842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77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2010902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3613500" y="3448033"/>
            <a:ext cx="1224775" cy="400110"/>
            <a:chOff x="3612353" y="3448033"/>
            <a:chExt cx="1224775" cy="400110"/>
          </a:xfrm>
        </p:grpSpPr>
        <p:grpSp>
          <p:nvGrpSpPr>
            <p:cNvPr id="972" name="Group 971"/>
            <p:cNvGrpSpPr/>
            <p:nvPr/>
          </p:nvGrpSpPr>
          <p:grpSpPr>
            <a:xfrm>
              <a:off x="3612353" y="3448033"/>
              <a:ext cx="1224775" cy="400110"/>
              <a:chOff x="3612353" y="3448033"/>
              <a:chExt cx="1224775" cy="40011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3612353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602" name="TextBox 601"/>
              <p:cNvSpPr txBox="1"/>
              <p:nvPr/>
            </p:nvSpPr>
            <p:spPr>
              <a:xfrm>
                <a:off x="4036203" y="3448033"/>
                <a:ext cx="80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</p:grpSp>
        <p:sp>
          <p:nvSpPr>
            <p:cNvPr id="606" name="Freeform 605"/>
            <p:cNvSpPr/>
            <p:nvPr/>
          </p:nvSpPr>
          <p:spPr>
            <a:xfrm>
              <a:off x="3917155" y="3667126"/>
              <a:ext cx="173831" cy="90488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90488">
                  <a:moveTo>
                    <a:pt x="173831" y="0"/>
                  </a:moveTo>
                  <a:cubicBezTo>
                    <a:pt x="110331" y="2381"/>
                    <a:pt x="70644" y="90487"/>
                    <a:pt x="0" y="90488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3636967" y="3809934"/>
            <a:ext cx="2178239" cy="400110"/>
            <a:chOff x="3635820" y="3809934"/>
            <a:chExt cx="2178239" cy="400110"/>
          </a:xfrm>
        </p:grpSpPr>
        <p:grpSp>
          <p:nvGrpSpPr>
            <p:cNvPr id="978" name="Group 977"/>
            <p:cNvGrpSpPr/>
            <p:nvPr/>
          </p:nvGrpSpPr>
          <p:grpSpPr>
            <a:xfrm>
              <a:off x="3635820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905251" y="3809934"/>
              <a:ext cx="1908808" cy="400110"/>
              <a:chOff x="3905251" y="3809934"/>
              <a:chExt cx="1908808" cy="400110"/>
            </a:xfrm>
          </p:grpSpPr>
          <p:sp>
            <p:nvSpPr>
              <p:cNvPr id="607" name="TextBox 606"/>
              <p:cNvSpPr txBox="1"/>
              <p:nvPr/>
            </p:nvSpPr>
            <p:spPr>
              <a:xfrm>
                <a:off x="4048126" y="3809934"/>
                <a:ext cx="1765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608" name="Freeform 607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Freeform 10"/>
          <p:cNvSpPr/>
          <p:nvPr/>
        </p:nvSpPr>
        <p:spPr>
          <a:xfrm>
            <a:off x="2345454" y="1183640"/>
            <a:ext cx="1006076" cy="3284220"/>
          </a:xfrm>
          <a:custGeom>
            <a:avLst/>
            <a:gdLst>
              <a:gd name="connsiteX0" fmla="*/ 883920 w 883920"/>
              <a:gd name="connsiteY0" fmla="*/ 3131820 h 3375665"/>
              <a:gd name="connsiteX1" fmla="*/ 449580 w 883920"/>
              <a:gd name="connsiteY1" fmla="*/ 3055620 h 3375665"/>
              <a:gd name="connsiteX2" fmla="*/ 0 w 883920"/>
              <a:gd name="connsiteY2" fmla="*/ 0 h 3375665"/>
              <a:gd name="connsiteX0" fmla="*/ 883920 w 883920"/>
              <a:gd name="connsiteY0" fmla="*/ 3131820 h 3191818"/>
              <a:gd name="connsiteX1" fmla="*/ 99060 w 883920"/>
              <a:gd name="connsiteY1" fmla="*/ 2400300 h 3191818"/>
              <a:gd name="connsiteX2" fmla="*/ 0 w 883920"/>
              <a:gd name="connsiteY2" fmla="*/ 0 h 3191818"/>
              <a:gd name="connsiteX0" fmla="*/ 883920 w 883920"/>
              <a:gd name="connsiteY0" fmla="*/ 3131820 h 3131820"/>
              <a:gd name="connsiteX1" fmla="*/ 99060 w 883920"/>
              <a:gd name="connsiteY1" fmla="*/ 2400300 h 3131820"/>
              <a:gd name="connsiteX2" fmla="*/ 0 w 883920"/>
              <a:gd name="connsiteY2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955548 w 955548"/>
              <a:gd name="connsiteY0" fmla="*/ 3131820 h 3131820"/>
              <a:gd name="connsiteX1" fmla="*/ 71628 w 955548"/>
              <a:gd name="connsiteY1" fmla="*/ 0 h 3131820"/>
              <a:gd name="connsiteX0" fmla="*/ 1011706 w 1011706"/>
              <a:gd name="connsiteY0" fmla="*/ 3284220 h 3284220"/>
              <a:gd name="connsiteX1" fmla="*/ 45236 w 1011706"/>
              <a:gd name="connsiteY1" fmla="*/ 0 h 3284220"/>
              <a:gd name="connsiteX0" fmla="*/ 1022969 w 1022969"/>
              <a:gd name="connsiteY0" fmla="*/ 3284220 h 3284220"/>
              <a:gd name="connsiteX1" fmla="*/ 56499 w 1022969"/>
              <a:gd name="connsiteY1" fmla="*/ 0 h 3284220"/>
              <a:gd name="connsiteX0" fmla="*/ 1003262 w 1003262"/>
              <a:gd name="connsiteY0" fmla="*/ 3284220 h 3284220"/>
              <a:gd name="connsiteX1" fmla="*/ 36792 w 1003262"/>
              <a:gd name="connsiteY1" fmla="*/ 0 h 3284220"/>
              <a:gd name="connsiteX0" fmla="*/ 994820 w 994820"/>
              <a:gd name="connsiteY0" fmla="*/ 3284220 h 3284220"/>
              <a:gd name="connsiteX1" fmla="*/ 28350 w 994820"/>
              <a:gd name="connsiteY1" fmla="*/ 0 h 3284220"/>
              <a:gd name="connsiteX0" fmla="*/ 1006076 w 1006076"/>
              <a:gd name="connsiteY0" fmla="*/ 3284220 h 3284220"/>
              <a:gd name="connsiteX1" fmla="*/ 39606 w 1006076"/>
              <a:gd name="connsiteY1" fmla="*/ 0 h 32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076" h="3284220">
                <a:moveTo>
                  <a:pt x="1006076" y="3284220"/>
                </a:moveTo>
                <a:cubicBezTo>
                  <a:pt x="-322027" y="3278505"/>
                  <a:pt x="51671" y="1042353"/>
                  <a:pt x="39606" y="0"/>
                </a:cubicBezTo>
              </a:path>
            </a:pathLst>
          </a:custGeom>
          <a:ln w="38100">
            <a:solidFill>
              <a:srgbClr val="006600"/>
            </a:solidFill>
            <a:tailEnd type="stealth" w="lg" len="lg"/>
          </a:ln>
          <a:scene3d>
            <a:camera prst="orthographicFront"/>
            <a:lightRig rig="threePt" dir="t"/>
          </a:scene3d>
          <a:sp3d extrusionH="76200" contourW="12700">
            <a:bevelT w="44450" h="44450"/>
            <a:bevelB w="44450" h="1143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14601" y="838200"/>
            <a:ext cx="2988741" cy="1353836"/>
            <a:chOff x="990600" y="838200"/>
            <a:chExt cx="2988741" cy="1353836"/>
          </a:xfrm>
        </p:grpSpPr>
        <p:grpSp>
          <p:nvGrpSpPr>
            <p:cNvPr id="16" name="Group 15"/>
            <p:cNvGrpSpPr/>
            <p:nvPr/>
          </p:nvGrpSpPr>
          <p:grpSpPr>
            <a:xfrm>
              <a:off x="990600" y="838200"/>
              <a:ext cx="1266693" cy="1350578"/>
              <a:chOff x="990600" y="838200"/>
              <a:chExt cx="1266693" cy="135057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sp>
            <p:nvSpPr>
              <p:cNvPr id="133" name="TextBox 132"/>
              <p:cNvSpPr txBox="1"/>
              <p:nvPr/>
            </p:nvSpPr>
            <p:spPr>
              <a:xfrm>
                <a:off x="990600" y="838200"/>
                <a:ext cx="12666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glutamate</a:t>
                </a:r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1417510" y="1174722"/>
                <a:ext cx="173898" cy="669132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40480 w 40480"/>
                  <a:gd name="connsiteY0" fmla="*/ 0 h 440532"/>
                  <a:gd name="connsiteX1" fmla="*/ 0 w 40480"/>
                  <a:gd name="connsiteY1" fmla="*/ 440532 h 440532"/>
                  <a:gd name="connsiteX0" fmla="*/ 2176 w 173898"/>
                  <a:gd name="connsiteY0" fmla="*/ 0 h 669132"/>
                  <a:gd name="connsiteX1" fmla="*/ 173628 w 173898"/>
                  <a:gd name="connsiteY1" fmla="*/ 669132 h 66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898" h="669132">
                    <a:moveTo>
                      <a:pt x="2176" y="0"/>
                    </a:moveTo>
                    <a:cubicBezTo>
                      <a:pt x="-23224" y="109537"/>
                      <a:pt x="182359" y="552450"/>
                      <a:pt x="173628" y="669132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692082" y="1211911"/>
              <a:ext cx="2287259" cy="980125"/>
              <a:chOff x="1692082" y="1211911"/>
              <a:chExt cx="2287259" cy="980125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120" name="Oval 119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1705962" y="1211911"/>
                <a:ext cx="22733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glutamate receptor</a:t>
                </a:r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1692082" y="1457616"/>
                <a:ext cx="92388" cy="462349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102393 w 102393"/>
                  <a:gd name="connsiteY0" fmla="*/ 0 h 347663"/>
                  <a:gd name="connsiteX1" fmla="*/ 0 w 102393"/>
                  <a:gd name="connsiteY1" fmla="*/ 347663 h 347663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38099 w 38099"/>
                  <a:gd name="connsiteY0" fmla="*/ 0 h 381001"/>
                  <a:gd name="connsiteX1" fmla="*/ 0 w 38099"/>
                  <a:gd name="connsiteY1" fmla="*/ 381001 h 381001"/>
                  <a:gd name="connsiteX0" fmla="*/ 40480 w 40480"/>
                  <a:gd name="connsiteY0" fmla="*/ 0 h 440532"/>
                  <a:gd name="connsiteX1" fmla="*/ 0 w 40480"/>
                  <a:gd name="connsiteY1" fmla="*/ 440532 h 440532"/>
                  <a:gd name="connsiteX0" fmla="*/ 19049 w 19049"/>
                  <a:gd name="connsiteY0" fmla="*/ 0 h 492919"/>
                  <a:gd name="connsiteX1" fmla="*/ 0 w 19049"/>
                  <a:gd name="connsiteY1" fmla="*/ 492919 h 492919"/>
                  <a:gd name="connsiteX0" fmla="*/ 30955 w 30955"/>
                  <a:gd name="connsiteY0" fmla="*/ 0 h 435769"/>
                  <a:gd name="connsiteX1" fmla="*/ 0 w 30955"/>
                  <a:gd name="connsiteY1" fmla="*/ 435769 h 435769"/>
                  <a:gd name="connsiteX0" fmla="*/ 34145 w 34145"/>
                  <a:gd name="connsiteY0" fmla="*/ 0 h 435769"/>
                  <a:gd name="connsiteX1" fmla="*/ 3190 w 34145"/>
                  <a:gd name="connsiteY1" fmla="*/ 435769 h 435769"/>
                  <a:gd name="connsiteX0" fmla="*/ 41631 w 41631"/>
                  <a:gd name="connsiteY0" fmla="*/ 652 h 436421"/>
                  <a:gd name="connsiteX1" fmla="*/ 10676 w 41631"/>
                  <a:gd name="connsiteY1" fmla="*/ 436421 h 436421"/>
                  <a:gd name="connsiteX0" fmla="*/ 100092 w 100092"/>
                  <a:gd name="connsiteY0" fmla="*/ 4968 h 440737"/>
                  <a:gd name="connsiteX1" fmla="*/ 69137 w 100092"/>
                  <a:gd name="connsiteY1" fmla="*/ 440737 h 440737"/>
                  <a:gd name="connsiteX0" fmla="*/ 91042 w 91042"/>
                  <a:gd name="connsiteY0" fmla="*/ 5466 h 441235"/>
                  <a:gd name="connsiteX1" fmla="*/ 60087 w 91042"/>
                  <a:gd name="connsiteY1" fmla="*/ 441235 h 441235"/>
                  <a:gd name="connsiteX0" fmla="*/ 92388 w 92388"/>
                  <a:gd name="connsiteY0" fmla="*/ 5149 h 462349"/>
                  <a:gd name="connsiteX1" fmla="*/ 56671 w 92388"/>
                  <a:gd name="connsiteY1" fmla="*/ 462349 h 46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388" h="462349">
                    <a:moveTo>
                      <a:pt x="92388" y="5149"/>
                    </a:moveTo>
                    <a:cubicBezTo>
                      <a:pt x="-106843" y="-44857"/>
                      <a:pt x="82070" y="281373"/>
                      <a:pt x="56671" y="462349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Curved Left Arrow 4"/>
          <p:cNvSpPr/>
          <p:nvPr/>
        </p:nvSpPr>
        <p:spPr>
          <a:xfrm flipV="1">
            <a:off x="8045117" y="2045804"/>
            <a:ext cx="558475" cy="1230796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7178875" y="2125264"/>
            <a:ext cx="510316" cy="1221560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1" y="243840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inhibition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89637" y="2419290"/>
            <a:ext cx="122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excitation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62201" y="3276600"/>
            <a:ext cx="1092287" cy="609600"/>
            <a:chOff x="5486400" y="3886200"/>
            <a:chExt cx="1092287" cy="609600"/>
          </a:xfrm>
        </p:grpSpPr>
        <p:sp>
          <p:nvSpPr>
            <p:cNvPr id="92" name="TextBox 91"/>
            <p:cNvSpPr txBox="1"/>
            <p:nvPr/>
          </p:nvSpPr>
          <p:spPr>
            <a:xfrm>
              <a:off x="5486400" y="3886200"/>
              <a:ext cx="1092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rebound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64301" y="4095690"/>
              <a:ext cx="73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burst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89295" y="1524000"/>
            <a:ext cx="1238096" cy="609600"/>
            <a:chOff x="5486400" y="1752600"/>
            <a:chExt cx="1238096" cy="609600"/>
          </a:xfrm>
        </p:grpSpPr>
        <p:sp>
          <p:nvSpPr>
            <p:cNvPr id="96" name="TextBox 95"/>
            <p:cNvSpPr txBox="1"/>
            <p:nvPr/>
          </p:nvSpPr>
          <p:spPr>
            <a:xfrm>
              <a:off x="5486400" y="1752600"/>
              <a:ext cx="1238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activation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37206" y="1962090"/>
              <a:ext cx="73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burst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48000" y="5029200"/>
            <a:ext cx="2628164" cy="1289974"/>
            <a:chOff x="6058636" y="5029200"/>
            <a:chExt cx="2628164" cy="1289974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636" y="5410200"/>
              <a:ext cx="2628164" cy="771633"/>
            </a:xfrm>
            <a:prstGeom prst="rect">
              <a:avLst/>
            </a:prstGeom>
          </p:spPr>
        </p:pic>
        <p:sp>
          <p:nvSpPr>
            <p:cNvPr id="140" name="TextBox 139"/>
            <p:cNvSpPr txBox="1"/>
            <p:nvPr/>
          </p:nvSpPr>
          <p:spPr>
            <a:xfrm>
              <a:off x="7216508" y="5949842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439636" y="5029200"/>
              <a:ext cx="1614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Sleep Spindle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08423" y="5938829"/>
              <a:ext cx="626057" cy="73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7815072" y="601980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652734" y="5029200"/>
            <a:ext cx="2491266" cy="1447800"/>
            <a:chOff x="3048000" y="5029200"/>
            <a:chExt cx="2491266" cy="1447800"/>
          </a:xfrm>
        </p:grpSpPr>
        <p:grpSp>
          <p:nvGrpSpPr>
            <p:cNvPr id="69" name="Group 68"/>
            <p:cNvGrpSpPr/>
            <p:nvPr/>
          </p:nvGrpSpPr>
          <p:grpSpPr>
            <a:xfrm>
              <a:off x="3048000" y="5337289"/>
              <a:ext cx="2491266" cy="1139711"/>
              <a:chOff x="3269916" y="4102016"/>
              <a:chExt cx="2491266" cy="1139711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4328161" y="4514850"/>
                <a:ext cx="453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N2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269916" y="4102016"/>
                <a:ext cx="5753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3CC"/>
                    </a:solidFill>
                  </a:rPr>
                  <a:t>wake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845266" y="4305300"/>
                <a:ext cx="3946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3CC"/>
                    </a:solidFill>
                  </a:rPr>
                  <a:t>N1</a:t>
                </a:r>
              </a:p>
            </p:txBody>
          </p:sp>
          <p:cxnSp>
            <p:nvCxnSpPr>
              <p:cNvPr id="163" name="Elbow Connector 162"/>
              <p:cNvCxnSpPr/>
              <p:nvPr/>
            </p:nvCxnSpPr>
            <p:spPr>
              <a:xfrm>
                <a:off x="3314274" y="4343400"/>
                <a:ext cx="955322" cy="20886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63"/>
              <p:cNvCxnSpPr/>
              <p:nvPr/>
            </p:nvCxnSpPr>
            <p:spPr>
              <a:xfrm>
                <a:off x="3799182" y="4553632"/>
                <a:ext cx="955322" cy="20886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Elbow Connector 164"/>
              <p:cNvCxnSpPr/>
              <p:nvPr/>
            </p:nvCxnSpPr>
            <p:spPr>
              <a:xfrm>
                <a:off x="4277369" y="4760545"/>
                <a:ext cx="955322" cy="20886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Elbow Connector 165"/>
              <p:cNvCxnSpPr/>
              <p:nvPr/>
            </p:nvCxnSpPr>
            <p:spPr>
              <a:xfrm>
                <a:off x="4759678" y="4966945"/>
                <a:ext cx="955322" cy="20886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66"/>
              <p:cNvSpPr txBox="1"/>
              <p:nvPr/>
            </p:nvSpPr>
            <p:spPr>
              <a:xfrm>
                <a:off x="4825216" y="4724400"/>
                <a:ext cx="3946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3CC"/>
                    </a:solidFill>
                  </a:rPr>
                  <a:t>N3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5230267" y="4933950"/>
                <a:ext cx="5309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3CC"/>
                    </a:solidFill>
                  </a:rPr>
                  <a:t>REM</a:t>
                </a: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3957843" y="5029200"/>
              <a:ext cx="76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Sleep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520941" y="3869934"/>
            <a:ext cx="855667" cy="709687"/>
            <a:chOff x="6026810" y="3489960"/>
            <a:chExt cx="1759344" cy="1600200"/>
          </a:xfrm>
        </p:grpSpPr>
        <p:sp>
          <p:nvSpPr>
            <p:cNvPr id="172" name="Freeform 171"/>
            <p:cNvSpPr/>
            <p:nvPr/>
          </p:nvSpPr>
          <p:spPr>
            <a:xfrm>
              <a:off x="6026810" y="4539727"/>
              <a:ext cx="772314" cy="550433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80222 h 205841"/>
                <a:gd name="connsiteX1" fmla="*/ 192087 w 685007"/>
                <a:gd name="connsiteY1" fmla="*/ 848 h 205841"/>
                <a:gd name="connsiteX2" fmla="*/ 296863 w 685007"/>
                <a:gd name="connsiteY2" fmla="*/ 143724 h 205841"/>
                <a:gd name="connsiteX3" fmla="*/ 490538 w 685007"/>
                <a:gd name="connsiteY3" fmla="*/ 86573 h 205841"/>
                <a:gd name="connsiteX4" fmla="*/ 685007 w 685007"/>
                <a:gd name="connsiteY4" fmla="*/ 86572 h 205841"/>
                <a:gd name="connsiteX0" fmla="*/ 0 w 685007"/>
                <a:gd name="connsiteY0" fmla="*/ 0 h 125619"/>
                <a:gd name="connsiteX1" fmla="*/ 296863 w 685007"/>
                <a:gd name="connsiteY1" fmla="*/ 63502 h 125619"/>
                <a:gd name="connsiteX2" fmla="*/ 490538 w 685007"/>
                <a:gd name="connsiteY2" fmla="*/ 6351 h 125619"/>
                <a:gd name="connsiteX3" fmla="*/ 685007 w 685007"/>
                <a:gd name="connsiteY3" fmla="*/ 6350 h 125619"/>
                <a:gd name="connsiteX0" fmla="*/ 0 w 685007"/>
                <a:gd name="connsiteY0" fmla="*/ 0 h 78660"/>
                <a:gd name="connsiteX1" fmla="*/ 211126 w 685007"/>
                <a:gd name="connsiteY1" fmla="*/ 5581 h 78660"/>
                <a:gd name="connsiteX2" fmla="*/ 490538 w 685007"/>
                <a:gd name="connsiteY2" fmla="*/ 6351 h 78660"/>
                <a:gd name="connsiteX3" fmla="*/ 685007 w 685007"/>
                <a:gd name="connsiteY3" fmla="*/ 6350 h 78660"/>
                <a:gd name="connsiteX0" fmla="*/ 0 w 685007"/>
                <a:gd name="connsiteY0" fmla="*/ 0 h 394007"/>
                <a:gd name="connsiteX1" fmla="*/ 211126 w 685007"/>
                <a:gd name="connsiteY1" fmla="*/ 5581 h 394007"/>
                <a:gd name="connsiteX2" fmla="*/ 490538 w 685007"/>
                <a:gd name="connsiteY2" fmla="*/ 6351 h 394007"/>
                <a:gd name="connsiteX3" fmla="*/ 685007 w 685007"/>
                <a:gd name="connsiteY3" fmla="*/ 6350 h 394007"/>
                <a:gd name="connsiteX0" fmla="*/ 0 w 685007"/>
                <a:gd name="connsiteY0" fmla="*/ 0 h 7423"/>
                <a:gd name="connsiteX1" fmla="*/ 211126 w 685007"/>
                <a:gd name="connsiteY1" fmla="*/ 5581 h 7423"/>
                <a:gd name="connsiteX2" fmla="*/ 685007 w 685007"/>
                <a:gd name="connsiteY2" fmla="*/ 6350 h 7423"/>
                <a:gd name="connsiteX0" fmla="*/ 0 w 10000"/>
                <a:gd name="connsiteY0" fmla="*/ 0 h 563453"/>
                <a:gd name="connsiteX1" fmla="*/ 3317 w 10000"/>
                <a:gd name="connsiteY1" fmla="*/ 563453 h 563453"/>
                <a:gd name="connsiteX2" fmla="*/ 10000 w 10000"/>
                <a:gd name="connsiteY2" fmla="*/ 8554 h 563453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6258"/>
                <a:gd name="connsiteY0" fmla="*/ 31473 h 594926"/>
                <a:gd name="connsiteX1" fmla="*/ 3317 w 16258"/>
                <a:gd name="connsiteY1" fmla="*/ 594926 h 594926"/>
                <a:gd name="connsiteX2" fmla="*/ 16258 w 16258"/>
                <a:gd name="connsiteY2" fmla="*/ 1014 h 594926"/>
                <a:gd name="connsiteX0" fmla="*/ 0 w 16258"/>
                <a:gd name="connsiteY0" fmla="*/ 30460 h 593913"/>
                <a:gd name="connsiteX1" fmla="*/ 3317 w 16258"/>
                <a:gd name="connsiteY1" fmla="*/ 593913 h 593913"/>
                <a:gd name="connsiteX2" fmla="*/ 16258 w 16258"/>
                <a:gd name="connsiteY2" fmla="*/ 1 h 593913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49" h="563622">
                  <a:moveTo>
                    <a:pt x="0" y="169"/>
                  </a:moveTo>
                  <a:cubicBezTo>
                    <a:pt x="4032" y="-11268"/>
                    <a:pt x="2124" y="562196"/>
                    <a:pt x="3317" y="563622"/>
                  </a:cubicBezTo>
                  <a:cubicBezTo>
                    <a:pt x="5545" y="378656"/>
                    <a:pt x="7302" y="13255"/>
                    <a:pt x="16649" y="1360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778214" y="3489960"/>
              <a:ext cx="1007940" cy="1066496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713444"/>
                <a:gd name="connsiteY0" fmla="*/ 593974 h 699682"/>
                <a:gd name="connsiteX1" fmla="*/ 201565 w 713444"/>
                <a:gd name="connsiteY1" fmla="*/ 494689 h 699682"/>
                <a:gd name="connsiteX2" fmla="*/ 263478 w 713444"/>
                <a:gd name="connsiteY2" fmla="*/ 976 h 699682"/>
                <a:gd name="connsiteX3" fmla="*/ 306341 w 713444"/>
                <a:gd name="connsiteY3" fmla="*/ 637565 h 699682"/>
                <a:gd name="connsiteX4" fmla="*/ 500016 w 713444"/>
                <a:gd name="connsiteY4" fmla="*/ 580414 h 699682"/>
                <a:gd name="connsiteX5" fmla="*/ 713444 w 713444"/>
                <a:gd name="connsiteY5" fmla="*/ 587654 h 699682"/>
                <a:gd name="connsiteX0" fmla="*/ 0 w 1528672"/>
                <a:gd name="connsiteY0" fmla="*/ 807645 h 807645"/>
                <a:gd name="connsiteX1" fmla="*/ 1016793 w 1528672"/>
                <a:gd name="connsiteY1" fmla="*/ 494775 h 807645"/>
                <a:gd name="connsiteX2" fmla="*/ 1078706 w 1528672"/>
                <a:gd name="connsiteY2" fmla="*/ 1062 h 807645"/>
                <a:gd name="connsiteX3" fmla="*/ 1121569 w 1528672"/>
                <a:gd name="connsiteY3" fmla="*/ 637651 h 807645"/>
                <a:gd name="connsiteX4" fmla="*/ 1315244 w 1528672"/>
                <a:gd name="connsiteY4" fmla="*/ 580500 h 807645"/>
                <a:gd name="connsiteX5" fmla="*/ 1528672 w 1528672"/>
                <a:gd name="connsiteY5" fmla="*/ 587740 h 807645"/>
                <a:gd name="connsiteX0" fmla="*/ 0 w 1528672"/>
                <a:gd name="connsiteY0" fmla="*/ 807645 h 809074"/>
                <a:gd name="connsiteX1" fmla="*/ 1016793 w 1528672"/>
                <a:gd name="connsiteY1" fmla="*/ 494775 h 809074"/>
                <a:gd name="connsiteX2" fmla="*/ 1078706 w 1528672"/>
                <a:gd name="connsiteY2" fmla="*/ 1062 h 809074"/>
                <a:gd name="connsiteX3" fmla="*/ 1121569 w 1528672"/>
                <a:gd name="connsiteY3" fmla="*/ 637651 h 809074"/>
                <a:gd name="connsiteX4" fmla="*/ 1315244 w 1528672"/>
                <a:gd name="connsiteY4" fmla="*/ 580500 h 809074"/>
                <a:gd name="connsiteX5" fmla="*/ 1528672 w 1528672"/>
                <a:gd name="connsiteY5" fmla="*/ 587740 h 809074"/>
                <a:gd name="connsiteX0" fmla="*/ 0 w 1528672"/>
                <a:gd name="connsiteY0" fmla="*/ 807544 h 807544"/>
                <a:gd name="connsiteX1" fmla="*/ 933736 w 1528672"/>
                <a:gd name="connsiteY1" fmla="*/ 551169 h 807544"/>
                <a:gd name="connsiteX2" fmla="*/ 1016793 w 1528672"/>
                <a:gd name="connsiteY2" fmla="*/ 494674 h 807544"/>
                <a:gd name="connsiteX3" fmla="*/ 1078706 w 1528672"/>
                <a:gd name="connsiteY3" fmla="*/ 961 h 807544"/>
                <a:gd name="connsiteX4" fmla="*/ 1121569 w 1528672"/>
                <a:gd name="connsiteY4" fmla="*/ 637550 h 807544"/>
                <a:gd name="connsiteX5" fmla="*/ 1315244 w 1528672"/>
                <a:gd name="connsiteY5" fmla="*/ 580399 h 807544"/>
                <a:gd name="connsiteX6" fmla="*/ 1528672 w 1528672"/>
                <a:gd name="connsiteY6" fmla="*/ 587639 h 807544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7 h 807557"/>
                <a:gd name="connsiteX1" fmla="*/ 815244 w 1528672"/>
                <a:gd name="connsiteY1" fmla="*/ 587383 h 807557"/>
                <a:gd name="connsiteX2" fmla="*/ 1016793 w 1528672"/>
                <a:gd name="connsiteY2" fmla="*/ 494687 h 807557"/>
                <a:gd name="connsiteX3" fmla="*/ 1078706 w 1528672"/>
                <a:gd name="connsiteY3" fmla="*/ 974 h 807557"/>
                <a:gd name="connsiteX4" fmla="*/ 1121569 w 1528672"/>
                <a:gd name="connsiteY4" fmla="*/ 637563 h 807557"/>
                <a:gd name="connsiteX5" fmla="*/ 1315244 w 1528672"/>
                <a:gd name="connsiteY5" fmla="*/ 580412 h 807557"/>
                <a:gd name="connsiteX6" fmla="*/ 1528672 w 1528672"/>
                <a:gd name="connsiteY6" fmla="*/ 587652 h 807557"/>
                <a:gd name="connsiteX0" fmla="*/ 0 w 1528672"/>
                <a:gd name="connsiteY0" fmla="*/ 807557 h 810696"/>
                <a:gd name="connsiteX1" fmla="*/ 815244 w 1528672"/>
                <a:gd name="connsiteY1" fmla="*/ 587383 h 810696"/>
                <a:gd name="connsiteX2" fmla="*/ 1016793 w 1528672"/>
                <a:gd name="connsiteY2" fmla="*/ 494687 h 810696"/>
                <a:gd name="connsiteX3" fmla="*/ 1078706 w 1528672"/>
                <a:gd name="connsiteY3" fmla="*/ 974 h 810696"/>
                <a:gd name="connsiteX4" fmla="*/ 1121569 w 1528672"/>
                <a:gd name="connsiteY4" fmla="*/ 637563 h 810696"/>
                <a:gd name="connsiteX5" fmla="*/ 1315244 w 1528672"/>
                <a:gd name="connsiteY5" fmla="*/ 580412 h 810696"/>
                <a:gd name="connsiteX6" fmla="*/ 1528672 w 1528672"/>
                <a:gd name="connsiteY6" fmla="*/ 587652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1810580 w 2623541"/>
                <a:gd name="connsiteY6" fmla="*/ 663405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2009646 w 2633021"/>
                <a:gd name="connsiteY7" fmla="*/ 717706 h 810696"/>
                <a:gd name="connsiteX8" fmla="*/ 2633021 w 2633021"/>
                <a:gd name="connsiteY8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299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02965 w 2633021"/>
                <a:gd name="connsiteY7" fmla="*/ 572901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93484 w 2633021"/>
                <a:gd name="connsiteY7" fmla="*/ 64168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30 h 810669"/>
                <a:gd name="connsiteX1" fmla="*/ 815244 w 2633021"/>
                <a:gd name="connsiteY1" fmla="*/ 587356 h 810669"/>
                <a:gd name="connsiteX2" fmla="*/ 997834 w 2633021"/>
                <a:gd name="connsiteY2" fmla="*/ 496470 h 810669"/>
                <a:gd name="connsiteX3" fmla="*/ 1078706 w 2633021"/>
                <a:gd name="connsiteY3" fmla="*/ 947 h 810669"/>
                <a:gd name="connsiteX4" fmla="*/ 1121569 w 2633021"/>
                <a:gd name="connsiteY4" fmla="*/ 637536 h 810669"/>
                <a:gd name="connsiteX5" fmla="*/ 1253629 w 2633021"/>
                <a:gd name="connsiteY5" fmla="*/ 542374 h 810669"/>
                <a:gd name="connsiteX6" fmla="*/ 1303429 w 2633021"/>
                <a:gd name="connsiteY6" fmla="*/ 8142 h 810669"/>
                <a:gd name="connsiteX7" fmla="*/ 1388745 w 2633021"/>
                <a:gd name="connsiteY7" fmla="*/ 630796 h 810669"/>
                <a:gd name="connsiteX8" fmla="*/ 1540415 w 2633021"/>
                <a:gd name="connsiteY8" fmla="*/ 603646 h 810669"/>
                <a:gd name="connsiteX9" fmla="*/ 2009646 w 2633021"/>
                <a:gd name="connsiteY9" fmla="*/ 717679 h 810669"/>
                <a:gd name="connsiteX10" fmla="*/ 2633021 w 2633021"/>
                <a:gd name="connsiteY10" fmla="*/ 801211 h 81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3021" h="810669">
                  <a:moveTo>
                    <a:pt x="0" y="807530"/>
                  </a:moveTo>
                  <a:cubicBezTo>
                    <a:pt x="153257" y="805937"/>
                    <a:pt x="472399" y="858646"/>
                    <a:pt x="815244" y="587356"/>
                  </a:cubicBezTo>
                  <a:cubicBezTo>
                    <a:pt x="984710" y="535211"/>
                    <a:pt x="953924" y="594205"/>
                    <a:pt x="997834" y="496470"/>
                  </a:cubicBezTo>
                  <a:cubicBezTo>
                    <a:pt x="1041744" y="398735"/>
                    <a:pt x="1058084" y="-22564"/>
                    <a:pt x="1078706" y="947"/>
                  </a:cubicBezTo>
                  <a:cubicBezTo>
                    <a:pt x="1099329" y="24458"/>
                    <a:pt x="1092415" y="547298"/>
                    <a:pt x="1121569" y="637536"/>
                  </a:cubicBezTo>
                  <a:cubicBezTo>
                    <a:pt x="1150723" y="727774"/>
                    <a:pt x="1209889" y="554659"/>
                    <a:pt x="1253629" y="542374"/>
                  </a:cubicBezTo>
                  <a:cubicBezTo>
                    <a:pt x="1297369" y="530089"/>
                    <a:pt x="1250102" y="48008"/>
                    <a:pt x="1303429" y="8142"/>
                  </a:cubicBezTo>
                  <a:cubicBezTo>
                    <a:pt x="1356756" y="-31724"/>
                    <a:pt x="1361097" y="514953"/>
                    <a:pt x="1388745" y="630796"/>
                  </a:cubicBezTo>
                  <a:cubicBezTo>
                    <a:pt x="1416393" y="746639"/>
                    <a:pt x="1441671" y="595199"/>
                    <a:pt x="1540415" y="603646"/>
                  </a:cubicBezTo>
                  <a:cubicBezTo>
                    <a:pt x="1639159" y="612093"/>
                    <a:pt x="1848873" y="685054"/>
                    <a:pt x="2009646" y="717679"/>
                  </a:cubicBezTo>
                  <a:cubicBezTo>
                    <a:pt x="2312222" y="794304"/>
                    <a:pt x="2587584" y="795134"/>
                    <a:pt x="2633021" y="801211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20001" y="1100156"/>
            <a:ext cx="426581" cy="500045"/>
            <a:chOff x="6639055" y="3712370"/>
            <a:chExt cx="426581" cy="500045"/>
          </a:xfrm>
        </p:grpSpPr>
        <p:sp>
          <p:nvSpPr>
            <p:cNvPr id="174" name="Freeform 173"/>
            <p:cNvSpPr/>
            <p:nvPr/>
          </p:nvSpPr>
          <p:spPr>
            <a:xfrm>
              <a:off x="6833087" y="3712370"/>
              <a:ext cx="232549" cy="500045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80294 h 700483"/>
                <a:gd name="connsiteX1" fmla="*/ 210843 w 698404"/>
                <a:gd name="connsiteY1" fmla="*/ 452049 h 700483"/>
                <a:gd name="connsiteX2" fmla="*/ 267397 w 698404"/>
                <a:gd name="connsiteY2" fmla="*/ 1777 h 700483"/>
                <a:gd name="connsiteX3" fmla="*/ 310260 w 698404"/>
                <a:gd name="connsiteY3" fmla="*/ 638366 h 700483"/>
                <a:gd name="connsiteX4" fmla="*/ 503935 w 698404"/>
                <a:gd name="connsiteY4" fmla="*/ 581215 h 700483"/>
                <a:gd name="connsiteX5" fmla="*/ 698404 w 698404"/>
                <a:gd name="connsiteY5" fmla="*/ 581214 h 700483"/>
                <a:gd name="connsiteX0" fmla="*/ 0 w 698404"/>
                <a:gd name="connsiteY0" fmla="*/ 585629 h 643703"/>
                <a:gd name="connsiteX1" fmla="*/ 210843 w 698404"/>
                <a:gd name="connsiteY1" fmla="*/ 457384 h 643703"/>
                <a:gd name="connsiteX2" fmla="*/ 267397 w 698404"/>
                <a:gd name="connsiteY2" fmla="*/ 7112 h 643703"/>
                <a:gd name="connsiteX3" fmla="*/ 310260 w 698404"/>
                <a:gd name="connsiteY3" fmla="*/ 643701 h 643703"/>
                <a:gd name="connsiteX4" fmla="*/ 433154 w 698404"/>
                <a:gd name="connsiteY4" fmla="*/ 111 h 643703"/>
                <a:gd name="connsiteX5" fmla="*/ 503935 w 698404"/>
                <a:gd name="connsiteY5" fmla="*/ 586550 h 643703"/>
                <a:gd name="connsiteX6" fmla="*/ 698404 w 698404"/>
                <a:gd name="connsiteY6" fmla="*/ 586549 h 643703"/>
                <a:gd name="connsiteX0" fmla="*/ 0 w 698404"/>
                <a:gd name="connsiteY0" fmla="*/ 585629 h 694383"/>
                <a:gd name="connsiteX1" fmla="*/ 210843 w 698404"/>
                <a:gd name="connsiteY1" fmla="*/ 457384 h 694383"/>
                <a:gd name="connsiteX2" fmla="*/ 267397 w 698404"/>
                <a:gd name="connsiteY2" fmla="*/ 7112 h 694383"/>
                <a:gd name="connsiteX3" fmla="*/ 310260 w 698404"/>
                <a:gd name="connsiteY3" fmla="*/ 694382 h 694383"/>
                <a:gd name="connsiteX4" fmla="*/ 433154 w 698404"/>
                <a:gd name="connsiteY4" fmla="*/ 111 h 694383"/>
                <a:gd name="connsiteX5" fmla="*/ 503935 w 698404"/>
                <a:gd name="connsiteY5" fmla="*/ 586550 h 694383"/>
                <a:gd name="connsiteX6" fmla="*/ 698404 w 698404"/>
                <a:gd name="connsiteY6" fmla="*/ 586549 h 694383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3935 w 698404"/>
                <a:gd name="connsiteY6" fmla="*/ 586441 h 715330"/>
                <a:gd name="connsiteX7" fmla="*/ 698404 w 698404"/>
                <a:gd name="connsiteY7" fmla="*/ 586440 h 715330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6614 w 698404"/>
                <a:gd name="connsiteY6" fmla="*/ 539380 h 715330"/>
                <a:gd name="connsiteX7" fmla="*/ 698404 w 698404"/>
                <a:gd name="connsiteY7" fmla="*/ 586440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695113"/>
                <a:gd name="connsiteX1" fmla="*/ 210843 w 832369"/>
                <a:gd name="connsiteY1" fmla="*/ 457274 h 695113"/>
                <a:gd name="connsiteX2" fmla="*/ 267397 w 832369"/>
                <a:gd name="connsiteY2" fmla="*/ 7002 h 695113"/>
                <a:gd name="connsiteX3" fmla="*/ 329014 w 832369"/>
                <a:gd name="connsiteY3" fmla="*/ 616440 h 695113"/>
                <a:gd name="connsiteX4" fmla="*/ 398324 w 832369"/>
                <a:gd name="connsiteY4" fmla="*/ 490523 h 695113"/>
                <a:gd name="connsiteX5" fmla="*/ 433154 w 832369"/>
                <a:gd name="connsiteY5" fmla="*/ 1 h 695113"/>
                <a:gd name="connsiteX6" fmla="*/ 514652 w 832369"/>
                <a:gd name="connsiteY6" fmla="*/ 695043 h 695113"/>
                <a:gd name="connsiteX7" fmla="*/ 832369 w 832369"/>
                <a:gd name="connsiteY7" fmla="*/ 667890 h 695113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75834"/>
                <a:gd name="connsiteX1" fmla="*/ 210843 w 832369"/>
                <a:gd name="connsiteY1" fmla="*/ 457274 h 675834"/>
                <a:gd name="connsiteX2" fmla="*/ 267397 w 832369"/>
                <a:gd name="connsiteY2" fmla="*/ 7002 h 675834"/>
                <a:gd name="connsiteX3" fmla="*/ 329014 w 832369"/>
                <a:gd name="connsiteY3" fmla="*/ 616440 h 675834"/>
                <a:gd name="connsiteX4" fmla="*/ 398324 w 832369"/>
                <a:gd name="connsiteY4" fmla="*/ 490523 h 675834"/>
                <a:gd name="connsiteX5" fmla="*/ 433154 w 832369"/>
                <a:gd name="connsiteY5" fmla="*/ 1 h 675834"/>
                <a:gd name="connsiteX6" fmla="*/ 477143 w 832369"/>
                <a:gd name="connsiteY6" fmla="*/ 647982 h 675834"/>
                <a:gd name="connsiteX7" fmla="*/ 545684 w 832369"/>
                <a:gd name="connsiteY7" fmla="*/ 561114 h 675834"/>
                <a:gd name="connsiteX8" fmla="*/ 832369 w 832369"/>
                <a:gd name="connsiteY8" fmla="*/ 667890 h 675834"/>
                <a:gd name="connsiteX0" fmla="*/ 0 w 832369"/>
                <a:gd name="connsiteY0" fmla="*/ 585519 h 676865"/>
                <a:gd name="connsiteX1" fmla="*/ 210843 w 832369"/>
                <a:gd name="connsiteY1" fmla="*/ 457274 h 676865"/>
                <a:gd name="connsiteX2" fmla="*/ 267397 w 832369"/>
                <a:gd name="connsiteY2" fmla="*/ 7002 h 676865"/>
                <a:gd name="connsiteX3" fmla="*/ 329014 w 832369"/>
                <a:gd name="connsiteY3" fmla="*/ 616440 h 676865"/>
                <a:gd name="connsiteX4" fmla="*/ 398324 w 832369"/>
                <a:gd name="connsiteY4" fmla="*/ 490523 h 676865"/>
                <a:gd name="connsiteX5" fmla="*/ 433154 w 832369"/>
                <a:gd name="connsiteY5" fmla="*/ 1 h 676865"/>
                <a:gd name="connsiteX6" fmla="*/ 477143 w 832369"/>
                <a:gd name="connsiteY6" fmla="*/ 647982 h 676865"/>
                <a:gd name="connsiteX7" fmla="*/ 577836 w 832369"/>
                <a:gd name="connsiteY7" fmla="*/ 570164 h 676865"/>
                <a:gd name="connsiteX8" fmla="*/ 832369 w 832369"/>
                <a:gd name="connsiteY8" fmla="*/ 667890 h 676865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2478 w 832369"/>
                <a:gd name="connsiteY7" fmla="*/ 57740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04983 h 704983"/>
                <a:gd name="connsiteX1" fmla="*/ 224239 w 845765"/>
                <a:gd name="connsiteY1" fmla="*/ 457274 h 704983"/>
                <a:gd name="connsiteX2" fmla="*/ 280793 w 845765"/>
                <a:gd name="connsiteY2" fmla="*/ 7002 h 704983"/>
                <a:gd name="connsiteX3" fmla="*/ 342410 w 845765"/>
                <a:gd name="connsiteY3" fmla="*/ 616440 h 704983"/>
                <a:gd name="connsiteX4" fmla="*/ 403683 w 845765"/>
                <a:gd name="connsiteY4" fmla="*/ 488713 h 704983"/>
                <a:gd name="connsiteX5" fmla="*/ 435832 w 845765"/>
                <a:gd name="connsiteY5" fmla="*/ 1 h 704983"/>
                <a:gd name="connsiteX6" fmla="*/ 487859 w 845765"/>
                <a:gd name="connsiteY6" fmla="*/ 608161 h 704983"/>
                <a:gd name="connsiteX7" fmla="*/ 585874 w 845765"/>
                <a:gd name="connsiteY7" fmla="*/ 577404 h 704983"/>
                <a:gd name="connsiteX8" fmla="*/ 693046 w 845765"/>
                <a:gd name="connsiteY8" fmla="*/ 633516 h 704983"/>
                <a:gd name="connsiteX9" fmla="*/ 845765 w 845765"/>
                <a:gd name="connsiteY9" fmla="*/ 667890 h 704983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85874 w 845765"/>
                <a:gd name="connsiteY7" fmla="*/ 57817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34967 w 845765"/>
                <a:gd name="connsiteY7" fmla="*/ 59265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39 h 705739"/>
                <a:gd name="connsiteX1" fmla="*/ 224239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197447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216202 w 845765"/>
                <a:gd name="connsiteY1" fmla="*/ 46165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11109"/>
                <a:gd name="connsiteX1" fmla="*/ 216202 w 845765"/>
                <a:gd name="connsiteY1" fmla="*/ 461650 h 711109"/>
                <a:gd name="connsiteX2" fmla="*/ 280793 w 845765"/>
                <a:gd name="connsiteY2" fmla="*/ 7758 h 711109"/>
                <a:gd name="connsiteX3" fmla="*/ 302222 w 845765"/>
                <a:gd name="connsiteY3" fmla="*/ 642537 h 711109"/>
                <a:gd name="connsiteX4" fmla="*/ 403683 w 845765"/>
                <a:gd name="connsiteY4" fmla="*/ 489469 h 711109"/>
                <a:gd name="connsiteX5" fmla="*/ 435832 w 845765"/>
                <a:gd name="connsiteY5" fmla="*/ 757 h 711109"/>
                <a:gd name="connsiteX6" fmla="*/ 458386 w 845765"/>
                <a:gd name="connsiteY6" fmla="*/ 612537 h 711109"/>
                <a:gd name="connsiteX7" fmla="*/ 534967 w 845765"/>
                <a:gd name="connsiteY7" fmla="*/ 592640 h 711109"/>
                <a:gd name="connsiteX8" fmla="*/ 612666 w 845765"/>
                <a:gd name="connsiteY8" fmla="*/ 708484 h 711109"/>
                <a:gd name="connsiteX9" fmla="*/ 845765 w 845765"/>
                <a:gd name="connsiteY9" fmla="*/ 668646 h 711109"/>
                <a:gd name="connsiteX0" fmla="*/ 0 w 869878"/>
                <a:gd name="connsiteY0" fmla="*/ 705739 h 797159"/>
                <a:gd name="connsiteX1" fmla="*/ 216202 w 869878"/>
                <a:gd name="connsiteY1" fmla="*/ 461650 h 797159"/>
                <a:gd name="connsiteX2" fmla="*/ 280793 w 869878"/>
                <a:gd name="connsiteY2" fmla="*/ 7758 h 797159"/>
                <a:gd name="connsiteX3" fmla="*/ 302222 w 869878"/>
                <a:gd name="connsiteY3" fmla="*/ 642537 h 797159"/>
                <a:gd name="connsiteX4" fmla="*/ 403683 w 869878"/>
                <a:gd name="connsiteY4" fmla="*/ 489469 h 797159"/>
                <a:gd name="connsiteX5" fmla="*/ 435832 w 869878"/>
                <a:gd name="connsiteY5" fmla="*/ 757 h 797159"/>
                <a:gd name="connsiteX6" fmla="*/ 458386 w 869878"/>
                <a:gd name="connsiteY6" fmla="*/ 612537 h 797159"/>
                <a:gd name="connsiteX7" fmla="*/ 534967 w 869878"/>
                <a:gd name="connsiteY7" fmla="*/ 592640 h 797159"/>
                <a:gd name="connsiteX8" fmla="*/ 612666 w 869878"/>
                <a:gd name="connsiteY8" fmla="*/ 708484 h 797159"/>
                <a:gd name="connsiteX9" fmla="*/ 869878 w 869878"/>
                <a:gd name="connsiteY9" fmla="*/ 797159 h 797159"/>
                <a:gd name="connsiteX0" fmla="*/ 0 w 848444"/>
                <a:gd name="connsiteY0" fmla="*/ 705739 h 791729"/>
                <a:gd name="connsiteX1" fmla="*/ 216202 w 848444"/>
                <a:gd name="connsiteY1" fmla="*/ 461650 h 791729"/>
                <a:gd name="connsiteX2" fmla="*/ 280793 w 848444"/>
                <a:gd name="connsiteY2" fmla="*/ 7758 h 791729"/>
                <a:gd name="connsiteX3" fmla="*/ 302222 w 848444"/>
                <a:gd name="connsiteY3" fmla="*/ 642537 h 791729"/>
                <a:gd name="connsiteX4" fmla="*/ 403683 w 848444"/>
                <a:gd name="connsiteY4" fmla="*/ 489469 h 791729"/>
                <a:gd name="connsiteX5" fmla="*/ 435832 w 848444"/>
                <a:gd name="connsiteY5" fmla="*/ 757 h 791729"/>
                <a:gd name="connsiteX6" fmla="*/ 458386 w 848444"/>
                <a:gd name="connsiteY6" fmla="*/ 612537 h 791729"/>
                <a:gd name="connsiteX7" fmla="*/ 534967 w 848444"/>
                <a:gd name="connsiteY7" fmla="*/ 592640 h 791729"/>
                <a:gd name="connsiteX8" fmla="*/ 612666 w 848444"/>
                <a:gd name="connsiteY8" fmla="*/ 708484 h 791729"/>
                <a:gd name="connsiteX9" fmla="*/ 848444 w 848444"/>
                <a:gd name="connsiteY9" fmla="*/ 791729 h 791729"/>
                <a:gd name="connsiteX0" fmla="*/ 0 w 848444"/>
                <a:gd name="connsiteY0" fmla="*/ 705739 h 791863"/>
                <a:gd name="connsiteX1" fmla="*/ 216202 w 848444"/>
                <a:gd name="connsiteY1" fmla="*/ 461650 h 791863"/>
                <a:gd name="connsiteX2" fmla="*/ 280793 w 848444"/>
                <a:gd name="connsiteY2" fmla="*/ 7758 h 791863"/>
                <a:gd name="connsiteX3" fmla="*/ 302222 w 848444"/>
                <a:gd name="connsiteY3" fmla="*/ 642537 h 791863"/>
                <a:gd name="connsiteX4" fmla="*/ 403683 w 848444"/>
                <a:gd name="connsiteY4" fmla="*/ 489469 h 791863"/>
                <a:gd name="connsiteX5" fmla="*/ 435832 w 848444"/>
                <a:gd name="connsiteY5" fmla="*/ 757 h 791863"/>
                <a:gd name="connsiteX6" fmla="*/ 458386 w 848444"/>
                <a:gd name="connsiteY6" fmla="*/ 612537 h 791863"/>
                <a:gd name="connsiteX7" fmla="*/ 534967 w 848444"/>
                <a:gd name="connsiteY7" fmla="*/ 592640 h 791863"/>
                <a:gd name="connsiteX8" fmla="*/ 612666 w 848444"/>
                <a:gd name="connsiteY8" fmla="*/ 708484 h 791863"/>
                <a:gd name="connsiteX9" fmla="*/ 848444 w 848444"/>
                <a:gd name="connsiteY9" fmla="*/ 791729 h 791863"/>
                <a:gd name="connsiteX0" fmla="*/ 0 w 848444"/>
                <a:gd name="connsiteY0" fmla="*/ 706219 h 792343"/>
                <a:gd name="connsiteX1" fmla="*/ 216202 w 848444"/>
                <a:gd name="connsiteY1" fmla="*/ 462130 h 792343"/>
                <a:gd name="connsiteX2" fmla="*/ 280793 w 848444"/>
                <a:gd name="connsiteY2" fmla="*/ 8238 h 792343"/>
                <a:gd name="connsiteX3" fmla="*/ 302222 w 848444"/>
                <a:gd name="connsiteY3" fmla="*/ 643017 h 792343"/>
                <a:gd name="connsiteX4" fmla="*/ 403683 w 848444"/>
                <a:gd name="connsiteY4" fmla="*/ 489949 h 792343"/>
                <a:gd name="connsiteX5" fmla="*/ 435832 w 848444"/>
                <a:gd name="connsiteY5" fmla="*/ 1237 h 792343"/>
                <a:gd name="connsiteX6" fmla="*/ 453028 w 848444"/>
                <a:gd name="connsiteY6" fmla="*/ 649218 h 792343"/>
                <a:gd name="connsiteX7" fmla="*/ 534967 w 848444"/>
                <a:gd name="connsiteY7" fmla="*/ 593120 h 792343"/>
                <a:gd name="connsiteX8" fmla="*/ 612666 w 848444"/>
                <a:gd name="connsiteY8" fmla="*/ 708964 h 792343"/>
                <a:gd name="connsiteX9" fmla="*/ 848444 w 848444"/>
                <a:gd name="connsiteY9" fmla="*/ 792209 h 792343"/>
                <a:gd name="connsiteX0" fmla="*/ 0 w 848444"/>
                <a:gd name="connsiteY0" fmla="*/ 706188 h 792312"/>
                <a:gd name="connsiteX1" fmla="*/ 216202 w 848444"/>
                <a:gd name="connsiteY1" fmla="*/ 462099 h 792312"/>
                <a:gd name="connsiteX2" fmla="*/ 280793 w 848444"/>
                <a:gd name="connsiteY2" fmla="*/ 8207 h 792312"/>
                <a:gd name="connsiteX3" fmla="*/ 302222 w 848444"/>
                <a:gd name="connsiteY3" fmla="*/ 642986 h 792312"/>
                <a:gd name="connsiteX4" fmla="*/ 382249 w 848444"/>
                <a:gd name="connsiteY4" fmla="*/ 491728 h 792312"/>
                <a:gd name="connsiteX5" fmla="*/ 435832 w 848444"/>
                <a:gd name="connsiteY5" fmla="*/ 1206 h 792312"/>
                <a:gd name="connsiteX6" fmla="*/ 453028 w 848444"/>
                <a:gd name="connsiteY6" fmla="*/ 649187 h 792312"/>
                <a:gd name="connsiteX7" fmla="*/ 534967 w 848444"/>
                <a:gd name="connsiteY7" fmla="*/ 593089 h 792312"/>
                <a:gd name="connsiteX8" fmla="*/ 612666 w 848444"/>
                <a:gd name="connsiteY8" fmla="*/ 708933 h 792312"/>
                <a:gd name="connsiteX9" fmla="*/ 848444 w 848444"/>
                <a:gd name="connsiteY9" fmla="*/ 792178 h 7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444" h="792312">
                  <a:moveTo>
                    <a:pt x="0" y="706188"/>
                  </a:moveTo>
                  <a:cubicBezTo>
                    <a:pt x="94624" y="682963"/>
                    <a:pt x="169403" y="578429"/>
                    <a:pt x="216202" y="462099"/>
                  </a:cubicBezTo>
                  <a:cubicBezTo>
                    <a:pt x="263001" y="345769"/>
                    <a:pt x="266456" y="-21941"/>
                    <a:pt x="280793" y="8207"/>
                  </a:cubicBezTo>
                  <a:cubicBezTo>
                    <a:pt x="295130" y="38355"/>
                    <a:pt x="285313" y="562399"/>
                    <a:pt x="302222" y="642986"/>
                  </a:cubicBezTo>
                  <a:cubicBezTo>
                    <a:pt x="319131" y="723573"/>
                    <a:pt x="359981" y="598691"/>
                    <a:pt x="382249" y="491728"/>
                  </a:cubicBezTo>
                  <a:cubicBezTo>
                    <a:pt x="404517" y="384765"/>
                    <a:pt x="424035" y="-25037"/>
                    <a:pt x="435832" y="1206"/>
                  </a:cubicBezTo>
                  <a:cubicBezTo>
                    <a:pt x="447629" y="27449"/>
                    <a:pt x="436506" y="550540"/>
                    <a:pt x="453028" y="649187"/>
                  </a:cubicBezTo>
                  <a:cubicBezTo>
                    <a:pt x="469550" y="747834"/>
                    <a:pt x="508361" y="583131"/>
                    <a:pt x="534967" y="593089"/>
                  </a:cubicBezTo>
                  <a:cubicBezTo>
                    <a:pt x="561573" y="603047"/>
                    <a:pt x="570244" y="692645"/>
                    <a:pt x="612666" y="708933"/>
                  </a:cubicBezTo>
                  <a:cubicBezTo>
                    <a:pt x="655088" y="725221"/>
                    <a:pt x="732342" y="795802"/>
                    <a:pt x="848444" y="792178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639055" y="4153089"/>
              <a:ext cx="199991" cy="57498"/>
            </a:xfrm>
            <a:custGeom>
              <a:avLst/>
              <a:gdLst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031875 w 1349375"/>
                <a:gd name="connsiteY1" fmla="*/ 117475 h 125307"/>
                <a:gd name="connsiteX2" fmla="*/ 1349375 w 1349375"/>
                <a:gd name="connsiteY2" fmla="*/ 0 h 125307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68425"/>
                <a:gd name="connsiteY0" fmla="*/ 107155 h 127863"/>
                <a:gd name="connsiteX1" fmla="*/ 1031875 w 1368425"/>
                <a:gd name="connsiteY1" fmla="*/ 119855 h 127863"/>
                <a:gd name="connsiteX2" fmla="*/ 1368425 w 1368425"/>
                <a:gd name="connsiteY2" fmla="*/ 0 h 127863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680368"/>
                <a:gd name="connsiteY0" fmla="*/ 107156 h 127864"/>
                <a:gd name="connsiteX1" fmla="*/ 1031875 w 1680368"/>
                <a:gd name="connsiteY1" fmla="*/ 119856 h 127864"/>
                <a:gd name="connsiteX2" fmla="*/ 1680368 w 1680368"/>
                <a:gd name="connsiteY2" fmla="*/ 0 h 127864"/>
                <a:gd name="connsiteX0" fmla="*/ -1 w 648492"/>
                <a:gd name="connsiteY0" fmla="*/ 119856 h 119855"/>
                <a:gd name="connsiteX1" fmla="*/ 648492 w 648492"/>
                <a:gd name="connsiteY1" fmla="*/ 0 h 11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492" h="119855">
                  <a:moveTo>
                    <a:pt x="-1" y="119856"/>
                  </a:moveTo>
                  <a:cubicBezTo>
                    <a:pt x="280060" y="101997"/>
                    <a:pt x="537896" y="47623"/>
                    <a:pt x="648492" y="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96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15" grpId="0" animBg="1"/>
      <p:bldP spid="15" grpId="1" animBg="1"/>
      <p:bldP spid="15" grpId="2" animBg="1"/>
      <p:bldP spid="15" grpId="3" animBg="1"/>
      <p:bldP spid="23" grpId="0"/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81727" y="1890517"/>
            <a:ext cx="679128" cy="1373223"/>
            <a:chOff x="850107" y="1913376"/>
            <a:chExt cx="679128" cy="1373223"/>
          </a:xfrm>
        </p:grpSpPr>
        <p:sp>
          <p:nvSpPr>
            <p:cNvPr id="110" name="Freeform 109"/>
            <p:cNvSpPr/>
            <p:nvPr/>
          </p:nvSpPr>
          <p:spPr>
            <a:xfrm>
              <a:off x="850107" y="2076448"/>
              <a:ext cx="661511" cy="1210151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  <a:gd name="connsiteX0" fmla="*/ 1048365 w 1048365"/>
                <a:gd name="connsiteY0" fmla="*/ 3144520 h 3144520"/>
                <a:gd name="connsiteX1" fmla="*/ 24745 w 1048365"/>
                <a:gd name="connsiteY1" fmla="*/ 0 h 3144520"/>
                <a:gd name="connsiteX0" fmla="*/ 622515 w 622515"/>
                <a:gd name="connsiteY0" fmla="*/ 1449070 h 1449070"/>
                <a:gd name="connsiteX1" fmla="*/ 494245 w 622515"/>
                <a:gd name="connsiteY1" fmla="*/ 0 h 1449070"/>
                <a:gd name="connsiteX0" fmla="*/ 692408 w 692408"/>
                <a:gd name="connsiteY0" fmla="*/ 1455609 h 1455609"/>
                <a:gd name="connsiteX1" fmla="*/ 564138 w 692408"/>
                <a:gd name="connsiteY1" fmla="*/ 6539 h 1455609"/>
                <a:gd name="connsiteX0" fmla="*/ 671338 w 671338"/>
                <a:gd name="connsiteY0" fmla="*/ 1398695 h 1398695"/>
                <a:gd name="connsiteX1" fmla="*/ 606568 w 671338"/>
                <a:gd name="connsiteY1" fmla="*/ 6775 h 1398695"/>
                <a:gd name="connsiteX0" fmla="*/ 323158 w 323158"/>
                <a:gd name="connsiteY0" fmla="*/ 1432058 h 1432058"/>
                <a:gd name="connsiteX1" fmla="*/ 258388 w 323158"/>
                <a:gd name="connsiteY1" fmla="*/ 40138 h 1432058"/>
                <a:gd name="connsiteX0" fmla="*/ 157260 w 790990"/>
                <a:gd name="connsiteY0" fmla="*/ 1415014 h 1415014"/>
                <a:gd name="connsiteX1" fmla="*/ 790990 w 790990"/>
                <a:gd name="connsiteY1" fmla="*/ 42144 h 1415014"/>
                <a:gd name="connsiteX0" fmla="*/ 0 w 633730"/>
                <a:gd name="connsiteY0" fmla="*/ 1394622 h 1394622"/>
                <a:gd name="connsiteX1" fmla="*/ 633730 w 633730"/>
                <a:gd name="connsiteY1" fmla="*/ 21752 h 1394622"/>
                <a:gd name="connsiteX0" fmla="*/ 0 w 773430"/>
                <a:gd name="connsiteY0" fmla="*/ 1309825 h 1309825"/>
                <a:gd name="connsiteX1" fmla="*/ 773430 w 773430"/>
                <a:gd name="connsiteY1" fmla="*/ 25855 h 1309825"/>
                <a:gd name="connsiteX0" fmla="*/ 0 w 773430"/>
                <a:gd name="connsiteY0" fmla="*/ 1283970 h 1283970"/>
                <a:gd name="connsiteX1" fmla="*/ 773430 w 773430"/>
                <a:gd name="connsiteY1" fmla="*/ 0 h 1283970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668654"/>
                <a:gd name="connsiteY0" fmla="*/ 1214913 h 1214913"/>
                <a:gd name="connsiteX1" fmla="*/ 668654 w 668654"/>
                <a:gd name="connsiteY1" fmla="*/ 0 h 1214913"/>
                <a:gd name="connsiteX0" fmla="*/ 0 w 661511"/>
                <a:gd name="connsiteY0" fmla="*/ 1210151 h 1210151"/>
                <a:gd name="connsiteX1" fmla="*/ 661511 w 661511"/>
                <a:gd name="connsiteY1" fmla="*/ 0 h 12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511" h="1210151">
                  <a:moveTo>
                    <a:pt x="0" y="1210151"/>
                  </a:moveTo>
                  <a:cubicBezTo>
                    <a:pt x="170497" y="80486"/>
                    <a:pt x="316388" y="1748"/>
                    <a:pt x="661511" y="0"/>
                  </a:cubicBezTo>
                </a:path>
              </a:pathLst>
            </a:cu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36952" y="2024224"/>
              <a:ext cx="303132" cy="814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307377" y="3962401"/>
            <a:ext cx="896812" cy="842961"/>
            <a:chOff x="1783377" y="3962400"/>
            <a:chExt cx="896812" cy="842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77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2010902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71" name="Group 970"/>
          <p:cNvGrpSpPr/>
          <p:nvPr/>
        </p:nvGrpSpPr>
        <p:grpSpPr>
          <a:xfrm>
            <a:off x="3613500" y="3729038"/>
            <a:ext cx="280575" cy="78490"/>
            <a:chOff x="3612353" y="3729038"/>
            <a:chExt cx="280575" cy="78490"/>
          </a:xfrm>
        </p:grpSpPr>
        <p:pic>
          <p:nvPicPr>
            <p:cNvPr id="599" name="Picture 59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2353" y="3729038"/>
              <a:ext cx="82273" cy="78490"/>
            </a:xfrm>
            <a:prstGeom prst="rect">
              <a:avLst/>
            </a:prstGeom>
          </p:spPr>
        </p:pic>
        <p:pic>
          <p:nvPicPr>
            <p:cNvPr id="600" name="Picture 5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11504" y="3729038"/>
              <a:ext cx="82273" cy="78490"/>
            </a:xfrm>
            <a:prstGeom prst="rect">
              <a:avLst/>
            </a:prstGeom>
          </p:spPr>
        </p:pic>
        <p:pic>
          <p:nvPicPr>
            <p:cNvPr id="601" name="Picture 6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0655" y="3729038"/>
              <a:ext cx="82273" cy="78490"/>
            </a:xfrm>
            <a:prstGeom prst="rect">
              <a:avLst/>
            </a:prstGeom>
          </p:spPr>
        </p:pic>
      </p:grpSp>
      <p:sp>
        <p:nvSpPr>
          <p:cNvPr id="602" name="TextBox 601"/>
          <p:cNvSpPr txBox="1"/>
          <p:nvPr/>
        </p:nvSpPr>
        <p:spPr>
          <a:xfrm>
            <a:off x="4037350" y="3448033"/>
            <a:ext cx="800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GABA</a:t>
            </a:r>
          </a:p>
        </p:txBody>
      </p:sp>
      <p:sp>
        <p:nvSpPr>
          <p:cNvPr id="606" name="Freeform 605"/>
          <p:cNvSpPr/>
          <p:nvPr/>
        </p:nvSpPr>
        <p:spPr>
          <a:xfrm>
            <a:off x="3918302" y="3667126"/>
            <a:ext cx="173831" cy="90488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197644 w 197644"/>
              <a:gd name="connsiteY0" fmla="*/ 0 h 100013"/>
              <a:gd name="connsiteX1" fmla="*/ 0 w 197644"/>
              <a:gd name="connsiteY1" fmla="*/ 100013 h 100013"/>
              <a:gd name="connsiteX0" fmla="*/ 197644 w 197644"/>
              <a:gd name="connsiteY0" fmla="*/ 0 h 100013"/>
              <a:gd name="connsiteX1" fmla="*/ 0 w 197644"/>
              <a:gd name="connsiteY1" fmla="*/ 100013 h 100013"/>
              <a:gd name="connsiteX0" fmla="*/ 173831 w 173831"/>
              <a:gd name="connsiteY0" fmla="*/ 0 h 90488"/>
              <a:gd name="connsiteX1" fmla="*/ 0 w 173831"/>
              <a:gd name="connsiteY1" fmla="*/ 90488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831" h="90488">
                <a:moveTo>
                  <a:pt x="173831" y="0"/>
                </a:moveTo>
                <a:cubicBezTo>
                  <a:pt x="110331" y="2381"/>
                  <a:pt x="70644" y="90487"/>
                  <a:pt x="0" y="90488"/>
                </a:cubicBezTo>
              </a:path>
            </a:pathLst>
          </a:cu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8" name="Group 977"/>
          <p:cNvGrpSpPr/>
          <p:nvPr/>
        </p:nvGrpSpPr>
        <p:grpSpPr>
          <a:xfrm>
            <a:off x="3636966" y="3888752"/>
            <a:ext cx="240260" cy="180808"/>
            <a:chOff x="5943600" y="4545344"/>
            <a:chExt cx="2180310" cy="1779255"/>
          </a:xfrm>
        </p:grpSpPr>
        <p:pic>
          <p:nvPicPr>
            <p:cNvPr id="976" name="Picture 9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545344"/>
              <a:ext cx="2180310" cy="1779255"/>
            </a:xfrm>
            <a:prstGeom prst="rect">
              <a:avLst/>
            </a:prstGeom>
          </p:spPr>
        </p:pic>
        <p:sp>
          <p:nvSpPr>
            <p:cNvPr id="977" name="Oval 976"/>
            <p:cNvSpPr/>
            <p:nvPr/>
          </p:nvSpPr>
          <p:spPr>
            <a:xfrm>
              <a:off x="6743098" y="4636320"/>
              <a:ext cx="533398" cy="179964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9" name="Group 978"/>
          <p:cNvGrpSpPr/>
          <p:nvPr/>
        </p:nvGrpSpPr>
        <p:grpSpPr>
          <a:xfrm>
            <a:off x="3906397" y="3809934"/>
            <a:ext cx="1908808" cy="400110"/>
            <a:chOff x="3905251" y="3809934"/>
            <a:chExt cx="1908808" cy="400110"/>
          </a:xfrm>
        </p:grpSpPr>
        <p:sp>
          <p:nvSpPr>
            <p:cNvPr id="607" name="TextBox 606"/>
            <p:cNvSpPr txBox="1"/>
            <p:nvPr/>
          </p:nvSpPr>
          <p:spPr>
            <a:xfrm>
              <a:off x="4048126" y="3809934"/>
              <a:ext cx="17659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GABA receptor</a:t>
              </a:r>
            </a:p>
          </p:txBody>
        </p:sp>
        <p:sp>
          <p:nvSpPr>
            <p:cNvPr id="608" name="Freeform 607"/>
            <p:cNvSpPr/>
            <p:nvPr/>
          </p:nvSpPr>
          <p:spPr>
            <a:xfrm>
              <a:off x="3905251" y="3913632"/>
              <a:ext cx="214311" cy="110704"/>
            </a:xfrm>
            <a:custGeom>
              <a:avLst/>
              <a:gdLst>
                <a:gd name="connsiteX0" fmla="*/ 204787 w 204787"/>
                <a:gd name="connsiteY0" fmla="*/ 0 h 107369"/>
                <a:gd name="connsiteX1" fmla="*/ 147637 w 204787"/>
                <a:gd name="connsiteY1" fmla="*/ 90488 h 107369"/>
                <a:gd name="connsiteX2" fmla="*/ 0 w 204787"/>
                <a:gd name="connsiteY2" fmla="*/ 107156 h 107369"/>
                <a:gd name="connsiteX0" fmla="*/ 204787 w 204787"/>
                <a:gd name="connsiteY0" fmla="*/ 0 h 107156"/>
                <a:gd name="connsiteX1" fmla="*/ 0 w 204787"/>
                <a:gd name="connsiteY1" fmla="*/ 107156 h 10715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006"/>
                <a:gd name="connsiteX1" fmla="*/ 0 w 183356"/>
                <a:gd name="connsiteY1" fmla="*/ 50006 h 50006"/>
                <a:gd name="connsiteX0" fmla="*/ 183356 w 183356"/>
                <a:gd name="connsiteY0" fmla="*/ 0 h 50924"/>
                <a:gd name="connsiteX1" fmla="*/ 0 w 183356"/>
                <a:gd name="connsiteY1" fmla="*/ 50006 h 50924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97644 w 197644"/>
                <a:gd name="connsiteY0" fmla="*/ 0 h 100013"/>
                <a:gd name="connsiteX1" fmla="*/ 0 w 197644"/>
                <a:gd name="connsiteY1" fmla="*/ 100013 h 100013"/>
                <a:gd name="connsiteX0" fmla="*/ 173831 w 173831"/>
                <a:gd name="connsiteY0" fmla="*/ 0 h 90488"/>
                <a:gd name="connsiteX1" fmla="*/ 0 w 173831"/>
                <a:gd name="connsiteY1" fmla="*/ 90488 h 90488"/>
                <a:gd name="connsiteX0" fmla="*/ 178593 w 178593"/>
                <a:gd name="connsiteY0" fmla="*/ 61913 h 61977"/>
                <a:gd name="connsiteX1" fmla="*/ 0 w 178593"/>
                <a:gd name="connsiteY1" fmla="*/ 1 h 61977"/>
                <a:gd name="connsiteX0" fmla="*/ 214311 w 214311"/>
                <a:gd name="connsiteY0" fmla="*/ 92868 h 92911"/>
                <a:gd name="connsiteX1" fmla="*/ 0 w 214311"/>
                <a:gd name="connsiteY1" fmla="*/ 0 h 92911"/>
                <a:gd name="connsiteX0" fmla="*/ 214311 w 214311"/>
                <a:gd name="connsiteY0" fmla="*/ 99719 h 99750"/>
                <a:gd name="connsiteX1" fmla="*/ 0 w 214311"/>
                <a:gd name="connsiteY1" fmla="*/ 6851 h 99750"/>
                <a:gd name="connsiteX0" fmla="*/ 214311 w 214311"/>
                <a:gd name="connsiteY0" fmla="*/ 110679 h 110704"/>
                <a:gd name="connsiteX1" fmla="*/ 0 w 214311"/>
                <a:gd name="connsiteY1" fmla="*/ 17811 h 1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311" h="110704">
                  <a:moveTo>
                    <a:pt x="214311" y="110679"/>
                  </a:moveTo>
                  <a:cubicBezTo>
                    <a:pt x="150811" y="113060"/>
                    <a:pt x="189707" y="-53628"/>
                    <a:pt x="0" y="17811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2345454" y="1183640"/>
            <a:ext cx="1006076" cy="3284220"/>
          </a:xfrm>
          <a:custGeom>
            <a:avLst/>
            <a:gdLst>
              <a:gd name="connsiteX0" fmla="*/ 883920 w 883920"/>
              <a:gd name="connsiteY0" fmla="*/ 3131820 h 3375665"/>
              <a:gd name="connsiteX1" fmla="*/ 449580 w 883920"/>
              <a:gd name="connsiteY1" fmla="*/ 3055620 h 3375665"/>
              <a:gd name="connsiteX2" fmla="*/ 0 w 883920"/>
              <a:gd name="connsiteY2" fmla="*/ 0 h 3375665"/>
              <a:gd name="connsiteX0" fmla="*/ 883920 w 883920"/>
              <a:gd name="connsiteY0" fmla="*/ 3131820 h 3191818"/>
              <a:gd name="connsiteX1" fmla="*/ 99060 w 883920"/>
              <a:gd name="connsiteY1" fmla="*/ 2400300 h 3191818"/>
              <a:gd name="connsiteX2" fmla="*/ 0 w 883920"/>
              <a:gd name="connsiteY2" fmla="*/ 0 h 3191818"/>
              <a:gd name="connsiteX0" fmla="*/ 883920 w 883920"/>
              <a:gd name="connsiteY0" fmla="*/ 3131820 h 3131820"/>
              <a:gd name="connsiteX1" fmla="*/ 99060 w 883920"/>
              <a:gd name="connsiteY1" fmla="*/ 2400300 h 3131820"/>
              <a:gd name="connsiteX2" fmla="*/ 0 w 883920"/>
              <a:gd name="connsiteY2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955548 w 955548"/>
              <a:gd name="connsiteY0" fmla="*/ 3131820 h 3131820"/>
              <a:gd name="connsiteX1" fmla="*/ 71628 w 955548"/>
              <a:gd name="connsiteY1" fmla="*/ 0 h 3131820"/>
              <a:gd name="connsiteX0" fmla="*/ 1011706 w 1011706"/>
              <a:gd name="connsiteY0" fmla="*/ 3284220 h 3284220"/>
              <a:gd name="connsiteX1" fmla="*/ 45236 w 1011706"/>
              <a:gd name="connsiteY1" fmla="*/ 0 h 3284220"/>
              <a:gd name="connsiteX0" fmla="*/ 1022969 w 1022969"/>
              <a:gd name="connsiteY0" fmla="*/ 3284220 h 3284220"/>
              <a:gd name="connsiteX1" fmla="*/ 56499 w 1022969"/>
              <a:gd name="connsiteY1" fmla="*/ 0 h 3284220"/>
              <a:gd name="connsiteX0" fmla="*/ 1003262 w 1003262"/>
              <a:gd name="connsiteY0" fmla="*/ 3284220 h 3284220"/>
              <a:gd name="connsiteX1" fmla="*/ 36792 w 1003262"/>
              <a:gd name="connsiteY1" fmla="*/ 0 h 3284220"/>
              <a:gd name="connsiteX0" fmla="*/ 994820 w 994820"/>
              <a:gd name="connsiteY0" fmla="*/ 3284220 h 3284220"/>
              <a:gd name="connsiteX1" fmla="*/ 28350 w 994820"/>
              <a:gd name="connsiteY1" fmla="*/ 0 h 3284220"/>
              <a:gd name="connsiteX0" fmla="*/ 1006076 w 1006076"/>
              <a:gd name="connsiteY0" fmla="*/ 3284220 h 3284220"/>
              <a:gd name="connsiteX1" fmla="*/ 39606 w 1006076"/>
              <a:gd name="connsiteY1" fmla="*/ 0 h 32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076" h="3284220">
                <a:moveTo>
                  <a:pt x="1006076" y="3284220"/>
                </a:moveTo>
                <a:cubicBezTo>
                  <a:pt x="-322027" y="3278505"/>
                  <a:pt x="51671" y="1042353"/>
                  <a:pt x="39606" y="0"/>
                </a:cubicBezTo>
              </a:path>
            </a:pathLst>
          </a:custGeom>
          <a:ln w="38100">
            <a:solidFill>
              <a:srgbClr val="006600"/>
            </a:solidFill>
            <a:tailEnd type="stealth" w="lg" len="lg"/>
          </a:ln>
          <a:scene3d>
            <a:camera prst="orthographicFront"/>
            <a:lightRig rig="threePt" dir="t"/>
          </a:scene3d>
          <a:sp3d extrusionH="76200" contourW="12700">
            <a:bevelT w="44450" h="44450"/>
            <a:bevelB w="44450" h="1143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67050" y="1905000"/>
            <a:ext cx="93144" cy="283778"/>
            <a:chOff x="1543050" y="1905000"/>
            <a:chExt cx="93144" cy="283778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2101227"/>
              <a:ext cx="93144" cy="8755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2003114"/>
              <a:ext cx="93144" cy="8755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1905000"/>
              <a:ext cx="93144" cy="87551"/>
            </a:xfrm>
            <a:prstGeom prst="rect">
              <a:avLst/>
            </a:prstGeom>
          </p:spPr>
        </p:pic>
      </p:grpSp>
      <p:sp>
        <p:nvSpPr>
          <p:cNvPr id="133" name="TextBox 132"/>
          <p:cNvSpPr txBox="1"/>
          <p:nvPr/>
        </p:nvSpPr>
        <p:spPr>
          <a:xfrm>
            <a:off x="2514601" y="83820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glutamate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2941510" y="1174722"/>
            <a:ext cx="173898" cy="669132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197644 w 197644"/>
              <a:gd name="connsiteY0" fmla="*/ 0 h 100013"/>
              <a:gd name="connsiteX1" fmla="*/ 0 w 197644"/>
              <a:gd name="connsiteY1" fmla="*/ 100013 h 100013"/>
              <a:gd name="connsiteX0" fmla="*/ 197644 w 197644"/>
              <a:gd name="connsiteY0" fmla="*/ 0 h 100013"/>
              <a:gd name="connsiteX1" fmla="*/ 0 w 197644"/>
              <a:gd name="connsiteY1" fmla="*/ 100013 h 100013"/>
              <a:gd name="connsiteX0" fmla="*/ 173831 w 173831"/>
              <a:gd name="connsiteY0" fmla="*/ 0 h 90488"/>
              <a:gd name="connsiteX1" fmla="*/ 0 w 173831"/>
              <a:gd name="connsiteY1" fmla="*/ 90488 h 90488"/>
              <a:gd name="connsiteX0" fmla="*/ 102393 w 102393"/>
              <a:gd name="connsiteY0" fmla="*/ 0 h 347663"/>
              <a:gd name="connsiteX1" fmla="*/ 0 w 102393"/>
              <a:gd name="connsiteY1" fmla="*/ 347663 h 347663"/>
              <a:gd name="connsiteX0" fmla="*/ 102393 w 102393"/>
              <a:gd name="connsiteY0" fmla="*/ 0 h 347663"/>
              <a:gd name="connsiteX1" fmla="*/ 0 w 102393"/>
              <a:gd name="connsiteY1" fmla="*/ 347663 h 347663"/>
              <a:gd name="connsiteX0" fmla="*/ 38099 w 38099"/>
              <a:gd name="connsiteY0" fmla="*/ 0 h 381001"/>
              <a:gd name="connsiteX1" fmla="*/ 0 w 38099"/>
              <a:gd name="connsiteY1" fmla="*/ 381001 h 381001"/>
              <a:gd name="connsiteX0" fmla="*/ 38099 w 38099"/>
              <a:gd name="connsiteY0" fmla="*/ 0 h 381001"/>
              <a:gd name="connsiteX1" fmla="*/ 0 w 38099"/>
              <a:gd name="connsiteY1" fmla="*/ 381001 h 381001"/>
              <a:gd name="connsiteX0" fmla="*/ 40480 w 40480"/>
              <a:gd name="connsiteY0" fmla="*/ 0 h 440532"/>
              <a:gd name="connsiteX1" fmla="*/ 0 w 40480"/>
              <a:gd name="connsiteY1" fmla="*/ 440532 h 440532"/>
              <a:gd name="connsiteX0" fmla="*/ 2176 w 173898"/>
              <a:gd name="connsiteY0" fmla="*/ 0 h 669132"/>
              <a:gd name="connsiteX1" fmla="*/ 173628 w 173898"/>
              <a:gd name="connsiteY1" fmla="*/ 669132 h 66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898" h="669132">
                <a:moveTo>
                  <a:pt x="2176" y="0"/>
                </a:moveTo>
                <a:cubicBezTo>
                  <a:pt x="-23224" y="109537"/>
                  <a:pt x="182359" y="552450"/>
                  <a:pt x="173628" y="669132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3205510" y="1988016"/>
            <a:ext cx="228791" cy="179250"/>
            <a:chOff x="1697894" y="3779337"/>
            <a:chExt cx="228791" cy="1792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894" y="3779337"/>
              <a:ext cx="228791" cy="179250"/>
            </a:xfrm>
            <a:prstGeom prst="rect">
              <a:avLst/>
            </a:prstGeom>
          </p:spPr>
        </p:pic>
        <p:sp>
          <p:nvSpPr>
            <p:cNvPr id="120" name="Oval 119"/>
            <p:cNvSpPr/>
            <p:nvPr/>
          </p:nvSpPr>
          <p:spPr>
            <a:xfrm>
              <a:off x="1781172" y="3790944"/>
              <a:ext cx="58778" cy="18288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229963" y="1211911"/>
            <a:ext cx="227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glutamate receptor</a:t>
            </a:r>
          </a:p>
        </p:txBody>
      </p:sp>
      <p:sp>
        <p:nvSpPr>
          <p:cNvPr id="144" name="Freeform 143"/>
          <p:cNvSpPr/>
          <p:nvPr/>
        </p:nvSpPr>
        <p:spPr>
          <a:xfrm>
            <a:off x="3216082" y="1457617"/>
            <a:ext cx="92388" cy="462349"/>
          </a:xfrm>
          <a:custGeom>
            <a:avLst/>
            <a:gdLst>
              <a:gd name="connsiteX0" fmla="*/ 204787 w 204787"/>
              <a:gd name="connsiteY0" fmla="*/ 0 h 107369"/>
              <a:gd name="connsiteX1" fmla="*/ 147637 w 204787"/>
              <a:gd name="connsiteY1" fmla="*/ 90488 h 107369"/>
              <a:gd name="connsiteX2" fmla="*/ 0 w 204787"/>
              <a:gd name="connsiteY2" fmla="*/ 107156 h 107369"/>
              <a:gd name="connsiteX0" fmla="*/ 204787 w 204787"/>
              <a:gd name="connsiteY0" fmla="*/ 0 h 107156"/>
              <a:gd name="connsiteX1" fmla="*/ 0 w 204787"/>
              <a:gd name="connsiteY1" fmla="*/ 107156 h 10715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006"/>
              <a:gd name="connsiteX1" fmla="*/ 0 w 183356"/>
              <a:gd name="connsiteY1" fmla="*/ 50006 h 50006"/>
              <a:gd name="connsiteX0" fmla="*/ 183356 w 183356"/>
              <a:gd name="connsiteY0" fmla="*/ 0 h 50924"/>
              <a:gd name="connsiteX1" fmla="*/ 0 w 183356"/>
              <a:gd name="connsiteY1" fmla="*/ 50006 h 50924"/>
              <a:gd name="connsiteX0" fmla="*/ 197644 w 197644"/>
              <a:gd name="connsiteY0" fmla="*/ 0 h 100013"/>
              <a:gd name="connsiteX1" fmla="*/ 0 w 197644"/>
              <a:gd name="connsiteY1" fmla="*/ 100013 h 100013"/>
              <a:gd name="connsiteX0" fmla="*/ 197644 w 197644"/>
              <a:gd name="connsiteY0" fmla="*/ 0 h 100013"/>
              <a:gd name="connsiteX1" fmla="*/ 0 w 197644"/>
              <a:gd name="connsiteY1" fmla="*/ 100013 h 100013"/>
              <a:gd name="connsiteX0" fmla="*/ 173831 w 173831"/>
              <a:gd name="connsiteY0" fmla="*/ 0 h 90488"/>
              <a:gd name="connsiteX1" fmla="*/ 0 w 173831"/>
              <a:gd name="connsiteY1" fmla="*/ 90488 h 90488"/>
              <a:gd name="connsiteX0" fmla="*/ 102393 w 102393"/>
              <a:gd name="connsiteY0" fmla="*/ 0 h 347663"/>
              <a:gd name="connsiteX1" fmla="*/ 0 w 102393"/>
              <a:gd name="connsiteY1" fmla="*/ 347663 h 347663"/>
              <a:gd name="connsiteX0" fmla="*/ 102393 w 102393"/>
              <a:gd name="connsiteY0" fmla="*/ 0 h 347663"/>
              <a:gd name="connsiteX1" fmla="*/ 0 w 102393"/>
              <a:gd name="connsiteY1" fmla="*/ 347663 h 347663"/>
              <a:gd name="connsiteX0" fmla="*/ 38099 w 38099"/>
              <a:gd name="connsiteY0" fmla="*/ 0 h 381001"/>
              <a:gd name="connsiteX1" fmla="*/ 0 w 38099"/>
              <a:gd name="connsiteY1" fmla="*/ 381001 h 381001"/>
              <a:gd name="connsiteX0" fmla="*/ 38099 w 38099"/>
              <a:gd name="connsiteY0" fmla="*/ 0 h 381001"/>
              <a:gd name="connsiteX1" fmla="*/ 0 w 38099"/>
              <a:gd name="connsiteY1" fmla="*/ 381001 h 381001"/>
              <a:gd name="connsiteX0" fmla="*/ 40480 w 40480"/>
              <a:gd name="connsiteY0" fmla="*/ 0 h 440532"/>
              <a:gd name="connsiteX1" fmla="*/ 0 w 40480"/>
              <a:gd name="connsiteY1" fmla="*/ 440532 h 440532"/>
              <a:gd name="connsiteX0" fmla="*/ 19049 w 19049"/>
              <a:gd name="connsiteY0" fmla="*/ 0 h 492919"/>
              <a:gd name="connsiteX1" fmla="*/ 0 w 19049"/>
              <a:gd name="connsiteY1" fmla="*/ 492919 h 492919"/>
              <a:gd name="connsiteX0" fmla="*/ 30955 w 30955"/>
              <a:gd name="connsiteY0" fmla="*/ 0 h 435769"/>
              <a:gd name="connsiteX1" fmla="*/ 0 w 30955"/>
              <a:gd name="connsiteY1" fmla="*/ 435769 h 435769"/>
              <a:gd name="connsiteX0" fmla="*/ 34145 w 34145"/>
              <a:gd name="connsiteY0" fmla="*/ 0 h 435769"/>
              <a:gd name="connsiteX1" fmla="*/ 3190 w 34145"/>
              <a:gd name="connsiteY1" fmla="*/ 435769 h 435769"/>
              <a:gd name="connsiteX0" fmla="*/ 41631 w 41631"/>
              <a:gd name="connsiteY0" fmla="*/ 652 h 436421"/>
              <a:gd name="connsiteX1" fmla="*/ 10676 w 41631"/>
              <a:gd name="connsiteY1" fmla="*/ 436421 h 436421"/>
              <a:gd name="connsiteX0" fmla="*/ 100092 w 100092"/>
              <a:gd name="connsiteY0" fmla="*/ 4968 h 440737"/>
              <a:gd name="connsiteX1" fmla="*/ 69137 w 100092"/>
              <a:gd name="connsiteY1" fmla="*/ 440737 h 440737"/>
              <a:gd name="connsiteX0" fmla="*/ 91042 w 91042"/>
              <a:gd name="connsiteY0" fmla="*/ 5466 h 441235"/>
              <a:gd name="connsiteX1" fmla="*/ 60087 w 91042"/>
              <a:gd name="connsiteY1" fmla="*/ 441235 h 441235"/>
              <a:gd name="connsiteX0" fmla="*/ 92388 w 92388"/>
              <a:gd name="connsiteY0" fmla="*/ 5149 h 462349"/>
              <a:gd name="connsiteX1" fmla="*/ 56671 w 92388"/>
              <a:gd name="connsiteY1" fmla="*/ 462349 h 4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88" h="462349">
                <a:moveTo>
                  <a:pt x="92388" y="5149"/>
                </a:moveTo>
                <a:cubicBezTo>
                  <a:pt x="-106843" y="-44857"/>
                  <a:pt x="82070" y="281373"/>
                  <a:pt x="56671" y="462349"/>
                </a:cubicBezTo>
              </a:path>
            </a:pathLst>
          </a:custGeom>
          <a:ln w="127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 flipV="1">
            <a:off x="8045117" y="2045804"/>
            <a:ext cx="558475" cy="1230796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7178875" y="2125264"/>
            <a:ext cx="510316" cy="1221560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1" y="243840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inhibition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89637" y="2419290"/>
            <a:ext cx="122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excitation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62201" y="3276600"/>
            <a:ext cx="1092287" cy="609600"/>
            <a:chOff x="5486400" y="3886200"/>
            <a:chExt cx="1092287" cy="609600"/>
          </a:xfrm>
        </p:grpSpPr>
        <p:sp>
          <p:nvSpPr>
            <p:cNvPr id="92" name="TextBox 91"/>
            <p:cNvSpPr txBox="1"/>
            <p:nvPr/>
          </p:nvSpPr>
          <p:spPr>
            <a:xfrm>
              <a:off x="5486400" y="3886200"/>
              <a:ext cx="1092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rebound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64301" y="4095690"/>
              <a:ext cx="73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burst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89295" y="1524000"/>
            <a:ext cx="1238096" cy="609600"/>
            <a:chOff x="5486400" y="1752600"/>
            <a:chExt cx="1238096" cy="609600"/>
          </a:xfrm>
        </p:grpSpPr>
        <p:sp>
          <p:nvSpPr>
            <p:cNvPr id="96" name="TextBox 95"/>
            <p:cNvSpPr txBox="1"/>
            <p:nvPr/>
          </p:nvSpPr>
          <p:spPr>
            <a:xfrm>
              <a:off x="5486400" y="1752600"/>
              <a:ext cx="1238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activation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37206" y="1962090"/>
              <a:ext cx="73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burst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520941" y="3869934"/>
            <a:ext cx="855667" cy="709687"/>
            <a:chOff x="6026810" y="3489960"/>
            <a:chExt cx="1759344" cy="1600200"/>
          </a:xfrm>
        </p:grpSpPr>
        <p:sp>
          <p:nvSpPr>
            <p:cNvPr id="84" name="Freeform 83"/>
            <p:cNvSpPr/>
            <p:nvPr/>
          </p:nvSpPr>
          <p:spPr>
            <a:xfrm>
              <a:off x="6026810" y="4539727"/>
              <a:ext cx="772314" cy="550433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80222 h 205841"/>
                <a:gd name="connsiteX1" fmla="*/ 192087 w 685007"/>
                <a:gd name="connsiteY1" fmla="*/ 848 h 205841"/>
                <a:gd name="connsiteX2" fmla="*/ 296863 w 685007"/>
                <a:gd name="connsiteY2" fmla="*/ 143724 h 205841"/>
                <a:gd name="connsiteX3" fmla="*/ 490538 w 685007"/>
                <a:gd name="connsiteY3" fmla="*/ 86573 h 205841"/>
                <a:gd name="connsiteX4" fmla="*/ 685007 w 685007"/>
                <a:gd name="connsiteY4" fmla="*/ 86572 h 205841"/>
                <a:gd name="connsiteX0" fmla="*/ 0 w 685007"/>
                <a:gd name="connsiteY0" fmla="*/ 0 h 125619"/>
                <a:gd name="connsiteX1" fmla="*/ 296863 w 685007"/>
                <a:gd name="connsiteY1" fmla="*/ 63502 h 125619"/>
                <a:gd name="connsiteX2" fmla="*/ 490538 w 685007"/>
                <a:gd name="connsiteY2" fmla="*/ 6351 h 125619"/>
                <a:gd name="connsiteX3" fmla="*/ 685007 w 685007"/>
                <a:gd name="connsiteY3" fmla="*/ 6350 h 125619"/>
                <a:gd name="connsiteX0" fmla="*/ 0 w 685007"/>
                <a:gd name="connsiteY0" fmla="*/ 0 h 78660"/>
                <a:gd name="connsiteX1" fmla="*/ 211126 w 685007"/>
                <a:gd name="connsiteY1" fmla="*/ 5581 h 78660"/>
                <a:gd name="connsiteX2" fmla="*/ 490538 w 685007"/>
                <a:gd name="connsiteY2" fmla="*/ 6351 h 78660"/>
                <a:gd name="connsiteX3" fmla="*/ 685007 w 685007"/>
                <a:gd name="connsiteY3" fmla="*/ 6350 h 78660"/>
                <a:gd name="connsiteX0" fmla="*/ 0 w 685007"/>
                <a:gd name="connsiteY0" fmla="*/ 0 h 394007"/>
                <a:gd name="connsiteX1" fmla="*/ 211126 w 685007"/>
                <a:gd name="connsiteY1" fmla="*/ 5581 h 394007"/>
                <a:gd name="connsiteX2" fmla="*/ 490538 w 685007"/>
                <a:gd name="connsiteY2" fmla="*/ 6351 h 394007"/>
                <a:gd name="connsiteX3" fmla="*/ 685007 w 685007"/>
                <a:gd name="connsiteY3" fmla="*/ 6350 h 394007"/>
                <a:gd name="connsiteX0" fmla="*/ 0 w 685007"/>
                <a:gd name="connsiteY0" fmla="*/ 0 h 7423"/>
                <a:gd name="connsiteX1" fmla="*/ 211126 w 685007"/>
                <a:gd name="connsiteY1" fmla="*/ 5581 h 7423"/>
                <a:gd name="connsiteX2" fmla="*/ 685007 w 685007"/>
                <a:gd name="connsiteY2" fmla="*/ 6350 h 7423"/>
                <a:gd name="connsiteX0" fmla="*/ 0 w 10000"/>
                <a:gd name="connsiteY0" fmla="*/ 0 h 563453"/>
                <a:gd name="connsiteX1" fmla="*/ 3317 w 10000"/>
                <a:gd name="connsiteY1" fmla="*/ 563453 h 563453"/>
                <a:gd name="connsiteX2" fmla="*/ 10000 w 10000"/>
                <a:gd name="connsiteY2" fmla="*/ 8554 h 563453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6258"/>
                <a:gd name="connsiteY0" fmla="*/ 31473 h 594926"/>
                <a:gd name="connsiteX1" fmla="*/ 3317 w 16258"/>
                <a:gd name="connsiteY1" fmla="*/ 594926 h 594926"/>
                <a:gd name="connsiteX2" fmla="*/ 16258 w 16258"/>
                <a:gd name="connsiteY2" fmla="*/ 1014 h 594926"/>
                <a:gd name="connsiteX0" fmla="*/ 0 w 16258"/>
                <a:gd name="connsiteY0" fmla="*/ 30460 h 593913"/>
                <a:gd name="connsiteX1" fmla="*/ 3317 w 16258"/>
                <a:gd name="connsiteY1" fmla="*/ 593913 h 593913"/>
                <a:gd name="connsiteX2" fmla="*/ 16258 w 16258"/>
                <a:gd name="connsiteY2" fmla="*/ 1 h 593913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49" h="563622">
                  <a:moveTo>
                    <a:pt x="0" y="169"/>
                  </a:moveTo>
                  <a:cubicBezTo>
                    <a:pt x="4032" y="-11268"/>
                    <a:pt x="2124" y="562196"/>
                    <a:pt x="3317" y="563622"/>
                  </a:cubicBezTo>
                  <a:cubicBezTo>
                    <a:pt x="5545" y="378656"/>
                    <a:pt x="7302" y="13255"/>
                    <a:pt x="16649" y="1360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778214" y="3489960"/>
              <a:ext cx="1007940" cy="1066496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713444"/>
                <a:gd name="connsiteY0" fmla="*/ 593974 h 699682"/>
                <a:gd name="connsiteX1" fmla="*/ 201565 w 713444"/>
                <a:gd name="connsiteY1" fmla="*/ 494689 h 699682"/>
                <a:gd name="connsiteX2" fmla="*/ 263478 w 713444"/>
                <a:gd name="connsiteY2" fmla="*/ 976 h 699682"/>
                <a:gd name="connsiteX3" fmla="*/ 306341 w 713444"/>
                <a:gd name="connsiteY3" fmla="*/ 637565 h 699682"/>
                <a:gd name="connsiteX4" fmla="*/ 500016 w 713444"/>
                <a:gd name="connsiteY4" fmla="*/ 580414 h 699682"/>
                <a:gd name="connsiteX5" fmla="*/ 713444 w 713444"/>
                <a:gd name="connsiteY5" fmla="*/ 587654 h 699682"/>
                <a:gd name="connsiteX0" fmla="*/ 0 w 1528672"/>
                <a:gd name="connsiteY0" fmla="*/ 807645 h 807645"/>
                <a:gd name="connsiteX1" fmla="*/ 1016793 w 1528672"/>
                <a:gd name="connsiteY1" fmla="*/ 494775 h 807645"/>
                <a:gd name="connsiteX2" fmla="*/ 1078706 w 1528672"/>
                <a:gd name="connsiteY2" fmla="*/ 1062 h 807645"/>
                <a:gd name="connsiteX3" fmla="*/ 1121569 w 1528672"/>
                <a:gd name="connsiteY3" fmla="*/ 637651 h 807645"/>
                <a:gd name="connsiteX4" fmla="*/ 1315244 w 1528672"/>
                <a:gd name="connsiteY4" fmla="*/ 580500 h 807645"/>
                <a:gd name="connsiteX5" fmla="*/ 1528672 w 1528672"/>
                <a:gd name="connsiteY5" fmla="*/ 587740 h 807645"/>
                <a:gd name="connsiteX0" fmla="*/ 0 w 1528672"/>
                <a:gd name="connsiteY0" fmla="*/ 807645 h 809074"/>
                <a:gd name="connsiteX1" fmla="*/ 1016793 w 1528672"/>
                <a:gd name="connsiteY1" fmla="*/ 494775 h 809074"/>
                <a:gd name="connsiteX2" fmla="*/ 1078706 w 1528672"/>
                <a:gd name="connsiteY2" fmla="*/ 1062 h 809074"/>
                <a:gd name="connsiteX3" fmla="*/ 1121569 w 1528672"/>
                <a:gd name="connsiteY3" fmla="*/ 637651 h 809074"/>
                <a:gd name="connsiteX4" fmla="*/ 1315244 w 1528672"/>
                <a:gd name="connsiteY4" fmla="*/ 580500 h 809074"/>
                <a:gd name="connsiteX5" fmla="*/ 1528672 w 1528672"/>
                <a:gd name="connsiteY5" fmla="*/ 587740 h 809074"/>
                <a:gd name="connsiteX0" fmla="*/ 0 w 1528672"/>
                <a:gd name="connsiteY0" fmla="*/ 807544 h 807544"/>
                <a:gd name="connsiteX1" fmla="*/ 933736 w 1528672"/>
                <a:gd name="connsiteY1" fmla="*/ 551169 h 807544"/>
                <a:gd name="connsiteX2" fmla="*/ 1016793 w 1528672"/>
                <a:gd name="connsiteY2" fmla="*/ 494674 h 807544"/>
                <a:gd name="connsiteX3" fmla="*/ 1078706 w 1528672"/>
                <a:gd name="connsiteY3" fmla="*/ 961 h 807544"/>
                <a:gd name="connsiteX4" fmla="*/ 1121569 w 1528672"/>
                <a:gd name="connsiteY4" fmla="*/ 637550 h 807544"/>
                <a:gd name="connsiteX5" fmla="*/ 1315244 w 1528672"/>
                <a:gd name="connsiteY5" fmla="*/ 580399 h 807544"/>
                <a:gd name="connsiteX6" fmla="*/ 1528672 w 1528672"/>
                <a:gd name="connsiteY6" fmla="*/ 587639 h 807544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7 h 807557"/>
                <a:gd name="connsiteX1" fmla="*/ 815244 w 1528672"/>
                <a:gd name="connsiteY1" fmla="*/ 587383 h 807557"/>
                <a:gd name="connsiteX2" fmla="*/ 1016793 w 1528672"/>
                <a:gd name="connsiteY2" fmla="*/ 494687 h 807557"/>
                <a:gd name="connsiteX3" fmla="*/ 1078706 w 1528672"/>
                <a:gd name="connsiteY3" fmla="*/ 974 h 807557"/>
                <a:gd name="connsiteX4" fmla="*/ 1121569 w 1528672"/>
                <a:gd name="connsiteY4" fmla="*/ 637563 h 807557"/>
                <a:gd name="connsiteX5" fmla="*/ 1315244 w 1528672"/>
                <a:gd name="connsiteY5" fmla="*/ 580412 h 807557"/>
                <a:gd name="connsiteX6" fmla="*/ 1528672 w 1528672"/>
                <a:gd name="connsiteY6" fmla="*/ 587652 h 807557"/>
                <a:gd name="connsiteX0" fmla="*/ 0 w 1528672"/>
                <a:gd name="connsiteY0" fmla="*/ 807557 h 810696"/>
                <a:gd name="connsiteX1" fmla="*/ 815244 w 1528672"/>
                <a:gd name="connsiteY1" fmla="*/ 587383 h 810696"/>
                <a:gd name="connsiteX2" fmla="*/ 1016793 w 1528672"/>
                <a:gd name="connsiteY2" fmla="*/ 494687 h 810696"/>
                <a:gd name="connsiteX3" fmla="*/ 1078706 w 1528672"/>
                <a:gd name="connsiteY3" fmla="*/ 974 h 810696"/>
                <a:gd name="connsiteX4" fmla="*/ 1121569 w 1528672"/>
                <a:gd name="connsiteY4" fmla="*/ 637563 h 810696"/>
                <a:gd name="connsiteX5" fmla="*/ 1315244 w 1528672"/>
                <a:gd name="connsiteY5" fmla="*/ 580412 h 810696"/>
                <a:gd name="connsiteX6" fmla="*/ 1528672 w 1528672"/>
                <a:gd name="connsiteY6" fmla="*/ 587652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1810580 w 2623541"/>
                <a:gd name="connsiteY6" fmla="*/ 663405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2009646 w 2633021"/>
                <a:gd name="connsiteY7" fmla="*/ 717706 h 810696"/>
                <a:gd name="connsiteX8" fmla="*/ 2633021 w 2633021"/>
                <a:gd name="connsiteY8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299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02965 w 2633021"/>
                <a:gd name="connsiteY7" fmla="*/ 572901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93484 w 2633021"/>
                <a:gd name="connsiteY7" fmla="*/ 64168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30 h 810669"/>
                <a:gd name="connsiteX1" fmla="*/ 815244 w 2633021"/>
                <a:gd name="connsiteY1" fmla="*/ 587356 h 810669"/>
                <a:gd name="connsiteX2" fmla="*/ 997834 w 2633021"/>
                <a:gd name="connsiteY2" fmla="*/ 496470 h 810669"/>
                <a:gd name="connsiteX3" fmla="*/ 1078706 w 2633021"/>
                <a:gd name="connsiteY3" fmla="*/ 947 h 810669"/>
                <a:gd name="connsiteX4" fmla="*/ 1121569 w 2633021"/>
                <a:gd name="connsiteY4" fmla="*/ 637536 h 810669"/>
                <a:gd name="connsiteX5" fmla="*/ 1253629 w 2633021"/>
                <a:gd name="connsiteY5" fmla="*/ 542374 h 810669"/>
                <a:gd name="connsiteX6" fmla="*/ 1303429 w 2633021"/>
                <a:gd name="connsiteY6" fmla="*/ 8142 h 810669"/>
                <a:gd name="connsiteX7" fmla="*/ 1388745 w 2633021"/>
                <a:gd name="connsiteY7" fmla="*/ 630796 h 810669"/>
                <a:gd name="connsiteX8" fmla="*/ 1540415 w 2633021"/>
                <a:gd name="connsiteY8" fmla="*/ 603646 h 810669"/>
                <a:gd name="connsiteX9" fmla="*/ 2009646 w 2633021"/>
                <a:gd name="connsiteY9" fmla="*/ 717679 h 810669"/>
                <a:gd name="connsiteX10" fmla="*/ 2633021 w 2633021"/>
                <a:gd name="connsiteY10" fmla="*/ 801211 h 81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3021" h="810669">
                  <a:moveTo>
                    <a:pt x="0" y="807530"/>
                  </a:moveTo>
                  <a:cubicBezTo>
                    <a:pt x="153257" y="805937"/>
                    <a:pt x="472399" y="858646"/>
                    <a:pt x="815244" y="587356"/>
                  </a:cubicBezTo>
                  <a:cubicBezTo>
                    <a:pt x="984710" y="535211"/>
                    <a:pt x="953924" y="594205"/>
                    <a:pt x="997834" y="496470"/>
                  </a:cubicBezTo>
                  <a:cubicBezTo>
                    <a:pt x="1041744" y="398735"/>
                    <a:pt x="1058084" y="-22564"/>
                    <a:pt x="1078706" y="947"/>
                  </a:cubicBezTo>
                  <a:cubicBezTo>
                    <a:pt x="1099329" y="24458"/>
                    <a:pt x="1092415" y="547298"/>
                    <a:pt x="1121569" y="637536"/>
                  </a:cubicBezTo>
                  <a:cubicBezTo>
                    <a:pt x="1150723" y="727774"/>
                    <a:pt x="1209889" y="554659"/>
                    <a:pt x="1253629" y="542374"/>
                  </a:cubicBezTo>
                  <a:cubicBezTo>
                    <a:pt x="1297369" y="530089"/>
                    <a:pt x="1250102" y="48008"/>
                    <a:pt x="1303429" y="8142"/>
                  </a:cubicBezTo>
                  <a:cubicBezTo>
                    <a:pt x="1356756" y="-31724"/>
                    <a:pt x="1361097" y="514953"/>
                    <a:pt x="1388745" y="630796"/>
                  </a:cubicBezTo>
                  <a:cubicBezTo>
                    <a:pt x="1416393" y="746639"/>
                    <a:pt x="1441671" y="595199"/>
                    <a:pt x="1540415" y="603646"/>
                  </a:cubicBezTo>
                  <a:cubicBezTo>
                    <a:pt x="1639159" y="612093"/>
                    <a:pt x="1848873" y="685054"/>
                    <a:pt x="2009646" y="717679"/>
                  </a:cubicBezTo>
                  <a:cubicBezTo>
                    <a:pt x="2312222" y="794304"/>
                    <a:pt x="2587584" y="795134"/>
                    <a:pt x="2633021" y="801211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620001" y="1100156"/>
            <a:ext cx="426581" cy="500045"/>
            <a:chOff x="6639055" y="3712370"/>
            <a:chExt cx="426581" cy="500045"/>
          </a:xfrm>
        </p:grpSpPr>
        <p:sp>
          <p:nvSpPr>
            <p:cNvPr id="87" name="Freeform 86"/>
            <p:cNvSpPr/>
            <p:nvPr/>
          </p:nvSpPr>
          <p:spPr>
            <a:xfrm>
              <a:off x="6833087" y="3712370"/>
              <a:ext cx="232549" cy="500045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80294 h 700483"/>
                <a:gd name="connsiteX1" fmla="*/ 210843 w 698404"/>
                <a:gd name="connsiteY1" fmla="*/ 452049 h 700483"/>
                <a:gd name="connsiteX2" fmla="*/ 267397 w 698404"/>
                <a:gd name="connsiteY2" fmla="*/ 1777 h 700483"/>
                <a:gd name="connsiteX3" fmla="*/ 310260 w 698404"/>
                <a:gd name="connsiteY3" fmla="*/ 638366 h 700483"/>
                <a:gd name="connsiteX4" fmla="*/ 503935 w 698404"/>
                <a:gd name="connsiteY4" fmla="*/ 581215 h 700483"/>
                <a:gd name="connsiteX5" fmla="*/ 698404 w 698404"/>
                <a:gd name="connsiteY5" fmla="*/ 581214 h 700483"/>
                <a:gd name="connsiteX0" fmla="*/ 0 w 698404"/>
                <a:gd name="connsiteY0" fmla="*/ 585629 h 643703"/>
                <a:gd name="connsiteX1" fmla="*/ 210843 w 698404"/>
                <a:gd name="connsiteY1" fmla="*/ 457384 h 643703"/>
                <a:gd name="connsiteX2" fmla="*/ 267397 w 698404"/>
                <a:gd name="connsiteY2" fmla="*/ 7112 h 643703"/>
                <a:gd name="connsiteX3" fmla="*/ 310260 w 698404"/>
                <a:gd name="connsiteY3" fmla="*/ 643701 h 643703"/>
                <a:gd name="connsiteX4" fmla="*/ 433154 w 698404"/>
                <a:gd name="connsiteY4" fmla="*/ 111 h 643703"/>
                <a:gd name="connsiteX5" fmla="*/ 503935 w 698404"/>
                <a:gd name="connsiteY5" fmla="*/ 586550 h 643703"/>
                <a:gd name="connsiteX6" fmla="*/ 698404 w 698404"/>
                <a:gd name="connsiteY6" fmla="*/ 586549 h 643703"/>
                <a:gd name="connsiteX0" fmla="*/ 0 w 698404"/>
                <a:gd name="connsiteY0" fmla="*/ 585629 h 694383"/>
                <a:gd name="connsiteX1" fmla="*/ 210843 w 698404"/>
                <a:gd name="connsiteY1" fmla="*/ 457384 h 694383"/>
                <a:gd name="connsiteX2" fmla="*/ 267397 w 698404"/>
                <a:gd name="connsiteY2" fmla="*/ 7112 h 694383"/>
                <a:gd name="connsiteX3" fmla="*/ 310260 w 698404"/>
                <a:gd name="connsiteY3" fmla="*/ 694382 h 694383"/>
                <a:gd name="connsiteX4" fmla="*/ 433154 w 698404"/>
                <a:gd name="connsiteY4" fmla="*/ 111 h 694383"/>
                <a:gd name="connsiteX5" fmla="*/ 503935 w 698404"/>
                <a:gd name="connsiteY5" fmla="*/ 586550 h 694383"/>
                <a:gd name="connsiteX6" fmla="*/ 698404 w 698404"/>
                <a:gd name="connsiteY6" fmla="*/ 586549 h 694383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3935 w 698404"/>
                <a:gd name="connsiteY6" fmla="*/ 586441 h 715330"/>
                <a:gd name="connsiteX7" fmla="*/ 698404 w 698404"/>
                <a:gd name="connsiteY7" fmla="*/ 586440 h 715330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6614 w 698404"/>
                <a:gd name="connsiteY6" fmla="*/ 539380 h 715330"/>
                <a:gd name="connsiteX7" fmla="*/ 698404 w 698404"/>
                <a:gd name="connsiteY7" fmla="*/ 586440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695113"/>
                <a:gd name="connsiteX1" fmla="*/ 210843 w 832369"/>
                <a:gd name="connsiteY1" fmla="*/ 457274 h 695113"/>
                <a:gd name="connsiteX2" fmla="*/ 267397 w 832369"/>
                <a:gd name="connsiteY2" fmla="*/ 7002 h 695113"/>
                <a:gd name="connsiteX3" fmla="*/ 329014 w 832369"/>
                <a:gd name="connsiteY3" fmla="*/ 616440 h 695113"/>
                <a:gd name="connsiteX4" fmla="*/ 398324 w 832369"/>
                <a:gd name="connsiteY4" fmla="*/ 490523 h 695113"/>
                <a:gd name="connsiteX5" fmla="*/ 433154 w 832369"/>
                <a:gd name="connsiteY5" fmla="*/ 1 h 695113"/>
                <a:gd name="connsiteX6" fmla="*/ 514652 w 832369"/>
                <a:gd name="connsiteY6" fmla="*/ 695043 h 695113"/>
                <a:gd name="connsiteX7" fmla="*/ 832369 w 832369"/>
                <a:gd name="connsiteY7" fmla="*/ 667890 h 695113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75834"/>
                <a:gd name="connsiteX1" fmla="*/ 210843 w 832369"/>
                <a:gd name="connsiteY1" fmla="*/ 457274 h 675834"/>
                <a:gd name="connsiteX2" fmla="*/ 267397 w 832369"/>
                <a:gd name="connsiteY2" fmla="*/ 7002 h 675834"/>
                <a:gd name="connsiteX3" fmla="*/ 329014 w 832369"/>
                <a:gd name="connsiteY3" fmla="*/ 616440 h 675834"/>
                <a:gd name="connsiteX4" fmla="*/ 398324 w 832369"/>
                <a:gd name="connsiteY4" fmla="*/ 490523 h 675834"/>
                <a:gd name="connsiteX5" fmla="*/ 433154 w 832369"/>
                <a:gd name="connsiteY5" fmla="*/ 1 h 675834"/>
                <a:gd name="connsiteX6" fmla="*/ 477143 w 832369"/>
                <a:gd name="connsiteY6" fmla="*/ 647982 h 675834"/>
                <a:gd name="connsiteX7" fmla="*/ 545684 w 832369"/>
                <a:gd name="connsiteY7" fmla="*/ 561114 h 675834"/>
                <a:gd name="connsiteX8" fmla="*/ 832369 w 832369"/>
                <a:gd name="connsiteY8" fmla="*/ 667890 h 675834"/>
                <a:gd name="connsiteX0" fmla="*/ 0 w 832369"/>
                <a:gd name="connsiteY0" fmla="*/ 585519 h 676865"/>
                <a:gd name="connsiteX1" fmla="*/ 210843 w 832369"/>
                <a:gd name="connsiteY1" fmla="*/ 457274 h 676865"/>
                <a:gd name="connsiteX2" fmla="*/ 267397 w 832369"/>
                <a:gd name="connsiteY2" fmla="*/ 7002 h 676865"/>
                <a:gd name="connsiteX3" fmla="*/ 329014 w 832369"/>
                <a:gd name="connsiteY3" fmla="*/ 616440 h 676865"/>
                <a:gd name="connsiteX4" fmla="*/ 398324 w 832369"/>
                <a:gd name="connsiteY4" fmla="*/ 490523 h 676865"/>
                <a:gd name="connsiteX5" fmla="*/ 433154 w 832369"/>
                <a:gd name="connsiteY5" fmla="*/ 1 h 676865"/>
                <a:gd name="connsiteX6" fmla="*/ 477143 w 832369"/>
                <a:gd name="connsiteY6" fmla="*/ 647982 h 676865"/>
                <a:gd name="connsiteX7" fmla="*/ 577836 w 832369"/>
                <a:gd name="connsiteY7" fmla="*/ 570164 h 676865"/>
                <a:gd name="connsiteX8" fmla="*/ 832369 w 832369"/>
                <a:gd name="connsiteY8" fmla="*/ 667890 h 676865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2478 w 832369"/>
                <a:gd name="connsiteY7" fmla="*/ 57740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04983 h 704983"/>
                <a:gd name="connsiteX1" fmla="*/ 224239 w 845765"/>
                <a:gd name="connsiteY1" fmla="*/ 457274 h 704983"/>
                <a:gd name="connsiteX2" fmla="*/ 280793 w 845765"/>
                <a:gd name="connsiteY2" fmla="*/ 7002 h 704983"/>
                <a:gd name="connsiteX3" fmla="*/ 342410 w 845765"/>
                <a:gd name="connsiteY3" fmla="*/ 616440 h 704983"/>
                <a:gd name="connsiteX4" fmla="*/ 403683 w 845765"/>
                <a:gd name="connsiteY4" fmla="*/ 488713 h 704983"/>
                <a:gd name="connsiteX5" fmla="*/ 435832 w 845765"/>
                <a:gd name="connsiteY5" fmla="*/ 1 h 704983"/>
                <a:gd name="connsiteX6" fmla="*/ 487859 w 845765"/>
                <a:gd name="connsiteY6" fmla="*/ 608161 h 704983"/>
                <a:gd name="connsiteX7" fmla="*/ 585874 w 845765"/>
                <a:gd name="connsiteY7" fmla="*/ 577404 h 704983"/>
                <a:gd name="connsiteX8" fmla="*/ 693046 w 845765"/>
                <a:gd name="connsiteY8" fmla="*/ 633516 h 704983"/>
                <a:gd name="connsiteX9" fmla="*/ 845765 w 845765"/>
                <a:gd name="connsiteY9" fmla="*/ 667890 h 704983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85874 w 845765"/>
                <a:gd name="connsiteY7" fmla="*/ 57817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34967 w 845765"/>
                <a:gd name="connsiteY7" fmla="*/ 59265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39 h 705739"/>
                <a:gd name="connsiteX1" fmla="*/ 224239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197447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216202 w 845765"/>
                <a:gd name="connsiteY1" fmla="*/ 46165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11109"/>
                <a:gd name="connsiteX1" fmla="*/ 216202 w 845765"/>
                <a:gd name="connsiteY1" fmla="*/ 461650 h 711109"/>
                <a:gd name="connsiteX2" fmla="*/ 280793 w 845765"/>
                <a:gd name="connsiteY2" fmla="*/ 7758 h 711109"/>
                <a:gd name="connsiteX3" fmla="*/ 302222 w 845765"/>
                <a:gd name="connsiteY3" fmla="*/ 642537 h 711109"/>
                <a:gd name="connsiteX4" fmla="*/ 403683 w 845765"/>
                <a:gd name="connsiteY4" fmla="*/ 489469 h 711109"/>
                <a:gd name="connsiteX5" fmla="*/ 435832 w 845765"/>
                <a:gd name="connsiteY5" fmla="*/ 757 h 711109"/>
                <a:gd name="connsiteX6" fmla="*/ 458386 w 845765"/>
                <a:gd name="connsiteY6" fmla="*/ 612537 h 711109"/>
                <a:gd name="connsiteX7" fmla="*/ 534967 w 845765"/>
                <a:gd name="connsiteY7" fmla="*/ 592640 h 711109"/>
                <a:gd name="connsiteX8" fmla="*/ 612666 w 845765"/>
                <a:gd name="connsiteY8" fmla="*/ 708484 h 711109"/>
                <a:gd name="connsiteX9" fmla="*/ 845765 w 845765"/>
                <a:gd name="connsiteY9" fmla="*/ 668646 h 711109"/>
                <a:gd name="connsiteX0" fmla="*/ 0 w 869878"/>
                <a:gd name="connsiteY0" fmla="*/ 705739 h 797159"/>
                <a:gd name="connsiteX1" fmla="*/ 216202 w 869878"/>
                <a:gd name="connsiteY1" fmla="*/ 461650 h 797159"/>
                <a:gd name="connsiteX2" fmla="*/ 280793 w 869878"/>
                <a:gd name="connsiteY2" fmla="*/ 7758 h 797159"/>
                <a:gd name="connsiteX3" fmla="*/ 302222 w 869878"/>
                <a:gd name="connsiteY3" fmla="*/ 642537 h 797159"/>
                <a:gd name="connsiteX4" fmla="*/ 403683 w 869878"/>
                <a:gd name="connsiteY4" fmla="*/ 489469 h 797159"/>
                <a:gd name="connsiteX5" fmla="*/ 435832 w 869878"/>
                <a:gd name="connsiteY5" fmla="*/ 757 h 797159"/>
                <a:gd name="connsiteX6" fmla="*/ 458386 w 869878"/>
                <a:gd name="connsiteY6" fmla="*/ 612537 h 797159"/>
                <a:gd name="connsiteX7" fmla="*/ 534967 w 869878"/>
                <a:gd name="connsiteY7" fmla="*/ 592640 h 797159"/>
                <a:gd name="connsiteX8" fmla="*/ 612666 w 869878"/>
                <a:gd name="connsiteY8" fmla="*/ 708484 h 797159"/>
                <a:gd name="connsiteX9" fmla="*/ 869878 w 869878"/>
                <a:gd name="connsiteY9" fmla="*/ 797159 h 797159"/>
                <a:gd name="connsiteX0" fmla="*/ 0 w 848444"/>
                <a:gd name="connsiteY0" fmla="*/ 705739 h 791729"/>
                <a:gd name="connsiteX1" fmla="*/ 216202 w 848444"/>
                <a:gd name="connsiteY1" fmla="*/ 461650 h 791729"/>
                <a:gd name="connsiteX2" fmla="*/ 280793 w 848444"/>
                <a:gd name="connsiteY2" fmla="*/ 7758 h 791729"/>
                <a:gd name="connsiteX3" fmla="*/ 302222 w 848444"/>
                <a:gd name="connsiteY3" fmla="*/ 642537 h 791729"/>
                <a:gd name="connsiteX4" fmla="*/ 403683 w 848444"/>
                <a:gd name="connsiteY4" fmla="*/ 489469 h 791729"/>
                <a:gd name="connsiteX5" fmla="*/ 435832 w 848444"/>
                <a:gd name="connsiteY5" fmla="*/ 757 h 791729"/>
                <a:gd name="connsiteX6" fmla="*/ 458386 w 848444"/>
                <a:gd name="connsiteY6" fmla="*/ 612537 h 791729"/>
                <a:gd name="connsiteX7" fmla="*/ 534967 w 848444"/>
                <a:gd name="connsiteY7" fmla="*/ 592640 h 791729"/>
                <a:gd name="connsiteX8" fmla="*/ 612666 w 848444"/>
                <a:gd name="connsiteY8" fmla="*/ 708484 h 791729"/>
                <a:gd name="connsiteX9" fmla="*/ 848444 w 848444"/>
                <a:gd name="connsiteY9" fmla="*/ 791729 h 791729"/>
                <a:gd name="connsiteX0" fmla="*/ 0 w 848444"/>
                <a:gd name="connsiteY0" fmla="*/ 705739 h 791863"/>
                <a:gd name="connsiteX1" fmla="*/ 216202 w 848444"/>
                <a:gd name="connsiteY1" fmla="*/ 461650 h 791863"/>
                <a:gd name="connsiteX2" fmla="*/ 280793 w 848444"/>
                <a:gd name="connsiteY2" fmla="*/ 7758 h 791863"/>
                <a:gd name="connsiteX3" fmla="*/ 302222 w 848444"/>
                <a:gd name="connsiteY3" fmla="*/ 642537 h 791863"/>
                <a:gd name="connsiteX4" fmla="*/ 403683 w 848444"/>
                <a:gd name="connsiteY4" fmla="*/ 489469 h 791863"/>
                <a:gd name="connsiteX5" fmla="*/ 435832 w 848444"/>
                <a:gd name="connsiteY5" fmla="*/ 757 h 791863"/>
                <a:gd name="connsiteX6" fmla="*/ 458386 w 848444"/>
                <a:gd name="connsiteY6" fmla="*/ 612537 h 791863"/>
                <a:gd name="connsiteX7" fmla="*/ 534967 w 848444"/>
                <a:gd name="connsiteY7" fmla="*/ 592640 h 791863"/>
                <a:gd name="connsiteX8" fmla="*/ 612666 w 848444"/>
                <a:gd name="connsiteY8" fmla="*/ 708484 h 791863"/>
                <a:gd name="connsiteX9" fmla="*/ 848444 w 848444"/>
                <a:gd name="connsiteY9" fmla="*/ 791729 h 791863"/>
                <a:gd name="connsiteX0" fmla="*/ 0 w 848444"/>
                <a:gd name="connsiteY0" fmla="*/ 706219 h 792343"/>
                <a:gd name="connsiteX1" fmla="*/ 216202 w 848444"/>
                <a:gd name="connsiteY1" fmla="*/ 462130 h 792343"/>
                <a:gd name="connsiteX2" fmla="*/ 280793 w 848444"/>
                <a:gd name="connsiteY2" fmla="*/ 8238 h 792343"/>
                <a:gd name="connsiteX3" fmla="*/ 302222 w 848444"/>
                <a:gd name="connsiteY3" fmla="*/ 643017 h 792343"/>
                <a:gd name="connsiteX4" fmla="*/ 403683 w 848444"/>
                <a:gd name="connsiteY4" fmla="*/ 489949 h 792343"/>
                <a:gd name="connsiteX5" fmla="*/ 435832 w 848444"/>
                <a:gd name="connsiteY5" fmla="*/ 1237 h 792343"/>
                <a:gd name="connsiteX6" fmla="*/ 453028 w 848444"/>
                <a:gd name="connsiteY6" fmla="*/ 649218 h 792343"/>
                <a:gd name="connsiteX7" fmla="*/ 534967 w 848444"/>
                <a:gd name="connsiteY7" fmla="*/ 593120 h 792343"/>
                <a:gd name="connsiteX8" fmla="*/ 612666 w 848444"/>
                <a:gd name="connsiteY8" fmla="*/ 708964 h 792343"/>
                <a:gd name="connsiteX9" fmla="*/ 848444 w 848444"/>
                <a:gd name="connsiteY9" fmla="*/ 792209 h 792343"/>
                <a:gd name="connsiteX0" fmla="*/ 0 w 848444"/>
                <a:gd name="connsiteY0" fmla="*/ 706188 h 792312"/>
                <a:gd name="connsiteX1" fmla="*/ 216202 w 848444"/>
                <a:gd name="connsiteY1" fmla="*/ 462099 h 792312"/>
                <a:gd name="connsiteX2" fmla="*/ 280793 w 848444"/>
                <a:gd name="connsiteY2" fmla="*/ 8207 h 792312"/>
                <a:gd name="connsiteX3" fmla="*/ 302222 w 848444"/>
                <a:gd name="connsiteY3" fmla="*/ 642986 h 792312"/>
                <a:gd name="connsiteX4" fmla="*/ 382249 w 848444"/>
                <a:gd name="connsiteY4" fmla="*/ 491728 h 792312"/>
                <a:gd name="connsiteX5" fmla="*/ 435832 w 848444"/>
                <a:gd name="connsiteY5" fmla="*/ 1206 h 792312"/>
                <a:gd name="connsiteX6" fmla="*/ 453028 w 848444"/>
                <a:gd name="connsiteY6" fmla="*/ 649187 h 792312"/>
                <a:gd name="connsiteX7" fmla="*/ 534967 w 848444"/>
                <a:gd name="connsiteY7" fmla="*/ 593089 h 792312"/>
                <a:gd name="connsiteX8" fmla="*/ 612666 w 848444"/>
                <a:gd name="connsiteY8" fmla="*/ 708933 h 792312"/>
                <a:gd name="connsiteX9" fmla="*/ 848444 w 848444"/>
                <a:gd name="connsiteY9" fmla="*/ 792178 h 7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444" h="792312">
                  <a:moveTo>
                    <a:pt x="0" y="706188"/>
                  </a:moveTo>
                  <a:cubicBezTo>
                    <a:pt x="94624" y="682963"/>
                    <a:pt x="169403" y="578429"/>
                    <a:pt x="216202" y="462099"/>
                  </a:cubicBezTo>
                  <a:cubicBezTo>
                    <a:pt x="263001" y="345769"/>
                    <a:pt x="266456" y="-21941"/>
                    <a:pt x="280793" y="8207"/>
                  </a:cubicBezTo>
                  <a:cubicBezTo>
                    <a:pt x="295130" y="38355"/>
                    <a:pt x="285313" y="562399"/>
                    <a:pt x="302222" y="642986"/>
                  </a:cubicBezTo>
                  <a:cubicBezTo>
                    <a:pt x="319131" y="723573"/>
                    <a:pt x="359981" y="598691"/>
                    <a:pt x="382249" y="491728"/>
                  </a:cubicBezTo>
                  <a:cubicBezTo>
                    <a:pt x="404517" y="384765"/>
                    <a:pt x="424035" y="-25037"/>
                    <a:pt x="435832" y="1206"/>
                  </a:cubicBezTo>
                  <a:cubicBezTo>
                    <a:pt x="447629" y="27449"/>
                    <a:pt x="436506" y="550540"/>
                    <a:pt x="453028" y="649187"/>
                  </a:cubicBezTo>
                  <a:cubicBezTo>
                    <a:pt x="469550" y="747834"/>
                    <a:pt x="508361" y="583131"/>
                    <a:pt x="534967" y="593089"/>
                  </a:cubicBezTo>
                  <a:cubicBezTo>
                    <a:pt x="561573" y="603047"/>
                    <a:pt x="570244" y="692645"/>
                    <a:pt x="612666" y="708933"/>
                  </a:cubicBezTo>
                  <a:cubicBezTo>
                    <a:pt x="655088" y="725221"/>
                    <a:pt x="732342" y="795802"/>
                    <a:pt x="848444" y="792178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639055" y="4153089"/>
              <a:ext cx="199991" cy="57498"/>
            </a:xfrm>
            <a:custGeom>
              <a:avLst/>
              <a:gdLst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031875 w 1349375"/>
                <a:gd name="connsiteY1" fmla="*/ 117475 h 125307"/>
                <a:gd name="connsiteX2" fmla="*/ 1349375 w 1349375"/>
                <a:gd name="connsiteY2" fmla="*/ 0 h 125307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68425"/>
                <a:gd name="connsiteY0" fmla="*/ 107155 h 127863"/>
                <a:gd name="connsiteX1" fmla="*/ 1031875 w 1368425"/>
                <a:gd name="connsiteY1" fmla="*/ 119855 h 127863"/>
                <a:gd name="connsiteX2" fmla="*/ 1368425 w 1368425"/>
                <a:gd name="connsiteY2" fmla="*/ 0 h 127863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680368"/>
                <a:gd name="connsiteY0" fmla="*/ 107156 h 127864"/>
                <a:gd name="connsiteX1" fmla="*/ 1031875 w 1680368"/>
                <a:gd name="connsiteY1" fmla="*/ 119856 h 127864"/>
                <a:gd name="connsiteX2" fmla="*/ 1680368 w 1680368"/>
                <a:gd name="connsiteY2" fmla="*/ 0 h 127864"/>
                <a:gd name="connsiteX0" fmla="*/ -1 w 648492"/>
                <a:gd name="connsiteY0" fmla="*/ 119856 h 119855"/>
                <a:gd name="connsiteX1" fmla="*/ 648492 w 648492"/>
                <a:gd name="connsiteY1" fmla="*/ 0 h 11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492" h="119855">
                  <a:moveTo>
                    <a:pt x="-1" y="119856"/>
                  </a:moveTo>
                  <a:cubicBezTo>
                    <a:pt x="280060" y="101997"/>
                    <a:pt x="537896" y="47623"/>
                    <a:pt x="648492" y="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048000" y="5029200"/>
            <a:ext cx="2628164" cy="1289974"/>
            <a:chOff x="6058636" y="5029200"/>
            <a:chExt cx="2628164" cy="1289974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636" y="5410200"/>
              <a:ext cx="2628164" cy="771633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7216508" y="5949842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439636" y="5029200"/>
              <a:ext cx="1614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Sleep Spindle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608423" y="5938829"/>
              <a:ext cx="626057" cy="73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7815072" y="601980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652734" y="5029200"/>
            <a:ext cx="2491266" cy="1447800"/>
            <a:chOff x="3048000" y="5029200"/>
            <a:chExt cx="2491266" cy="1447800"/>
          </a:xfrm>
        </p:grpSpPr>
        <p:grpSp>
          <p:nvGrpSpPr>
            <p:cNvPr id="126" name="Group 125"/>
            <p:cNvGrpSpPr/>
            <p:nvPr/>
          </p:nvGrpSpPr>
          <p:grpSpPr>
            <a:xfrm>
              <a:off x="3048000" y="5337289"/>
              <a:ext cx="2491266" cy="1139711"/>
              <a:chOff x="3269916" y="4102016"/>
              <a:chExt cx="2491266" cy="1139711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4328161" y="4514850"/>
                <a:ext cx="453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N2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269916" y="4102016"/>
                <a:ext cx="5753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3CC"/>
                    </a:solidFill>
                  </a:rPr>
                  <a:t>wake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845266" y="4305300"/>
                <a:ext cx="3946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3CC"/>
                    </a:solidFill>
                  </a:rPr>
                  <a:t>N1</a:t>
                </a:r>
              </a:p>
            </p:txBody>
          </p:sp>
          <p:cxnSp>
            <p:nvCxnSpPr>
              <p:cNvPr id="136" name="Elbow Connector 135"/>
              <p:cNvCxnSpPr/>
              <p:nvPr/>
            </p:nvCxnSpPr>
            <p:spPr>
              <a:xfrm>
                <a:off x="3314274" y="4343400"/>
                <a:ext cx="955322" cy="20886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Elbow Connector 136"/>
              <p:cNvCxnSpPr/>
              <p:nvPr/>
            </p:nvCxnSpPr>
            <p:spPr>
              <a:xfrm>
                <a:off x="3799182" y="4553632"/>
                <a:ext cx="955322" cy="20886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lbow Connector 137"/>
              <p:cNvCxnSpPr/>
              <p:nvPr/>
            </p:nvCxnSpPr>
            <p:spPr>
              <a:xfrm>
                <a:off x="4277369" y="4760545"/>
                <a:ext cx="955322" cy="20886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Elbow Connector 144"/>
              <p:cNvCxnSpPr/>
              <p:nvPr/>
            </p:nvCxnSpPr>
            <p:spPr>
              <a:xfrm>
                <a:off x="4759678" y="4966945"/>
                <a:ext cx="955322" cy="20886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4825216" y="4724400"/>
                <a:ext cx="3946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3CC"/>
                    </a:solidFill>
                  </a:rPr>
                  <a:t>N3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5230267" y="4933950"/>
                <a:ext cx="5309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3CC"/>
                    </a:solidFill>
                  </a:rPr>
                  <a:t>REM</a:t>
                </a: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3957843" y="5029200"/>
              <a:ext cx="76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Sleep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91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/>
      <p:bldP spid="606" grpId="0" animBg="1"/>
      <p:bldP spid="133" grpId="0"/>
      <p:bldP spid="134" grpId="0" animBg="1"/>
      <p:bldP spid="143" grpId="0"/>
      <p:bldP spid="1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81727" y="1890517"/>
            <a:ext cx="679128" cy="1373223"/>
            <a:chOff x="850107" y="1913376"/>
            <a:chExt cx="679128" cy="1373223"/>
          </a:xfrm>
        </p:grpSpPr>
        <p:sp>
          <p:nvSpPr>
            <p:cNvPr id="110" name="Freeform 109"/>
            <p:cNvSpPr/>
            <p:nvPr/>
          </p:nvSpPr>
          <p:spPr>
            <a:xfrm>
              <a:off x="850107" y="2076448"/>
              <a:ext cx="661511" cy="1210151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  <a:gd name="connsiteX0" fmla="*/ 1048365 w 1048365"/>
                <a:gd name="connsiteY0" fmla="*/ 3144520 h 3144520"/>
                <a:gd name="connsiteX1" fmla="*/ 24745 w 1048365"/>
                <a:gd name="connsiteY1" fmla="*/ 0 h 3144520"/>
                <a:gd name="connsiteX0" fmla="*/ 622515 w 622515"/>
                <a:gd name="connsiteY0" fmla="*/ 1449070 h 1449070"/>
                <a:gd name="connsiteX1" fmla="*/ 494245 w 622515"/>
                <a:gd name="connsiteY1" fmla="*/ 0 h 1449070"/>
                <a:gd name="connsiteX0" fmla="*/ 692408 w 692408"/>
                <a:gd name="connsiteY0" fmla="*/ 1455609 h 1455609"/>
                <a:gd name="connsiteX1" fmla="*/ 564138 w 692408"/>
                <a:gd name="connsiteY1" fmla="*/ 6539 h 1455609"/>
                <a:gd name="connsiteX0" fmla="*/ 671338 w 671338"/>
                <a:gd name="connsiteY0" fmla="*/ 1398695 h 1398695"/>
                <a:gd name="connsiteX1" fmla="*/ 606568 w 671338"/>
                <a:gd name="connsiteY1" fmla="*/ 6775 h 1398695"/>
                <a:gd name="connsiteX0" fmla="*/ 323158 w 323158"/>
                <a:gd name="connsiteY0" fmla="*/ 1432058 h 1432058"/>
                <a:gd name="connsiteX1" fmla="*/ 258388 w 323158"/>
                <a:gd name="connsiteY1" fmla="*/ 40138 h 1432058"/>
                <a:gd name="connsiteX0" fmla="*/ 157260 w 790990"/>
                <a:gd name="connsiteY0" fmla="*/ 1415014 h 1415014"/>
                <a:gd name="connsiteX1" fmla="*/ 790990 w 790990"/>
                <a:gd name="connsiteY1" fmla="*/ 42144 h 1415014"/>
                <a:gd name="connsiteX0" fmla="*/ 0 w 633730"/>
                <a:gd name="connsiteY0" fmla="*/ 1394622 h 1394622"/>
                <a:gd name="connsiteX1" fmla="*/ 633730 w 633730"/>
                <a:gd name="connsiteY1" fmla="*/ 21752 h 1394622"/>
                <a:gd name="connsiteX0" fmla="*/ 0 w 773430"/>
                <a:gd name="connsiteY0" fmla="*/ 1309825 h 1309825"/>
                <a:gd name="connsiteX1" fmla="*/ 773430 w 773430"/>
                <a:gd name="connsiteY1" fmla="*/ 25855 h 1309825"/>
                <a:gd name="connsiteX0" fmla="*/ 0 w 773430"/>
                <a:gd name="connsiteY0" fmla="*/ 1283970 h 1283970"/>
                <a:gd name="connsiteX1" fmla="*/ 773430 w 773430"/>
                <a:gd name="connsiteY1" fmla="*/ 0 h 1283970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668654"/>
                <a:gd name="connsiteY0" fmla="*/ 1214913 h 1214913"/>
                <a:gd name="connsiteX1" fmla="*/ 668654 w 668654"/>
                <a:gd name="connsiteY1" fmla="*/ 0 h 1214913"/>
                <a:gd name="connsiteX0" fmla="*/ 0 w 661511"/>
                <a:gd name="connsiteY0" fmla="*/ 1210151 h 1210151"/>
                <a:gd name="connsiteX1" fmla="*/ 661511 w 661511"/>
                <a:gd name="connsiteY1" fmla="*/ 0 h 12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511" h="1210151">
                  <a:moveTo>
                    <a:pt x="0" y="1210151"/>
                  </a:moveTo>
                  <a:cubicBezTo>
                    <a:pt x="170497" y="80486"/>
                    <a:pt x="316388" y="1748"/>
                    <a:pt x="661511" y="0"/>
                  </a:cubicBezTo>
                </a:path>
              </a:pathLst>
            </a:cu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36952" y="2024224"/>
              <a:ext cx="303132" cy="814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307377" y="3962401"/>
            <a:ext cx="896812" cy="842961"/>
            <a:chOff x="1783377" y="3962400"/>
            <a:chExt cx="896812" cy="842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77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2010902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71" name="Group 970"/>
          <p:cNvGrpSpPr/>
          <p:nvPr/>
        </p:nvGrpSpPr>
        <p:grpSpPr>
          <a:xfrm>
            <a:off x="3613500" y="3729038"/>
            <a:ext cx="280575" cy="78490"/>
            <a:chOff x="3612353" y="3729038"/>
            <a:chExt cx="280575" cy="78490"/>
          </a:xfrm>
        </p:grpSpPr>
        <p:pic>
          <p:nvPicPr>
            <p:cNvPr id="599" name="Picture 59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2353" y="3729038"/>
              <a:ext cx="82273" cy="78490"/>
            </a:xfrm>
            <a:prstGeom prst="rect">
              <a:avLst/>
            </a:prstGeom>
          </p:spPr>
        </p:pic>
        <p:pic>
          <p:nvPicPr>
            <p:cNvPr id="600" name="Picture 5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11504" y="3729038"/>
              <a:ext cx="82273" cy="78490"/>
            </a:xfrm>
            <a:prstGeom prst="rect">
              <a:avLst/>
            </a:prstGeom>
          </p:spPr>
        </p:pic>
        <p:pic>
          <p:nvPicPr>
            <p:cNvPr id="601" name="Picture 6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0655" y="3729038"/>
              <a:ext cx="82273" cy="78490"/>
            </a:xfrm>
            <a:prstGeom prst="rect">
              <a:avLst/>
            </a:prstGeom>
          </p:spPr>
        </p:pic>
      </p:grpSp>
      <p:grpSp>
        <p:nvGrpSpPr>
          <p:cNvPr id="978" name="Group 977"/>
          <p:cNvGrpSpPr/>
          <p:nvPr/>
        </p:nvGrpSpPr>
        <p:grpSpPr>
          <a:xfrm>
            <a:off x="3636966" y="3888752"/>
            <a:ext cx="240260" cy="180808"/>
            <a:chOff x="5943600" y="4545344"/>
            <a:chExt cx="2180310" cy="1779255"/>
          </a:xfrm>
        </p:grpSpPr>
        <p:pic>
          <p:nvPicPr>
            <p:cNvPr id="976" name="Picture 9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545344"/>
              <a:ext cx="2180310" cy="1779255"/>
            </a:xfrm>
            <a:prstGeom prst="rect">
              <a:avLst/>
            </a:prstGeom>
          </p:spPr>
        </p:pic>
        <p:sp>
          <p:nvSpPr>
            <p:cNvPr id="977" name="Oval 976"/>
            <p:cNvSpPr/>
            <p:nvPr/>
          </p:nvSpPr>
          <p:spPr>
            <a:xfrm>
              <a:off x="6743098" y="4636320"/>
              <a:ext cx="533398" cy="179964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2345454" y="1183640"/>
            <a:ext cx="1006076" cy="3284220"/>
          </a:xfrm>
          <a:custGeom>
            <a:avLst/>
            <a:gdLst>
              <a:gd name="connsiteX0" fmla="*/ 883920 w 883920"/>
              <a:gd name="connsiteY0" fmla="*/ 3131820 h 3375665"/>
              <a:gd name="connsiteX1" fmla="*/ 449580 w 883920"/>
              <a:gd name="connsiteY1" fmla="*/ 3055620 h 3375665"/>
              <a:gd name="connsiteX2" fmla="*/ 0 w 883920"/>
              <a:gd name="connsiteY2" fmla="*/ 0 h 3375665"/>
              <a:gd name="connsiteX0" fmla="*/ 883920 w 883920"/>
              <a:gd name="connsiteY0" fmla="*/ 3131820 h 3191818"/>
              <a:gd name="connsiteX1" fmla="*/ 99060 w 883920"/>
              <a:gd name="connsiteY1" fmla="*/ 2400300 h 3191818"/>
              <a:gd name="connsiteX2" fmla="*/ 0 w 883920"/>
              <a:gd name="connsiteY2" fmla="*/ 0 h 3191818"/>
              <a:gd name="connsiteX0" fmla="*/ 883920 w 883920"/>
              <a:gd name="connsiteY0" fmla="*/ 3131820 h 3131820"/>
              <a:gd name="connsiteX1" fmla="*/ 99060 w 883920"/>
              <a:gd name="connsiteY1" fmla="*/ 2400300 h 3131820"/>
              <a:gd name="connsiteX2" fmla="*/ 0 w 883920"/>
              <a:gd name="connsiteY2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955548 w 955548"/>
              <a:gd name="connsiteY0" fmla="*/ 3131820 h 3131820"/>
              <a:gd name="connsiteX1" fmla="*/ 71628 w 955548"/>
              <a:gd name="connsiteY1" fmla="*/ 0 h 3131820"/>
              <a:gd name="connsiteX0" fmla="*/ 1011706 w 1011706"/>
              <a:gd name="connsiteY0" fmla="*/ 3284220 h 3284220"/>
              <a:gd name="connsiteX1" fmla="*/ 45236 w 1011706"/>
              <a:gd name="connsiteY1" fmla="*/ 0 h 3284220"/>
              <a:gd name="connsiteX0" fmla="*/ 1022969 w 1022969"/>
              <a:gd name="connsiteY0" fmla="*/ 3284220 h 3284220"/>
              <a:gd name="connsiteX1" fmla="*/ 56499 w 1022969"/>
              <a:gd name="connsiteY1" fmla="*/ 0 h 3284220"/>
              <a:gd name="connsiteX0" fmla="*/ 1003262 w 1003262"/>
              <a:gd name="connsiteY0" fmla="*/ 3284220 h 3284220"/>
              <a:gd name="connsiteX1" fmla="*/ 36792 w 1003262"/>
              <a:gd name="connsiteY1" fmla="*/ 0 h 3284220"/>
              <a:gd name="connsiteX0" fmla="*/ 994820 w 994820"/>
              <a:gd name="connsiteY0" fmla="*/ 3284220 h 3284220"/>
              <a:gd name="connsiteX1" fmla="*/ 28350 w 994820"/>
              <a:gd name="connsiteY1" fmla="*/ 0 h 3284220"/>
              <a:gd name="connsiteX0" fmla="*/ 1006076 w 1006076"/>
              <a:gd name="connsiteY0" fmla="*/ 3284220 h 3284220"/>
              <a:gd name="connsiteX1" fmla="*/ 39606 w 1006076"/>
              <a:gd name="connsiteY1" fmla="*/ 0 h 32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076" h="3284220">
                <a:moveTo>
                  <a:pt x="1006076" y="3284220"/>
                </a:moveTo>
                <a:cubicBezTo>
                  <a:pt x="-322027" y="3278505"/>
                  <a:pt x="51671" y="1042353"/>
                  <a:pt x="39606" y="0"/>
                </a:cubicBezTo>
              </a:path>
            </a:pathLst>
          </a:custGeom>
          <a:ln w="38100">
            <a:solidFill>
              <a:srgbClr val="006600"/>
            </a:solidFill>
            <a:tailEnd type="stealth" w="lg" len="lg"/>
          </a:ln>
          <a:scene3d>
            <a:camera prst="orthographicFront"/>
            <a:lightRig rig="threePt" dir="t"/>
          </a:scene3d>
          <a:sp3d extrusionH="76200" contourW="12700">
            <a:bevelT w="44450" h="44450"/>
            <a:bevelB w="44450" h="1143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67050" y="1905000"/>
            <a:ext cx="93144" cy="283778"/>
            <a:chOff x="1543050" y="1905000"/>
            <a:chExt cx="93144" cy="283778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2101227"/>
              <a:ext cx="93144" cy="8755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2003114"/>
              <a:ext cx="93144" cy="8755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1905000"/>
              <a:ext cx="93144" cy="8755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 rot="16200000">
            <a:off x="3205510" y="1988016"/>
            <a:ext cx="228791" cy="179250"/>
            <a:chOff x="1697894" y="3779337"/>
            <a:chExt cx="228791" cy="1792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894" y="3779337"/>
              <a:ext cx="228791" cy="179250"/>
            </a:xfrm>
            <a:prstGeom prst="rect">
              <a:avLst/>
            </a:prstGeom>
          </p:spPr>
        </p:pic>
        <p:sp>
          <p:nvSpPr>
            <p:cNvPr id="120" name="Oval 119"/>
            <p:cNvSpPr/>
            <p:nvPr/>
          </p:nvSpPr>
          <p:spPr>
            <a:xfrm>
              <a:off x="1781172" y="3790944"/>
              <a:ext cx="58778" cy="18288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urved Left Arrow 4"/>
          <p:cNvSpPr/>
          <p:nvPr/>
        </p:nvSpPr>
        <p:spPr>
          <a:xfrm flipV="1">
            <a:off x="8045117" y="2045804"/>
            <a:ext cx="558475" cy="1230796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7178875" y="2125264"/>
            <a:ext cx="510316" cy="1221560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1" y="243840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inhibition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89637" y="2419290"/>
            <a:ext cx="122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excitation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62201" y="3276600"/>
            <a:ext cx="1092287" cy="609600"/>
            <a:chOff x="5486400" y="3886200"/>
            <a:chExt cx="1092287" cy="609600"/>
          </a:xfrm>
        </p:grpSpPr>
        <p:sp>
          <p:nvSpPr>
            <p:cNvPr id="92" name="TextBox 91"/>
            <p:cNvSpPr txBox="1"/>
            <p:nvPr/>
          </p:nvSpPr>
          <p:spPr>
            <a:xfrm>
              <a:off x="5486400" y="3886200"/>
              <a:ext cx="1092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rebound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64301" y="4095690"/>
              <a:ext cx="73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burst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89295" y="1524000"/>
            <a:ext cx="1238096" cy="609600"/>
            <a:chOff x="5486400" y="1752600"/>
            <a:chExt cx="1238096" cy="609600"/>
          </a:xfrm>
        </p:grpSpPr>
        <p:sp>
          <p:nvSpPr>
            <p:cNvPr id="96" name="TextBox 95"/>
            <p:cNvSpPr txBox="1"/>
            <p:nvPr/>
          </p:nvSpPr>
          <p:spPr>
            <a:xfrm>
              <a:off x="5486400" y="1752600"/>
              <a:ext cx="1238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activation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37206" y="1962090"/>
              <a:ext cx="73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burst</a:t>
              </a:r>
            </a:p>
          </p:txBody>
        </p:sp>
      </p:grpSp>
      <p:sp>
        <p:nvSpPr>
          <p:cNvPr id="77" name="Curved Left Arrow 76"/>
          <p:cNvSpPr/>
          <p:nvPr/>
        </p:nvSpPr>
        <p:spPr>
          <a:xfrm flipV="1">
            <a:off x="8001000" y="4636604"/>
            <a:ext cx="990600" cy="1230796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Curved Right Arrow 77"/>
          <p:cNvSpPr/>
          <p:nvPr/>
        </p:nvSpPr>
        <p:spPr>
          <a:xfrm>
            <a:off x="6934200" y="4716064"/>
            <a:ext cx="918116" cy="1221560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67326" y="5029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inhibition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1601" y="5010090"/>
            <a:ext cx="164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excitation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7010401" y="5867401"/>
            <a:ext cx="1946367" cy="818435"/>
            <a:chOff x="5486400" y="3886200"/>
            <a:chExt cx="1946367" cy="818435"/>
          </a:xfrm>
        </p:grpSpPr>
        <p:sp>
          <p:nvSpPr>
            <p:cNvPr id="82" name="TextBox 81"/>
            <p:cNvSpPr txBox="1"/>
            <p:nvPr/>
          </p:nvSpPr>
          <p:spPr>
            <a:xfrm>
              <a:off x="5486400" y="3886200"/>
              <a:ext cx="1946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6600"/>
                  </a:solidFill>
                </a:rPr>
                <a:t>r e b o u n d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740501" y="4181415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6600"/>
                  </a:solidFill>
                </a:rPr>
                <a:t>b u r s t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115176" y="3943351"/>
            <a:ext cx="1663661" cy="799385"/>
            <a:chOff x="5353050" y="1685925"/>
            <a:chExt cx="1663661" cy="799385"/>
          </a:xfrm>
        </p:grpSpPr>
        <p:sp>
          <p:nvSpPr>
            <p:cNvPr id="85" name="TextBox 84"/>
            <p:cNvSpPr txBox="1"/>
            <p:nvPr/>
          </p:nvSpPr>
          <p:spPr>
            <a:xfrm>
              <a:off x="5353050" y="1685925"/>
              <a:ext cx="1663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activation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37206" y="1962090"/>
              <a:ext cx="956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burst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696200" y="5921514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724775" y="4048125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9014646" y="3121812"/>
            <a:ext cx="855667" cy="709687"/>
            <a:chOff x="6026810" y="3489960"/>
            <a:chExt cx="1759344" cy="1600200"/>
          </a:xfrm>
        </p:grpSpPr>
        <p:sp>
          <p:nvSpPr>
            <p:cNvPr id="90" name="Freeform 89"/>
            <p:cNvSpPr/>
            <p:nvPr/>
          </p:nvSpPr>
          <p:spPr>
            <a:xfrm>
              <a:off x="6026810" y="4539727"/>
              <a:ext cx="772314" cy="550433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80222 h 205841"/>
                <a:gd name="connsiteX1" fmla="*/ 192087 w 685007"/>
                <a:gd name="connsiteY1" fmla="*/ 848 h 205841"/>
                <a:gd name="connsiteX2" fmla="*/ 296863 w 685007"/>
                <a:gd name="connsiteY2" fmla="*/ 143724 h 205841"/>
                <a:gd name="connsiteX3" fmla="*/ 490538 w 685007"/>
                <a:gd name="connsiteY3" fmla="*/ 86573 h 205841"/>
                <a:gd name="connsiteX4" fmla="*/ 685007 w 685007"/>
                <a:gd name="connsiteY4" fmla="*/ 86572 h 205841"/>
                <a:gd name="connsiteX0" fmla="*/ 0 w 685007"/>
                <a:gd name="connsiteY0" fmla="*/ 0 h 125619"/>
                <a:gd name="connsiteX1" fmla="*/ 296863 w 685007"/>
                <a:gd name="connsiteY1" fmla="*/ 63502 h 125619"/>
                <a:gd name="connsiteX2" fmla="*/ 490538 w 685007"/>
                <a:gd name="connsiteY2" fmla="*/ 6351 h 125619"/>
                <a:gd name="connsiteX3" fmla="*/ 685007 w 685007"/>
                <a:gd name="connsiteY3" fmla="*/ 6350 h 125619"/>
                <a:gd name="connsiteX0" fmla="*/ 0 w 685007"/>
                <a:gd name="connsiteY0" fmla="*/ 0 h 78660"/>
                <a:gd name="connsiteX1" fmla="*/ 211126 w 685007"/>
                <a:gd name="connsiteY1" fmla="*/ 5581 h 78660"/>
                <a:gd name="connsiteX2" fmla="*/ 490538 w 685007"/>
                <a:gd name="connsiteY2" fmla="*/ 6351 h 78660"/>
                <a:gd name="connsiteX3" fmla="*/ 685007 w 685007"/>
                <a:gd name="connsiteY3" fmla="*/ 6350 h 78660"/>
                <a:gd name="connsiteX0" fmla="*/ 0 w 685007"/>
                <a:gd name="connsiteY0" fmla="*/ 0 h 394007"/>
                <a:gd name="connsiteX1" fmla="*/ 211126 w 685007"/>
                <a:gd name="connsiteY1" fmla="*/ 5581 h 394007"/>
                <a:gd name="connsiteX2" fmla="*/ 490538 w 685007"/>
                <a:gd name="connsiteY2" fmla="*/ 6351 h 394007"/>
                <a:gd name="connsiteX3" fmla="*/ 685007 w 685007"/>
                <a:gd name="connsiteY3" fmla="*/ 6350 h 394007"/>
                <a:gd name="connsiteX0" fmla="*/ 0 w 685007"/>
                <a:gd name="connsiteY0" fmla="*/ 0 h 7423"/>
                <a:gd name="connsiteX1" fmla="*/ 211126 w 685007"/>
                <a:gd name="connsiteY1" fmla="*/ 5581 h 7423"/>
                <a:gd name="connsiteX2" fmla="*/ 685007 w 685007"/>
                <a:gd name="connsiteY2" fmla="*/ 6350 h 7423"/>
                <a:gd name="connsiteX0" fmla="*/ 0 w 10000"/>
                <a:gd name="connsiteY0" fmla="*/ 0 h 563453"/>
                <a:gd name="connsiteX1" fmla="*/ 3317 w 10000"/>
                <a:gd name="connsiteY1" fmla="*/ 563453 h 563453"/>
                <a:gd name="connsiteX2" fmla="*/ 10000 w 10000"/>
                <a:gd name="connsiteY2" fmla="*/ 8554 h 563453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6258"/>
                <a:gd name="connsiteY0" fmla="*/ 31473 h 594926"/>
                <a:gd name="connsiteX1" fmla="*/ 3317 w 16258"/>
                <a:gd name="connsiteY1" fmla="*/ 594926 h 594926"/>
                <a:gd name="connsiteX2" fmla="*/ 16258 w 16258"/>
                <a:gd name="connsiteY2" fmla="*/ 1014 h 594926"/>
                <a:gd name="connsiteX0" fmla="*/ 0 w 16258"/>
                <a:gd name="connsiteY0" fmla="*/ 30460 h 593913"/>
                <a:gd name="connsiteX1" fmla="*/ 3317 w 16258"/>
                <a:gd name="connsiteY1" fmla="*/ 593913 h 593913"/>
                <a:gd name="connsiteX2" fmla="*/ 16258 w 16258"/>
                <a:gd name="connsiteY2" fmla="*/ 1 h 593913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49" h="563622">
                  <a:moveTo>
                    <a:pt x="0" y="169"/>
                  </a:moveTo>
                  <a:cubicBezTo>
                    <a:pt x="4032" y="-11268"/>
                    <a:pt x="2124" y="562196"/>
                    <a:pt x="3317" y="563622"/>
                  </a:cubicBezTo>
                  <a:cubicBezTo>
                    <a:pt x="5545" y="378656"/>
                    <a:pt x="7302" y="13255"/>
                    <a:pt x="16649" y="1360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778214" y="3489960"/>
              <a:ext cx="1007940" cy="1066496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713444"/>
                <a:gd name="connsiteY0" fmla="*/ 593974 h 699682"/>
                <a:gd name="connsiteX1" fmla="*/ 201565 w 713444"/>
                <a:gd name="connsiteY1" fmla="*/ 494689 h 699682"/>
                <a:gd name="connsiteX2" fmla="*/ 263478 w 713444"/>
                <a:gd name="connsiteY2" fmla="*/ 976 h 699682"/>
                <a:gd name="connsiteX3" fmla="*/ 306341 w 713444"/>
                <a:gd name="connsiteY3" fmla="*/ 637565 h 699682"/>
                <a:gd name="connsiteX4" fmla="*/ 500016 w 713444"/>
                <a:gd name="connsiteY4" fmla="*/ 580414 h 699682"/>
                <a:gd name="connsiteX5" fmla="*/ 713444 w 713444"/>
                <a:gd name="connsiteY5" fmla="*/ 587654 h 699682"/>
                <a:gd name="connsiteX0" fmla="*/ 0 w 1528672"/>
                <a:gd name="connsiteY0" fmla="*/ 807645 h 807645"/>
                <a:gd name="connsiteX1" fmla="*/ 1016793 w 1528672"/>
                <a:gd name="connsiteY1" fmla="*/ 494775 h 807645"/>
                <a:gd name="connsiteX2" fmla="*/ 1078706 w 1528672"/>
                <a:gd name="connsiteY2" fmla="*/ 1062 h 807645"/>
                <a:gd name="connsiteX3" fmla="*/ 1121569 w 1528672"/>
                <a:gd name="connsiteY3" fmla="*/ 637651 h 807645"/>
                <a:gd name="connsiteX4" fmla="*/ 1315244 w 1528672"/>
                <a:gd name="connsiteY4" fmla="*/ 580500 h 807645"/>
                <a:gd name="connsiteX5" fmla="*/ 1528672 w 1528672"/>
                <a:gd name="connsiteY5" fmla="*/ 587740 h 807645"/>
                <a:gd name="connsiteX0" fmla="*/ 0 w 1528672"/>
                <a:gd name="connsiteY0" fmla="*/ 807645 h 809074"/>
                <a:gd name="connsiteX1" fmla="*/ 1016793 w 1528672"/>
                <a:gd name="connsiteY1" fmla="*/ 494775 h 809074"/>
                <a:gd name="connsiteX2" fmla="*/ 1078706 w 1528672"/>
                <a:gd name="connsiteY2" fmla="*/ 1062 h 809074"/>
                <a:gd name="connsiteX3" fmla="*/ 1121569 w 1528672"/>
                <a:gd name="connsiteY3" fmla="*/ 637651 h 809074"/>
                <a:gd name="connsiteX4" fmla="*/ 1315244 w 1528672"/>
                <a:gd name="connsiteY4" fmla="*/ 580500 h 809074"/>
                <a:gd name="connsiteX5" fmla="*/ 1528672 w 1528672"/>
                <a:gd name="connsiteY5" fmla="*/ 587740 h 809074"/>
                <a:gd name="connsiteX0" fmla="*/ 0 w 1528672"/>
                <a:gd name="connsiteY0" fmla="*/ 807544 h 807544"/>
                <a:gd name="connsiteX1" fmla="*/ 933736 w 1528672"/>
                <a:gd name="connsiteY1" fmla="*/ 551169 h 807544"/>
                <a:gd name="connsiteX2" fmla="*/ 1016793 w 1528672"/>
                <a:gd name="connsiteY2" fmla="*/ 494674 h 807544"/>
                <a:gd name="connsiteX3" fmla="*/ 1078706 w 1528672"/>
                <a:gd name="connsiteY3" fmla="*/ 961 h 807544"/>
                <a:gd name="connsiteX4" fmla="*/ 1121569 w 1528672"/>
                <a:gd name="connsiteY4" fmla="*/ 637550 h 807544"/>
                <a:gd name="connsiteX5" fmla="*/ 1315244 w 1528672"/>
                <a:gd name="connsiteY5" fmla="*/ 580399 h 807544"/>
                <a:gd name="connsiteX6" fmla="*/ 1528672 w 1528672"/>
                <a:gd name="connsiteY6" fmla="*/ 587639 h 807544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7 h 807557"/>
                <a:gd name="connsiteX1" fmla="*/ 815244 w 1528672"/>
                <a:gd name="connsiteY1" fmla="*/ 587383 h 807557"/>
                <a:gd name="connsiteX2" fmla="*/ 1016793 w 1528672"/>
                <a:gd name="connsiteY2" fmla="*/ 494687 h 807557"/>
                <a:gd name="connsiteX3" fmla="*/ 1078706 w 1528672"/>
                <a:gd name="connsiteY3" fmla="*/ 974 h 807557"/>
                <a:gd name="connsiteX4" fmla="*/ 1121569 w 1528672"/>
                <a:gd name="connsiteY4" fmla="*/ 637563 h 807557"/>
                <a:gd name="connsiteX5" fmla="*/ 1315244 w 1528672"/>
                <a:gd name="connsiteY5" fmla="*/ 580412 h 807557"/>
                <a:gd name="connsiteX6" fmla="*/ 1528672 w 1528672"/>
                <a:gd name="connsiteY6" fmla="*/ 587652 h 807557"/>
                <a:gd name="connsiteX0" fmla="*/ 0 w 1528672"/>
                <a:gd name="connsiteY0" fmla="*/ 807557 h 810696"/>
                <a:gd name="connsiteX1" fmla="*/ 815244 w 1528672"/>
                <a:gd name="connsiteY1" fmla="*/ 587383 h 810696"/>
                <a:gd name="connsiteX2" fmla="*/ 1016793 w 1528672"/>
                <a:gd name="connsiteY2" fmla="*/ 494687 h 810696"/>
                <a:gd name="connsiteX3" fmla="*/ 1078706 w 1528672"/>
                <a:gd name="connsiteY3" fmla="*/ 974 h 810696"/>
                <a:gd name="connsiteX4" fmla="*/ 1121569 w 1528672"/>
                <a:gd name="connsiteY4" fmla="*/ 637563 h 810696"/>
                <a:gd name="connsiteX5" fmla="*/ 1315244 w 1528672"/>
                <a:gd name="connsiteY5" fmla="*/ 580412 h 810696"/>
                <a:gd name="connsiteX6" fmla="*/ 1528672 w 1528672"/>
                <a:gd name="connsiteY6" fmla="*/ 587652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1810580 w 2623541"/>
                <a:gd name="connsiteY6" fmla="*/ 663405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2009646 w 2633021"/>
                <a:gd name="connsiteY7" fmla="*/ 717706 h 810696"/>
                <a:gd name="connsiteX8" fmla="*/ 2633021 w 2633021"/>
                <a:gd name="connsiteY8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299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02965 w 2633021"/>
                <a:gd name="connsiteY7" fmla="*/ 572901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93484 w 2633021"/>
                <a:gd name="connsiteY7" fmla="*/ 64168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30 h 810669"/>
                <a:gd name="connsiteX1" fmla="*/ 815244 w 2633021"/>
                <a:gd name="connsiteY1" fmla="*/ 587356 h 810669"/>
                <a:gd name="connsiteX2" fmla="*/ 997834 w 2633021"/>
                <a:gd name="connsiteY2" fmla="*/ 496470 h 810669"/>
                <a:gd name="connsiteX3" fmla="*/ 1078706 w 2633021"/>
                <a:gd name="connsiteY3" fmla="*/ 947 h 810669"/>
                <a:gd name="connsiteX4" fmla="*/ 1121569 w 2633021"/>
                <a:gd name="connsiteY4" fmla="*/ 637536 h 810669"/>
                <a:gd name="connsiteX5" fmla="*/ 1253629 w 2633021"/>
                <a:gd name="connsiteY5" fmla="*/ 542374 h 810669"/>
                <a:gd name="connsiteX6" fmla="*/ 1303429 w 2633021"/>
                <a:gd name="connsiteY6" fmla="*/ 8142 h 810669"/>
                <a:gd name="connsiteX7" fmla="*/ 1388745 w 2633021"/>
                <a:gd name="connsiteY7" fmla="*/ 630796 h 810669"/>
                <a:gd name="connsiteX8" fmla="*/ 1540415 w 2633021"/>
                <a:gd name="connsiteY8" fmla="*/ 603646 h 810669"/>
                <a:gd name="connsiteX9" fmla="*/ 2009646 w 2633021"/>
                <a:gd name="connsiteY9" fmla="*/ 717679 h 810669"/>
                <a:gd name="connsiteX10" fmla="*/ 2633021 w 2633021"/>
                <a:gd name="connsiteY10" fmla="*/ 801211 h 81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3021" h="810669">
                  <a:moveTo>
                    <a:pt x="0" y="807530"/>
                  </a:moveTo>
                  <a:cubicBezTo>
                    <a:pt x="153257" y="805937"/>
                    <a:pt x="472399" y="858646"/>
                    <a:pt x="815244" y="587356"/>
                  </a:cubicBezTo>
                  <a:cubicBezTo>
                    <a:pt x="984710" y="535211"/>
                    <a:pt x="953924" y="594205"/>
                    <a:pt x="997834" y="496470"/>
                  </a:cubicBezTo>
                  <a:cubicBezTo>
                    <a:pt x="1041744" y="398735"/>
                    <a:pt x="1058084" y="-22564"/>
                    <a:pt x="1078706" y="947"/>
                  </a:cubicBezTo>
                  <a:cubicBezTo>
                    <a:pt x="1099329" y="24458"/>
                    <a:pt x="1092415" y="547298"/>
                    <a:pt x="1121569" y="637536"/>
                  </a:cubicBezTo>
                  <a:cubicBezTo>
                    <a:pt x="1150723" y="727774"/>
                    <a:pt x="1209889" y="554659"/>
                    <a:pt x="1253629" y="542374"/>
                  </a:cubicBezTo>
                  <a:cubicBezTo>
                    <a:pt x="1297369" y="530089"/>
                    <a:pt x="1250102" y="48008"/>
                    <a:pt x="1303429" y="8142"/>
                  </a:cubicBezTo>
                  <a:cubicBezTo>
                    <a:pt x="1356756" y="-31724"/>
                    <a:pt x="1361097" y="514953"/>
                    <a:pt x="1388745" y="630796"/>
                  </a:cubicBezTo>
                  <a:cubicBezTo>
                    <a:pt x="1416393" y="746639"/>
                    <a:pt x="1441671" y="595199"/>
                    <a:pt x="1540415" y="603646"/>
                  </a:cubicBezTo>
                  <a:cubicBezTo>
                    <a:pt x="1639159" y="612093"/>
                    <a:pt x="1848873" y="685054"/>
                    <a:pt x="2009646" y="717679"/>
                  </a:cubicBezTo>
                  <a:cubicBezTo>
                    <a:pt x="2312222" y="794304"/>
                    <a:pt x="2587584" y="795134"/>
                    <a:pt x="2633021" y="801211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Freeform 97"/>
          <p:cNvSpPr/>
          <p:nvPr/>
        </p:nvSpPr>
        <p:spPr>
          <a:xfrm>
            <a:off x="8938446" y="6239737"/>
            <a:ext cx="829591" cy="24411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80222 h 205841"/>
              <a:gd name="connsiteX1" fmla="*/ 192087 w 685007"/>
              <a:gd name="connsiteY1" fmla="*/ 848 h 205841"/>
              <a:gd name="connsiteX2" fmla="*/ 296863 w 685007"/>
              <a:gd name="connsiteY2" fmla="*/ 143724 h 205841"/>
              <a:gd name="connsiteX3" fmla="*/ 490538 w 685007"/>
              <a:gd name="connsiteY3" fmla="*/ 86573 h 205841"/>
              <a:gd name="connsiteX4" fmla="*/ 685007 w 685007"/>
              <a:gd name="connsiteY4" fmla="*/ 86572 h 205841"/>
              <a:gd name="connsiteX0" fmla="*/ 0 w 685007"/>
              <a:gd name="connsiteY0" fmla="*/ 0 h 125619"/>
              <a:gd name="connsiteX1" fmla="*/ 296863 w 685007"/>
              <a:gd name="connsiteY1" fmla="*/ 63502 h 125619"/>
              <a:gd name="connsiteX2" fmla="*/ 490538 w 685007"/>
              <a:gd name="connsiteY2" fmla="*/ 6351 h 125619"/>
              <a:gd name="connsiteX3" fmla="*/ 685007 w 685007"/>
              <a:gd name="connsiteY3" fmla="*/ 6350 h 125619"/>
              <a:gd name="connsiteX0" fmla="*/ 0 w 685007"/>
              <a:gd name="connsiteY0" fmla="*/ 0 h 78660"/>
              <a:gd name="connsiteX1" fmla="*/ 211126 w 685007"/>
              <a:gd name="connsiteY1" fmla="*/ 5581 h 78660"/>
              <a:gd name="connsiteX2" fmla="*/ 490538 w 685007"/>
              <a:gd name="connsiteY2" fmla="*/ 6351 h 78660"/>
              <a:gd name="connsiteX3" fmla="*/ 685007 w 685007"/>
              <a:gd name="connsiteY3" fmla="*/ 6350 h 78660"/>
              <a:gd name="connsiteX0" fmla="*/ 0 w 685007"/>
              <a:gd name="connsiteY0" fmla="*/ 0 h 394007"/>
              <a:gd name="connsiteX1" fmla="*/ 211126 w 685007"/>
              <a:gd name="connsiteY1" fmla="*/ 5581 h 394007"/>
              <a:gd name="connsiteX2" fmla="*/ 490538 w 685007"/>
              <a:gd name="connsiteY2" fmla="*/ 6351 h 394007"/>
              <a:gd name="connsiteX3" fmla="*/ 685007 w 685007"/>
              <a:gd name="connsiteY3" fmla="*/ 6350 h 394007"/>
              <a:gd name="connsiteX0" fmla="*/ 0 w 685007"/>
              <a:gd name="connsiteY0" fmla="*/ 0 h 7423"/>
              <a:gd name="connsiteX1" fmla="*/ 211126 w 685007"/>
              <a:gd name="connsiteY1" fmla="*/ 5581 h 7423"/>
              <a:gd name="connsiteX2" fmla="*/ 685007 w 685007"/>
              <a:gd name="connsiteY2" fmla="*/ 6350 h 7423"/>
              <a:gd name="connsiteX0" fmla="*/ 0 w 10000"/>
              <a:gd name="connsiteY0" fmla="*/ 0 h 563453"/>
              <a:gd name="connsiteX1" fmla="*/ 3317 w 10000"/>
              <a:gd name="connsiteY1" fmla="*/ 563453 h 563453"/>
              <a:gd name="connsiteX2" fmla="*/ 10000 w 10000"/>
              <a:gd name="connsiteY2" fmla="*/ 8554 h 563453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6258"/>
              <a:gd name="connsiteY0" fmla="*/ 31473 h 594926"/>
              <a:gd name="connsiteX1" fmla="*/ 3317 w 16258"/>
              <a:gd name="connsiteY1" fmla="*/ 594926 h 594926"/>
              <a:gd name="connsiteX2" fmla="*/ 16258 w 16258"/>
              <a:gd name="connsiteY2" fmla="*/ 1014 h 594926"/>
              <a:gd name="connsiteX0" fmla="*/ 0 w 16258"/>
              <a:gd name="connsiteY0" fmla="*/ 30460 h 593913"/>
              <a:gd name="connsiteX1" fmla="*/ 3317 w 16258"/>
              <a:gd name="connsiteY1" fmla="*/ 593913 h 593913"/>
              <a:gd name="connsiteX2" fmla="*/ 16258 w 16258"/>
              <a:gd name="connsiteY2" fmla="*/ 1 h 593913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9" h="563622">
                <a:moveTo>
                  <a:pt x="0" y="169"/>
                </a:moveTo>
                <a:cubicBezTo>
                  <a:pt x="4032" y="-11268"/>
                  <a:pt x="2124" y="562196"/>
                  <a:pt x="3317" y="563622"/>
                </a:cubicBezTo>
                <a:cubicBezTo>
                  <a:pt x="16562" y="219216"/>
                  <a:pt x="14113" y="7758"/>
                  <a:pt x="16649" y="13600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9758056" y="5774166"/>
            <a:ext cx="513704" cy="472990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713444"/>
              <a:gd name="connsiteY0" fmla="*/ 593974 h 699682"/>
              <a:gd name="connsiteX1" fmla="*/ 201565 w 713444"/>
              <a:gd name="connsiteY1" fmla="*/ 494689 h 699682"/>
              <a:gd name="connsiteX2" fmla="*/ 263478 w 713444"/>
              <a:gd name="connsiteY2" fmla="*/ 976 h 699682"/>
              <a:gd name="connsiteX3" fmla="*/ 306341 w 713444"/>
              <a:gd name="connsiteY3" fmla="*/ 637565 h 699682"/>
              <a:gd name="connsiteX4" fmla="*/ 500016 w 713444"/>
              <a:gd name="connsiteY4" fmla="*/ 580414 h 699682"/>
              <a:gd name="connsiteX5" fmla="*/ 713444 w 713444"/>
              <a:gd name="connsiteY5" fmla="*/ 587654 h 699682"/>
              <a:gd name="connsiteX0" fmla="*/ 0 w 1528672"/>
              <a:gd name="connsiteY0" fmla="*/ 807645 h 807645"/>
              <a:gd name="connsiteX1" fmla="*/ 1016793 w 1528672"/>
              <a:gd name="connsiteY1" fmla="*/ 494775 h 807645"/>
              <a:gd name="connsiteX2" fmla="*/ 1078706 w 1528672"/>
              <a:gd name="connsiteY2" fmla="*/ 1062 h 807645"/>
              <a:gd name="connsiteX3" fmla="*/ 1121569 w 1528672"/>
              <a:gd name="connsiteY3" fmla="*/ 637651 h 807645"/>
              <a:gd name="connsiteX4" fmla="*/ 1315244 w 1528672"/>
              <a:gd name="connsiteY4" fmla="*/ 580500 h 807645"/>
              <a:gd name="connsiteX5" fmla="*/ 1528672 w 1528672"/>
              <a:gd name="connsiteY5" fmla="*/ 587740 h 807645"/>
              <a:gd name="connsiteX0" fmla="*/ 0 w 1528672"/>
              <a:gd name="connsiteY0" fmla="*/ 807645 h 809074"/>
              <a:gd name="connsiteX1" fmla="*/ 1016793 w 1528672"/>
              <a:gd name="connsiteY1" fmla="*/ 494775 h 809074"/>
              <a:gd name="connsiteX2" fmla="*/ 1078706 w 1528672"/>
              <a:gd name="connsiteY2" fmla="*/ 1062 h 809074"/>
              <a:gd name="connsiteX3" fmla="*/ 1121569 w 1528672"/>
              <a:gd name="connsiteY3" fmla="*/ 637651 h 809074"/>
              <a:gd name="connsiteX4" fmla="*/ 1315244 w 1528672"/>
              <a:gd name="connsiteY4" fmla="*/ 580500 h 809074"/>
              <a:gd name="connsiteX5" fmla="*/ 1528672 w 1528672"/>
              <a:gd name="connsiteY5" fmla="*/ 587740 h 809074"/>
              <a:gd name="connsiteX0" fmla="*/ 0 w 1528672"/>
              <a:gd name="connsiteY0" fmla="*/ 807544 h 807544"/>
              <a:gd name="connsiteX1" fmla="*/ 933736 w 1528672"/>
              <a:gd name="connsiteY1" fmla="*/ 551169 h 807544"/>
              <a:gd name="connsiteX2" fmla="*/ 1016793 w 1528672"/>
              <a:gd name="connsiteY2" fmla="*/ 494674 h 807544"/>
              <a:gd name="connsiteX3" fmla="*/ 1078706 w 1528672"/>
              <a:gd name="connsiteY3" fmla="*/ 961 h 807544"/>
              <a:gd name="connsiteX4" fmla="*/ 1121569 w 1528672"/>
              <a:gd name="connsiteY4" fmla="*/ 637550 h 807544"/>
              <a:gd name="connsiteX5" fmla="*/ 1315244 w 1528672"/>
              <a:gd name="connsiteY5" fmla="*/ 580399 h 807544"/>
              <a:gd name="connsiteX6" fmla="*/ 1528672 w 1528672"/>
              <a:gd name="connsiteY6" fmla="*/ 587639 h 807544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7 h 807557"/>
              <a:gd name="connsiteX1" fmla="*/ 815244 w 1528672"/>
              <a:gd name="connsiteY1" fmla="*/ 587383 h 807557"/>
              <a:gd name="connsiteX2" fmla="*/ 1016793 w 1528672"/>
              <a:gd name="connsiteY2" fmla="*/ 494687 h 807557"/>
              <a:gd name="connsiteX3" fmla="*/ 1078706 w 1528672"/>
              <a:gd name="connsiteY3" fmla="*/ 974 h 807557"/>
              <a:gd name="connsiteX4" fmla="*/ 1121569 w 1528672"/>
              <a:gd name="connsiteY4" fmla="*/ 637563 h 807557"/>
              <a:gd name="connsiteX5" fmla="*/ 1315244 w 1528672"/>
              <a:gd name="connsiteY5" fmla="*/ 580412 h 807557"/>
              <a:gd name="connsiteX6" fmla="*/ 1528672 w 1528672"/>
              <a:gd name="connsiteY6" fmla="*/ 587652 h 807557"/>
              <a:gd name="connsiteX0" fmla="*/ 0 w 1528672"/>
              <a:gd name="connsiteY0" fmla="*/ 807557 h 810696"/>
              <a:gd name="connsiteX1" fmla="*/ 815244 w 1528672"/>
              <a:gd name="connsiteY1" fmla="*/ 587383 h 810696"/>
              <a:gd name="connsiteX2" fmla="*/ 1016793 w 1528672"/>
              <a:gd name="connsiteY2" fmla="*/ 494687 h 810696"/>
              <a:gd name="connsiteX3" fmla="*/ 1078706 w 1528672"/>
              <a:gd name="connsiteY3" fmla="*/ 974 h 810696"/>
              <a:gd name="connsiteX4" fmla="*/ 1121569 w 1528672"/>
              <a:gd name="connsiteY4" fmla="*/ 637563 h 810696"/>
              <a:gd name="connsiteX5" fmla="*/ 1315244 w 1528672"/>
              <a:gd name="connsiteY5" fmla="*/ 580412 h 810696"/>
              <a:gd name="connsiteX6" fmla="*/ 1528672 w 1528672"/>
              <a:gd name="connsiteY6" fmla="*/ 587652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1810580 w 2623541"/>
              <a:gd name="connsiteY6" fmla="*/ 663405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2009646 w 2633021"/>
              <a:gd name="connsiteY7" fmla="*/ 717706 h 810696"/>
              <a:gd name="connsiteX8" fmla="*/ 2633021 w 2633021"/>
              <a:gd name="connsiteY8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299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02965 w 2633021"/>
              <a:gd name="connsiteY7" fmla="*/ 572901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93484 w 2633021"/>
              <a:gd name="connsiteY7" fmla="*/ 64168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2009646 w 2633021"/>
              <a:gd name="connsiteY9" fmla="*/ 717679 h 810669"/>
              <a:gd name="connsiteX10" fmla="*/ 2633021 w 2633021"/>
              <a:gd name="connsiteY10" fmla="*/ 801211 h 81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3021" h="810669">
                <a:moveTo>
                  <a:pt x="0" y="807530"/>
                </a:moveTo>
                <a:cubicBezTo>
                  <a:pt x="153257" y="805937"/>
                  <a:pt x="472399" y="858646"/>
                  <a:pt x="815244" y="587356"/>
                </a:cubicBezTo>
                <a:cubicBezTo>
                  <a:pt x="984710" y="535211"/>
                  <a:pt x="953924" y="594205"/>
                  <a:pt x="997834" y="496470"/>
                </a:cubicBezTo>
                <a:cubicBezTo>
                  <a:pt x="1041744" y="398735"/>
                  <a:pt x="1058084" y="-22564"/>
                  <a:pt x="1078706" y="947"/>
                </a:cubicBezTo>
                <a:cubicBezTo>
                  <a:pt x="1099329" y="24458"/>
                  <a:pt x="1092415" y="547298"/>
                  <a:pt x="1121569" y="637536"/>
                </a:cubicBezTo>
                <a:cubicBezTo>
                  <a:pt x="1150723" y="727774"/>
                  <a:pt x="1209889" y="554659"/>
                  <a:pt x="1253629" y="542374"/>
                </a:cubicBezTo>
                <a:cubicBezTo>
                  <a:pt x="1297369" y="530089"/>
                  <a:pt x="1250102" y="48008"/>
                  <a:pt x="1303429" y="8142"/>
                </a:cubicBezTo>
                <a:cubicBezTo>
                  <a:pt x="1356756" y="-31724"/>
                  <a:pt x="1361097" y="514953"/>
                  <a:pt x="1388745" y="630796"/>
                </a:cubicBezTo>
                <a:cubicBezTo>
                  <a:pt x="1416393" y="746639"/>
                  <a:pt x="1441671" y="595199"/>
                  <a:pt x="1540415" y="603646"/>
                </a:cubicBezTo>
                <a:cubicBezTo>
                  <a:pt x="1639159" y="612093"/>
                  <a:pt x="1848873" y="685054"/>
                  <a:pt x="2009646" y="717679"/>
                </a:cubicBezTo>
                <a:cubicBezTo>
                  <a:pt x="2312222" y="794304"/>
                  <a:pt x="2587584" y="795134"/>
                  <a:pt x="2633021" y="801211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9036843" y="3157534"/>
            <a:ext cx="457200" cy="76200"/>
            <a:chOff x="7512843" y="3157534"/>
            <a:chExt cx="457200" cy="76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12843" y="32004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15220" y="3157534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967666" y="3157534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9036843" y="5867400"/>
            <a:ext cx="869157" cy="76200"/>
            <a:chOff x="7512843" y="3157534"/>
            <a:chExt cx="457200" cy="762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7512843" y="32004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515220" y="3157534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967666" y="3157534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/>
          <p:cNvSpPr/>
          <p:nvPr/>
        </p:nvSpPr>
        <p:spPr>
          <a:xfrm>
            <a:off x="9758362" y="5772151"/>
            <a:ext cx="689917" cy="472990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713444"/>
              <a:gd name="connsiteY0" fmla="*/ 593974 h 699682"/>
              <a:gd name="connsiteX1" fmla="*/ 201565 w 713444"/>
              <a:gd name="connsiteY1" fmla="*/ 494689 h 699682"/>
              <a:gd name="connsiteX2" fmla="*/ 263478 w 713444"/>
              <a:gd name="connsiteY2" fmla="*/ 976 h 699682"/>
              <a:gd name="connsiteX3" fmla="*/ 306341 w 713444"/>
              <a:gd name="connsiteY3" fmla="*/ 637565 h 699682"/>
              <a:gd name="connsiteX4" fmla="*/ 500016 w 713444"/>
              <a:gd name="connsiteY4" fmla="*/ 580414 h 699682"/>
              <a:gd name="connsiteX5" fmla="*/ 713444 w 713444"/>
              <a:gd name="connsiteY5" fmla="*/ 587654 h 699682"/>
              <a:gd name="connsiteX0" fmla="*/ 0 w 1528672"/>
              <a:gd name="connsiteY0" fmla="*/ 807645 h 807645"/>
              <a:gd name="connsiteX1" fmla="*/ 1016793 w 1528672"/>
              <a:gd name="connsiteY1" fmla="*/ 494775 h 807645"/>
              <a:gd name="connsiteX2" fmla="*/ 1078706 w 1528672"/>
              <a:gd name="connsiteY2" fmla="*/ 1062 h 807645"/>
              <a:gd name="connsiteX3" fmla="*/ 1121569 w 1528672"/>
              <a:gd name="connsiteY3" fmla="*/ 637651 h 807645"/>
              <a:gd name="connsiteX4" fmla="*/ 1315244 w 1528672"/>
              <a:gd name="connsiteY4" fmla="*/ 580500 h 807645"/>
              <a:gd name="connsiteX5" fmla="*/ 1528672 w 1528672"/>
              <a:gd name="connsiteY5" fmla="*/ 587740 h 807645"/>
              <a:gd name="connsiteX0" fmla="*/ 0 w 1528672"/>
              <a:gd name="connsiteY0" fmla="*/ 807645 h 809074"/>
              <a:gd name="connsiteX1" fmla="*/ 1016793 w 1528672"/>
              <a:gd name="connsiteY1" fmla="*/ 494775 h 809074"/>
              <a:gd name="connsiteX2" fmla="*/ 1078706 w 1528672"/>
              <a:gd name="connsiteY2" fmla="*/ 1062 h 809074"/>
              <a:gd name="connsiteX3" fmla="*/ 1121569 w 1528672"/>
              <a:gd name="connsiteY3" fmla="*/ 637651 h 809074"/>
              <a:gd name="connsiteX4" fmla="*/ 1315244 w 1528672"/>
              <a:gd name="connsiteY4" fmla="*/ 580500 h 809074"/>
              <a:gd name="connsiteX5" fmla="*/ 1528672 w 1528672"/>
              <a:gd name="connsiteY5" fmla="*/ 587740 h 809074"/>
              <a:gd name="connsiteX0" fmla="*/ 0 w 1528672"/>
              <a:gd name="connsiteY0" fmla="*/ 807544 h 807544"/>
              <a:gd name="connsiteX1" fmla="*/ 933736 w 1528672"/>
              <a:gd name="connsiteY1" fmla="*/ 551169 h 807544"/>
              <a:gd name="connsiteX2" fmla="*/ 1016793 w 1528672"/>
              <a:gd name="connsiteY2" fmla="*/ 494674 h 807544"/>
              <a:gd name="connsiteX3" fmla="*/ 1078706 w 1528672"/>
              <a:gd name="connsiteY3" fmla="*/ 961 h 807544"/>
              <a:gd name="connsiteX4" fmla="*/ 1121569 w 1528672"/>
              <a:gd name="connsiteY4" fmla="*/ 637550 h 807544"/>
              <a:gd name="connsiteX5" fmla="*/ 1315244 w 1528672"/>
              <a:gd name="connsiteY5" fmla="*/ 580399 h 807544"/>
              <a:gd name="connsiteX6" fmla="*/ 1528672 w 1528672"/>
              <a:gd name="connsiteY6" fmla="*/ 587639 h 807544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7 h 807557"/>
              <a:gd name="connsiteX1" fmla="*/ 815244 w 1528672"/>
              <a:gd name="connsiteY1" fmla="*/ 587383 h 807557"/>
              <a:gd name="connsiteX2" fmla="*/ 1016793 w 1528672"/>
              <a:gd name="connsiteY2" fmla="*/ 494687 h 807557"/>
              <a:gd name="connsiteX3" fmla="*/ 1078706 w 1528672"/>
              <a:gd name="connsiteY3" fmla="*/ 974 h 807557"/>
              <a:gd name="connsiteX4" fmla="*/ 1121569 w 1528672"/>
              <a:gd name="connsiteY4" fmla="*/ 637563 h 807557"/>
              <a:gd name="connsiteX5" fmla="*/ 1315244 w 1528672"/>
              <a:gd name="connsiteY5" fmla="*/ 580412 h 807557"/>
              <a:gd name="connsiteX6" fmla="*/ 1528672 w 1528672"/>
              <a:gd name="connsiteY6" fmla="*/ 587652 h 807557"/>
              <a:gd name="connsiteX0" fmla="*/ 0 w 1528672"/>
              <a:gd name="connsiteY0" fmla="*/ 807557 h 810696"/>
              <a:gd name="connsiteX1" fmla="*/ 815244 w 1528672"/>
              <a:gd name="connsiteY1" fmla="*/ 587383 h 810696"/>
              <a:gd name="connsiteX2" fmla="*/ 1016793 w 1528672"/>
              <a:gd name="connsiteY2" fmla="*/ 494687 h 810696"/>
              <a:gd name="connsiteX3" fmla="*/ 1078706 w 1528672"/>
              <a:gd name="connsiteY3" fmla="*/ 974 h 810696"/>
              <a:gd name="connsiteX4" fmla="*/ 1121569 w 1528672"/>
              <a:gd name="connsiteY4" fmla="*/ 637563 h 810696"/>
              <a:gd name="connsiteX5" fmla="*/ 1315244 w 1528672"/>
              <a:gd name="connsiteY5" fmla="*/ 580412 h 810696"/>
              <a:gd name="connsiteX6" fmla="*/ 1528672 w 1528672"/>
              <a:gd name="connsiteY6" fmla="*/ 587652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1810580 w 2623541"/>
              <a:gd name="connsiteY6" fmla="*/ 663405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2009646 w 2633021"/>
              <a:gd name="connsiteY7" fmla="*/ 717706 h 810696"/>
              <a:gd name="connsiteX8" fmla="*/ 2633021 w 2633021"/>
              <a:gd name="connsiteY8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299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02965 w 2633021"/>
              <a:gd name="connsiteY7" fmla="*/ 572901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93484 w 2633021"/>
              <a:gd name="connsiteY7" fmla="*/ 64168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2009646 w 2633021"/>
              <a:gd name="connsiteY9" fmla="*/ 717679 h 810669"/>
              <a:gd name="connsiteX10" fmla="*/ 2633021 w 2633021"/>
              <a:gd name="connsiteY10" fmla="*/ 801211 h 810669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1777744 w 2633021"/>
              <a:gd name="connsiteY9" fmla="*/ 19780 h 810669"/>
              <a:gd name="connsiteX10" fmla="*/ 2633021 w 2633021"/>
              <a:gd name="connsiteY10" fmla="*/ 801211 h 810669"/>
              <a:gd name="connsiteX0" fmla="*/ 0 w 2633021"/>
              <a:gd name="connsiteY0" fmla="*/ 807530 h 853236"/>
              <a:gd name="connsiteX1" fmla="*/ 815244 w 2633021"/>
              <a:gd name="connsiteY1" fmla="*/ 587356 h 853236"/>
              <a:gd name="connsiteX2" fmla="*/ 997834 w 2633021"/>
              <a:gd name="connsiteY2" fmla="*/ 496470 h 853236"/>
              <a:gd name="connsiteX3" fmla="*/ 1078706 w 2633021"/>
              <a:gd name="connsiteY3" fmla="*/ 947 h 853236"/>
              <a:gd name="connsiteX4" fmla="*/ 1121569 w 2633021"/>
              <a:gd name="connsiteY4" fmla="*/ 637536 h 853236"/>
              <a:gd name="connsiteX5" fmla="*/ 1253629 w 2633021"/>
              <a:gd name="connsiteY5" fmla="*/ 542374 h 853236"/>
              <a:gd name="connsiteX6" fmla="*/ 1303429 w 2633021"/>
              <a:gd name="connsiteY6" fmla="*/ 8142 h 853236"/>
              <a:gd name="connsiteX7" fmla="*/ 1388745 w 2633021"/>
              <a:gd name="connsiteY7" fmla="*/ 630796 h 853236"/>
              <a:gd name="connsiteX8" fmla="*/ 1540415 w 2633021"/>
              <a:gd name="connsiteY8" fmla="*/ 603646 h 853236"/>
              <a:gd name="connsiteX9" fmla="*/ 1777744 w 2633021"/>
              <a:gd name="connsiteY9" fmla="*/ 19780 h 853236"/>
              <a:gd name="connsiteX10" fmla="*/ 1905591 w 2633021"/>
              <a:gd name="connsiteY10" fmla="*/ 812176 h 853236"/>
              <a:gd name="connsiteX11" fmla="*/ 2633021 w 2633021"/>
              <a:gd name="connsiteY11" fmla="*/ 801211 h 853236"/>
              <a:gd name="connsiteX0" fmla="*/ 0 w 2633021"/>
              <a:gd name="connsiteY0" fmla="*/ 807530 h 826367"/>
              <a:gd name="connsiteX1" fmla="*/ 815244 w 2633021"/>
              <a:gd name="connsiteY1" fmla="*/ 587356 h 826367"/>
              <a:gd name="connsiteX2" fmla="*/ 997834 w 2633021"/>
              <a:gd name="connsiteY2" fmla="*/ 496470 h 826367"/>
              <a:gd name="connsiteX3" fmla="*/ 1078706 w 2633021"/>
              <a:gd name="connsiteY3" fmla="*/ 947 h 826367"/>
              <a:gd name="connsiteX4" fmla="*/ 1121569 w 2633021"/>
              <a:gd name="connsiteY4" fmla="*/ 637536 h 826367"/>
              <a:gd name="connsiteX5" fmla="*/ 1253629 w 2633021"/>
              <a:gd name="connsiteY5" fmla="*/ 542374 h 826367"/>
              <a:gd name="connsiteX6" fmla="*/ 1303429 w 2633021"/>
              <a:gd name="connsiteY6" fmla="*/ 8142 h 826367"/>
              <a:gd name="connsiteX7" fmla="*/ 1388745 w 2633021"/>
              <a:gd name="connsiteY7" fmla="*/ 630796 h 826367"/>
              <a:gd name="connsiteX8" fmla="*/ 1540415 w 2633021"/>
              <a:gd name="connsiteY8" fmla="*/ 603646 h 826367"/>
              <a:gd name="connsiteX9" fmla="*/ 1777744 w 2633021"/>
              <a:gd name="connsiteY9" fmla="*/ 19780 h 826367"/>
              <a:gd name="connsiteX10" fmla="*/ 1905591 w 2633021"/>
              <a:gd name="connsiteY10" fmla="*/ 812176 h 826367"/>
              <a:gd name="connsiteX11" fmla="*/ 2064258 w 2633021"/>
              <a:gd name="connsiteY11" fmla="*/ 40814 h 826367"/>
              <a:gd name="connsiteX12" fmla="*/ 2633021 w 2633021"/>
              <a:gd name="connsiteY12" fmla="*/ 801211 h 826367"/>
              <a:gd name="connsiteX0" fmla="*/ 0 w 2633021"/>
              <a:gd name="connsiteY0" fmla="*/ 807530 h 827671"/>
              <a:gd name="connsiteX1" fmla="*/ 815244 w 2633021"/>
              <a:gd name="connsiteY1" fmla="*/ 587356 h 827671"/>
              <a:gd name="connsiteX2" fmla="*/ 997834 w 2633021"/>
              <a:gd name="connsiteY2" fmla="*/ 496470 h 827671"/>
              <a:gd name="connsiteX3" fmla="*/ 1078706 w 2633021"/>
              <a:gd name="connsiteY3" fmla="*/ 947 h 827671"/>
              <a:gd name="connsiteX4" fmla="*/ 1121569 w 2633021"/>
              <a:gd name="connsiteY4" fmla="*/ 637536 h 827671"/>
              <a:gd name="connsiteX5" fmla="*/ 1253629 w 2633021"/>
              <a:gd name="connsiteY5" fmla="*/ 542374 h 827671"/>
              <a:gd name="connsiteX6" fmla="*/ 1303429 w 2633021"/>
              <a:gd name="connsiteY6" fmla="*/ 8142 h 827671"/>
              <a:gd name="connsiteX7" fmla="*/ 1388745 w 2633021"/>
              <a:gd name="connsiteY7" fmla="*/ 630796 h 827671"/>
              <a:gd name="connsiteX8" fmla="*/ 1540415 w 2633021"/>
              <a:gd name="connsiteY8" fmla="*/ 603646 h 827671"/>
              <a:gd name="connsiteX9" fmla="*/ 1777744 w 2633021"/>
              <a:gd name="connsiteY9" fmla="*/ 19780 h 827671"/>
              <a:gd name="connsiteX10" fmla="*/ 1905591 w 2633021"/>
              <a:gd name="connsiteY10" fmla="*/ 812176 h 827671"/>
              <a:gd name="connsiteX11" fmla="*/ 2064258 w 2633021"/>
              <a:gd name="connsiteY11" fmla="*/ 40814 h 827671"/>
              <a:gd name="connsiteX12" fmla="*/ 2320572 w 2633021"/>
              <a:gd name="connsiteY12" fmla="*/ 693821 h 827671"/>
              <a:gd name="connsiteX13" fmla="*/ 2633021 w 2633021"/>
              <a:gd name="connsiteY13" fmla="*/ 801211 h 827671"/>
              <a:gd name="connsiteX0" fmla="*/ 0 w 2633021"/>
              <a:gd name="connsiteY0" fmla="*/ 807530 h 827673"/>
              <a:gd name="connsiteX1" fmla="*/ 815244 w 2633021"/>
              <a:gd name="connsiteY1" fmla="*/ 587356 h 827673"/>
              <a:gd name="connsiteX2" fmla="*/ 997834 w 2633021"/>
              <a:gd name="connsiteY2" fmla="*/ 496470 h 827673"/>
              <a:gd name="connsiteX3" fmla="*/ 1078706 w 2633021"/>
              <a:gd name="connsiteY3" fmla="*/ 947 h 827673"/>
              <a:gd name="connsiteX4" fmla="*/ 1121569 w 2633021"/>
              <a:gd name="connsiteY4" fmla="*/ 637536 h 827673"/>
              <a:gd name="connsiteX5" fmla="*/ 1253629 w 2633021"/>
              <a:gd name="connsiteY5" fmla="*/ 542374 h 827673"/>
              <a:gd name="connsiteX6" fmla="*/ 1303429 w 2633021"/>
              <a:gd name="connsiteY6" fmla="*/ 8142 h 827673"/>
              <a:gd name="connsiteX7" fmla="*/ 1388745 w 2633021"/>
              <a:gd name="connsiteY7" fmla="*/ 630796 h 827673"/>
              <a:gd name="connsiteX8" fmla="*/ 1540415 w 2633021"/>
              <a:gd name="connsiteY8" fmla="*/ 603646 h 827673"/>
              <a:gd name="connsiteX9" fmla="*/ 1777744 w 2633021"/>
              <a:gd name="connsiteY9" fmla="*/ 19780 h 827673"/>
              <a:gd name="connsiteX10" fmla="*/ 1905591 w 2633021"/>
              <a:gd name="connsiteY10" fmla="*/ 812176 h 827673"/>
              <a:gd name="connsiteX11" fmla="*/ 2064258 w 2633021"/>
              <a:gd name="connsiteY11" fmla="*/ 40814 h 827673"/>
              <a:gd name="connsiteX12" fmla="*/ 2320572 w 2633021"/>
              <a:gd name="connsiteY12" fmla="*/ 693821 h 827673"/>
              <a:gd name="connsiteX13" fmla="*/ 2454826 w 2633021"/>
              <a:gd name="connsiteY13" fmla="*/ 69383 h 827673"/>
              <a:gd name="connsiteX14" fmla="*/ 2633021 w 2633021"/>
              <a:gd name="connsiteY14" fmla="*/ 801211 h 827673"/>
              <a:gd name="connsiteX0" fmla="*/ 0 w 3536211"/>
              <a:gd name="connsiteY0" fmla="*/ 807530 h 827671"/>
              <a:gd name="connsiteX1" fmla="*/ 815244 w 3536211"/>
              <a:gd name="connsiteY1" fmla="*/ 587356 h 827671"/>
              <a:gd name="connsiteX2" fmla="*/ 997834 w 3536211"/>
              <a:gd name="connsiteY2" fmla="*/ 496470 h 827671"/>
              <a:gd name="connsiteX3" fmla="*/ 1078706 w 3536211"/>
              <a:gd name="connsiteY3" fmla="*/ 947 h 827671"/>
              <a:gd name="connsiteX4" fmla="*/ 1121569 w 3536211"/>
              <a:gd name="connsiteY4" fmla="*/ 637536 h 827671"/>
              <a:gd name="connsiteX5" fmla="*/ 1253629 w 3536211"/>
              <a:gd name="connsiteY5" fmla="*/ 542374 h 827671"/>
              <a:gd name="connsiteX6" fmla="*/ 1303429 w 3536211"/>
              <a:gd name="connsiteY6" fmla="*/ 8142 h 827671"/>
              <a:gd name="connsiteX7" fmla="*/ 1388745 w 3536211"/>
              <a:gd name="connsiteY7" fmla="*/ 630796 h 827671"/>
              <a:gd name="connsiteX8" fmla="*/ 1540415 w 3536211"/>
              <a:gd name="connsiteY8" fmla="*/ 603646 h 827671"/>
              <a:gd name="connsiteX9" fmla="*/ 1777744 w 3536211"/>
              <a:gd name="connsiteY9" fmla="*/ 19780 h 827671"/>
              <a:gd name="connsiteX10" fmla="*/ 1905591 w 3536211"/>
              <a:gd name="connsiteY10" fmla="*/ 812176 h 827671"/>
              <a:gd name="connsiteX11" fmla="*/ 2064258 w 3536211"/>
              <a:gd name="connsiteY11" fmla="*/ 40814 h 827671"/>
              <a:gd name="connsiteX12" fmla="*/ 2320572 w 3536211"/>
              <a:gd name="connsiteY12" fmla="*/ 693821 h 827671"/>
              <a:gd name="connsiteX13" fmla="*/ 2454826 w 3536211"/>
              <a:gd name="connsiteY13" fmla="*/ 69383 h 827671"/>
              <a:gd name="connsiteX14" fmla="*/ 3536211 w 3536211"/>
              <a:gd name="connsiteY14" fmla="*/ 788969 h 827671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777744 w 3536211"/>
              <a:gd name="connsiteY9" fmla="*/ 19780 h 857492"/>
              <a:gd name="connsiteX10" fmla="*/ 1905591 w 3536211"/>
              <a:gd name="connsiteY10" fmla="*/ 812176 h 857492"/>
              <a:gd name="connsiteX11" fmla="*/ 206425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777744 w 3536211"/>
              <a:gd name="connsiteY9" fmla="*/ 19780 h 857492"/>
              <a:gd name="connsiteX10" fmla="*/ 1905591 w 3536211"/>
              <a:gd name="connsiteY10" fmla="*/ 624438 h 857492"/>
              <a:gd name="connsiteX11" fmla="*/ 206425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905591 w 3536211"/>
              <a:gd name="connsiteY10" fmla="*/ 624438 h 857492"/>
              <a:gd name="connsiteX11" fmla="*/ 206425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65250 h 857492"/>
              <a:gd name="connsiteX11" fmla="*/ 206425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65250 h 857492"/>
              <a:gd name="connsiteX11" fmla="*/ 194220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81575 h 857492"/>
              <a:gd name="connsiteX11" fmla="*/ 194220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81575 h 857492"/>
              <a:gd name="connsiteX11" fmla="*/ 1942208 w 3536211"/>
              <a:gd name="connsiteY11" fmla="*/ 40814 h 857492"/>
              <a:gd name="connsiteX12" fmla="*/ 2064258 w 3536211"/>
              <a:gd name="connsiteY12" fmla="*/ 701984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81575 h 857492"/>
              <a:gd name="connsiteX11" fmla="*/ 1942208 w 3536211"/>
              <a:gd name="connsiteY11" fmla="*/ 40814 h 857492"/>
              <a:gd name="connsiteX12" fmla="*/ 2064258 w 3536211"/>
              <a:gd name="connsiteY12" fmla="*/ 701984 h 857492"/>
              <a:gd name="connsiteX13" fmla="*/ 2271751 w 3536211"/>
              <a:gd name="connsiteY13" fmla="*/ 53058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24425"/>
              <a:gd name="connsiteX1" fmla="*/ 815244 w 3536211"/>
              <a:gd name="connsiteY1" fmla="*/ 587356 h 824425"/>
              <a:gd name="connsiteX2" fmla="*/ 997834 w 3536211"/>
              <a:gd name="connsiteY2" fmla="*/ 496470 h 824425"/>
              <a:gd name="connsiteX3" fmla="*/ 1078706 w 3536211"/>
              <a:gd name="connsiteY3" fmla="*/ 947 h 824425"/>
              <a:gd name="connsiteX4" fmla="*/ 1121569 w 3536211"/>
              <a:gd name="connsiteY4" fmla="*/ 637536 h 824425"/>
              <a:gd name="connsiteX5" fmla="*/ 1253629 w 3536211"/>
              <a:gd name="connsiteY5" fmla="*/ 542374 h 824425"/>
              <a:gd name="connsiteX6" fmla="*/ 1303429 w 3536211"/>
              <a:gd name="connsiteY6" fmla="*/ 8142 h 824425"/>
              <a:gd name="connsiteX7" fmla="*/ 1388745 w 3536211"/>
              <a:gd name="connsiteY7" fmla="*/ 630796 h 824425"/>
              <a:gd name="connsiteX8" fmla="*/ 1540415 w 3536211"/>
              <a:gd name="connsiteY8" fmla="*/ 603646 h 824425"/>
              <a:gd name="connsiteX9" fmla="*/ 1619077 w 3536211"/>
              <a:gd name="connsiteY9" fmla="*/ 15700 h 824425"/>
              <a:gd name="connsiteX10" fmla="*/ 1771337 w 3536211"/>
              <a:gd name="connsiteY10" fmla="*/ 681575 h 824425"/>
              <a:gd name="connsiteX11" fmla="*/ 1942208 w 3536211"/>
              <a:gd name="connsiteY11" fmla="*/ 40814 h 824425"/>
              <a:gd name="connsiteX12" fmla="*/ 2064258 w 3536211"/>
              <a:gd name="connsiteY12" fmla="*/ 701984 h 824425"/>
              <a:gd name="connsiteX13" fmla="*/ 2271751 w 3536211"/>
              <a:gd name="connsiteY13" fmla="*/ 53058 h 824425"/>
              <a:gd name="connsiteX14" fmla="*/ 2454831 w 3536211"/>
              <a:gd name="connsiteY14" fmla="*/ 775443 h 824425"/>
              <a:gd name="connsiteX15" fmla="*/ 3536211 w 3536211"/>
              <a:gd name="connsiteY15" fmla="*/ 788969 h 824425"/>
              <a:gd name="connsiteX0" fmla="*/ 0 w 3536211"/>
              <a:gd name="connsiteY0" fmla="*/ 807530 h 818022"/>
              <a:gd name="connsiteX1" fmla="*/ 815244 w 3536211"/>
              <a:gd name="connsiteY1" fmla="*/ 587356 h 818022"/>
              <a:gd name="connsiteX2" fmla="*/ 997834 w 3536211"/>
              <a:gd name="connsiteY2" fmla="*/ 496470 h 818022"/>
              <a:gd name="connsiteX3" fmla="*/ 1078706 w 3536211"/>
              <a:gd name="connsiteY3" fmla="*/ 947 h 818022"/>
              <a:gd name="connsiteX4" fmla="*/ 1121569 w 3536211"/>
              <a:gd name="connsiteY4" fmla="*/ 637536 h 818022"/>
              <a:gd name="connsiteX5" fmla="*/ 1253629 w 3536211"/>
              <a:gd name="connsiteY5" fmla="*/ 542374 h 818022"/>
              <a:gd name="connsiteX6" fmla="*/ 1303429 w 3536211"/>
              <a:gd name="connsiteY6" fmla="*/ 8142 h 818022"/>
              <a:gd name="connsiteX7" fmla="*/ 1388745 w 3536211"/>
              <a:gd name="connsiteY7" fmla="*/ 630796 h 818022"/>
              <a:gd name="connsiteX8" fmla="*/ 1540415 w 3536211"/>
              <a:gd name="connsiteY8" fmla="*/ 603646 h 818022"/>
              <a:gd name="connsiteX9" fmla="*/ 1619077 w 3536211"/>
              <a:gd name="connsiteY9" fmla="*/ 15700 h 818022"/>
              <a:gd name="connsiteX10" fmla="*/ 1771337 w 3536211"/>
              <a:gd name="connsiteY10" fmla="*/ 681575 h 818022"/>
              <a:gd name="connsiteX11" fmla="*/ 1942208 w 3536211"/>
              <a:gd name="connsiteY11" fmla="*/ 40814 h 818022"/>
              <a:gd name="connsiteX12" fmla="*/ 2064258 w 3536211"/>
              <a:gd name="connsiteY12" fmla="*/ 701984 h 818022"/>
              <a:gd name="connsiteX13" fmla="*/ 2271751 w 3536211"/>
              <a:gd name="connsiteY13" fmla="*/ 53058 h 818022"/>
              <a:gd name="connsiteX14" fmla="*/ 2454831 w 3536211"/>
              <a:gd name="connsiteY14" fmla="*/ 775443 h 818022"/>
              <a:gd name="connsiteX15" fmla="*/ 2796572 w 3536211"/>
              <a:gd name="connsiteY15" fmla="*/ 710144 h 818022"/>
              <a:gd name="connsiteX16" fmla="*/ 3536211 w 3536211"/>
              <a:gd name="connsiteY16" fmla="*/ 788969 h 818022"/>
              <a:gd name="connsiteX0" fmla="*/ 0 w 3536211"/>
              <a:gd name="connsiteY0" fmla="*/ 807530 h 810669"/>
              <a:gd name="connsiteX1" fmla="*/ 815244 w 3536211"/>
              <a:gd name="connsiteY1" fmla="*/ 587356 h 810669"/>
              <a:gd name="connsiteX2" fmla="*/ 997834 w 3536211"/>
              <a:gd name="connsiteY2" fmla="*/ 496470 h 810669"/>
              <a:gd name="connsiteX3" fmla="*/ 1078706 w 3536211"/>
              <a:gd name="connsiteY3" fmla="*/ 947 h 810669"/>
              <a:gd name="connsiteX4" fmla="*/ 1121569 w 3536211"/>
              <a:gd name="connsiteY4" fmla="*/ 637536 h 810669"/>
              <a:gd name="connsiteX5" fmla="*/ 1253629 w 3536211"/>
              <a:gd name="connsiteY5" fmla="*/ 542374 h 810669"/>
              <a:gd name="connsiteX6" fmla="*/ 1303429 w 3536211"/>
              <a:gd name="connsiteY6" fmla="*/ 8142 h 810669"/>
              <a:gd name="connsiteX7" fmla="*/ 1388745 w 3536211"/>
              <a:gd name="connsiteY7" fmla="*/ 630796 h 810669"/>
              <a:gd name="connsiteX8" fmla="*/ 1540415 w 3536211"/>
              <a:gd name="connsiteY8" fmla="*/ 603646 h 810669"/>
              <a:gd name="connsiteX9" fmla="*/ 1619077 w 3536211"/>
              <a:gd name="connsiteY9" fmla="*/ 15700 h 810669"/>
              <a:gd name="connsiteX10" fmla="*/ 1771337 w 3536211"/>
              <a:gd name="connsiteY10" fmla="*/ 681575 h 810669"/>
              <a:gd name="connsiteX11" fmla="*/ 1942208 w 3536211"/>
              <a:gd name="connsiteY11" fmla="*/ 40814 h 810669"/>
              <a:gd name="connsiteX12" fmla="*/ 2064258 w 3536211"/>
              <a:gd name="connsiteY12" fmla="*/ 701984 h 810669"/>
              <a:gd name="connsiteX13" fmla="*/ 2271751 w 3536211"/>
              <a:gd name="connsiteY13" fmla="*/ 53058 h 810669"/>
              <a:gd name="connsiteX14" fmla="*/ 2357189 w 3536211"/>
              <a:gd name="connsiteY14" fmla="*/ 746874 h 810669"/>
              <a:gd name="connsiteX15" fmla="*/ 2796572 w 3536211"/>
              <a:gd name="connsiteY15" fmla="*/ 710144 h 810669"/>
              <a:gd name="connsiteX16" fmla="*/ 3536211 w 3536211"/>
              <a:gd name="connsiteY16" fmla="*/ 788969 h 81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6211" h="810669">
                <a:moveTo>
                  <a:pt x="0" y="807530"/>
                </a:moveTo>
                <a:cubicBezTo>
                  <a:pt x="153257" y="805937"/>
                  <a:pt x="472399" y="858646"/>
                  <a:pt x="815244" y="587356"/>
                </a:cubicBezTo>
                <a:cubicBezTo>
                  <a:pt x="984710" y="535211"/>
                  <a:pt x="953924" y="594205"/>
                  <a:pt x="997834" y="496470"/>
                </a:cubicBezTo>
                <a:cubicBezTo>
                  <a:pt x="1041744" y="398735"/>
                  <a:pt x="1058084" y="-22564"/>
                  <a:pt x="1078706" y="947"/>
                </a:cubicBezTo>
                <a:cubicBezTo>
                  <a:pt x="1099329" y="24458"/>
                  <a:pt x="1092415" y="547298"/>
                  <a:pt x="1121569" y="637536"/>
                </a:cubicBezTo>
                <a:cubicBezTo>
                  <a:pt x="1150723" y="727774"/>
                  <a:pt x="1209889" y="554659"/>
                  <a:pt x="1253629" y="542374"/>
                </a:cubicBezTo>
                <a:cubicBezTo>
                  <a:pt x="1297369" y="530089"/>
                  <a:pt x="1250102" y="48008"/>
                  <a:pt x="1303429" y="8142"/>
                </a:cubicBezTo>
                <a:cubicBezTo>
                  <a:pt x="1356756" y="-31724"/>
                  <a:pt x="1361097" y="514953"/>
                  <a:pt x="1388745" y="630796"/>
                </a:cubicBezTo>
                <a:cubicBezTo>
                  <a:pt x="1416393" y="746639"/>
                  <a:pt x="1502026" y="706162"/>
                  <a:pt x="1540415" y="603646"/>
                </a:cubicBezTo>
                <a:cubicBezTo>
                  <a:pt x="1578804" y="501130"/>
                  <a:pt x="1521599" y="70733"/>
                  <a:pt x="1619077" y="15700"/>
                </a:cubicBezTo>
                <a:cubicBezTo>
                  <a:pt x="1716555" y="-39333"/>
                  <a:pt x="1723585" y="544067"/>
                  <a:pt x="1771337" y="681575"/>
                </a:cubicBezTo>
                <a:cubicBezTo>
                  <a:pt x="1819089" y="819083"/>
                  <a:pt x="1879147" y="129241"/>
                  <a:pt x="1942208" y="40814"/>
                </a:cubicBezTo>
                <a:cubicBezTo>
                  <a:pt x="2005269" y="-47613"/>
                  <a:pt x="2007300" y="585668"/>
                  <a:pt x="2064258" y="701984"/>
                </a:cubicBezTo>
                <a:cubicBezTo>
                  <a:pt x="2121216" y="818300"/>
                  <a:pt x="2123254" y="73465"/>
                  <a:pt x="2271751" y="53058"/>
                </a:cubicBezTo>
                <a:cubicBezTo>
                  <a:pt x="2420248" y="32651"/>
                  <a:pt x="2308368" y="621034"/>
                  <a:pt x="2357189" y="746874"/>
                </a:cubicBezTo>
                <a:cubicBezTo>
                  <a:pt x="2406010" y="872714"/>
                  <a:pt x="2616342" y="707890"/>
                  <a:pt x="2796572" y="710144"/>
                </a:cubicBezTo>
                <a:cubicBezTo>
                  <a:pt x="2976802" y="712398"/>
                  <a:pt x="3374289" y="792157"/>
                  <a:pt x="3536211" y="788969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764505" y="4662502"/>
            <a:ext cx="3608410" cy="595299"/>
            <a:chOff x="240505" y="4662501"/>
            <a:chExt cx="3608410" cy="595299"/>
          </a:xfrm>
        </p:grpSpPr>
        <p:grpSp>
          <p:nvGrpSpPr>
            <p:cNvPr id="116" name="Group 115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  <p:grpSp>
          <p:nvGrpSpPr>
            <p:cNvPr id="125" name="Group 124"/>
            <p:cNvGrpSpPr/>
            <p:nvPr/>
          </p:nvGrpSpPr>
          <p:grpSpPr>
            <a:xfrm>
              <a:off x="240505" y="4857690"/>
              <a:ext cx="3608410" cy="400110"/>
              <a:chOff x="240505" y="4857690"/>
              <a:chExt cx="3608410" cy="400110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426247" y="4857690"/>
                <a:ext cx="342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low threshold calcium channel</a:t>
                </a: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505" y="4874423"/>
                <a:ext cx="242901" cy="371391"/>
              </a:xfrm>
              <a:prstGeom prst="rect">
                <a:avLst/>
              </a:prstGeom>
            </p:spPr>
          </p:pic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40" y="5257800"/>
            <a:ext cx="1800360" cy="15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9" name="Group 128"/>
          <p:cNvGrpSpPr/>
          <p:nvPr/>
        </p:nvGrpSpPr>
        <p:grpSpPr>
          <a:xfrm>
            <a:off x="7007134" y="5867787"/>
            <a:ext cx="1946367" cy="818435"/>
            <a:chOff x="5486400" y="3886200"/>
            <a:chExt cx="1946367" cy="818435"/>
          </a:xfrm>
        </p:grpSpPr>
        <p:sp>
          <p:nvSpPr>
            <p:cNvPr id="145" name="TextBox 144"/>
            <p:cNvSpPr txBox="1"/>
            <p:nvPr/>
          </p:nvSpPr>
          <p:spPr>
            <a:xfrm>
              <a:off x="5486400" y="3886200"/>
              <a:ext cx="1946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</a:rPr>
                <a:t>r e b o u n d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740501" y="4181415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</a:rPr>
                <a:t>b u r s 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46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5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5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5" grpId="0" animBg="1"/>
      <p:bldP spid="15" grpId="1" animBg="1"/>
      <p:bldP spid="15" grpId="2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78" grpId="2" animBg="1"/>
      <p:bldP spid="78" grpId="3" animBg="1"/>
      <p:bldP spid="79" grpId="0"/>
      <p:bldP spid="80" grpId="0"/>
      <p:bldP spid="87" grpId="0"/>
      <p:bldP spid="87" grpId="1"/>
      <p:bldP spid="88" grpId="0"/>
      <p:bldP spid="88" grpId="1"/>
      <p:bldP spid="98" grpId="0" animBg="1"/>
      <p:bldP spid="99" grpId="0" animBg="1"/>
      <p:bldP spid="99" grpId="1" animBg="1"/>
      <p:bldP spid="1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64505" y="282714"/>
            <a:ext cx="8876970" cy="6544066"/>
            <a:chOff x="240505" y="282714"/>
            <a:chExt cx="8876970" cy="6544066"/>
          </a:xfrm>
        </p:grpSpPr>
        <p:sp>
          <p:nvSpPr>
            <p:cNvPr id="550" name="TextBox 549"/>
            <p:cNvSpPr txBox="1"/>
            <p:nvPr/>
          </p:nvSpPr>
          <p:spPr>
            <a:xfrm>
              <a:off x="2743200" y="282714"/>
              <a:ext cx="32487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Spindle Circuit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0505" y="1183640"/>
              <a:ext cx="8876970" cy="5643140"/>
              <a:chOff x="240505" y="1183640"/>
              <a:chExt cx="8876970" cy="5643140"/>
            </a:xfrm>
          </p:grpSpPr>
          <p:sp>
            <p:nvSpPr>
              <p:cNvPr id="113" name="Freeform 112"/>
              <p:cNvSpPr/>
              <p:nvPr/>
            </p:nvSpPr>
            <p:spPr>
              <a:xfrm>
                <a:off x="8234361" y="5772151"/>
                <a:ext cx="689917" cy="472990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1777744 w 2633021"/>
                  <a:gd name="connsiteY9" fmla="*/ 19780 h 810669"/>
                  <a:gd name="connsiteX10" fmla="*/ 2633021 w 2633021"/>
                  <a:gd name="connsiteY10" fmla="*/ 801211 h 810669"/>
                  <a:gd name="connsiteX0" fmla="*/ 0 w 2633021"/>
                  <a:gd name="connsiteY0" fmla="*/ 807530 h 853236"/>
                  <a:gd name="connsiteX1" fmla="*/ 815244 w 2633021"/>
                  <a:gd name="connsiteY1" fmla="*/ 587356 h 853236"/>
                  <a:gd name="connsiteX2" fmla="*/ 997834 w 2633021"/>
                  <a:gd name="connsiteY2" fmla="*/ 496470 h 853236"/>
                  <a:gd name="connsiteX3" fmla="*/ 1078706 w 2633021"/>
                  <a:gd name="connsiteY3" fmla="*/ 947 h 853236"/>
                  <a:gd name="connsiteX4" fmla="*/ 1121569 w 2633021"/>
                  <a:gd name="connsiteY4" fmla="*/ 637536 h 853236"/>
                  <a:gd name="connsiteX5" fmla="*/ 1253629 w 2633021"/>
                  <a:gd name="connsiteY5" fmla="*/ 542374 h 853236"/>
                  <a:gd name="connsiteX6" fmla="*/ 1303429 w 2633021"/>
                  <a:gd name="connsiteY6" fmla="*/ 8142 h 853236"/>
                  <a:gd name="connsiteX7" fmla="*/ 1388745 w 2633021"/>
                  <a:gd name="connsiteY7" fmla="*/ 630796 h 853236"/>
                  <a:gd name="connsiteX8" fmla="*/ 1540415 w 2633021"/>
                  <a:gd name="connsiteY8" fmla="*/ 603646 h 853236"/>
                  <a:gd name="connsiteX9" fmla="*/ 1777744 w 2633021"/>
                  <a:gd name="connsiteY9" fmla="*/ 19780 h 853236"/>
                  <a:gd name="connsiteX10" fmla="*/ 1905591 w 2633021"/>
                  <a:gd name="connsiteY10" fmla="*/ 812176 h 853236"/>
                  <a:gd name="connsiteX11" fmla="*/ 2633021 w 2633021"/>
                  <a:gd name="connsiteY11" fmla="*/ 801211 h 853236"/>
                  <a:gd name="connsiteX0" fmla="*/ 0 w 2633021"/>
                  <a:gd name="connsiteY0" fmla="*/ 807530 h 826367"/>
                  <a:gd name="connsiteX1" fmla="*/ 815244 w 2633021"/>
                  <a:gd name="connsiteY1" fmla="*/ 587356 h 826367"/>
                  <a:gd name="connsiteX2" fmla="*/ 997834 w 2633021"/>
                  <a:gd name="connsiteY2" fmla="*/ 496470 h 826367"/>
                  <a:gd name="connsiteX3" fmla="*/ 1078706 w 2633021"/>
                  <a:gd name="connsiteY3" fmla="*/ 947 h 826367"/>
                  <a:gd name="connsiteX4" fmla="*/ 1121569 w 2633021"/>
                  <a:gd name="connsiteY4" fmla="*/ 637536 h 826367"/>
                  <a:gd name="connsiteX5" fmla="*/ 1253629 w 2633021"/>
                  <a:gd name="connsiteY5" fmla="*/ 542374 h 826367"/>
                  <a:gd name="connsiteX6" fmla="*/ 1303429 w 2633021"/>
                  <a:gd name="connsiteY6" fmla="*/ 8142 h 826367"/>
                  <a:gd name="connsiteX7" fmla="*/ 1388745 w 2633021"/>
                  <a:gd name="connsiteY7" fmla="*/ 630796 h 826367"/>
                  <a:gd name="connsiteX8" fmla="*/ 1540415 w 2633021"/>
                  <a:gd name="connsiteY8" fmla="*/ 603646 h 826367"/>
                  <a:gd name="connsiteX9" fmla="*/ 1777744 w 2633021"/>
                  <a:gd name="connsiteY9" fmla="*/ 19780 h 826367"/>
                  <a:gd name="connsiteX10" fmla="*/ 1905591 w 2633021"/>
                  <a:gd name="connsiteY10" fmla="*/ 812176 h 826367"/>
                  <a:gd name="connsiteX11" fmla="*/ 2064258 w 2633021"/>
                  <a:gd name="connsiteY11" fmla="*/ 40814 h 826367"/>
                  <a:gd name="connsiteX12" fmla="*/ 2633021 w 2633021"/>
                  <a:gd name="connsiteY12" fmla="*/ 801211 h 826367"/>
                  <a:gd name="connsiteX0" fmla="*/ 0 w 2633021"/>
                  <a:gd name="connsiteY0" fmla="*/ 807530 h 827671"/>
                  <a:gd name="connsiteX1" fmla="*/ 815244 w 2633021"/>
                  <a:gd name="connsiteY1" fmla="*/ 587356 h 827671"/>
                  <a:gd name="connsiteX2" fmla="*/ 997834 w 2633021"/>
                  <a:gd name="connsiteY2" fmla="*/ 496470 h 827671"/>
                  <a:gd name="connsiteX3" fmla="*/ 1078706 w 2633021"/>
                  <a:gd name="connsiteY3" fmla="*/ 947 h 827671"/>
                  <a:gd name="connsiteX4" fmla="*/ 1121569 w 2633021"/>
                  <a:gd name="connsiteY4" fmla="*/ 637536 h 827671"/>
                  <a:gd name="connsiteX5" fmla="*/ 1253629 w 2633021"/>
                  <a:gd name="connsiteY5" fmla="*/ 542374 h 827671"/>
                  <a:gd name="connsiteX6" fmla="*/ 1303429 w 2633021"/>
                  <a:gd name="connsiteY6" fmla="*/ 8142 h 827671"/>
                  <a:gd name="connsiteX7" fmla="*/ 1388745 w 2633021"/>
                  <a:gd name="connsiteY7" fmla="*/ 630796 h 827671"/>
                  <a:gd name="connsiteX8" fmla="*/ 1540415 w 2633021"/>
                  <a:gd name="connsiteY8" fmla="*/ 603646 h 827671"/>
                  <a:gd name="connsiteX9" fmla="*/ 1777744 w 2633021"/>
                  <a:gd name="connsiteY9" fmla="*/ 19780 h 827671"/>
                  <a:gd name="connsiteX10" fmla="*/ 1905591 w 2633021"/>
                  <a:gd name="connsiteY10" fmla="*/ 812176 h 827671"/>
                  <a:gd name="connsiteX11" fmla="*/ 2064258 w 2633021"/>
                  <a:gd name="connsiteY11" fmla="*/ 40814 h 827671"/>
                  <a:gd name="connsiteX12" fmla="*/ 2320572 w 2633021"/>
                  <a:gd name="connsiteY12" fmla="*/ 693821 h 827671"/>
                  <a:gd name="connsiteX13" fmla="*/ 2633021 w 2633021"/>
                  <a:gd name="connsiteY13" fmla="*/ 801211 h 827671"/>
                  <a:gd name="connsiteX0" fmla="*/ 0 w 2633021"/>
                  <a:gd name="connsiteY0" fmla="*/ 807530 h 827673"/>
                  <a:gd name="connsiteX1" fmla="*/ 815244 w 2633021"/>
                  <a:gd name="connsiteY1" fmla="*/ 587356 h 827673"/>
                  <a:gd name="connsiteX2" fmla="*/ 997834 w 2633021"/>
                  <a:gd name="connsiteY2" fmla="*/ 496470 h 827673"/>
                  <a:gd name="connsiteX3" fmla="*/ 1078706 w 2633021"/>
                  <a:gd name="connsiteY3" fmla="*/ 947 h 827673"/>
                  <a:gd name="connsiteX4" fmla="*/ 1121569 w 2633021"/>
                  <a:gd name="connsiteY4" fmla="*/ 637536 h 827673"/>
                  <a:gd name="connsiteX5" fmla="*/ 1253629 w 2633021"/>
                  <a:gd name="connsiteY5" fmla="*/ 542374 h 827673"/>
                  <a:gd name="connsiteX6" fmla="*/ 1303429 w 2633021"/>
                  <a:gd name="connsiteY6" fmla="*/ 8142 h 827673"/>
                  <a:gd name="connsiteX7" fmla="*/ 1388745 w 2633021"/>
                  <a:gd name="connsiteY7" fmla="*/ 630796 h 827673"/>
                  <a:gd name="connsiteX8" fmla="*/ 1540415 w 2633021"/>
                  <a:gd name="connsiteY8" fmla="*/ 603646 h 827673"/>
                  <a:gd name="connsiteX9" fmla="*/ 1777744 w 2633021"/>
                  <a:gd name="connsiteY9" fmla="*/ 19780 h 827673"/>
                  <a:gd name="connsiteX10" fmla="*/ 1905591 w 2633021"/>
                  <a:gd name="connsiteY10" fmla="*/ 812176 h 827673"/>
                  <a:gd name="connsiteX11" fmla="*/ 2064258 w 2633021"/>
                  <a:gd name="connsiteY11" fmla="*/ 40814 h 827673"/>
                  <a:gd name="connsiteX12" fmla="*/ 2320572 w 2633021"/>
                  <a:gd name="connsiteY12" fmla="*/ 693821 h 827673"/>
                  <a:gd name="connsiteX13" fmla="*/ 2454826 w 2633021"/>
                  <a:gd name="connsiteY13" fmla="*/ 69383 h 827673"/>
                  <a:gd name="connsiteX14" fmla="*/ 2633021 w 2633021"/>
                  <a:gd name="connsiteY14" fmla="*/ 801211 h 827673"/>
                  <a:gd name="connsiteX0" fmla="*/ 0 w 3536211"/>
                  <a:gd name="connsiteY0" fmla="*/ 807530 h 827671"/>
                  <a:gd name="connsiteX1" fmla="*/ 815244 w 3536211"/>
                  <a:gd name="connsiteY1" fmla="*/ 587356 h 827671"/>
                  <a:gd name="connsiteX2" fmla="*/ 997834 w 3536211"/>
                  <a:gd name="connsiteY2" fmla="*/ 496470 h 827671"/>
                  <a:gd name="connsiteX3" fmla="*/ 1078706 w 3536211"/>
                  <a:gd name="connsiteY3" fmla="*/ 947 h 827671"/>
                  <a:gd name="connsiteX4" fmla="*/ 1121569 w 3536211"/>
                  <a:gd name="connsiteY4" fmla="*/ 637536 h 827671"/>
                  <a:gd name="connsiteX5" fmla="*/ 1253629 w 3536211"/>
                  <a:gd name="connsiteY5" fmla="*/ 542374 h 827671"/>
                  <a:gd name="connsiteX6" fmla="*/ 1303429 w 3536211"/>
                  <a:gd name="connsiteY6" fmla="*/ 8142 h 827671"/>
                  <a:gd name="connsiteX7" fmla="*/ 1388745 w 3536211"/>
                  <a:gd name="connsiteY7" fmla="*/ 630796 h 827671"/>
                  <a:gd name="connsiteX8" fmla="*/ 1540415 w 3536211"/>
                  <a:gd name="connsiteY8" fmla="*/ 603646 h 827671"/>
                  <a:gd name="connsiteX9" fmla="*/ 1777744 w 3536211"/>
                  <a:gd name="connsiteY9" fmla="*/ 19780 h 827671"/>
                  <a:gd name="connsiteX10" fmla="*/ 1905591 w 3536211"/>
                  <a:gd name="connsiteY10" fmla="*/ 812176 h 827671"/>
                  <a:gd name="connsiteX11" fmla="*/ 2064258 w 3536211"/>
                  <a:gd name="connsiteY11" fmla="*/ 40814 h 827671"/>
                  <a:gd name="connsiteX12" fmla="*/ 2320572 w 3536211"/>
                  <a:gd name="connsiteY12" fmla="*/ 693821 h 827671"/>
                  <a:gd name="connsiteX13" fmla="*/ 2454826 w 3536211"/>
                  <a:gd name="connsiteY13" fmla="*/ 69383 h 827671"/>
                  <a:gd name="connsiteX14" fmla="*/ 3536211 w 3536211"/>
                  <a:gd name="connsiteY14" fmla="*/ 788969 h 827671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777744 w 3536211"/>
                  <a:gd name="connsiteY9" fmla="*/ 19780 h 857492"/>
                  <a:gd name="connsiteX10" fmla="*/ 1905591 w 3536211"/>
                  <a:gd name="connsiteY10" fmla="*/ 812176 h 857492"/>
                  <a:gd name="connsiteX11" fmla="*/ 206425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777744 w 3536211"/>
                  <a:gd name="connsiteY9" fmla="*/ 19780 h 857492"/>
                  <a:gd name="connsiteX10" fmla="*/ 1905591 w 3536211"/>
                  <a:gd name="connsiteY10" fmla="*/ 624438 h 857492"/>
                  <a:gd name="connsiteX11" fmla="*/ 206425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905591 w 3536211"/>
                  <a:gd name="connsiteY10" fmla="*/ 624438 h 857492"/>
                  <a:gd name="connsiteX11" fmla="*/ 206425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65250 h 857492"/>
                  <a:gd name="connsiteX11" fmla="*/ 206425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65250 h 857492"/>
                  <a:gd name="connsiteX11" fmla="*/ 194220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81575 h 857492"/>
                  <a:gd name="connsiteX11" fmla="*/ 194220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81575 h 857492"/>
                  <a:gd name="connsiteX11" fmla="*/ 1942208 w 3536211"/>
                  <a:gd name="connsiteY11" fmla="*/ 40814 h 857492"/>
                  <a:gd name="connsiteX12" fmla="*/ 2064258 w 3536211"/>
                  <a:gd name="connsiteY12" fmla="*/ 701984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81575 h 857492"/>
                  <a:gd name="connsiteX11" fmla="*/ 1942208 w 3536211"/>
                  <a:gd name="connsiteY11" fmla="*/ 40814 h 857492"/>
                  <a:gd name="connsiteX12" fmla="*/ 2064258 w 3536211"/>
                  <a:gd name="connsiteY12" fmla="*/ 701984 h 857492"/>
                  <a:gd name="connsiteX13" fmla="*/ 2271751 w 3536211"/>
                  <a:gd name="connsiteY13" fmla="*/ 53058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24425"/>
                  <a:gd name="connsiteX1" fmla="*/ 815244 w 3536211"/>
                  <a:gd name="connsiteY1" fmla="*/ 587356 h 824425"/>
                  <a:gd name="connsiteX2" fmla="*/ 997834 w 3536211"/>
                  <a:gd name="connsiteY2" fmla="*/ 496470 h 824425"/>
                  <a:gd name="connsiteX3" fmla="*/ 1078706 w 3536211"/>
                  <a:gd name="connsiteY3" fmla="*/ 947 h 824425"/>
                  <a:gd name="connsiteX4" fmla="*/ 1121569 w 3536211"/>
                  <a:gd name="connsiteY4" fmla="*/ 637536 h 824425"/>
                  <a:gd name="connsiteX5" fmla="*/ 1253629 w 3536211"/>
                  <a:gd name="connsiteY5" fmla="*/ 542374 h 824425"/>
                  <a:gd name="connsiteX6" fmla="*/ 1303429 w 3536211"/>
                  <a:gd name="connsiteY6" fmla="*/ 8142 h 824425"/>
                  <a:gd name="connsiteX7" fmla="*/ 1388745 w 3536211"/>
                  <a:gd name="connsiteY7" fmla="*/ 630796 h 824425"/>
                  <a:gd name="connsiteX8" fmla="*/ 1540415 w 3536211"/>
                  <a:gd name="connsiteY8" fmla="*/ 603646 h 824425"/>
                  <a:gd name="connsiteX9" fmla="*/ 1619077 w 3536211"/>
                  <a:gd name="connsiteY9" fmla="*/ 15700 h 824425"/>
                  <a:gd name="connsiteX10" fmla="*/ 1771337 w 3536211"/>
                  <a:gd name="connsiteY10" fmla="*/ 681575 h 824425"/>
                  <a:gd name="connsiteX11" fmla="*/ 1942208 w 3536211"/>
                  <a:gd name="connsiteY11" fmla="*/ 40814 h 824425"/>
                  <a:gd name="connsiteX12" fmla="*/ 2064258 w 3536211"/>
                  <a:gd name="connsiteY12" fmla="*/ 701984 h 824425"/>
                  <a:gd name="connsiteX13" fmla="*/ 2271751 w 3536211"/>
                  <a:gd name="connsiteY13" fmla="*/ 53058 h 824425"/>
                  <a:gd name="connsiteX14" fmla="*/ 2454831 w 3536211"/>
                  <a:gd name="connsiteY14" fmla="*/ 775443 h 824425"/>
                  <a:gd name="connsiteX15" fmla="*/ 3536211 w 3536211"/>
                  <a:gd name="connsiteY15" fmla="*/ 788969 h 824425"/>
                  <a:gd name="connsiteX0" fmla="*/ 0 w 3536211"/>
                  <a:gd name="connsiteY0" fmla="*/ 807530 h 818022"/>
                  <a:gd name="connsiteX1" fmla="*/ 815244 w 3536211"/>
                  <a:gd name="connsiteY1" fmla="*/ 587356 h 818022"/>
                  <a:gd name="connsiteX2" fmla="*/ 997834 w 3536211"/>
                  <a:gd name="connsiteY2" fmla="*/ 496470 h 818022"/>
                  <a:gd name="connsiteX3" fmla="*/ 1078706 w 3536211"/>
                  <a:gd name="connsiteY3" fmla="*/ 947 h 818022"/>
                  <a:gd name="connsiteX4" fmla="*/ 1121569 w 3536211"/>
                  <a:gd name="connsiteY4" fmla="*/ 637536 h 818022"/>
                  <a:gd name="connsiteX5" fmla="*/ 1253629 w 3536211"/>
                  <a:gd name="connsiteY5" fmla="*/ 542374 h 818022"/>
                  <a:gd name="connsiteX6" fmla="*/ 1303429 w 3536211"/>
                  <a:gd name="connsiteY6" fmla="*/ 8142 h 818022"/>
                  <a:gd name="connsiteX7" fmla="*/ 1388745 w 3536211"/>
                  <a:gd name="connsiteY7" fmla="*/ 630796 h 818022"/>
                  <a:gd name="connsiteX8" fmla="*/ 1540415 w 3536211"/>
                  <a:gd name="connsiteY8" fmla="*/ 603646 h 818022"/>
                  <a:gd name="connsiteX9" fmla="*/ 1619077 w 3536211"/>
                  <a:gd name="connsiteY9" fmla="*/ 15700 h 818022"/>
                  <a:gd name="connsiteX10" fmla="*/ 1771337 w 3536211"/>
                  <a:gd name="connsiteY10" fmla="*/ 681575 h 818022"/>
                  <a:gd name="connsiteX11" fmla="*/ 1942208 w 3536211"/>
                  <a:gd name="connsiteY11" fmla="*/ 40814 h 818022"/>
                  <a:gd name="connsiteX12" fmla="*/ 2064258 w 3536211"/>
                  <a:gd name="connsiteY12" fmla="*/ 701984 h 818022"/>
                  <a:gd name="connsiteX13" fmla="*/ 2271751 w 3536211"/>
                  <a:gd name="connsiteY13" fmla="*/ 53058 h 818022"/>
                  <a:gd name="connsiteX14" fmla="*/ 2454831 w 3536211"/>
                  <a:gd name="connsiteY14" fmla="*/ 775443 h 818022"/>
                  <a:gd name="connsiteX15" fmla="*/ 2796572 w 3536211"/>
                  <a:gd name="connsiteY15" fmla="*/ 710144 h 818022"/>
                  <a:gd name="connsiteX16" fmla="*/ 3536211 w 3536211"/>
                  <a:gd name="connsiteY16" fmla="*/ 788969 h 818022"/>
                  <a:gd name="connsiteX0" fmla="*/ 0 w 3536211"/>
                  <a:gd name="connsiteY0" fmla="*/ 807530 h 810669"/>
                  <a:gd name="connsiteX1" fmla="*/ 815244 w 3536211"/>
                  <a:gd name="connsiteY1" fmla="*/ 587356 h 810669"/>
                  <a:gd name="connsiteX2" fmla="*/ 997834 w 3536211"/>
                  <a:gd name="connsiteY2" fmla="*/ 496470 h 810669"/>
                  <a:gd name="connsiteX3" fmla="*/ 1078706 w 3536211"/>
                  <a:gd name="connsiteY3" fmla="*/ 947 h 810669"/>
                  <a:gd name="connsiteX4" fmla="*/ 1121569 w 3536211"/>
                  <a:gd name="connsiteY4" fmla="*/ 637536 h 810669"/>
                  <a:gd name="connsiteX5" fmla="*/ 1253629 w 3536211"/>
                  <a:gd name="connsiteY5" fmla="*/ 542374 h 810669"/>
                  <a:gd name="connsiteX6" fmla="*/ 1303429 w 3536211"/>
                  <a:gd name="connsiteY6" fmla="*/ 8142 h 810669"/>
                  <a:gd name="connsiteX7" fmla="*/ 1388745 w 3536211"/>
                  <a:gd name="connsiteY7" fmla="*/ 630796 h 810669"/>
                  <a:gd name="connsiteX8" fmla="*/ 1540415 w 3536211"/>
                  <a:gd name="connsiteY8" fmla="*/ 603646 h 810669"/>
                  <a:gd name="connsiteX9" fmla="*/ 1619077 w 3536211"/>
                  <a:gd name="connsiteY9" fmla="*/ 15700 h 810669"/>
                  <a:gd name="connsiteX10" fmla="*/ 1771337 w 3536211"/>
                  <a:gd name="connsiteY10" fmla="*/ 681575 h 810669"/>
                  <a:gd name="connsiteX11" fmla="*/ 1942208 w 3536211"/>
                  <a:gd name="connsiteY11" fmla="*/ 40814 h 810669"/>
                  <a:gd name="connsiteX12" fmla="*/ 2064258 w 3536211"/>
                  <a:gd name="connsiteY12" fmla="*/ 701984 h 810669"/>
                  <a:gd name="connsiteX13" fmla="*/ 2271751 w 3536211"/>
                  <a:gd name="connsiteY13" fmla="*/ 53058 h 810669"/>
                  <a:gd name="connsiteX14" fmla="*/ 2357189 w 3536211"/>
                  <a:gd name="connsiteY14" fmla="*/ 746874 h 810669"/>
                  <a:gd name="connsiteX15" fmla="*/ 2796572 w 3536211"/>
                  <a:gd name="connsiteY15" fmla="*/ 710144 h 810669"/>
                  <a:gd name="connsiteX16" fmla="*/ 3536211 w 3536211"/>
                  <a:gd name="connsiteY16" fmla="*/ 788969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3621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502026" y="706162"/>
                      <a:pt x="1540415" y="603646"/>
                    </a:cubicBezTo>
                    <a:cubicBezTo>
                      <a:pt x="1578804" y="501130"/>
                      <a:pt x="1521599" y="70733"/>
                      <a:pt x="1619077" y="15700"/>
                    </a:cubicBezTo>
                    <a:cubicBezTo>
                      <a:pt x="1716555" y="-39333"/>
                      <a:pt x="1723585" y="544067"/>
                      <a:pt x="1771337" y="681575"/>
                    </a:cubicBezTo>
                    <a:cubicBezTo>
                      <a:pt x="1819089" y="819083"/>
                      <a:pt x="1879147" y="129241"/>
                      <a:pt x="1942208" y="40814"/>
                    </a:cubicBezTo>
                    <a:cubicBezTo>
                      <a:pt x="2005269" y="-47613"/>
                      <a:pt x="2007300" y="585668"/>
                      <a:pt x="2064258" y="701984"/>
                    </a:cubicBezTo>
                    <a:cubicBezTo>
                      <a:pt x="2121216" y="818300"/>
                      <a:pt x="2123254" y="73465"/>
                      <a:pt x="2271751" y="53058"/>
                    </a:cubicBezTo>
                    <a:cubicBezTo>
                      <a:pt x="2420248" y="32651"/>
                      <a:pt x="2308368" y="621034"/>
                      <a:pt x="2357189" y="746874"/>
                    </a:cubicBezTo>
                    <a:cubicBezTo>
                      <a:pt x="2406010" y="872714"/>
                      <a:pt x="2616342" y="707890"/>
                      <a:pt x="2796572" y="710144"/>
                    </a:cubicBezTo>
                    <a:cubicBezTo>
                      <a:pt x="2976802" y="712398"/>
                      <a:pt x="3374289" y="792157"/>
                      <a:pt x="3536211" y="788969"/>
                    </a:cubicBezTo>
                  </a:path>
                </a:pathLst>
              </a:cu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857727" y="1890516"/>
                <a:ext cx="679128" cy="1373223"/>
                <a:chOff x="850107" y="1913376"/>
                <a:chExt cx="679128" cy="1373223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850107" y="20764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336952" y="2024224"/>
                  <a:ext cx="303132" cy="81435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/>
              <p:cNvGrpSpPr/>
              <p:nvPr/>
            </p:nvGrpSpPr>
            <p:grpSpPr>
              <a:xfrm>
                <a:off x="1783377" y="3962400"/>
                <a:ext cx="896812" cy="842961"/>
                <a:chOff x="1783377" y="3962400"/>
                <a:chExt cx="896812" cy="8429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3377" y="3962400"/>
                  <a:ext cx="896812" cy="842961"/>
                </a:xfrm>
                <a:prstGeom prst="rect">
                  <a:avLst/>
                </a:prstGeom>
              </p:spPr>
            </p:pic>
            <p:sp>
              <p:nvSpPr>
                <p:cNvPr id="554" name="TextBox 553"/>
                <p:cNvSpPr txBox="1"/>
                <p:nvPr/>
              </p:nvSpPr>
              <p:spPr>
                <a:xfrm>
                  <a:off x="2010902" y="4149641"/>
                  <a:ext cx="4937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2072827" y="2458899"/>
                <a:ext cx="304800" cy="1222511"/>
                <a:chOff x="3595681" y="2458899"/>
                <a:chExt cx="304800" cy="1222511"/>
              </a:xfrm>
            </p:grpSpPr>
            <p:pic>
              <p:nvPicPr>
                <p:cNvPr id="551" name="Picture 55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5681" y="3605210"/>
                  <a:ext cx="304800" cy="76200"/>
                </a:xfrm>
                <a:prstGeom prst="rect">
                  <a:avLst/>
                </a:prstGeom>
              </p:spPr>
            </p:pic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748081" y="2458899"/>
                  <a:ext cx="0" cy="117488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  <a:extrusionClr>
                    <a:srgbClr val="C00000"/>
                  </a:extrusionClr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Group 1"/>
              <p:cNvGrpSpPr/>
              <p:nvPr/>
            </p:nvGrpSpPr>
            <p:grpSpPr>
              <a:xfrm>
                <a:off x="1771333" y="1622375"/>
                <a:ext cx="896813" cy="855576"/>
                <a:chOff x="1771333" y="1622375"/>
                <a:chExt cx="896813" cy="855576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1333" y="1622375"/>
                  <a:ext cx="896813" cy="855576"/>
                </a:xfrm>
                <a:prstGeom prst="rect">
                  <a:avLst/>
                </a:prstGeom>
              </p:spPr>
            </p:pic>
            <p:sp>
              <p:nvSpPr>
                <p:cNvPr id="561" name="TextBox 560"/>
                <p:cNvSpPr txBox="1"/>
                <p:nvPr/>
              </p:nvSpPr>
              <p:spPr>
                <a:xfrm>
                  <a:off x="1973800" y="1841427"/>
                  <a:ext cx="5070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RT</a:t>
                  </a:r>
                </a:p>
              </p:txBody>
            </p:sp>
          </p:grpSp>
          <p:grpSp>
            <p:nvGrpSpPr>
              <p:cNvPr id="971" name="Group 970"/>
              <p:cNvGrpSpPr/>
              <p:nvPr/>
            </p:nvGrpSpPr>
            <p:grpSpPr>
              <a:xfrm>
                <a:off x="2089499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978" name="Group 977"/>
              <p:cNvGrpSpPr/>
              <p:nvPr/>
            </p:nvGrpSpPr>
            <p:grpSpPr>
              <a:xfrm>
                <a:off x="2112966" y="3888752"/>
                <a:ext cx="240260" cy="180808"/>
                <a:chOff x="5943600" y="4545344"/>
                <a:chExt cx="2180310" cy="1779255"/>
              </a:xfrm>
            </p:grpSpPr>
            <p:pic>
              <p:nvPicPr>
                <p:cNvPr id="976" name="Picture 97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0" y="4545344"/>
                  <a:ext cx="2180310" cy="1779255"/>
                </a:xfrm>
                <a:prstGeom prst="rect">
                  <a:avLst/>
                </a:prstGeom>
              </p:spPr>
            </p:pic>
            <p:sp>
              <p:nvSpPr>
                <p:cNvPr id="977" name="Oval 976"/>
                <p:cNvSpPr/>
                <p:nvPr/>
              </p:nvSpPr>
              <p:spPr>
                <a:xfrm>
                  <a:off x="6743098" y="4636320"/>
                  <a:ext cx="533398" cy="17996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821454" y="1183640"/>
                <a:ext cx="1006076" cy="3284220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120" name="Oval 119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Curved Left Arrow 4"/>
              <p:cNvSpPr/>
              <p:nvPr/>
            </p:nvSpPr>
            <p:spPr>
              <a:xfrm flipV="1">
                <a:off x="6521116" y="2045804"/>
                <a:ext cx="558475" cy="1230796"/>
              </a:xfrm>
              <a:prstGeom prst="curvedLeftArrow">
                <a:avLst/>
              </a:prstGeom>
              <a:gradFill>
                <a:gsLst>
                  <a:gs pos="0">
                    <a:schemeClr val="tx1"/>
                  </a:gs>
                  <a:gs pos="92000">
                    <a:srgbClr val="006600"/>
                  </a:gs>
                  <a:gs pos="100000">
                    <a:srgbClr val="0066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rved Right Arrow 14"/>
              <p:cNvSpPr/>
              <p:nvPr/>
            </p:nvSpPr>
            <p:spPr>
              <a:xfrm>
                <a:off x="5654875" y="2125264"/>
                <a:ext cx="510316" cy="1221560"/>
              </a:xfrm>
              <a:prstGeom prst="curvedRightArrow">
                <a:avLst/>
              </a:prstGeom>
              <a:gradFill>
                <a:gsLst>
                  <a:gs pos="0">
                    <a:schemeClr val="tx1"/>
                  </a:gs>
                  <a:gs pos="92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5800" y="2438400"/>
                <a:ext cx="1212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inhibition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065636" y="2419290"/>
                <a:ext cx="12294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6600"/>
                    </a:solidFill>
                  </a:rPr>
                  <a:t>excitation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838200" y="3276600"/>
                <a:ext cx="1092287" cy="609600"/>
                <a:chOff x="5486400" y="3886200"/>
                <a:chExt cx="1092287" cy="609600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5486400" y="3886200"/>
                  <a:ext cx="10922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6600"/>
                      </a:solidFill>
                    </a:rPr>
                    <a:t>rebound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664301" y="4095690"/>
                  <a:ext cx="736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6600"/>
                      </a:solidFill>
                    </a:rPr>
                    <a:t>burst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65295" y="1524000"/>
                <a:ext cx="1238096" cy="609600"/>
                <a:chOff x="5486400" y="1752600"/>
                <a:chExt cx="1238096" cy="609600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5486400" y="1752600"/>
                  <a:ext cx="1238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activation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737206" y="1962090"/>
                  <a:ext cx="736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burst</a:t>
                  </a:r>
                </a:p>
              </p:txBody>
            </p:sp>
          </p:grpSp>
          <p:sp>
            <p:nvSpPr>
              <p:cNvPr id="77" name="Curved Left Arrow 76"/>
              <p:cNvSpPr/>
              <p:nvPr/>
            </p:nvSpPr>
            <p:spPr>
              <a:xfrm flipV="1">
                <a:off x="6477000" y="4636604"/>
                <a:ext cx="990600" cy="1230796"/>
              </a:xfrm>
              <a:prstGeom prst="curvedLeftArrow">
                <a:avLst/>
              </a:prstGeom>
              <a:gradFill>
                <a:gsLst>
                  <a:gs pos="0">
                    <a:schemeClr val="tx1"/>
                  </a:gs>
                  <a:gs pos="92000">
                    <a:srgbClr val="006600"/>
                  </a:gs>
                  <a:gs pos="100000">
                    <a:srgbClr val="0066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Curved Right Arrow 77"/>
              <p:cNvSpPr/>
              <p:nvPr/>
            </p:nvSpPr>
            <p:spPr>
              <a:xfrm>
                <a:off x="5410200" y="4716064"/>
                <a:ext cx="918116" cy="1221560"/>
              </a:xfrm>
              <a:prstGeom prst="curvedRightArrow">
                <a:avLst/>
              </a:prstGeom>
              <a:gradFill>
                <a:gsLst>
                  <a:gs pos="0">
                    <a:schemeClr val="tx1"/>
                  </a:gs>
                  <a:gs pos="92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743325" y="5029200"/>
                <a:ext cx="1624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inhibition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467600" y="5010090"/>
                <a:ext cx="1649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6600"/>
                    </a:solidFill>
                  </a:rPr>
                  <a:t>excitation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740501" y="6162615"/>
                <a:ext cx="12923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6600"/>
                    </a:solidFill>
                  </a:rPr>
                  <a:t>b u r s t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591175" y="3943350"/>
                <a:ext cx="1663661" cy="799385"/>
                <a:chOff x="5353050" y="1685925"/>
                <a:chExt cx="1663661" cy="799385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5353050" y="1685925"/>
                  <a:ext cx="16636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activation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5737206" y="1962090"/>
                  <a:ext cx="9569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burst</a:t>
                  </a: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7490645" y="3121811"/>
                <a:ext cx="855667" cy="709687"/>
                <a:chOff x="6026810" y="3489960"/>
                <a:chExt cx="1759344" cy="1600200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6026810" y="4539727"/>
                  <a:ext cx="772314" cy="550433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80222 h 205841"/>
                    <a:gd name="connsiteX1" fmla="*/ 192087 w 685007"/>
                    <a:gd name="connsiteY1" fmla="*/ 848 h 205841"/>
                    <a:gd name="connsiteX2" fmla="*/ 296863 w 685007"/>
                    <a:gd name="connsiteY2" fmla="*/ 143724 h 205841"/>
                    <a:gd name="connsiteX3" fmla="*/ 490538 w 685007"/>
                    <a:gd name="connsiteY3" fmla="*/ 86573 h 205841"/>
                    <a:gd name="connsiteX4" fmla="*/ 685007 w 685007"/>
                    <a:gd name="connsiteY4" fmla="*/ 86572 h 205841"/>
                    <a:gd name="connsiteX0" fmla="*/ 0 w 685007"/>
                    <a:gd name="connsiteY0" fmla="*/ 0 h 125619"/>
                    <a:gd name="connsiteX1" fmla="*/ 296863 w 685007"/>
                    <a:gd name="connsiteY1" fmla="*/ 63502 h 125619"/>
                    <a:gd name="connsiteX2" fmla="*/ 490538 w 685007"/>
                    <a:gd name="connsiteY2" fmla="*/ 6351 h 125619"/>
                    <a:gd name="connsiteX3" fmla="*/ 685007 w 685007"/>
                    <a:gd name="connsiteY3" fmla="*/ 6350 h 125619"/>
                    <a:gd name="connsiteX0" fmla="*/ 0 w 685007"/>
                    <a:gd name="connsiteY0" fmla="*/ 0 h 78660"/>
                    <a:gd name="connsiteX1" fmla="*/ 211126 w 685007"/>
                    <a:gd name="connsiteY1" fmla="*/ 5581 h 78660"/>
                    <a:gd name="connsiteX2" fmla="*/ 490538 w 685007"/>
                    <a:gd name="connsiteY2" fmla="*/ 6351 h 78660"/>
                    <a:gd name="connsiteX3" fmla="*/ 685007 w 685007"/>
                    <a:gd name="connsiteY3" fmla="*/ 6350 h 78660"/>
                    <a:gd name="connsiteX0" fmla="*/ 0 w 685007"/>
                    <a:gd name="connsiteY0" fmla="*/ 0 h 394007"/>
                    <a:gd name="connsiteX1" fmla="*/ 211126 w 685007"/>
                    <a:gd name="connsiteY1" fmla="*/ 5581 h 394007"/>
                    <a:gd name="connsiteX2" fmla="*/ 490538 w 685007"/>
                    <a:gd name="connsiteY2" fmla="*/ 6351 h 394007"/>
                    <a:gd name="connsiteX3" fmla="*/ 685007 w 685007"/>
                    <a:gd name="connsiteY3" fmla="*/ 6350 h 394007"/>
                    <a:gd name="connsiteX0" fmla="*/ 0 w 685007"/>
                    <a:gd name="connsiteY0" fmla="*/ 0 h 7423"/>
                    <a:gd name="connsiteX1" fmla="*/ 211126 w 685007"/>
                    <a:gd name="connsiteY1" fmla="*/ 5581 h 7423"/>
                    <a:gd name="connsiteX2" fmla="*/ 685007 w 685007"/>
                    <a:gd name="connsiteY2" fmla="*/ 6350 h 7423"/>
                    <a:gd name="connsiteX0" fmla="*/ 0 w 10000"/>
                    <a:gd name="connsiteY0" fmla="*/ 0 h 563453"/>
                    <a:gd name="connsiteX1" fmla="*/ 3317 w 10000"/>
                    <a:gd name="connsiteY1" fmla="*/ 563453 h 563453"/>
                    <a:gd name="connsiteX2" fmla="*/ 10000 w 10000"/>
                    <a:gd name="connsiteY2" fmla="*/ 8554 h 563453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6258"/>
                    <a:gd name="connsiteY0" fmla="*/ 31473 h 594926"/>
                    <a:gd name="connsiteX1" fmla="*/ 3317 w 16258"/>
                    <a:gd name="connsiteY1" fmla="*/ 594926 h 594926"/>
                    <a:gd name="connsiteX2" fmla="*/ 16258 w 16258"/>
                    <a:gd name="connsiteY2" fmla="*/ 1014 h 594926"/>
                    <a:gd name="connsiteX0" fmla="*/ 0 w 16258"/>
                    <a:gd name="connsiteY0" fmla="*/ 30460 h 593913"/>
                    <a:gd name="connsiteX1" fmla="*/ 3317 w 16258"/>
                    <a:gd name="connsiteY1" fmla="*/ 593913 h 593913"/>
                    <a:gd name="connsiteX2" fmla="*/ 16258 w 16258"/>
                    <a:gd name="connsiteY2" fmla="*/ 1 h 593913"/>
                    <a:gd name="connsiteX0" fmla="*/ 0 w 16649"/>
                    <a:gd name="connsiteY0" fmla="*/ 169 h 563622"/>
                    <a:gd name="connsiteX1" fmla="*/ 3317 w 16649"/>
                    <a:gd name="connsiteY1" fmla="*/ 563622 h 563622"/>
                    <a:gd name="connsiteX2" fmla="*/ 16649 w 16649"/>
                    <a:gd name="connsiteY2" fmla="*/ 13600 h 5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49" h="563622">
                      <a:moveTo>
                        <a:pt x="0" y="169"/>
                      </a:moveTo>
                      <a:cubicBezTo>
                        <a:pt x="4032" y="-11268"/>
                        <a:pt x="2124" y="562196"/>
                        <a:pt x="3317" y="563622"/>
                      </a:cubicBezTo>
                      <a:cubicBezTo>
                        <a:pt x="5545" y="378656"/>
                        <a:pt x="7302" y="13255"/>
                        <a:pt x="16649" y="13600"/>
                      </a:cubicBezTo>
                    </a:path>
                  </a:pathLst>
                </a:custGeom>
                <a:ln w="19050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6778214" y="3489960"/>
                  <a:ext cx="1007940" cy="1066496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713444"/>
                    <a:gd name="connsiteY0" fmla="*/ 593974 h 699682"/>
                    <a:gd name="connsiteX1" fmla="*/ 201565 w 713444"/>
                    <a:gd name="connsiteY1" fmla="*/ 494689 h 699682"/>
                    <a:gd name="connsiteX2" fmla="*/ 263478 w 713444"/>
                    <a:gd name="connsiteY2" fmla="*/ 976 h 699682"/>
                    <a:gd name="connsiteX3" fmla="*/ 306341 w 713444"/>
                    <a:gd name="connsiteY3" fmla="*/ 637565 h 699682"/>
                    <a:gd name="connsiteX4" fmla="*/ 500016 w 713444"/>
                    <a:gd name="connsiteY4" fmla="*/ 580414 h 699682"/>
                    <a:gd name="connsiteX5" fmla="*/ 713444 w 713444"/>
                    <a:gd name="connsiteY5" fmla="*/ 587654 h 699682"/>
                    <a:gd name="connsiteX0" fmla="*/ 0 w 1528672"/>
                    <a:gd name="connsiteY0" fmla="*/ 807645 h 807645"/>
                    <a:gd name="connsiteX1" fmla="*/ 1016793 w 1528672"/>
                    <a:gd name="connsiteY1" fmla="*/ 494775 h 807645"/>
                    <a:gd name="connsiteX2" fmla="*/ 1078706 w 1528672"/>
                    <a:gd name="connsiteY2" fmla="*/ 1062 h 807645"/>
                    <a:gd name="connsiteX3" fmla="*/ 1121569 w 1528672"/>
                    <a:gd name="connsiteY3" fmla="*/ 637651 h 807645"/>
                    <a:gd name="connsiteX4" fmla="*/ 1315244 w 1528672"/>
                    <a:gd name="connsiteY4" fmla="*/ 580500 h 807645"/>
                    <a:gd name="connsiteX5" fmla="*/ 1528672 w 1528672"/>
                    <a:gd name="connsiteY5" fmla="*/ 587740 h 807645"/>
                    <a:gd name="connsiteX0" fmla="*/ 0 w 1528672"/>
                    <a:gd name="connsiteY0" fmla="*/ 807645 h 809074"/>
                    <a:gd name="connsiteX1" fmla="*/ 1016793 w 1528672"/>
                    <a:gd name="connsiteY1" fmla="*/ 494775 h 809074"/>
                    <a:gd name="connsiteX2" fmla="*/ 1078706 w 1528672"/>
                    <a:gd name="connsiteY2" fmla="*/ 1062 h 809074"/>
                    <a:gd name="connsiteX3" fmla="*/ 1121569 w 1528672"/>
                    <a:gd name="connsiteY3" fmla="*/ 637651 h 809074"/>
                    <a:gd name="connsiteX4" fmla="*/ 1315244 w 1528672"/>
                    <a:gd name="connsiteY4" fmla="*/ 580500 h 809074"/>
                    <a:gd name="connsiteX5" fmla="*/ 1528672 w 1528672"/>
                    <a:gd name="connsiteY5" fmla="*/ 587740 h 809074"/>
                    <a:gd name="connsiteX0" fmla="*/ 0 w 1528672"/>
                    <a:gd name="connsiteY0" fmla="*/ 807544 h 807544"/>
                    <a:gd name="connsiteX1" fmla="*/ 933736 w 1528672"/>
                    <a:gd name="connsiteY1" fmla="*/ 551169 h 807544"/>
                    <a:gd name="connsiteX2" fmla="*/ 1016793 w 1528672"/>
                    <a:gd name="connsiteY2" fmla="*/ 494674 h 807544"/>
                    <a:gd name="connsiteX3" fmla="*/ 1078706 w 1528672"/>
                    <a:gd name="connsiteY3" fmla="*/ 961 h 807544"/>
                    <a:gd name="connsiteX4" fmla="*/ 1121569 w 1528672"/>
                    <a:gd name="connsiteY4" fmla="*/ 637550 h 807544"/>
                    <a:gd name="connsiteX5" fmla="*/ 1315244 w 1528672"/>
                    <a:gd name="connsiteY5" fmla="*/ 580399 h 807544"/>
                    <a:gd name="connsiteX6" fmla="*/ 1528672 w 1528672"/>
                    <a:gd name="connsiteY6" fmla="*/ 587639 h 807544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7 h 807557"/>
                    <a:gd name="connsiteX1" fmla="*/ 815244 w 1528672"/>
                    <a:gd name="connsiteY1" fmla="*/ 587383 h 807557"/>
                    <a:gd name="connsiteX2" fmla="*/ 1016793 w 1528672"/>
                    <a:gd name="connsiteY2" fmla="*/ 494687 h 807557"/>
                    <a:gd name="connsiteX3" fmla="*/ 1078706 w 1528672"/>
                    <a:gd name="connsiteY3" fmla="*/ 974 h 807557"/>
                    <a:gd name="connsiteX4" fmla="*/ 1121569 w 1528672"/>
                    <a:gd name="connsiteY4" fmla="*/ 637563 h 807557"/>
                    <a:gd name="connsiteX5" fmla="*/ 1315244 w 1528672"/>
                    <a:gd name="connsiteY5" fmla="*/ 580412 h 807557"/>
                    <a:gd name="connsiteX6" fmla="*/ 1528672 w 1528672"/>
                    <a:gd name="connsiteY6" fmla="*/ 587652 h 807557"/>
                    <a:gd name="connsiteX0" fmla="*/ 0 w 1528672"/>
                    <a:gd name="connsiteY0" fmla="*/ 807557 h 810696"/>
                    <a:gd name="connsiteX1" fmla="*/ 815244 w 1528672"/>
                    <a:gd name="connsiteY1" fmla="*/ 587383 h 810696"/>
                    <a:gd name="connsiteX2" fmla="*/ 1016793 w 1528672"/>
                    <a:gd name="connsiteY2" fmla="*/ 494687 h 810696"/>
                    <a:gd name="connsiteX3" fmla="*/ 1078706 w 1528672"/>
                    <a:gd name="connsiteY3" fmla="*/ 974 h 810696"/>
                    <a:gd name="connsiteX4" fmla="*/ 1121569 w 1528672"/>
                    <a:gd name="connsiteY4" fmla="*/ 637563 h 810696"/>
                    <a:gd name="connsiteX5" fmla="*/ 1315244 w 1528672"/>
                    <a:gd name="connsiteY5" fmla="*/ 580412 h 810696"/>
                    <a:gd name="connsiteX6" fmla="*/ 1528672 w 1528672"/>
                    <a:gd name="connsiteY6" fmla="*/ 587652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1810580 w 2623541"/>
                    <a:gd name="connsiteY6" fmla="*/ 663405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2009646 w 2633021"/>
                    <a:gd name="connsiteY7" fmla="*/ 717706 h 810696"/>
                    <a:gd name="connsiteX8" fmla="*/ 2633021 w 2633021"/>
                    <a:gd name="connsiteY8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299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02965 w 2633021"/>
                    <a:gd name="connsiteY7" fmla="*/ 572901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93484 w 2633021"/>
                    <a:gd name="connsiteY7" fmla="*/ 64168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30 h 810669"/>
                    <a:gd name="connsiteX1" fmla="*/ 815244 w 2633021"/>
                    <a:gd name="connsiteY1" fmla="*/ 587356 h 810669"/>
                    <a:gd name="connsiteX2" fmla="*/ 997834 w 2633021"/>
                    <a:gd name="connsiteY2" fmla="*/ 496470 h 810669"/>
                    <a:gd name="connsiteX3" fmla="*/ 1078706 w 2633021"/>
                    <a:gd name="connsiteY3" fmla="*/ 947 h 810669"/>
                    <a:gd name="connsiteX4" fmla="*/ 1121569 w 2633021"/>
                    <a:gd name="connsiteY4" fmla="*/ 637536 h 810669"/>
                    <a:gd name="connsiteX5" fmla="*/ 1253629 w 2633021"/>
                    <a:gd name="connsiteY5" fmla="*/ 542374 h 810669"/>
                    <a:gd name="connsiteX6" fmla="*/ 1303429 w 2633021"/>
                    <a:gd name="connsiteY6" fmla="*/ 8142 h 810669"/>
                    <a:gd name="connsiteX7" fmla="*/ 1388745 w 2633021"/>
                    <a:gd name="connsiteY7" fmla="*/ 630796 h 810669"/>
                    <a:gd name="connsiteX8" fmla="*/ 1540415 w 2633021"/>
                    <a:gd name="connsiteY8" fmla="*/ 603646 h 810669"/>
                    <a:gd name="connsiteX9" fmla="*/ 2009646 w 2633021"/>
                    <a:gd name="connsiteY9" fmla="*/ 717679 h 810669"/>
                    <a:gd name="connsiteX10" fmla="*/ 2633021 w 2633021"/>
                    <a:gd name="connsiteY10" fmla="*/ 801211 h 81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3021" h="810669">
                      <a:moveTo>
                        <a:pt x="0" y="807530"/>
                      </a:moveTo>
                      <a:cubicBezTo>
                        <a:pt x="153257" y="805937"/>
                        <a:pt x="472399" y="858646"/>
                        <a:pt x="815244" y="587356"/>
                      </a:cubicBezTo>
                      <a:cubicBezTo>
                        <a:pt x="984710" y="535211"/>
                        <a:pt x="953924" y="594205"/>
                        <a:pt x="997834" y="496470"/>
                      </a:cubicBezTo>
                      <a:cubicBezTo>
                        <a:pt x="1041744" y="398735"/>
                        <a:pt x="1058084" y="-22564"/>
                        <a:pt x="1078706" y="947"/>
                      </a:cubicBezTo>
                      <a:cubicBezTo>
                        <a:pt x="1099329" y="24458"/>
                        <a:pt x="1092415" y="547298"/>
                        <a:pt x="1121569" y="637536"/>
                      </a:cubicBezTo>
                      <a:cubicBezTo>
                        <a:pt x="1150723" y="727774"/>
                        <a:pt x="1209889" y="554659"/>
                        <a:pt x="1253629" y="542374"/>
                      </a:cubicBezTo>
                      <a:cubicBezTo>
                        <a:pt x="1297369" y="530089"/>
                        <a:pt x="1250102" y="48008"/>
                        <a:pt x="1303429" y="8142"/>
                      </a:cubicBezTo>
                      <a:cubicBezTo>
                        <a:pt x="1356756" y="-31724"/>
                        <a:pt x="1361097" y="514953"/>
                        <a:pt x="1388745" y="630796"/>
                      </a:cubicBezTo>
                      <a:cubicBezTo>
                        <a:pt x="1416393" y="746639"/>
                        <a:pt x="1441671" y="595199"/>
                        <a:pt x="1540415" y="603646"/>
                      </a:cubicBezTo>
                      <a:cubicBezTo>
                        <a:pt x="1639159" y="612093"/>
                        <a:pt x="1848873" y="685054"/>
                        <a:pt x="2009646" y="717679"/>
                      </a:cubicBezTo>
                      <a:cubicBezTo>
                        <a:pt x="2312222" y="794304"/>
                        <a:pt x="2587584" y="795134"/>
                        <a:pt x="2633021" y="801211"/>
                      </a:cubicBezTo>
                    </a:path>
                  </a:pathLst>
                </a:custGeom>
                <a:ln w="19050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Freeform 97"/>
              <p:cNvSpPr/>
              <p:nvPr/>
            </p:nvSpPr>
            <p:spPr>
              <a:xfrm>
                <a:off x="7414445" y="6239737"/>
                <a:ext cx="829591" cy="24411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16562" y="219216"/>
                      <a:pt x="14113" y="7758"/>
                      <a:pt x="16649" y="13600"/>
                    </a:cubicBezTo>
                  </a:path>
                </a:pathLst>
              </a:cu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7512843" y="3157534"/>
                <a:ext cx="457200" cy="76200"/>
                <a:chOff x="7512843" y="3157534"/>
                <a:chExt cx="457200" cy="762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512843" y="3200400"/>
                  <a:ext cx="457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515220" y="3157534"/>
                  <a:ext cx="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7967666" y="3157534"/>
                  <a:ext cx="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7512842" y="5867400"/>
                <a:ext cx="869157" cy="76200"/>
                <a:chOff x="7512843" y="3157534"/>
                <a:chExt cx="457200" cy="76200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512843" y="3200400"/>
                  <a:ext cx="457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7515220" y="3157534"/>
                  <a:ext cx="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967666" y="3157534"/>
                  <a:ext cx="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240505" y="4662501"/>
                <a:ext cx="3608410" cy="595299"/>
                <a:chOff x="240505" y="4662501"/>
                <a:chExt cx="3608410" cy="595299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1965962" y="4662501"/>
                  <a:ext cx="559972" cy="238784"/>
                  <a:chOff x="1965962" y="4662501"/>
                  <a:chExt cx="559972" cy="238784"/>
                </a:xfrm>
              </p:grpSpPr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2788621">
                    <a:off x="1965962" y="4662501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177734" y="4703996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478845">
                    <a:off x="2396901" y="4663044"/>
                    <a:ext cx="129033" cy="19728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240505" y="4857690"/>
                  <a:ext cx="3608410" cy="400110"/>
                  <a:chOff x="240505" y="4857690"/>
                  <a:chExt cx="3608410" cy="400110"/>
                </a:xfrm>
              </p:grpSpPr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426247" y="4857690"/>
                    <a:ext cx="34226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7030A0"/>
                        </a:solidFill>
                      </a:rPr>
                      <a:t>low threshold calcium channel</a:t>
                    </a:r>
                  </a:p>
                </p:txBody>
              </p:sp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505" y="4874423"/>
                    <a:ext cx="242901" cy="37139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840" y="5257800"/>
                <a:ext cx="1800360" cy="1568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9" name="Group 128"/>
              <p:cNvGrpSpPr/>
              <p:nvPr/>
            </p:nvGrpSpPr>
            <p:grpSpPr>
              <a:xfrm>
                <a:off x="5445033" y="5867786"/>
                <a:ext cx="1946367" cy="818435"/>
                <a:chOff x="5448300" y="3886200"/>
                <a:chExt cx="1946367" cy="818435"/>
              </a:xfrm>
            </p:grpSpPr>
            <p:sp>
              <p:nvSpPr>
                <p:cNvPr id="145" name="TextBox 144"/>
                <p:cNvSpPr txBox="1"/>
                <p:nvPr/>
              </p:nvSpPr>
              <p:spPr>
                <a:xfrm>
                  <a:off x="5448300" y="3886200"/>
                  <a:ext cx="194636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6600"/>
                      </a:solidFill>
                    </a:rPr>
                    <a:t>r e b o u n d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740501" y="4181415"/>
                  <a:ext cx="12923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6600"/>
                      </a:solidFill>
                    </a:rPr>
                    <a:t>b u r s t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77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9249" y="2240340"/>
            <a:ext cx="3148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42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Prolonged inhibition of </a:t>
            </a:r>
            <a:r>
              <a:rPr lang="en-US" dirty="0" err="1"/>
              <a:t>thalamocortical</a:t>
            </a:r>
            <a:r>
              <a:rPr lang="en-US" dirty="0"/>
              <a:t> (TC) neurons will cause: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017039"/>
            <a:ext cx="7255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. Weaker TC firing activity </a:t>
            </a:r>
            <a:r>
              <a:rPr lang="en-US" sz="2800" i="1" dirty="0"/>
              <a:t>during</a:t>
            </a:r>
            <a:r>
              <a:rPr lang="en-US" sz="2800" dirty="0"/>
              <a:t> the inhibition.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2788421"/>
            <a:ext cx="700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dirty="0"/>
              <a:t>. Weaker TC firing activity </a:t>
            </a:r>
            <a:r>
              <a:rPr lang="en-US" sz="2800" i="1" dirty="0"/>
              <a:t>after </a:t>
            </a:r>
            <a:r>
              <a:rPr lang="en-US" sz="2800" dirty="0"/>
              <a:t>the inhibition.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4331185"/>
            <a:ext cx="6033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  <a:r>
              <a:rPr lang="en-US" sz="2800" dirty="0"/>
              <a:t>. Stronger TC firing </a:t>
            </a:r>
            <a:r>
              <a:rPr lang="en-US" sz="2800" i="1" dirty="0"/>
              <a:t>after </a:t>
            </a:r>
            <a:r>
              <a:rPr lang="en-US" sz="2800" dirty="0"/>
              <a:t>the inhibition.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3559803"/>
            <a:ext cx="623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dirty="0"/>
              <a:t>. Stronger TC firing </a:t>
            </a:r>
            <a:r>
              <a:rPr lang="en-US" sz="2800" i="1" dirty="0"/>
              <a:t>during </a:t>
            </a:r>
            <a:r>
              <a:rPr lang="en-US" sz="2800" dirty="0"/>
              <a:t>the inhibition.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5102567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</a:t>
            </a:r>
            <a:r>
              <a:rPr lang="en-US" sz="2800" dirty="0"/>
              <a:t>. A &amp; 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5873950"/>
            <a:ext cx="144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dirty="0"/>
              <a:t>. A &amp; 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8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33801" y="1183641"/>
            <a:ext cx="4947388" cy="3196833"/>
            <a:chOff x="240505" y="1183640"/>
            <a:chExt cx="9102345" cy="5643140"/>
          </a:xfrm>
        </p:grpSpPr>
        <p:sp>
          <p:nvSpPr>
            <p:cNvPr id="113" name="Freeform 112"/>
            <p:cNvSpPr/>
            <p:nvPr/>
          </p:nvSpPr>
          <p:spPr>
            <a:xfrm>
              <a:off x="8234361" y="5772151"/>
              <a:ext cx="689917" cy="472990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713444"/>
                <a:gd name="connsiteY0" fmla="*/ 593974 h 699682"/>
                <a:gd name="connsiteX1" fmla="*/ 201565 w 713444"/>
                <a:gd name="connsiteY1" fmla="*/ 494689 h 699682"/>
                <a:gd name="connsiteX2" fmla="*/ 263478 w 713444"/>
                <a:gd name="connsiteY2" fmla="*/ 976 h 699682"/>
                <a:gd name="connsiteX3" fmla="*/ 306341 w 713444"/>
                <a:gd name="connsiteY3" fmla="*/ 637565 h 699682"/>
                <a:gd name="connsiteX4" fmla="*/ 500016 w 713444"/>
                <a:gd name="connsiteY4" fmla="*/ 580414 h 699682"/>
                <a:gd name="connsiteX5" fmla="*/ 713444 w 713444"/>
                <a:gd name="connsiteY5" fmla="*/ 587654 h 699682"/>
                <a:gd name="connsiteX0" fmla="*/ 0 w 1528672"/>
                <a:gd name="connsiteY0" fmla="*/ 807645 h 807645"/>
                <a:gd name="connsiteX1" fmla="*/ 1016793 w 1528672"/>
                <a:gd name="connsiteY1" fmla="*/ 494775 h 807645"/>
                <a:gd name="connsiteX2" fmla="*/ 1078706 w 1528672"/>
                <a:gd name="connsiteY2" fmla="*/ 1062 h 807645"/>
                <a:gd name="connsiteX3" fmla="*/ 1121569 w 1528672"/>
                <a:gd name="connsiteY3" fmla="*/ 637651 h 807645"/>
                <a:gd name="connsiteX4" fmla="*/ 1315244 w 1528672"/>
                <a:gd name="connsiteY4" fmla="*/ 580500 h 807645"/>
                <a:gd name="connsiteX5" fmla="*/ 1528672 w 1528672"/>
                <a:gd name="connsiteY5" fmla="*/ 587740 h 807645"/>
                <a:gd name="connsiteX0" fmla="*/ 0 w 1528672"/>
                <a:gd name="connsiteY0" fmla="*/ 807645 h 809074"/>
                <a:gd name="connsiteX1" fmla="*/ 1016793 w 1528672"/>
                <a:gd name="connsiteY1" fmla="*/ 494775 h 809074"/>
                <a:gd name="connsiteX2" fmla="*/ 1078706 w 1528672"/>
                <a:gd name="connsiteY2" fmla="*/ 1062 h 809074"/>
                <a:gd name="connsiteX3" fmla="*/ 1121569 w 1528672"/>
                <a:gd name="connsiteY3" fmla="*/ 637651 h 809074"/>
                <a:gd name="connsiteX4" fmla="*/ 1315244 w 1528672"/>
                <a:gd name="connsiteY4" fmla="*/ 580500 h 809074"/>
                <a:gd name="connsiteX5" fmla="*/ 1528672 w 1528672"/>
                <a:gd name="connsiteY5" fmla="*/ 587740 h 809074"/>
                <a:gd name="connsiteX0" fmla="*/ 0 w 1528672"/>
                <a:gd name="connsiteY0" fmla="*/ 807544 h 807544"/>
                <a:gd name="connsiteX1" fmla="*/ 933736 w 1528672"/>
                <a:gd name="connsiteY1" fmla="*/ 551169 h 807544"/>
                <a:gd name="connsiteX2" fmla="*/ 1016793 w 1528672"/>
                <a:gd name="connsiteY2" fmla="*/ 494674 h 807544"/>
                <a:gd name="connsiteX3" fmla="*/ 1078706 w 1528672"/>
                <a:gd name="connsiteY3" fmla="*/ 961 h 807544"/>
                <a:gd name="connsiteX4" fmla="*/ 1121569 w 1528672"/>
                <a:gd name="connsiteY4" fmla="*/ 637550 h 807544"/>
                <a:gd name="connsiteX5" fmla="*/ 1315244 w 1528672"/>
                <a:gd name="connsiteY5" fmla="*/ 580399 h 807544"/>
                <a:gd name="connsiteX6" fmla="*/ 1528672 w 1528672"/>
                <a:gd name="connsiteY6" fmla="*/ 587639 h 807544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7 h 807557"/>
                <a:gd name="connsiteX1" fmla="*/ 815244 w 1528672"/>
                <a:gd name="connsiteY1" fmla="*/ 587383 h 807557"/>
                <a:gd name="connsiteX2" fmla="*/ 1016793 w 1528672"/>
                <a:gd name="connsiteY2" fmla="*/ 494687 h 807557"/>
                <a:gd name="connsiteX3" fmla="*/ 1078706 w 1528672"/>
                <a:gd name="connsiteY3" fmla="*/ 974 h 807557"/>
                <a:gd name="connsiteX4" fmla="*/ 1121569 w 1528672"/>
                <a:gd name="connsiteY4" fmla="*/ 637563 h 807557"/>
                <a:gd name="connsiteX5" fmla="*/ 1315244 w 1528672"/>
                <a:gd name="connsiteY5" fmla="*/ 580412 h 807557"/>
                <a:gd name="connsiteX6" fmla="*/ 1528672 w 1528672"/>
                <a:gd name="connsiteY6" fmla="*/ 587652 h 807557"/>
                <a:gd name="connsiteX0" fmla="*/ 0 w 1528672"/>
                <a:gd name="connsiteY0" fmla="*/ 807557 h 810696"/>
                <a:gd name="connsiteX1" fmla="*/ 815244 w 1528672"/>
                <a:gd name="connsiteY1" fmla="*/ 587383 h 810696"/>
                <a:gd name="connsiteX2" fmla="*/ 1016793 w 1528672"/>
                <a:gd name="connsiteY2" fmla="*/ 494687 h 810696"/>
                <a:gd name="connsiteX3" fmla="*/ 1078706 w 1528672"/>
                <a:gd name="connsiteY3" fmla="*/ 974 h 810696"/>
                <a:gd name="connsiteX4" fmla="*/ 1121569 w 1528672"/>
                <a:gd name="connsiteY4" fmla="*/ 637563 h 810696"/>
                <a:gd name="connsiteX5" fmla="*/ 1315244 w 1528672"/>
                <a:gd name="connsiteY5" fmla="*/ 580412 h 810696"/>
                <a:gd name="connsiteX6" fmla="*/ 1528672 w 1528672"/>
                <a:gd name="connsiteY6" fmla="*/ 587652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1810580 w 2623541"/>
                <a:gd name="connsiteY6" fmla="*/ 663405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2009646 w 2633021"/>
                <a:gd name="connsiteY7" fmla="*/ 717706 h 810696"/>
                <a:gd name="connsiteX8" fmla="*/ 2633021 w 2633021"/>
                <a:gd name="connsiteY8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299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02965 w 2633021"/>
                <a:gd name="connsiteY7" fmla="*/ 572901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93484 w 2633021"/>
                <a:gd name="connsiteY7" fmla="*/ 64168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30 h 810669"/>
                <a:gd name="connsiteX1" fmla="*/ 815244 w 2633021"/>
                <a:gd name="connsiteY1" fmla="*/ 587356 h 810669"/>
                <a:gd name="connsiteX2" fmla="*/ 997834 w 2633021"/>
                <a:gd name="connsiteY2" fmla="*/ 496470 h 810669"/>
                <a:gd name="connsiteX3" fmla="*/ 1078706 w 2633021"/>
                <a:gd name="connsiteY3" fmla="*/ 947 h 810669"/>
                <a:gd name="connsiteX4" fmla="*/ 1121569 w 2633021"/>
                <a:gd name="connsiteY4" fmla="*/ 637536 h 810669"/>
                <a:gd name="connsiteX5" fmla="*/ 1253629 w 2633021"/>
                <a:gd name="connsiteY5" fmla="*/ 542374 h 810669"/>
                <a:gd name="connsiteX6" fmla="*/ 1303429 w 2633021"/>
                <a:gd name="connsiteY6" fmla="*/ 8142 h 810669"/>
                <a:gd name="connsiteX7" fmla="*/ 1388745 w 2633021"/>
                <a:gd name="connsiteY7" fmla="*/ 630796 h 810669"/>
                <a:gd name="connsiteX8" fmla="*/ 1540415 w 2633021"/>
                <a:gd name="connsiteY8" fmla="*/ 603646 h 810669"/>
                <a:gd name="connsiteX9" fmla="*/ 2009646 w 2633021"/>
                <a:gd name="connsiteY9" fmla="*/ 717679 h 810669"/>
                <a:gd name="connsiteX10" fmla="*/ 2633021 w 2633021"/>
                <a:gd name="connsiteY10" fmla="*/ 801211 h 810669"/>
                <a:gd name="connsiteX0" fmla="*/ 0 w 2633021"/>
                <a:gd name="connsiteY0" fmla="*/ 807530 h 810669"/>
                <a:gd name="connsiteX1" fmla="*/ 815244 w 2633021"/>
                <a:gd name="connsiteY1" fmla="*/ 587356 h 810669"/>
                <a:gd name="connsiteX2" fmla="*/ 997834 w 2633021"/>
                <a:gd name="connsiteY2" fmla="*/ 496470 h 810669"/>
                <a:gd name="connsiteX3" fmla="*/ 1078706 w 2633021"/>
                <a:gd name="connsiteY3" fmla="*/ 947 h 810669"/>
                <a:gd name="connsiteX4" fmla="*/ 1121569 w 2633021"/>
                <a:gd name="connsiteY4" fmla="*/ 637536 h 810669"/>
                <a:gd name="connsiteX5" fmla="*/ 1253629 w 2633021"/>
                <a:gd name="connsiteY5" fmla="*/ 542374 h 810669"/>
                <a:gd name="connsiteX6" fmla="*/ 1303429 w 2633021"/>
                <a:gd name="connsiteY6" fmla="*/ 8142 h 810669"/>
                <a:gd name="connsiteX7" fmla="*/ 1388745 w 2633021"/>
                <a:gd name="connsiteY7" fmla="*/ 630796 h 810669"/>
                <a:gd name="connsiteX8" fmla="*/ 1540415 w 2633021"/>
                <a:gd name="connsiteY8" fmla="*/ 603646 h 810669"/>
                <a:gd name="connsiteX9" fmla="*/ 1777744 w 2633021"/>
                <a:gd name="connsiteY9" fmla="*/ 19780 h 810669"/>
                <a:gd name="connsiteX10" fmla="*/ 2633021 w 2633021"/>
                <a:gd name="connsiteY10" fmla="*/ 801211 h 810669"/>
                <a:gd name="connsiteX0" fmla="*/ 0 w 2633021"/>
                <a:gd name="connsiteY0" fmla="*/ 807530 h 853236"/>
                <a:gd name="connsiteX1" fmla="*/ 815244 w 2633021"/>
                <a:gd name="connsiteY1" fmla="*/ 587356 h 853236"/>
                <a:gd name="connsiteX2" fmla="*/ 997834 w 2633021"/>
                <a:gd name="connsiteY2" fmla="*/ 496470 h 853236"/>
                <a:gd name="connsiteX3" fmla="*/ 1078706 w 2633021"/>
                <a:gd name="connsiteY3" fmla="*/ 947 h 853236"/>
                <a:gd name="connsiteX4" fmla="*/ 1121569 w 2633021"/>
                <a:gd name="connsiteY4" fmla="*/ 637536 h 853236"/>
                <a:gd name="connsiteX5" fmla="*/ 1253629 w 2633021"/>
                <a:gd name="connsiteY5" fmla="*/ 542374 h 853236"/>
                <a:gd name="connsiteX6" fmla="*/ 1303429 w 2633021"/>
                <a:gd name="connsiteY6" fmla="*/ 8142 h 853236"/>
                <a:gd name="connsiteX7" fmla="*/ 1388745 w 2633021"/>
                <a:gd name="connsiteY7" fmla="*/ 630796 h 853236"/>
                <a:gd name="connsiteX8" fmla="*/ 1540415 w 2633021"/>
                <a:gd name="connsiteY8" fmla="*/ 603646 h 853236"/>
                <a:gd name="connsiteX9" fmla="*/ 1777744 w 2633021"/>
                <a:gd name="connsiteY9" fmla="*/ 19780 h 853236"/>
                <a:gd name="connsiteX10" fmla="*/ 1905591 w 2633021"/>
                <a:gd name="connsiteY10" fmla="*/ 812176 h 853236"/>
                <a:gd name="connsiteX11" fmla="*/ 2633021 w 2633021"/>
                <a:gd name="connsiteY11" fmla="*/ 801211 h 853236"/>
                <a:gd name="connsiteX0" fmla="*/ 0 w 2633021"/>
                <a:gd name="connsiteY0" fmla="*/ 807530 h 826367"/>
                <a:gd name="connsiteX1" fmla="*/ 815244 w 2633021"/>
                <a:gd name="connsiteY1" fmla="*/ 587356 h 826367"/>
                <a:gd name="connsiteX2" fmla="*/ 997834 w 2633021"/>
                <a:gd name="connsiteY2" fmla="*/ 496470 h 826367"/>
                <a:gd name="connsiteX3" fmla="*/ 1078706 w 2633021"/>
                <a:gd name="connsiteY3" fmla="*/ 947 h 826367"/>
                <a:gd name="connsiteX4" fmla="*/ 1121569 w 2633021"/>
                <a:gd name="connsiteY4" fmla="*/ 637536 h 826367"/>
                <a:gd name="connsiteX5" fmla="*/ 1253629 w 2633021"/>
                <a:gd name="connsiteY5" fmla="*/ 542374 h 826367"/>
                <a:gd name="connsiteX6" fmla="*/ 1303429 w 2633021"/>
                <a:gd name="connsiteY6" fmla="*/ 8142 h 826367"/>
                <a:gd name="connsiteX7" fmla="*/ 1388745 w 2633021"/>
                <a:gd name="connsiteY7" fmla="*/ 630796 h 826367"/>
                <a:gd name="connsiteX8" fmla="*/ 1540415 w 2633021"/>
                <a:gd name="connsiteY8" fmla="*/ 603646 h 826367"/>
                <a:gd name="connsiteX9" fmla="*/ 1777744 w 2633021"/>
                <a:gd name="connsiteY9" fmla="*/ 19780 h 826367"/>
                <a:gd name="connsiteX10" fmla="*/ 1905591 w 2633021"/>
                <a:gd name="connsiteY10" fmla="*/ 812176 h 826367"/>
                <a:gd name="connsiteX11" fmla="*/ 2064258 w 2633021"/>
                <a:gd name="connsiteY11" fmla="*/ 40814 h 826367"/>
                <a:gd name="connsiteX12" fmla="*/ 2633021 w 2633021"/>
                <a:gd name="connsiteY12" fmla="*/ 801211 h 826367"/>
                <a:gd name="connsiteX0" fmla="*/ 0 w 2633021"/>
                <a:gd name="connsiteY0" fmla="*/ 807530 h 827671"/>
                <a:gd name="connsiteX1" fmla="*/ 815244 w 2633021"/>
                <a:gd name="connsiteY1" fmla="*/ 587356 h 827671"/>
                <a:gd name="connsiteX2" fmla="*/ 997834 w 2633021"/>
                <a:gd name="connsiteY2" fmla="*/ 496470 h 827671"/>
                <a:gd name="connsiteX3" fmla="*/ 1078706 w 2633021"/>
                <a:gd name="connsiteY3" fmla="*/ 947 h 827671"/>
                <a:gd name="connsiteX4" fmla="*/ 1121569 w 2633021"/>
                <a:gd name="connsiteY4" fmla="*/ 637536 h 827671"/>
                <a:gd name="connsiteX5" fmla="*/ 1253629 w 2633021"/>
                <a:gd name="connsiteY5" fmla="*/ 542374 h 827671"/>
                <a:gd name="connsiteX6" fmla="*/ 1303429 w 2633021"/>
                <a:gd name="connsiteY6" fmla="*/ 8142 h 827671"/>
                <a:gd name="connsiteX7" fmla="*/ 1388745 w 2633021"/>
                <a:gd name="connsiteY7" fmla="*/ 630796 h 827671"/>
                <a:gd name="connsiteX8" fmla="*/ 1540415 w 2633021"/>
                <a:gd name="connsiteY8" fmla="*/ 603646 h 827671"/>
                <a:gd name="connsiteX9" fmla="*/ 1777744 w 2633021"/>
                <a:gd name="connsiteY9" fmla="*/ 19780 h 827671"/>
                <a:gd name="connsiteX10" fmla="*/ 1905591 w 2633021"/>
                <a:gd name="connsiteY10" fmla="*/ 812176 h 827671"/>
                <a:gd name="connsiteX11" fmla="*/ 2064258 w 2633021"/>
                <a:gd name="connsiteY11" fmla="*/ 40814 h 827671"/>
                <a:gd name="connsiteX12" fmla="*/ 2320572 w 2633021"/>
                <a:gd name="connsiteY12" fmla="*/ 693821 h 827671"/>
                <a:gd name="connsiteX13" fmla="*/ 2633021 w 2633021"/>
                <a:gd name="connsiteY13" fmla="*/ 801211 h 827671"/>
                <a:gd name="connsiteX0" fmla="*/ 0 w 2633021"/>
                <a:gd name="connsiteY0" fmla="*/ 807530 h 827673"/>
                <a:gd name="connsiteX1" fmla="*/ 815244 w 2633021"/>
                <a:gd name="connsiteY1" fmla="*/ 587356 h 827673"/>
                <a:gd name="connsiteX2" fmla="*/ 997834 w 2633021"/>
                <a:gd name="connsiteY2" fmla="*/ 496470 h 827673"/>
                <a:gd name="connsiteX3" fmla="*/ 1078706 w 2633021"/>
                <a:gd name="connsiteY3" fmla="*/ 947 h 827673"/>
                <a:gd name="connsiteX4" fmla="*/ 1121569 w 2633021"/>
                <a:gd name="connsiteY4" fmla="*/ 637536 h 827673"/>
                <a:gd name="connsiteX5" fmla="*/ 1253629 w 2633021"/>
                <a:gd name="connsiteY5" fmla="*/ 542374 h 827673"/>
                <a:gd name="connsiteX6" fmla="*/ 1303429 w 2633021"/>
                <a:gd name="connsiteY6" fmla="*/ 8142 h 827673"/>
                <a:gd name="connsiteX7" fmla="*/ 1388745 w 2633021"/>
                <a:gd name="connsiteY7" fmla="*/ 630796 h 827673"/>
                <a:gd name="connsiteX8" fmla="*/ 1540415 w 2633021"/>
                <a:gd name="connsiteY8" fmla="*/ 603646 h 827673"/>
                <a:gd name="connsiteX9" fmla="*/ 1777744 w 2633021"/>
                <a:gd name="connsiteY9" fmla="*/ 19780 h 827673"/>
                <a:gd name="connsiteX10" fmla="*/ 1905591 w 2633021"/>
                <a:gd name="connsiteY10" fmla="*/ 812176 h 827673"/>
                <a:gd name="connsiteX11" fmla="*/ 2064258 w 2633021"/>
                <a:gd name="connsiteY11" fmla="*/ 40814 h 827673"/>
                <a:gd name="connsiteX12" fmla="*/ 2320572 w 2633021"/>
                <a:gd name="connsiteY12" fmla="*/ 693821 h 827673"/>
                <a:gd name="connsiteX13" fmla="*/ 2454826 w 2633021"/>
                <a:gd name="connsiteY13" fmla="*/ 69383 h 827673"/>
                <a:gd name="connsiteX14" fmla="*/ 2633021 w 2633021"/>
                <a:gd name="connsiteY14" fmla="*/ 801211 h 827673"/>
                <a:gd name="connsiteX0" fmla="*/ 0 w 3536211"/>
                <a:gd name="connsiteY0" fmla="*/ 807530 h 827671"/>
                <a:gd name="connsiteX1" fmla="*/ 815244 w 3536211"/>
                <a:gd name="connsiteY1" fmla="*/ 587356 h 827671"/>
                <a:gd name="connsiteX2" fmla="*/ 997834 w 3536211"/>
                <a:gd name="connsiteY2" fmla="*/ 496470 h 827671"/>
                <a:gd name="connsiteX3" fmla="*/ 1078706 w 3536211"/>
                <a:gd name="connsiteY3" fmla="*/ 947 h 827671"/>
                <a:gd name="connsiteX4" fmla="*/ 1121569 w 3536211"/>
                <a:gd name="connsiteY4" fmla="*/ 637536 h 827671"/>
                <a:gd name="connsiteX5" fmla="*/ 1253629 w 3536211"/>
                <a:gd name="connsiteY5" fmla="*/ 542374 h 827671"/>
                <a:gd name="connsiteX6" fmla="*/ 1303429 w 3536211"/>
                <a:gd name="connsiteY6" fmla="*/ 8142 h 827671"/>
                <a:gd name="connsiteX7" fmla="*/ 1388745 w 3536211"/>
                <a:gd name="connsiteY7" fmla="*/ 630796 h 827671"/>
                <a:gd name="connsiteX8" fmla="*/ 1540415 w 3536211"/>
                <a:gd name="connsiteY8" fmla="*/ 603646 h 827671"/>
                <a:gd name="connsiteX9" fmla="*/ 1777744 w 3536211"/>
                <a:gd name="connsiteY9" fmla="*/ 19780 h 827671"/>
                <a:gd name="connsiteX10" fmla="*/ 1905591 w 3536211"/>
                <a:gd name="connsiteY10" fmla="*/ 812176 h 827671"/>
                <a:gd name="connsiteX11" fmla="*/ 2064258 w 3536211"/>
                <a:gd name="connsiteY11" fmla="*/ 40814 h 827671"/>
                <a:gd name="connsiteX12" fmla="*/ 2320572 w 3536211"/>
                <a:gd name="connsiteY12" fmla="*/ 693821 h 827671"/>
                <a:gd name="connsiteX13" fmla="*/ 2454826 w 3536211"/>
                <a:gd name="connsiteY13" fmla="*/ 69383 h 827671"/>
                <a:gd name="connsiteX14" fmla="*/ 3536211 w 3536211"/>
                <a:gd name="connsiteY14" fmla="*/ 788969 h 827671"/>
                <a:gd name="connsiteX0" fmla="*/ 0 w 3536211"/>
                <a:gd name="connsiteY0" fmla="*/ 807530 h 857492"/>
                <a:gd name="connsiteX1" fmla="*/ 815244 w 3536211"/>
                <a:gd name="connsiteY1" fmla="*/ 587356 h 857492"/>
                <a:gd name="connsiteX2" fmla="*/ 997834 w 3536211"/>
                <a:gd name="connsiteY2" fmla="*/ 496470 h 857492"/>
                <a:gd name="connsiteX3" fmla="*/ 1078706 w 3536211"/>
                <a:gd name="connsiteY3" fmla="*/ 947 h 857492"/>
                <a:gd name="connsiteX4" fmla="*/ 1121569 w 3536211"/>
                <a:gd name="connsiteY4" fmla="*/ 637536 h 857492"/>
                <a:gd name="connsiteX5" fmla="*/ 1253629 w 3536211"/>
                <a:gd name="connsiteY5" fmla="*/ 542374 h 857492"/>
                <a:gd name="connsiteX6" fmla="*/ 1303429 w 3536211"/>
                <a:gd name="connsiteY6" fmla="*/ 8142 h 857492"/>
                <a:gd name="connsiteX7" fmla="*/ 1388745 w 3536211"/>
                <a:gd name="connsiteY7" fmla="*/ 630796 h 857492"/>
                <a:gd name="connsiteX8" fmla="*/ 1540415 w 3536211"/>
                <a:gd name="connsiteY8" fmla="*/ 603646 h 857492"/>
                <a:gd name="connsiteX9" fmla="*/ 1777744 w 3536211"/>
                <a:gd name="connsiteY9" fmla="*/ 19780 h 857492"/>
                <a:gd name="connsiteX10" fmla="*/ 1905591 w 3536211"/>
                <a:gd name="connsiteY10" fmla="*/ 812176 h 857492"/>
                <a:gd name="connsiteX11" fmla="*/ 2064258 w 3536211"/>
                <a:gd name="connsiteY11" fmla="*/ 40814 h 857492"/>
                <a:gd name="connsiteX12" fmla="*/ 2320572 w 3536211"/>
                <a:gd name="connsiteY12" fmla="*/ 693821 h 857492"/>
                <a:gd name="connsiteX13" fmla="*/ 2454826 w 3536211"/>
                <a:gd name="connsiteY13" fmla="*/ 69383 h 857492"/>
                <a:gd name="connsiteX14" fmla="*/ 2808781 w 3536211"/>
                <a:gd name="connsiteY14" fmla="*/ 816256 h 857492"/>
                <a:gd name="connsiteX15" fmla="*/ 3536211 w 3536211"/>
                <a:gd name="connsiteY15" fmla="*/ 788969 h 857492"/>
                <a:gd name="connsiteX0" fmla="*/ 0 w 3536211"/>
                <a:gd name="connsiteY0" fmla="*/ 807530 h 857492"/>
                <a:gd name="connsiteX1" fmla="*/ 815244 w 3536211"/>
                <a:gd name="connsiteY1" fmla="*/ 587356 h 857492"/>
                <a:gd name="connsiteX2" fmla="*/ 997834 w 3536211"/>
                <a:gd name="connsiteY2" fmla="*/ 496470 h 857492"/>
                <a:gd name="connsiteX3" fmla="*/ 1078706 w 3536211"/>
                <a:gd name="connsiteY3" fmla="*/ 947 h 857492"/>
                <a:gd name="connsiteX4" fmla="*/ 1121569 w 3536211"/>
                <a:gd name="connsiteY4" fmla="*/ 637536 h 857492"/>
                <a:gd name="connsiteX5" fmla="*/ 1253629 w 3536211"/>
                <a:gd name="connsiteY5" fmla="*/ 542374 h 857492"/>
                <a:gd name="connsiteX6" fmla="*/ 1303429 w 3536211"/>
                <a:gd name="connsiteY6" fmla="*/ 8142 h 857492"/>
                <a:gd name="connsiteX7" fmla="*/ 1388745 w 3536211"/>
                <a:gd name="connsiteY7" fmla="*/ 630796 h 857492"/>
                <a:gd name="connsiteX8" fmla="*/ 1540415 w 3536211"/>
                <a:gd name="connsiteY8" fmla="*/ 603646 h 857492"/>
                <a:gd name="connsiteX9" fmla="*/ 1777744 w 3536211"/>
                <a:gd name="connsiteY9" fmla="*/ 19780 h 857492"/>
                <a:gd name="connsiteX10" fmla="*/ 1905591 w 3536211"/>
                <a:gd name="connsiteY10" fmla="*/ 624438 h 857492"/>
                <a:gd name="connsiteX11" fmla="*/ 2064258 w 3536211"/>
                <a:gd name="connsiteY11" fmla="*/ 40814 h 857492"/>
                <a:gd name="connsiteX12" fmla="*/ 2320572 w 3536211"/>
                <a:gd name="connsiteY12" fmla="*/ 693821 h 857492"/>
                <a:gd name="connsiteX13" fmla="*/ 2454826 w 3536211"/>
                <a:gd name="connsiteY13" fmla="*/ 69383 h 857492"/>
                <a:gd name="connsiteX14" fmla="*/ 2808781 w 3536211"/>
                <a:gd name="connsiteY14" fmla="*/ 816256 h 857492"/>
                <a:gd name="connsiteX15" fmla="*/ 3536211 w 3536211"/>
                <a:gd name="connsiteY15" fmla="*/ 788969 h 857492"/>
                <a:gd name="connsiteX0" fmla="*/ 0 w 3536211"/>
                <a:gd name="connsiteY0" fmla="*/ 807530 h 857492"/>
                <a:gd name="connsiteX1" fmla="*/ 815244 w 3536211"/>
                <a:gd name="connsiteY1" fmla="*/ 587356 h 857492"/>
                <a:gd name="connsiteX2" fmla="*/ 997834 w 3536211"/>
                <a:gd name="connsiteY2" fmla="*/ 496470 h 857492"/>
                <a:gd name="connsiteX3" fmla="*/ 1078706 w 3536211"/>
                <a:gd name="connsiteY3" fmla="*/ 947 h 857492"/>
                <a:gd name="connsiteX4" fmla="*/ 1121569 w 3536211"/>
                <a:gd name="connsiteY4" fmla="*/ 637536 h 857492"/>
                <a:gd name="connsiteX5" fmla="*/ 1253629 w 3536211"/>
                <a:gd name="connsiteY5" fmla="*/ 542374 h 857492"/>
                <a:gd name="connsiteX6" fmla="*/ 1303429 w 3536211"/>
                <a:gd name="connsiteY6" fmla="*/ 8142 h 857492"/>
                <a:gd name="connsiteX7" fmla="*/ 1388745 w 3536211"/>
                <a:gd name="connsiteY7" fmla="*/ 630796 h 857492"/>
                <a:gd name="connsiteX8" fmla="*/ 1540415 w 3536211"/>
                <a:gd name="connsiteY8" fmla="*/ 603646 h 857492"/>
                <a:gd name="connsiteX9" fmla="*/ 1619077 w 3536211"/>
                <a:gd name="connsiteY9" fmla="*/ 15700 h 857492"/>
                <a:gd name="connsiteX10" fmla="*/ 1905591 w 3536211"/>
                <a:gd name="connsiteY10" fmla="*/ 624438 h 857492"/>
                <a:gd name="connsiteX11" fmla="*/ 2064258 w 3536211"/>
                <a:gd name="connsiteY11" fmla="*/ 40814 h 857492"/>
                <a:gd name="connsiteX12" fmla="*/ 2320572 w 3536211"/>
                <a:gd name="connsiteY12" fmla="*/ 693821 h 857492"/>
                <a:gd name="connsiteX13" fmla="*/ 2454826 w 3536211"/>
                <a:gd name="connsiteY13" fmla="*/ 69383 h 857492"/>
                <a:gd name="connsiteX14" fmla="*/ 2808781 w 3536211"/>
                <a:gd name="connsiteY14" fmla="*/ 816256 h 857492"/>
                <a:gd name="connsiteX15" fmla="*/ 3536211 w 3536211"/>
                <a:gd name="connsiteY15" fmla="*/ 788969 h 857492"/>
                <a:gd name="connsiteX0" fmla="*/ 0 w 3536211"/>
                <a:gd name="connsiteY0" fmla="*/ 807530 h 857492"/>
                <a:gd name="connsiteX1" fmla="*/ 815244 w 3536211"/>
                <a:gd name="connsiteY1" fmla="*/ 587356 h 857492"/>
                <a:gd name="connsiteX2" fmla="*/ 997834 w 3536211"/>
                <a:gd name="connsiteY2" fmla="*/ 496470 h 857492"/>
                <a:gd name="connsiteX3" fmla="*/ 1078706 w 3536211"/>
                <a:gd name="connsiteY3" fmla="*/ 947 h 857492"/>
                <a:gd name="connsiteX4" fmla="*/ 1121569 w 3536211"/>
                <a:gd name="connsiteY4" fmla="*/ 637536 h 857492"/>
                <a:gd name="connsiteX5" fmla="*/ 1253629 w 3536211"/>
                <a:gd name="connsiteY5" fmla="*/ 542374 h 857492"/>
                <a:gd name="connsiteX6" fmla="*/ 1303429 w 3536211"/>
                <a:gd name="connsiteY6" fmla="*/ 8142 h 857492"/>
                <a:gd name="connsiteX7" fmla="*/ 1388745 w 3536211"/>
                <a:gd name="connsiteY7" fmla="*/ 630796 h 857492"/>
                <a:gd name="connsiteX8" fmla="*/ 1540415 w 3536211"/>
                <a:gd name="connsiteY8" fmla="*/ 603646 h 857492"/>
                <a:gd name="connsiteX9" fmla="*/ 1619077 w 3536211"/>
                <a:gd name="connsiteY9" fmla="*/ 15700 h 857492"/>
                <a:gd name="connsiteX10" fmla="*/ 1771337 w 3536211"/>
                <a:gd name="connsiteY10" fmla="*/ 665250 h 857492"/>
                <a:gd name="connsiteX11" fmla="*/ 2064258 w 3536211"/>
                <a:gd name="connsiteY11" fmla="*/ 40814 h 857492"/>
                <a:gd name="connsiteX12" fmla="*/ 2320572 w 3536211"/>
                <a:gd name="connsiteY12" fmla="*/ 693821 h 857492"/>
                <a:gd name="connsiteX13" fmla="*/ 2454826 w 3536211"/>
                <a:gd name="connsiteY13" fmla="*/ 69383 h 857492"/>
                <a:gd name="connsiteX14" fmla="*/ 2808781 w 3536211"/>
                <a:gd name="connsiteY14" fmla="*/ 816256 h 857492"/>
                <a:gd name="connsiteX15" fmla="*/ 3536211 w 3536211"/>
                <a:gd name="connsiteY15" fmla="*/ 788969 h 857492"/>
                <a:gd name="connsiteX0" fmla="*/ 0 w 3536211"/>
                <a:gd name="connsiteY0" fmla="*/ 807530 h 857492"/>
                <a:gd name="connsiteX1" fmla="*/ 815244 w 3536211"/>
                <a:gd name="connsiteY1" fmla="*/ 587356 h 857492"/>
                <a:gd name="connsiteX2" fmla="*/ 997834 w 3536211"/>
                <a:gd name="connsiteY2" fmla="*/ 496470 h 857492"/>
                <a:gd name="connsiteX3" fmla="*/ 1078706 w 3536211"/>
                <a:gd name="connsiteY3" fmla="*/ 947 h 857492"/>
                <a:gd name="connsiteX4" fmla="*/ 1121569 w 3536211"/>
                <a:gd name="connsiteY4" fmla="*/ 637536 h 857492"/>
                <a:gd name="connsiteX5" fmla="*/ 1253629 w 3536211"/>
                <a:gd name="connsiteY5" fmla="*/ 542374 h 857492"/>
                <a:gd name="connsiteX6" fmla="*/ 1303429 w 3536211"/>
                <a:gd name="connsiteY6" fmla="*/ 8142 h 857492"/>
                <a:gd name="connsiteX7" fmla="*/ 1388745 w 3536211"/>
                <a:gd name="connsiteY7" fmla="*/ 630796 h 857492"/>
                <a:gd name="connsiteX8" fmla="*/ 1540415 w 3536211"/>
                <a:gd name="connsiteY8" fmla="*/ 603646 h 857492"/>
                <a:gd name="connsiteX9" fmla="*/ 1619077 w 3536211"/>
                <a:gd name="connsiteY9" fmla="*/ 15700 h 857492"/>
                <a:gd name="connsiteX10" fmla="*/ 1771337 w 3536211"/>
                <a:gd name="connsiteY10" fmla="*/ 665250 h 857492"/>
                <a:gd name="connsiteX11" fmla="*/ 1942208 w 3536211"/>
                <a:gd name="connsiteY11" fmla="*/ 40814 h 857492"/>
                <a:gd name="connsiteX12" fmla="*/ 2320572 w 3536211"/>
                <a:gd name="connsiteY12" fmla="*/ 693821 h 857492"/>
                <a:gd name="connsiteX13" fmla="*/ 2454826 w 3536211"/>
                <a:gd name="connsiteY13" fmla="*/ 69383 h 857492"/>
                <a:gd name="connsiteX14" fmla="*/ 2808781 w 3536211"/>
                <a:gd name="connsiteY14" fmla="*/ 816256 h 857492"/>
                <a:gd name="connsiteX15" fmla="*/ 3536211 w 3536211"/>
                <a:gd name="connsiteY15" fmla="*/ 788969 h 857492"/>
                <a:gd name="connsiteX0" fmla="*/ 0 w 3536211"/>
                <a:gd name="connsiteY0" fmla="*/ 807530 h 857492"/>
                <a:gd name="connsiteX1" fmla="*/ 815244 w 3536211"/>
                <a:gd name="connsiteY1" fmla="*/ 587356 h 857492"/>
                <a:gd name="connsiteX2" fmla="*/ 997834 w 3536211"/>
                <a:gd name="connsiteY2" fmla="*/ 496470 h 857492"/>
                <a:gd name="connsiteX3" fmla="*/ 1078706 w 3536211"/>
                <a:gd name="connsiteY3" fmla="*/ 947 h 857492"/>
                <a:gd name="connsiteX4" fmla="*/ 1121569 w 3536211"/>
                <a:gd name="connsiteY4" fmla="*/ 637536 h 857492"/>
                <a:gd name="connsiteX5" fmla="*/ 1253629 w 3536211"/>
                <a:gd name="connsiteY5" fmla="*/ 542374 h 857492"/>
                <a:gd name="connsiteX6" fmla="*/ 1303429 w 3536211"/>
                <a:gd name="connsiteY6" fmla="*/ 8142 h 857492"/>
                <a:gd name="connsiteX7" fmla="*/ 1388745 w 3536211"/>
                <a:gd name="connsiteY7" fmla="*/ 630796 h 857492"/>
                <a:gd name="connsiteX8" fmla="*/ 1540415 w 3536211"/>
                <a:gd name="connsiteY8" fmla="*/ 603646 h 857492"/>
                <a:gd name="connsiteX9" fmla="*/ 1619077 w 3536211"/>
                <a:gd name="connsiteY9" fmla="*/ 15700 h 857492"/>
                <a:gd name="connsiteX10" fmla="*/ 1771337 w 3536211"/>
                <a:gd name="connsiteY10" fmla="*/ 681575 h 857492"/>
                <a:gd name="connsiteX11" fmla="*/ 1942208 w 3536211"/>
                <a:gd name="connsiteY11" fmla="*/ 40814 h 857492"/>
                <a:gd name="connsiteX12" fmla="*/ 2320572 w 3536211"/>
                <a:gd name="connsiteY12" fmla="*/ 693821 h 857492"/>
                <a:gd name="connsiteX13" fmla="*/ 2454826 w 3536211"/>
                <a:gd name="connsiteY13" fmla="*/ 69383 h 857492"/>
                <a:gd name="connsiteX14" fmla="*/ 2808781 w 3536211"/>
                <a:gd name="connsiteY14" fmla="*/ 816256 h 857492"/>
                <a:gd name="connsiteX15" fmla="*/ 3536211 w 3536211"/>
                <a:gd name="connsiteY15" fmla="*/ 788969 h 857492"/>
                <a:gd name="connsiteX0" fmla="*/ 0 w 3536211"/>
                <a:gd name="connsiteY0" fmla="*/ 807530 h 857492"/>
                <a:gd name="connsiteX1" fmla="*/ 815244 w 3536211"/>
                <a:gd name="connsiteY1" fmla="*/ 587356 h 857492"/>
                <a:gd name="connsiteX2" fmla="*/ 997834 w 3536211"/>
                <a:gd name="connsiteY2" fmla="*/ 496470 h 857492"/>
                <a:gd name="connsiteX3" fmla="*/ 1078706 w 3536211"/>
                <a:gd name="connsiteY3" fmla="*/ 947 h 857492"/>
                <a:gd name="connsiteX4" fmla="*/ 1121569 w 3536211"/>
                <a:gd name="connsiteY4" fmla="*/ 637536 h 857492"/>
                <a:gd name="connsiteX5" fmla="*/ 1253629 w 3536211"/>
                <a:gd name="connsiteY5" fmla="*/ 542374 h 857492"/>
                <a:gd name="connsiteX6" fmla="*/ 1303429 w 3536211"/>
                <a:gd name="connsiteY6" fmla="*/ 8142 h 857492"/>
                <a:gd name="connsiteX7" fmla="*/ 1388745 w 3536211"/>
                <a:gd name="connsiteY7" fmla="*/ 630796 h 857492"/>
                <a:gd name="connsiteX8" fmla="*/ 1540415 w 3536211"/>
                <a:gd name="connsiteY8" fmla="*/ 603646 h 857492"/>
                <a:gd name="connsiteX9" fmla="*/ 1619077 w 3536211"/>
                <a:gd name="connsiteY9" fmla="*/ 15700 h 857492"/>
                <a:gd name="connsiteX10" fmla="*/ 1771337 w 3536211"/>
                <a:gd name="connsiteY10" fmla="*/ 681575 h 857492"/>
                <a:gd name="connsiteX11" fmla="*/ 1942208 w 3536211"/>
                <a:gd name="connsiteY11" fmla="*/ 40814 h 857492"/>
                <a:gd name="connsiteX12" fmla="*/ 2064258 w 3536211"/>
                <a:gd name="connsiteY12" fmla="*/ 701984 h 857492"/>
                <a:gd name="connsiteX13" fmla="*/ 2454826 w 3536211"/>
                <a:gd name="connsiteY13" fmla="*/ 69383 h 857492"/>
                <a:gd name="connsiteX14" fmla="*/ 2808781 w 3536211"/>
                <a:gd name="connsiteY14" fmla="*/ 816256 h 857492"/>
                <a:gd name="connsiteX15" fmla="*/ 3536211 w 3536211"/>
                <a:gd name="connsiteY15" fmla="*/ 788969 h 857492"/>
                <a:gd name="connsiteX0" fmla="*/ 0 w 3536211"/>
                <a:gd name="connsiteY0" fmla="*/ 807530 h 857492"/>
                <a:gd name="connsiteX1" fmla="*/ 815244 w 3536211"/>
                <a:gd name="connsiteY1" fmla="*/ 587356 h 857492"/>
                <a:gd name="connsiteX2" fmla="*/ 997834 w 3536211"/>
                <a:gd name="connsiteY2" fmla="*/ 496470 h 857492"/>
                <a:gd name="connsiteX3" fmla="*/ 1078706 w 3536211"/>
                <a:gd name="connsiteY3" fmla="*/ 947 h 857492"/>
                <a:gd name="connsiteX4" fmla="*/ 1121569 w 3536211"/>
                <a:gd name="connsiteY4" fmla="*/ 637536 h 857492"/>
                <a:gd name="connsiteX5" fmla="*/ 1253629 w 3536211"/>
                <a:gd name="connsiteY5" fmla="*/ 542374 h 857492"/>
                <a:gd name="connsiteX6" fmla="*/ 1303429 w 3536211"/>
                <a:gd name="connsiteY6" fmla="*/ 8142 h 857492"/>
                <a:gd name="connsiteX7" fmla="*/ 1388745 w 3536211"/>
                <a:gd name="connsiteY7" fmla="*/ 630796 h 857492"/>
                <a:gd name="connsiteX8" fmla="*/ 1540415 w 3536211"/>
                <a:gd name="connsiteY8" fmla="*/ 603646 h 857492"/>
                <a:gd name="connsiteX9" fmla="*/ 1619077 w 3536211"/>
                <a:gd name="connsiteY9" fmla="*/ 15700 h 857492"/>
                <a:gd name="connsiteX10" fmla="*/ 1771337 w 3536211"/>
                <a:gd name="connsiteY10" fmla="*/ 681575 h 857492"/>
                <a:gd name="connsiteX11" fmla="*/ 1942208 w 3536211"/>
                <a:gd name="connsiteY11" fmla="*/ 40814 h 857492"/>
                <a:gd name="connsiteX12" fmla="*/ 2064258 w 3536211"/>
                <a:gd name="connsiteY12" fmla="*/ 701984 h 857492"/>
                <a:gd name="connsiteX13" fmla="*/ 2271751 w 3536211"/>
                <a:gd name="connsiteY13" fmla="*/ 53058 h 857492"/>
                <a:gd name="connsiteX14" fmla="*/ 2808781 w 3536211"/>
                <a:gd name="connsiteY14" fmla="*/ 816256 h 857492"/>
                <a:gd name="connsiteX15" fmla="*/ 3536211 w 3536211"/>
                <a:gd name="connsiteY15" fmla="*/ 788969 h 857492"/>
                <a:gd name="connsiteX0" fmla="*/ 0 w 3536211"/>
                <a:gd name="connsiteY0" fmla="*/ 807530 h 824425"/>
                <a:gd name="connsiteX1" fmla="*/ 815244 w 3536211"/>
                <a:gd name="connsiteY1" fmla="*/ 587356 h 824425"/>
                <a:gd name="connsiteX2" fmla="*/ 997834 w 3536211"/>
                <a:gd name="connsiteY2" fmla="*/ 496470 h 824425"/>
                <a:gd name="connsiteX3" fmla="*/ 1078706 w 3536211"/>
                <a:gd name="connsiteY3" fmla="*/ 947 h 824425"/>
                <a:gd name="connsiteX4" fmla="*/ 1121569 w 3536211"/>
                <a:gd name="connsiteY4" fmla="*/ 637536 h 824425"/>
                <a:gd name="connsiteX5" fmla="*/ 1253629 w 3536211"/>
                <a:gd name="connsiteY5" fmla="*/ 542374 h 824425"/>
                <a:gd name="connsiteX6" fmla="*/ 1303429 w 3536211"/>
                <a:gd name="connsiteY6" fmla="*/ 8142 h 824425"/>
                <a:gd name="connsiteX7" fmla="*/ 1388745 w 3536211"/>
                <a:gd name="connsiteY7" fmla="*/ 630796 h 824425"/>
                <a:gd name="connsiteX8" fmla="*/ 1540415 w 3536211"/>
                <a:gd name="connsiteY8" fmla="*/ 603646 h 824425"/>
                <a:gd name="connsiteX9" fmla="*/ 1619077 w 3536211"/>
                <a:gd name="connsiteY9" fmla="*/ 15700 h 824425"/>
                <a:gd name="connsiteX10" fmla="*/ 1771337 w 3536211"/>
                <a:gd name="connsiteY10" fmla="*/ 681575 h 824425"/>
                <a:gd name="connsiteX11" fmla="*/ 1942208 w 3536211"/>
                <a:gd name="connsiteY11" fmla="*/ 40814 h 824425"/>
                <a:gd name="connsiteX12" fmla="*/ 2064258 w 3536211"/>
                <a:gd name="connsiteY12" fmla="*/ 701984 h 824425"/>
                <a:gd name="connsiteX13" fmla="*/ 2271751 w 3536211"/>
                <a:gd name="connsiteY13" fmla="*/ 53058 h 824425"/>
                <a:gd name="connsiteX14" fmla="*/ 2454831 w 3536211"/>
                <a:gd name="connsiteY14" fmla="*/ 775443 h 824425"/>
                <a:gd name="connsiteX15" fmla="*/ 3536211 w 3536211"/>
                <a:gd name="connsiteY15" fmla="*/ 788969 h 824425"/>
                <a:gd name="connsiteX0" fmla="*/ 0 w 3536211"/>
                <a:gd name="connsiteY0" fmla="*/ 807530 h 818022"/>
                <a:gd name="connsiteX1" fmla="*/ 815244 w 3536211"/>
                <a:gd name="connsiteY1" fmla="*/ 587356 h 818022"/>
                <a:gd name="connsiteX2" fmla="*/ 997834 w 3536211"/>
                <a:gd name="connsiteY2" fmla="*/ 496470 h 818022"/>
                <a:gd name="connsiteX3" fmla="*/ 1078706 w 3536211"/>
                <a:gd name="connsiteY3" fmla="*/ 947 h 818022"/>
                <a:gd name="connsiteX4" fmla="*/ 1121569 w 3536211"/>
                <a:gd name="connsiteY4" fmla="*/ 637536 h 818022"/>
                <a:gd name="connsiteX5" fmla="*/ 1253629 w 3536211"/>
                <a:gd name="connsiteY5" fmla="*/ 542374 h 818022"/>
                <a:gd name="connsiteX6" fmla="*/ 1303429 w 3536211"/>
                <a:gd name="connsiteY6" fmla="*/ 8142 h 818022"/>
                <a:gd name="connsiteX7" fmla="*/ 1388745 w 3536211"/>
                <a:gd name="connsiteY7" fmla="*/ 630796 h 818022"/>
                <a:gd name="connsiteX8" fmla="*/ 1540415 w 3536211"/>
                <a:gd name="connsiteY8" fmla="*/ 603646 h 818022"/>
                <a:gd name="connsiteX9" fmla="*/ 1619077 w 3536211"/>
                <a:gd name="connsiteY9" fmla="*/ 15700 h 818022"/>
                <a:gd name="connsiteX10" fmla="*/ 1771337 w 3536211"/>
                <a:gd name="connsiteY10" fmla="*/ 681575 h 818022"/>
                <a:gd name="connsiteX11" fmla="*/ 1942208 w 3536211"/>
                <a:gd name="connsiteY11" fmla="*/ 40814 h 818022"/>
                <a:gd name="connsiteX12" fmla="*/ 2064258 w 3536211"/>
                <a:gd name="connsiteY12" fmla="*/ 701984 h 818022"/>
                <a:gd name="connsiteX13" fmla="*/ 2271751 w 3536211"/>
                <a:gd name="connsiteY13" fmla="*/ 53058 h 818022"/>
                <a:gd name="connsiteX14" fmla="*/ 2454831 w 3536211"/>
                <a:gd name="connsiteY14" fmla="*/ 775443 h 818022"/>
                <a:gd name="connsiteX15" fmla="*/ 2796572 w 3536211"/>
                <a:gd name="connsiteY15" fmla="*/ 710144 h 818022"/>
                <a:gd name="connsiteX16" fmla="*/ 3536211 w 3536211"/>
                <a:gd name="connsiteY16" fmla="*/ 788969 h 818022"/>
                <a:gd name="connsiteX0" fmla="*/ 0 w 3536211"/>
                <a:gd name="connsiteY0" fmla="*/ 807530 h 810669"/>
                <a:gd name="connsiteX1" fmla="*/ 815244 w 3536211"/>
                <a:gd name="connsiteY1" fmla="*/ 587356 h 810669"/>
                <a:gd name="connsiteX2" fmla="*/ 997834 w 3536211"/>
                <a:gd name="connsiteY2" fmla="*/ 496470 h 810669"/>
                <a:gd name="connsiteX3" fmla="*/ 1078706 w 3536211"/>
                <a:gd name="connsiteY3" fmla="*/ 947 h 810669"/>
                <a:gd name="connsiteX4" fmla="*/ 1121569 w 3536211"/>
                <a:gd name="connsiteY4" fmla="*/ 637536 h 810669"/>
                <a:gd name="connsiteX5" fmla="*/ 1253629 w 3536211"/>
                <a:gd name="connsiteY5" fmla="*/ 542374 h 810669"/>
                <a:gd name="connsiteX6" fmla="*/ 1303429 w 3536211"/>
                <a:gd name="connsiteY6" fmla="*/ 8142 h 810669"/>
                <a:gd name="connsiteX7" fmla="*/ 1388745 w 3536211"/>
                <a:gd name="connsiteY7" fmla="*/ 630796 h 810669"/>
                <a:gd name="connsiteX8" fmla="*/ 1540415 w 3536211"/>
                <a:gd name="connsiteY8" fmla="*/ 603646 h 810669"/>
                <a:gd name="connsiteX9" fmla="*/ 1619077 w 3536211"/>
                <a:gd name="connsiteY9" fmla="*/ 15700 h 810669"/>
                <a:gd name="connsiteX10" fmla="*/ 1771337 w 3536211"/>
                <a:gd name="connsiteY10" fmla="*/ 681575 h 810669"/>
                <a:gd name="connsiteX11" fmla="*/ 1942208 w 3536211"/>
                <a:gd name="connsiteY11" fmla="*/ 40814 h 810669"/>
                <a:gd name="connsiteX12" fmla="*/ 2064258 w 3536211"/>
                <a:gd name="connsiteY12" fmla="*/ 701984 h 810669"/>
                <a:gd name="connsiteX13" fmla="*/ 2271751 w 3536211"/>
                <a:gd name="connsiteY13" fmla="*/ 53058 h 810669"/>
                <a:gd name="connsiteX14" fmla="*/ 2357189 w 3536211"/>
                <a:gd name="connsiteY14" fmla="*/ 746874 h 810669"/>
                <a:gd name="connsiteX15" fmla="*/ 2796572 w 3536211"/>
                <a:gd name="connsiteY15" fmla="*/ 710144 h 810669"/>
                <a:gd name="connsiteX16" fmla="*/ 3536211 w 3536211"/>
                <a:gd name="connsiteY16" fmla="*/ 788969 h 81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36211" h="810669">
                  <a:moveTo>
                    <a:pt x="0" y="807530"/>
                  </a:moveTo>
                  <a:cubicBezTo>
                    <a:pt x="153257" y="805937"/>
                    <a:pt x="472399" y="858646"/>
                    <a:pt x="815244" y="587356"/>
                  </a:cubicBezTo>
                  <a:cubicBezTo>
                    <a:pt x="984710" y="535211"/>
                    <a:pt x="953924" y="594205"/>
                    <a:pt x="997834" y="496470"/>
                  </a:cubicBezTo>
                  <a:cubicBezTo>
                    <a:pt x="1041744" y="398735"/>
                    <a:pt x="1058084" y="-22564"/>
                    <a:pt x="1078706" y="947"/>
                  </a:cubicBezTo>
                  <a:cubicBezTo>
                    <a:pt x="1099329" y="24458"/>
                    <a:pt x="1092415" y="547298"/>
                    <a:pt x="1121569" y="637536"/>
                  </a:cubicBezTo>
                  <a:cubicBezTo>
                    <a:pt x="1150723" y="727774"/>
                    <a:pt x="1209889" y="554659"/>
                    <a:pt x="1253629" y="542374"/>
                  </a:cubicBezTo>
                  <a:cubicBezTo>
                    <a:pt x="1297369" y="530089"/>
                    <a:pt x="1250102" y="48008"/>
                    <a:pt x="1303429" y="8142"/>
                  </a:cubicBezTo>
                  <a:cubicBezTo>
                    <a:pt x="1356756" y="-31724"/>
                    <a:pt x="1361097" y="514953"/>
                    <a:pt x="1388745" y="630796"/>
                  </a:cubicBezTo>
                  <a:cubicBezTo>
                    <a:pt x="1416393" y="746639"/>
                    <a:pt x="1502026" y="706162"/>
                    <a:pt x="1540415" y="603646"/>
                  </a:cubicBezTo>
                  <a:cubicBezTo>
                    <a:pt x="1578804" y="501130"/>
                    <a:pt x="1521599" y="70733"/>
                    <a:pt x="1619077" y="15700"/>
                  </a:cubicBezTo>
                  <a:cubicBezTo>
                    <a:pt x="1716555" y="-39333"/>
                    <a:pt x="1723585" y="544067"/>
                    <a:pt x="1771337" y="681575"/>
                  </a:cubicBezTo>
                  <a:cubicBezTo>
                    <a:pt x="1819089" y="819083"/>
                    <a:pt x="1879147" y="129241"/>
                    <a:pt x="1942208" y="40814"/>
                  </a:cubicBezTo>
                  <a:cubicBezTo>
                    <a:pt x="2005269" y="-47613"/>
                    <a:pt x="2007300" y="585668"/>
                    <a:pt x="2064258" y="701984"/>
                  </a:cubicBezTo>
                  <a:cubicBezTo>
                    <a:pt x="2121216" y="818300"/>
                    <a:pt x="2123254" y="73465"/>
                    <a:pt x="2271751" y="53058"/>
                  </a:cubicBezTo>
                  <a:cubicBezTo>
                    <a:pt x="2420248" y="32651"/>
                    <a:pt x="2308368" y="621034"/>
                    <a:pt x="2357189" y="746874"/>
                  </a:cubicBezTo>
                  <a:cubicBezTo>
                    <a:pt x="2406010" y="872714"/>
                    <a:pt x="2616342" y="707890"/>
                    <a:pt x="2796572" y="710144"/>
                  </a:cubicBezTo>
                  <a:cubicBezTo>
                    <a:pt x="2976802" y="712398"/>
                    <a:pt x="3374289" y="792157"/>
                    <a:pt x="3536211" y="788969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57727" y="1890516"/>
              <a:ext cx="679128" cy="1373223"/>
              <a:chOff x="850107" y="1913376"/>
              <a:chExt cx="679128" cy="1373223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850107" y="2076448"/>
                <a:ext cx="661511" cy="1210151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  <a:gd name="connsiteX0" fmla="*/ 1048365 w 1048365"/>
                  <a:gd name="connsiteY0" fmla="*/ 3144520 h 3144520"/>
                  <a:gd name="connsiteX1" fmla="*/ 24745 w 1048365"/>
                  <a:gd name="connsiteY1" fmla="*/ 0 h 3144520"/>
                  <a:gd name="connsiteX0" fmla="*/ 622515 w 622515"/>
                  <a:gd name="connsiteY0" fmla="*/ 1449070 h 1449070"/>
                  <a:gd name="connsiteX1" fmla="*/ 494245 w 622515"/>
                  <a:gd name="connsiteY1" fmla="*/ 0 h 1449070"/>
                  <a:gd name="connsiteX0" fmla="*/ 692408 w 692408"/>
                  <a:gd name="connsiteY0" fmla="*/ 1455609 h 1455609"/>
                  <a:gd name="connsiteX1" fmla="*/ 564138 w 692408"/>
                  <a:gd name="connsiteY1" fmla="*/ 6539 h 1455609"/>
                  <a:gd name="connsiteX0" fmla="*/ 671338 w 671338"/>
                  <a:gd name="connsiteY0" fmla="*/ 1398695 h 1398695"/>
                  <a:gd name="connsiteX1" fmla="*/ 606568 w 671338"/>
                  <a:gd name="connsiteY1" fmla="*/ 6775 h 1398695"/>
                  <a:gd name="connsiteX0" fmla="*/ 323158 w 323158"/>
                  <a:gd name="connsiteY0" fmla="*/ 1432058 h 1432058"/>
                  <a:gd name="connsiteX1" fmla="*/ 258388 w 323158"/>
                  <a:gd name="connsiteY1" fmla="*/ 40138 h 1432058"/>
                  <a:gd name="connsiteX0" fmla="*/ 157260 w 790990"/>
                  <a:gd name="connsiteY0" fmla="*/ 1415014 h 1415014"/>
                  <a:gd name="connsiteX1" fmla="*/ 790990 w 790990"/>
                  <a:gd name="connsiteY1" fmla="*/ 42144 h 1415014"/>
                  <a:gd name="connsiteX0" fmla="*/ 0 w 633730"/>
                  <a:gd name="connsiteY0" fmla="*/ 1394622 h 1394622"/>
                  <a:gd name="connsiteX1" fmla="*/ 633730 w 633730"/>
                  <a:gd name="connsiteY1" fmla="*/ 21752 h 1394622"/>
                  <a:gd name="connsiteX0" fmla="*/ 0 w 773430"/>
                  <a:gd name="connsiteY0" fmla="*/ 1309825 h 1309825"/>
                  <a:gd name="connsiteX1" fmla="*/ 773430 w 773430"/>
                  <a:gd name="connsiteY1" fmla="*/ 25855 h 1309825"/>
                  <a:gd name="connsiteX0" fmla="*/ 0 w 773430"/>
                  <a:gd name="connsiteY0" fmla="*/ 1283970 h 1283970"/>
                  <a:gd name="connsiteX1" fmla="*/ 773430 w 773430"/>
                  <a:gd name="connsiteY1" fmla="*/ 0 h 1283970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668654"/>
                  <a:gd name="connsiteY0" fmla="*/ 1214913 h 1214913"/>
                  <a:gd name="connsiteX1" fmla="*/ 668654 w 668654"/>
                  <a:gd name="connsiteY1" fmla="*/ 0 h 1214913"/>
                  <a:gd name="connsiteX0" fmla="*/ 0 w 661511"/>
                  <a:gd name="connsiteY0" fmla="*/ 1210151 h 1210151"/>
                  <a:gd name="connsiteX1" fmla="*/ 661511 w 661511"/>
                  <a:gd name="connsiteY1" fmla="*/ 0 h 12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511" h="1210151">
                    <a:moveTo>
                      <a:pt x="0" y="1210151"/>
                    </a:moveTo>
                    <a:cubicBezTo>
                      <a:pt x="170497" y="80486"/>
                      <a:pt x="316388" y="1748"/>
                      <a:pt x="661511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336952" y="2024224"/>
                <a:ext cx="303132" cy="81435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1783377" y="3962400"/>
              <a:ext cx="945372" cy="842961"/>
              <a:chOff x="1783377" y="3962400"/>
              <a:chExt cx="945372" cy="84296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377" y="3962400"/>
                <a:ext cx="896812" cy="842961"/>
              </a:xfrm>
              <a:prstGeom prst="rect">
                <a:avLst/>
              </a:prstGeom>
            </p:spPr>
          </p:pic>
          <p:sp>
            <p:nvSpPr>
              <p:cNvPr id="554" name="TextBox 553"/>
              <p:cNvSpPr txBox="1"/>
              <p:nvPr/>
            </p:nvSpPr>
            <p:spPr>
              <a:xfrm>
                <a:off x="2010901" y="4149641"/>
                <a:ext cx="717848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072827" y="2458899"/>
              <a:ext cx="304800" cy="1222511"/>
              <a:chOff x="3595681" y="2458899"/>
              <a:chExt cx="304800" cy="1222511"/>
            </a:xfrm>
          </p:grpSpPr>
          <p:pic>
            <p:nvPicPr>
              <p:cNvPr id="551" name="Picture 5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5681" y="3605210"/>
                <a:ext cx="304800" cy="76200"/>
              </a:xfrm>
              <a:prstGeom prst="rect">
                <a:avLst/>
              </a:prstGeom>
            </p:spPr>
          </p:pic>
          <p:cxnSp>
            <p:nvCxnSpPr>
              <p:cNvPr id="22" name="Straight Connector 21"/>
              <p:cNvCxnSpPr/>
              <p:nvPr/>
            </p:nvCxnSpPr>
            <p:spPr>
              <a:xfrm flipH="1">
                <a:off x="3748081" y="2458899"/>
                <a:ext cx="0" cy="11748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1771333" y="1622375"/>
              <a:ext cx="936714" cy="855576"/>
              <a:chOff x="1771333" y="1622375"/>
              <a:chExt cx="936714" cy="85557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333" y="1622375"/>
                <a:ext cx="896813" cy="855576"/>
              </a:xfrm>
              <a:prstGeom prst="rect">
                <a:avLst/>
              </a:prstGeom>
            </p:spPr>
          </p:pic>
          <p:sp>
            <p:nvSpPr>
              <p:cNvPr id="561" name="TextBox 560"/>
              <p:cNvSpPr txBox="1"/>
              <p:nvPr/>
            </p:nvSpPr>
            <p:spPr>
              <a:xfrm>
                <a:off x="1973801" y="1841427"/>
                <a:ext cx="734246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RT</a:t>
                </a:r>
              </a:p>
            </p:txBody>
          </p:sp>
        </p:grpSp>
        <p:grpSp>
          <p:nvGrpSpPr>
            <p:cNvPr id="971" name="Group 970"/>
            <p:cNvGrpSpPr/>
            <p:nvPr/>
          </p:nvGrpSpPr>
          <p:grpSpPr>
            <a:xfrm>
              <a:off x="2089499" y="3729038"/>
              <a:ext cx="280575" cy="78490"/>
              <a:chOff x="3612353" y="3729038"/>
              <a:chExt cx="280575" cy="78490"/>
            </a:xfrm>
          </p:grpSpPr>
          <p:pic>
            <p:nvPicPr>
              <p:cNvPr id="599" name="Picture 59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12353" y="3729038"/>
                <a:ext cx="82273" cy="78490"/>
              </a:xfrm>
              <a:prstGeom prst="rect">
                <a:avLst/>
              </a:prstGeom>
            </p:spPr>
          </p:pic>
          <p:pic>
            <p:nvPicPr>
              <p:cNvPr id="600" name="Picture 59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11504" y="3729038"/>
                <a:ext cx="82273" cy="78490"/>
              </a:xfrm>
              <a:prstGeom prst="rect">
                <a:avLst/>
              </a:prstGeom>
            </p:spPr>
          </p:pic>
          <p:pic>
            <p:nvPicPr>
              <p:cNvPr id="601" name="Picture 60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10655" y="3729038"/>
                <a:ext cx="82273" cy="78490"/>
              </a:xfrm>
              <a:prstGeom prst="rect">
                <a:avLst/>
              </a:prstGeom>
            </p:spPr>
          </p:pic>
        </p:grpSp>
        <p:grpSp>
          <p:nvGrpSpPr>
            <p:cNvPr id="978" name="Group 977"/>
            <p:cNvGrpSpPr/>
            <p:nvPr/>
          </p:nvGrpSpPr>
          <p:grpSpPr>
            <a:xfrm>
              <a:off x="2112966" y="3888752"/>
              <a:ext cx="240260" cy="180808"/>
              <a:chOff x="5943600" y="4545344"/>
              <a:chExt cx="2180310" cy="1779255"/>
            </a:xfrm>
          </p:grpSpPr>
          <p:pic>
            <p:nvPicPr>
              <p:cNvPr id="976" name="Picture 9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977" name="Oval 97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821454" y="1183640"/>
              <a:ext cx="1006076" cy="3284220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6076" h="3284220">
                  <a:moveTo>
                    <a:pt x="1006076" y="3284220"/>
                  </a:moveTo>
                  <a:cubicBezTo>
                    <a:pt x="-322027" y="3278505"/>
                    <a:pt x="51671" y="1042353"/>
                    <a:pt x="39606" y="0"/>
                  </a:cubicBezTo>
                </a:path>
              </a:pathLst>
            </a:custGeom>
            <a:ln w="38100">
              <a:solidFill>
                <a:srgbClr val="006600"/>
              </a:solidFill>
              <a:tailEnd type="stealth" w="lg" len="lg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543050" y="1905000"/>
              <a:ext cx="93144" cy="283778"/>
              <a:chOff x="1543050" y="1905000"/>
              <a:chExt cx="93144" cy="283778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050" y="2101227"/>
                <a:ext cx="93144" cy="87551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050" y="2003114"/>
                <a:ext cx="93144" cy="87551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050" y="1905000"/>
                <a:ext cx="93144" cy="87551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 rot="16200000">
              <a:off x="1681509" y="1988016"/>
              <a:ext cx="228791" cy="179250"/>
              <a:chOff x="1697894" y="3779337"/>
              <a:chExt cx="228791" cy="17925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7894" y="3779337"/>
                <a:ext cx="228791" cy="179250"/>
              </a:xfrm>
              <a:prstGeom prst="rect">
                <a:avLst/>
              </a:prstGeom>
            </p:spPr>
          </p:pic>
          <p:sp>
            <p:nvSpPr>
              <p:cNvPr id="120" name="Oval 119"/>
              <p:cNvSpPr/>
              <p:nvPr/>
            </p:nvSpPr>
            <p:spPr>
              <a:xfrm>
                <a:off x="1781172" y="3790944"/>
                <a:ext cx="58778" cy="18288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" name="Curved Left Arrow 4"/>
            <p:cNvSpPr/>
            <p:nvPr/>
          </p:nvSpPr>
          <p:spPr>
            <a:xfrm flipV="1">
              <a:off x="6521116" y="2045804"/>
              <a:ext cx="558475" cy="1230796"/>
            </a:xfrm>
            <a:prstGeom prst="curvedLeftArrow">
              <a:avLst/>
            </a:prstGeom>
            <a:gradFill>
              <a:gsLst>
                <a:gs pos="0">
                  <a:schemeClr val="tx1"/>
                </a:gs>
                <a:gs pos="92000">
                  <a:srgbClr val="006600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5" name="Curved Right Arrow 14"/>
            <p:cNvSpPr/>
            <p:nvPr/>
          </p:nvSpPr>
          <p:spPr>
            <a:xfrm>
              <a:off x="5654875" y="2125264"/>
              <a:ext cx="510316" cy="1221560"/>
            </a:xfrm>
            <a:prstGeom prst="curvedRightArrow">
              <a:avLst/>
            </a:prstGeom>
            <a:gradFill>
              <a:gsLst>
                <a:gs pos="0">
                  <a:schemeClr val="tx1"/>
                </a:gs>
                <a:gs pos="92000">
                  <a:srgbClr val="FF0000"/>
                </a:gs>
                <a:gs pos="100000">
                  <a:srgbClr val="FF00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85571" y="2438400"/>
              <a:ext cx="1799634" cy="597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65636" y="2419289"/>
              <a:ext cx="1830423" cy="597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567911" y="3196812"/>
              <a:ext cx="1647217" cy="870090"/>
              <a:chOff x="5216111" y="3806412"/>
              <a:chExt cx="1647217" cy="87009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5216111" y="3806412"/>
                <a:ext cx="1647217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6600"/>
                    </a:solidFill>
                  </a:rPr>
                  <a:t>rebound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524106" y="4078877"/>
                <a:ext cx="1131215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6600"/>
                    </a:solidFill>
                  </a:rPr>
                  <a:t>burst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484506" y="1246412"/>
              <a:ext cx="1843636" cy="866646"/>
              <a:chOff x="5205611" y="1475012"/>
              <a:chExt cx="1843636" cy="866646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5205611" y="1475012"/>
                <a:ext cx="1843636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569406" y="1744033"/>
                <a:ext cx="1131214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sp>
          <p:nvSpPr>
            <p:cNvPr id="77" name="Curved Left Arrow 76"/>
            <p:cNvSpPr/>
            <p:nvPr/>
          </p:nvSpPr>
          <p:spPr>
            <a:xfrm flipV="1">
              <a:off x="6477000" y="4636604"/>
              <a:ext cx="990600" cy="1230796"/>
            </a:xfrm>
            <a:prstGeom prst="curvedLeftArrow">
              <a:avLst/>
            </a:prstGeom>
            <a:gradFill>
              <a:gsLst>
                <a:gs pos="0">
                  <a:schemeClr val="tx1"/>
                </a:gs>
                <a:gs pos="92000">
                  <a:srgbClr val="006600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Curved Right Arrow 77"/>
            <p:cNvSpPr/>
            <p:nvPr/>
          </p:nvSpPr>
          <p:spPr>
            <a:xfrm>
              <a:off x="5410200" y="4716064"/>
              <a:ext cx="918116" cy="1221560"/>
            </a:xfrm>
            <a:prstGeom prst="curvedRightArrow">
              <a:avLst/>
            </a:prstGeom>
            <a:gradFill>
              <a:gsLst>
                <a:gs pos="0">
                  <a:schemeClr val="tx1"/>
                </a:gs>
                <a:gs pos="92000">
                  <a:srgbClr val="FF0000"/>
                </a:gs>
                <a:gs pos="100000">
                  <a:srgbClr val="FF00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515148" y="5087629"/>
              <a:ext cx="1852720" cy="597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467599" y="5010090"/>
              <a:ext cx="1875251" cy="597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486400" y="5867400"/>
              <a:ext cx="2165340" cy="892840"/>
              <a:chOff x="5486400" y="3886200"/>
              <a:chExt cx="2165340" cy="892840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5486400" y="3886200"/>
                <a:ext cx="2165340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6600"/>
                    </a:solidFill>
                  </a:rPr>
                  <a:t>r e b o u n d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740501" y="4181415"/>
                <a:ext cx="1484063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6600"/>
                    </a:solidFill>
                  </a:rPr>
                  <a:t>b u r s t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427715" y="3943350"/>
              <a:ext cx="1890822" cy="873790"/>
              <a:chOff x="5189590" y="1685925"/>
              <a:chExt cx="1890822" cy="87379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189590" y="1685925"/>
                <a:ext cx="1890822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573746" y="1962090"/>
                <a:ext cx="1153748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7490645" y="3121811"/>
              <a:ext cx="855667" cy="709687"/>
              <a:chOff x="6026810" y="3489960"/>
              <a:chExt cx="1759344" cy="1600200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6026810" y="4539727"/>
                <a:ext cx="772314" cy="550433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5545" y="378656"/>
                      <a:pt x="7302" y="13255"/>
                      <a:pt x="16649" y="13600"/>
                    </a:cubicBezTo>
                  </a:path>
                </a:pathLst>
              </a:cu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6778214" y="3489960"/>
                <a:ext cx="1007940" cy="106649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302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441671" y="595199"/>
                      <a:pt x="1540415" y="603646"/>
                    </a:cubicBezTo>
                    <a:cubicBezTo>
                      <a:pt x="1639159" y="612093"/>
                      <a:pt x="1848873" y="685054"/>
                      <a:pt x="2009646" y="717679"/>
                    </a:cubicBezTo>
                    <a:cubicBezTo>
                      <a:pt x="2312222" y="794304"/>
                      <a:pt x="2587584" y="795134"/>
                      <a:pt x="2633021" y="801211"/>
                    </a:cubicBezTo>
                  </a:path>
                </a:pathLst>
              </a:cu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8" name="Freeform 97"/>
            <p:cNvSpPr/>
            <p:nvPr/>
          </p:nvSpPr>
          <p:spPr>
            <a:xfrm>
              <a:off x="7414445" y="6239737"/>
              <a:ext cx="829591" cy="244116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80222 h 205841"/>
                <a:gd name="connsiteX1" fmla="*/ 192087 w 685007"/>
                <a:gd name="connsiteY1" fmla="*/ 848 h 205841"/>
                <a:gd name="connsiteX2" fmla="*/ 296863 w 685007"/>
                <a:gd name="connsiteY2" fmla="*/ 143724 h 205841"/>
                <a:gd name="connsiteX3" fmla="*/ 490538 w 685007"/>
                <a:gd name="connsiteY3" fmla="*/ 86573 h 205841"/>
                <a:gd name="connsiteX4" fmla="*/ 685007 w 685007"/>
                <a:gd name="connsiteY4" fmla="*/ 86572 h 205841"/>
                <a:gd name="connsiteX0" fmla="*/ 0 w 685007"/>
                <a:gd name="connsiteY0" fmla="*/ 0 h 125619"/>
                <a:gd name="connsiteX1" fmla="*/ 296863 w 685007"/>
                <a:gd name="connsiteY1" fmla="*/ 63502 h 125619"/>
                <a:gd name="connsiteX2" fmla="*/ 490538 w 685007"/>
                <a:gd name="connsiteY2" fmla="*/ 6351 h 125619"/>
                <a:gd name="connsiteX3" fmla="*/ 685007 w 685007"/>
                <a:gd name="connsiteY3" fmla="*/ 6350 h 125619"/>
                <a:gd name="connsiteX0" fmla="*/ 0 w 685007"/>
                <a:gd name="connsiteY0" fmla="*/ 0 h 78660"/>
                <a:gd name="connsiteX1" fmla="*/ 211126 w 685007"/>
                <a:gd name="connsiteY1" fmla="*/ 5581 h 78660"/>
                <a:gd name="connsiteX2" fmla="*/ 490538 w 685007"/>
                <a:gd name="connsiteY2" fmla="*/ 6351 h 78660"/>
                <a:gd name="connsiteX3" fmla="*/ 685007 w 685007"/>
                <a:gd name="connsiteY3" fmla="*/ 6350 h 78660"/>
                <a:gd name="connsiteX0" fmla="*/ 0 w 685007"/>
                <a:gd name="connsiteY0" fmla="*/ 0 h 394007"/>
                <a:gd name="connsiteX1" fmla="*/ 211126 w 685007"/>
                <a:gd name="connsiteY1" fmla="*/ 5581 h 394007"/>
                <a:gd name="connsiteX2" fmla="*/ 490538 w 685007"/>
                <a:gd name="connsiteY2" fmla="*/ 6351 h 394007"/>
                <a:gd name="connsiteX3" fmla="*/ 685007 w 685007"/>
                <a:gd name="connsiteY3" fmla="*/ 6350 h 394007"/>
                <a:gd name="connsiteX0" fmla="*/ 0 w 685007"/>
                <a:gd name="connsiteY0" fmla="*/ 0 h 7423"/>
                <a:gd name="connsiteX1" fmla="*/ 211126 w 685007"/>
                <a:gd name="connsiteY1" fmla="*/ 5581 h 7423"/>
                <a:gd name="connsiteX2" fmla="*/ 685007 w 685007"/>
                <a:gd name="connsiteY2" fmla="*/ 6350 h 7423"/>
                <a:gd name="connsiteX0" fmla="*/ 0 w 10000"/>
                <a:gd name="connsiteY0" fmla="*/ 0 h 563453"/>
                <a:gd name="connsiteX1" fmla="*/ 3317 w 10000"/>
                <a:gd name="connsiteY1" fmla="*/ 563453 h 563453"/>
                <a:gd name="connsiteX2" fmla="*/ 10000 w 10000"/>
                <a:gd name="connsiteY2" fmla="*/ 8554 h 563453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6258"/>
                <a:gd name="connsiteY0" fmla="*/ 31473 h 594926"/>
                <a:gd name="connsiteX1" fmla="*/ 3317 w 16258"/>
                <a:gd name="connsiteY1" fmla="*/ 594926 h 594926"/>
                <a:gd name="connsiteX2" fmla="*/ 16258 w 16258"/>
                <a:gd name="connsiteY2" fmla="*/ 1014 h 594926"/>
                <a:gd name="connsiteX0" fmla="*/ 0 w 16258"/>
                <a:gd name="connsiteY0" fmla="*/ 30460 h 593913"/>
                <a:gd name="connsiteX1" fmla="*/ 3317 w 16258"/>
                <a:gd name="connsiteY1" fmla="*/ 593913 h 593913"/>
                <a:gd name="connsiteX2" fmla="*/ 16258 w 16258"/>
                <a:gd name="connsiteY2" fmla="*/ 1 h 593913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49" h="563622">
                  <a:moveTo>
                    <a:pt x="0" y="169"/>
                  </a:moveTo>
                  <a:cubicBezTo>
                    <a:pt x="4032" y="-11268"/>
                    <a:pt x="2124" y="562196"/>
                    <a:pt x="3317" y="563622"/>
                  </a:cubicBezTo>
                  <a:cubicBezTo>
                    <a:pt x="16562" y="219216"/>
                    <a:pt x="14113" y="7758"/>
                    <a:pt x="16649" y="1360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512843" y="3157534"/>
              <a:ext cx="457200" cy="76200"/>
              <a:chOff x="7512843" y="3157534"/>
              <a:chExt cx="457200" cy="76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512843" y="3200400"/>
                <a:ext cx="457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515220" y="3157534"/>
                <a:ext cx="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967666" y="3157534"/>
                <a:ext cx="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7512842" y="5867400"/>
              <a:ext cx="869157" cy="76200"/>
              <a:chOff x="7512843" y="3157534"/>
              <a:chExt cx="457200" cy="76200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7512843" y="3200400"/>
                <a:ext cx="457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515220" y="3157534"/>
                <a:ext cx="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967666" y="3157534"/>
                <a:ext cx="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40505" y="4662501"/>
              <a:ext cx="5293134" cy="678807"/>
              <a:chOff x="240505" y="4662501"/>
              <a:chExt cx="5293134" cy="678807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1965962" y="4662501"/>
                <a:ext cx="559972" cy="238784"/>
                <a:chOff x="1965962" y="4662501"/>
                <a:chExt cx="559972" cy="238784"/>
              </a:xfrm>
            </p:grpSpPr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788621">
                  <a:off x="1965962" y="4662501"/>
                  <a:ext cx="129033" cy="197289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177734" y="4703996"/>
                  <a:ext cx="129033" cy="197289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8845">
                  <a:off x="2396901" y="4663044"/>
                  <a:ext cx="129033" cy="197289"/>
                </a:xfrm>
                <a:prstGeom prst="rect">
                  <a:avLst/>
                </a:prstGeom>
              </p:spPr>
            </p:pic>
          </p:grpSp>
          <p:grpSp>
            <p:nvGrpSpPr>
              <p:cNvPr id="125" name="Group 124"/>
              <p:cNvGrpSpPr/>
              <p:nvPr/>
            </p:nvGrpSpPr>
            <p:grpSpPr>
              <a:xfrm>
                <a:off x="240505" y="4743683"/>
                <a:ext cx="5293134" cy="597625"/>
                <a:chOff x="240505" y="4743683"/>
                <a:chExt cx="5293134" cy="597625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426247" y="4743683"/>
                  <a:ext cx="5107392" cy="597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7030A0"/>
                      </a:solidFill>
                    </a:rPr>
                    <a:t>low threshold calcium channel</a:t>
                  </a:r>
                </a:p>
              </p:txBody>
            </p:sp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505" y="4874423"/>
                  <a:ext cx="242901" cy="3713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840" y="5257800"/>
              <a:ext cx="1800360" cy="1568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9" name="Group 128"/>
            <p:cNvGrpSpPr/>
            <p:nvPr/>
          </p:nvGrpSpPr>
          <p:grpSpPr>
            <a:xfrm>
              <a:off x="5483133" y="5867786"/>
              <a:ext cx="2194832" cy="892840"/>
              <a:chOff x="5486400" y="3886200"/>
              <a:chExt cx="2194832" cy="892840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5486400" y="3886200"/>
                <a:ext cx="2194832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6600"/>
                    </a:solidFill>
                  </a:rPr>
                  <a:t>r e b o u n d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740500" y="4181415"/>
                <a:ext cx="1504709" cy="597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6600"/>
                    </a:solidFill>
                  </a:rPr>
                  <a:t>b u r s t</a:t>
                </a: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3200400" y="4448175"/>
            <a:ext cx="618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Prolonged inhibition of </a:t>
            </a:r>
            <a:r>
              <a:rPr lang="en-US" dirty="0" err="1"/>
              <a:t>thalamocortical</a:t>
            </a:r>
            <a:r>
              <a:rPr lang="en-US" dirty="0"/>
              <a:t> (TC) neurons will cause: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05201" y="4817507"/>
            <a:ext cx="473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Weaker TC firing activity </a:t>
            </a:r>
            <a:r>
              <a:rPr lang="en-US" i="1" dirty="0"/>
              <a:t>during</a:t>
            </a:r>
            <a:r>
              <a:rPr lang="en-US" dirty="0"/>
              <a:t> the inhibition.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505201" y="5117068"/>
            <a:ext cx="456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Weaker TC firing activity </a:t>
            </a:r>
            <a:r>
              <a:rPr lang="en-US" i="1" dirty="0"/>
              <a:t>after </a:t>
            </a:r>
            <a:r>
              <a:rPr lang="en-US" dirty="0"/>
              <a:t>the inhibition.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05201" y="5421868"/>
            <a:ext cx="408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 Stronger TC firing </a:t>
            </a:r>
            <a:r>
              <a:rPr lang="en-US" i="1" dirty="0"/>
              <a:t>during </a:t>
            </a:r>
            <a:r>
              <a:rPr lang="en-US" dirty="0"/>
              <a:t>the inhibition.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05200" y="5726668"/>
            <a:ext cx="393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Stronger TC firing </a:t>
            </a:r>
            <a:r>
              <a:rPr lang="en-US" i="1" dirty="0"/>
              <a:t>after </a:t>
            </a:r>
            <a:r>
              <a:rPr lang="en-US" dirty="0"/>
              <a:t>the inhibition.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05201" y="600289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 A &amp; B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505200" y="6260068"/>
            <a:ext cx="9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F. A &amp; 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2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5" grpId="0"/>
      <p:bldP spid="99" grpId="0"/>
      <p:bldP spid="100" grpId="0"/>
      <p:bldP spid="101" grpId="0"/>
      <p:bldP spid="1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64505" y="282714"/>
            <a:ext cx="8876970" cy="6544066"/>
            <a:chOff x="240505" y="282714"/>
            <a:chExt cx="8876970" cy="6544066"/>
          </a:xfrm>
        </p:grpSpPr>
        <p:sp>
          <p:nvSpPr>
            <p:cNvPr id="550" name="TextBox 549"/>
            <p:cNvSpPr txBox="1"/>
            <p:nvPr/>
          </p:nvSpPr>
          <p:spPr>
            <a:xfrm>
              <a:off x="2743200" y="282714"/>
              <a:ext cx="32487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Spindle Circuit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0505" y="1183640"/>
              <a:ext cx="8876970" cy="5643140"/>
              <a:chOff x="240505" y="1183640"/>
              <a:chExt cx="8876970" cy="5643140"/>
            </a:xfrm>
          </p:grpSpPr>
          <p:sp>
            <p:nvSpPr>
              <p:cNvPr id="113" name="Freeform 112"/>
              <p:cNvSpPr/>
              <p:nvPr/>
            </p:nvSpPr>
            <p:spPr>
              <a:xfrm>
                <a:off x="8234361" y="5772151"/>
                <a:ext cx="689917" cy="472990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1777744 w 2633021"/>
                  <a:gd name="connsiteY9" fmla="*/ 19780 h 810669"/>
                  <a:gd name="connsiteX10" fmla="*/ 2633021 w 2633021"/>
                  <a:gd name="connsiteY10" fmla="*/ 801211 h 810669"/>
                  <a:gd name="connsiteX0" fmla="*/ 0 w 2633021"/>
                  <a:gd name="connsiteY0" fmla="*/ 807530 h 853236"/>
                  <a:gd name="connsiteX1" fmla="*/ 815244 w 2633021"/>
                  <a:gd name="connsiteY1" fmla="*/ 587356 h 853236"/>
                  <a:gd name="connsiteX2" fmla="*/ 997834 w 2633021"/>
                  <a:gd name="connsiteY2" fmla="*/ 496470 h 853236"/>
                  <a:gd name="connsiteX3" fmla="*/ 1078706 w 2633021"/>
                  <a:gd name="connsiteY3" fmla="*/ 947 h 853236"/>
                  <a:gd name="connsiteX4" fmla="*/ 1121569 w 2633021"/>
                  <a:gd name="connsiteY4" fmla="*/ 637536 h 853236"/>
                  <a:gd name="connsiteX5" fmla="*/ 1253629 w 2633021"/>
                  <a:gd name="connsiteY5" fmla="*/ 542374 h 853236"/>
                  <a:gd name="connsiteX6" fmla="*/ 1303429 w 2633021"/>
                  <a:gd name="connsiteY6" fmla="*/ 8142 h 853236"/>
                  <a:gd name="connsiteX7" fmla="*/ 1388745 w 2633021"/>
                  <a:gd name="connsiteY7" fmla="*/ 630796 h 853236"/>
                  <a:gd name="connsiteX8" fmla="*/ 1540415 w 2633021"/>
                  <a:gd name="connsiteY8" fmla="*/ 603646 h 853236"/>
                  <a:gd name="connsiteX9" fmla="*/ 1777744 w 2633021"/>
                  <a:gd name="connsiteY9" fmla="*/ 19780 h 853236"/>
                  <a:gd name="connsiteX10" fmla="*/ 1905591 w 2633021"/>
                  <a:gd name="connsiteY10" fmla="*/ 812176 h 853236"/>
                  <a:gd name="connsiteX11" fmla="*/ 2633021 w 2633021"/>
                  <a:gd name="connsiteY11" fmla="*/ 801211 h 853236"/>
                  <a:gd name="connsiteX0" fmla="*/ 0 w 2633021"/>
                  <a:gd name="connsiteY0" fmla="*/ 807530 h 826367"/>
                  <a:gd name="connsiteX1" fmla="*/ 815244 w 2633021"/>
                  <a:gd name="connsiteY1" fmla="*/ 587356 h 826367"/>
                  <a:gd name="connsiteX2" fmla="*/ 997834 w 2633021"/>
                  <a:gd name="connsiteY2" fmla="*/ 496470 h 826367"/>
                  <a:gd name="connsiteX3" fmla="*/ 1078706 w 2633021"/>
                  <a:gd name="connsiteY3" fmla="*/ 947 h 826367"/>
                  <a:gd name="connsiteX4" fmla="*/ 1121569 w 2633021"/>
                  <a:gd name="connsiteY4" fmla="*/ 637536 h 826367"/>
                  <a:gd name="connsiteX5" fmla="*/ 1253629 w 2633021"/>
                  <a:gd name="connsiteY5" fmla="*/ 542374 h 826367"/>
                  <a:gd name="connsiteX6" fmla="*/ 1303429 w 2633021"/>
                  <a:gd name="connsiteY6" fmla="*/ 8142 h 826367"/>
                  <a:gd name="connsiteX7" fmla="*/ 1388745 w 2633021"/>
                  <a:gd name="connsiteY7" fmla="*/ 630796 h 826367"/>
                  <a:gd name="connsiteX8" fmla="*/ 1540415 w 2633021"/>
                  <a:gd name="connsiteY8" fmla="*/ 603646 h 826367"/>
                  <a:gd name="connsiteX9" fmla="*/ 1777744 w 2633021"/>
                  <a:gd name="connsiteY9" fmla="*/ 19780 h 826367"/>
                  <a:gd name="connsiteX10" fmla="*/ 1905591 w 2633021"/>
                  <a:gd name="connsiteY10" fmla="*/ 812176 h 826367"/>
                  <a:gd name="connsiteX11" fmla="*/ 2064258 w 2633021"/>
                  <a:gd name="connsiteY11" fmla="*/ 40814 h 826367"/>
                  <a:gd name="connsiteX12" fmla="*/ 2633021 w 2633021"/>
                  <a:gd name="connsiteY12" fmla="*/ 801211 h 826367"/>
                  <a:gd name="connsiteX0" fmla="*/ 0 w 2633021"/>
                  <a:gd name="connsiteY0" fmla="*/ 807530 h 827671"/>
                  <a:gd name="connsiteX1" fmla="*/ 815244 w 2633021"/>
                  <a:gd name="connsiteY1" fmla="*/ 587356 h 827671"/>
                  <a:gd name="connsiteX2" fmla="*/ 997834 w 2633021"/>
                  <a:gd name="connsiteY2" fmla="*/ 496470 h 827671"/>
                  <a:gd name="connsiteX3" fmla="*/ 1078706 w 2633021"/>
                  <a:gd name="connsiteY3" fmla="*/ 947 h 827671"/>
                  <a:gd name="connsiteX4" fmla="*/ 1121569 w 2633021"/>
                  <a:gd name="connsiteY4" fmla="*/ 637536 h 827671"/>
                  <a:gd name="connsiteX5" fmla="*/ 1253629 w 2633021"/>
                  <a:gd name="connsiteY5" fmla="*/ 542374 h 827671"/>
                  <a:gd name="connsiteX6" fmla="*/ 1303429 w 2633021"/>
                  <a:gd name="connsiteY6" fmla="*/ 8142 h 827671"/>
                  <a:gd name="connsiteX7" fmla="*/ 1388745 w 2633021"/>
                  <a:gd name="connsiteY7" fmla="*/ 630796 h 827671"/>
                  <a:gd name="connsiteX8" fmla="*/ 1540415 w 2633021"/>
                  <a:gd name="connsiteY8" fmla="*/ 603646 h 827671"/>
                  <a:gd name="connsiteX9" fmla="*/ 1777744 w 2633021"/>
                  <a:gd name="connsiteY9" fmla="*/ 19780 h 827671"/>
                  <a:gd name="connsiteX10" fmla="*/ 1905591 w 2633021"/>
                  <a:gd name="connsiteY10" fmla="*/ 812176 h 827671"/>
                  <a:gd name="connsiteX11" fmla="*/ 2064258 w 2633021"/>
                  <a:gd name="connsiteY11" fmla="*/ 40814 h 827671"/>
                  <a:gd name="connsiteX12" fmla="*/ 2320572 w 2633021"/>
                  <a:gd name="connsiteY12" fmla="*/ 693821 h 827671"/>
                  <a:gd name="connsiteX13" fmla="*/ 2633021 w 2633021"/>
                  <a:gd name="connsiteY13" fmla="*/ 801211 h 827671"/>
                  <a:gd name="connsiteX0" fmla="*/ 0 w 2633021"/>
                  <a:gd name="connsiteY0" fmla="*/ 807530 h 827673"/>
                  <a:gd name="connsiteX1" fmla="*/ 815244 w 2633021"/>
                  <a:gd name="connsiteY1" fmla="*/ 587356 h 827673"/>
                  <a:gd name="connsiteX2" fmla="*/ 997834 w 2633021"/>
                  <a:gd name="connsiteY2" fmla="*/ 496470 h 827673"/>
                  <a:gd name="connsiteX3" fmla="*/ 1078706 w 2633021"/>
                  <a:gd name="connsiteY3" fmla="*/ 947 h 827673"/>
                  <a:gd name="connsiteX4" fmla="*/ 1121569 w 2633021"/>
                  <a:gd name="connsiteY4" fmla="*/ 637536 h 827673"/>
                  <a:gd name="connsiteX5" fmla="*/ 1253629 w 2633021"/>
                  <a:gd name="connsiteY5" fmla="*/ 542374 h 827673"/>
                  <a:gd name="connsiteX6" fmla="*/ 1303429 w 2633021"/>
                  <a:gd name="connsiteY6" fmla="*/ 8142 h 827673"/>
                  <a:gd name="connsiteX7" fmla="*/ 1388745 w 2633021"/>
                  <a:gd name="connsiteY7" fmla="*/ 630796 h 827673"/>
                  <a:gd name="connsiteX8" fmla="*/ 1540415 w 2633021"/>
                  <a:gd name="connsiteY8" fmla="*/ 603646 h 827673"/>
                  <a:gd name="connsiteX9" fmla="*/ 1777744 w 2633021"/>
                  <a:gd name="connsiteY9" fmla="*/ 19780 h 827673"/>
                  <a:gd name="connsiteX10" fmla="*/ 1905591 w 2633021"/>
                  <a:gd name="connsiteY10" fmla="*/ 812176 h 827673"/>
                  <a:gd name="connsiteX11" fmla="*/ 2064258 w 2633021"/>
                  <a:gd name="connsiteY11" fmla="*/ 40814 h 827673"/>
                  <a:gd name="connsiteX12" fmla="*/ 2320572 w 2633021"/>
                  <a:gd name="connsiteY12" fmla="*/ 693821 h 827673"/>
                  <a:gd name="connsiteX13" fmla="*/ 2454826 w 2633021"/>
                  <a:gd name="connsiteY13" fmla="*/ 69383 h 827673"/>
                  <a:gd name="connsiteX14" fmla="*/ 2633021 w 2633021"/>
                  <a:gd name="connsiteY14" fmla="*/ 801211 h 827673"/>
                  <a:gd name="connsiteX0" fmla="*/ 0 w 3536211"/>
                  <a:gd name="connsiteY0" fmla="*/ 807530 h 827671"/>
                  <a:gd name="connsiteX1" fmla="*/ 815244 w 3536211"/>
                  <a:gd name="connsiteY1" fmla="*/ 587356 h 827671"/>
                  <a:gd name="connsiteX2" fmla="*/ 997834 w 3536211"/>
                  <a:gd name="connsiteY2" fmla="*/ 496470 h 827671"/>
                  <a:gd name="connsiteX3" fmla="*/ 1078706 w 3536211"/>
                  <a:gd name="connsiteY3" fmla="*/ 947 h 827671"/>
                  <a:gd name="connsiteX4" fmla="*/ 1121569 w 3536211"/>
                  <a:gd name="connsiteY4" fmla="*/ 637536 h 827671"/>
                  <a:gd name="connsiteX5" fmla="*/ 1253629 w 3536211"/>
                  <a:gd name="connsiteY5" fmla="*/ 542374 h 827671"/>
                  <a:gd name="connsiteX6" fmla="*/ 1303429 w 3536211"/>
                  <a:gd name="connsiteY6" fmla="*/ 8142 h 827671"/>
                  <a:gd name="connsiteX7" fmla="*/ 1388745 w 3536211"/>
                  <a:gd name="connsiteY7" fmla="*/ 630796 h 827671"/>
                  <a:gd name="connsiteX8" fmla="*/ 1540415 w 3536211"/>
                  <a:gd name="connsiteY8" fmla="*/ 603646 h 827671"/>
                  <a:gd name="connsiteX9" fmla="*/ 1777744 w 3536211"/>
                  <a:gd name="connsiteY9" fmla="*/ 19780 h 827671"/>
                  <a:gd name="connsiteX10" fmla="*/ 1905591 w 3536211"/>
                  <a:gd name="connsiteY10" fmla="*/ 812176 h 827671"/>
                  <a:gd name="connsiteX11" fmla="*/ 2064258 w 3536211"/>
                  <a:gd name="connsiteY11" fmla="*/ 40814 h 827671"/>
                  <a:gd name="connsiteX12" fmla="*/ 2320572 w 3536211"/>
                  <a:gd name="connsiteY12" fmla="*/ 693821 h 827671"/>
                  <a:gd name="connsiteX13" fmla="*/ 2454826 w 3536211"/>
                  <a:gd name="connsiteY13" fmla="*/ 69383 h 827671"/>
                  <a:gd name="connsiteX14" fmla="*/ 3536211 w 3536211"/>
                  <a:gd name="connsiteY14" fmla="*/ 788969 h 827671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777744 w 3536211"/>
                  <a:gd name="connsiteY9" fmla="*/ 19780 h 857492"/>
                  <a:gd name="connsiteX10" fmla="*/ 1905591 w 3536211"/>
                  <a:gd name="connsiteY10" fmla="*/ 812176 h 857492"/>
                  <a:gd name="connsiteX11" fmla="*/ 206425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777744 w 3536211"/>
                  <a:gd name="connsiteY9" fmla="*/ 19780 h 857492"/>
                  <a:gd name="connsiteX10" fmla="*/ 1905591 w 3536211"/>
                  <a:gd name="connsiteY10" fmla="*/ 624438 h 857492"/>
                  <a:gd name="connsiteX11" fmla="*/ 206425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905591 w 3536211"/>
                  <a:gd name="connsiteY10" fmla="*/ 624438 h 857492"/>
                  <a:gd name="connsiteX11" fmla="*/ 206425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65250 h 857492"/>
                  <a:gd name="connsiteX11" fmla="*/ 206425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65250 h 857492"/>
                  <a:gd name="connsiteX11" fmla="*/ 194220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81575 h 857492"/>
                  <a:gd name="connsiteX11" fmla="*/ 1942208 w 3536211"/>
                  <a:gd name="connsiteY11" fmla="*/ 40814 h 857492"/>
                  <a:gd name="connsiteX12" fmla="*/ 2320572 w 3536211"/>
                  <a:gd name="connsiteY12" fmla="*/ 693821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81575 h 857492"/>
                  <a:gd name="connsiteX11" fmla="*/ 1942208 w 3536211"/>
                  <a:gd name="connsiteY11" fmla="*/ 40814 h 857492"/>
                  <a:gd name="connsiteX12" fmla="*/ 2064258 w 3536211"/>
                  <a:gd name="connsiteY12" fmla="*/ 701984 h 857492"/>
                  <a:gd name="connsiteX13" fmla="*/ 2454826 w 3536211"/>
                  <a:gd name="connsiteY13" fmla="*/ 69383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57492"/>
                  <a:gd name="connsiteX1" fmla="*/ 815244 w 3536211"/>
                  <a:gd name="connsiteY1" fmla="*/ 587356 h 857492"/>
                  <a:gd name="connsiteX2" fmla="*/ 997834 w 3536211"/>
                  <a:gd name="connsiteY2" fmla="*/ 496470 h 857492"/>
                  <a:gd name="connsiteX3" fmla="*/ 1078706 w 3536211"/>
                  <a:gd name="connsiteY3" fmla="*/ 947 h 857492"/>
                  <a:gd name="connsiteX4" fmla="*/ 1121569 w 3536211"/>
                  <a:gd name="connsiteY4" fmla="*/ 637536 h 857492"/>
                  <a:gd name="connsiteX5" fmla="*/ 1253629 w 3536211"/>
                  <a:gd name="connsiteY5" fmla="*/ 542374 h 857492"/>
                  <a:gd name="connsiteX6" fmla="*/ 1303429 w 3536211"/>
                  <a:gd name="connsiteY6" fmla="*/ 8142 h 857492"/>
                  <a:gd name="connsiteX7" fmla="*/ 1388745 w 3536211"/>
                  <a:gd name="connsiteY7" fmla="*/ 630796 h 857492"/>
                  <a:gd name="connsiteX8" fmla="*/ 1540415 w 3536211"/>
                  <a:gd name="connsiteY8" fmla="*/ 603646 h 857492"/>
                  <a:gd name="connsiteX9" fmla="*/ 1619077 w 3536211"/>
                  <a:gd name="connsiteY9" fmla="*/ 15700 h 857492"/>
                  <a:gd name="connsiteX10" fmla="*/ 1771337 w 3536211"/>
                  <a:gd name="connsiteY10" fmla="*/ 681575 h 857492"/>
                  <a:gd name="connsiteX11" fmla="*/ 1942208 w 3536211"/>
                  <a:gd name="connsiteY11" fmla="*/ 40814 h 857492"/>
                  <a:gd name="connsiteX12" fmla="*/ 2064258 w 3536211"/>
                  <a:gd name="connsiteY12" fmla="*/ 701984 h 857492"/>
                  <a:gd name="connsiteX13" fmla="*/ 2271751 w 3536211"/>
                  <a:gd name="connsiteY13" fmla="*/ 53058 h 857492"/>
                  <a:gd name="connsiteX14" fmla="*/ 2808781 w 3536211"/>
                  <a:gd name="connsiteY14" fmla="*/ 816256 h 857492"/>
                  <a:gd name="connsiteX15" fmla="*/ 3536211 w 3536211"/>
                  <a:gd name="connsiteY15" fmla="*/ 788969 h 857492"/>
                  <a:gd name="connsiteX0" fmla="*/ 0 w 3536211"/>
                  <a:gd name="connsiteY0" fmla="*/ 807530 h 824425"/>
                  <a:gd name="connsiteX1" fmla="*/ 815244 w 3536211"/>
                  <a:gd name="connsiteY1" fmla="*/ 587356 h 824425"/>
                  <a:gd name="connsiteX2" fmla="*/ 997834 w 3536211"/>
                  <a:gd name="connsiteY2" fmla="*/ 496470 h 824425"/>
                  <a:gd name="connsiteX3" fmla="*/ 1078706 w 3536211"/>
                  <a:gd name="connsiteY3" fmla="*/ 947 h 824425"/>
                  <a:gd name="connsiteX4" fmla="*/ 1121569 w 3536211"/>
                  <a:gd name="connsiteY4" fmla="*/ 637536 h 824425"/>
                  <a:gd name="connsiteX5" fmla="*/ 1253629 w 3536211"/>
                  <a:gd name="connsiteY5" fmla="*/ 542374 h 824425"/>
                  <a:gd name="connsiteX6" fmla="*/ 1303429 w 3536211"/>
                  <a:gd name="connsiteY6" fmla="*/ 8142 h 824425"/>
                  <a:gd name="connsiteX7" fmla="*/ 1388745 w 3536211"/>
                  <a:gd name="connsiteY7" fmla="*/ 630796 h 824425"/>
                  <a:gd name="connsiteX8" fmla="*/ 1540415 w 3536211"/>
                  <a:gd name="connsiteY8" fmla="*/ 603646 h 824425"/>
                  <a:gd name="connsiteX9" fmla="*/ 1619077 w 3536211"/>
                  <a:gd name="connsiteY9" fmla="*/ 15700 h 824425"/>
                  <a:gd name="connsiteX10" fmla="*/ 1771337 w 3536211"/>
                  <a:gd name="connsiteY10" fmla="*/ 681575 h 824425"/>
                  <a:gd name="connsiteX11" fmla="*/ 1942208 w 3536211"/>
                  <a:gd name="connsiteY11" fmla="*/ 40814 h 824425"/>
                  <a:gd name="connsiteX12" fmla="*/ 2064258 w 3536211"/>
                  <a:gd name="connsiteY12" fmla="*/ 701984 h 824425"/>
                  <a:gd name="connsiteX13" fmla="*/ 2271751 w 3536211"/>
                  <a:gd name="connsiteY13" fmla="*/ 53058 h 824425"/>
                  <a:gd name="connsiteX14" fmla="*/ 2454831 w 3536211"/>
                  <a:gd name="connsiteY14" fmla="*/ 775443 h 824425"/>
                  <a:gd name="connsiteX15" fmla="*/ 3536211 w 3536211"/>
                  <a:gd name="connsiteY15" fmla="*/ 788969 h 824425"/>
                  <a:gd name="connsiteX0" fmla="*/ 0 w 3536211"/>
                  <a:gd name="connsiteY0" fmla="*/ 807530 h 818022"/>
                  <a:gd name="connsiteX1" fmla="*/ 815244 w 3536211"/>
                  <a:gd name="connsiteY1" fmla="*/ 587356 h 818022"/>
                  <a:gd name="connsiteX2" fmla="*/ 997834 w 3536211"/>
                  <a:gd name="connsiteY2" fmla="*/ 496470 h 818022"/>
                  <a:gd name="connsiteX3" fmla="*/ 1078706 w 3536211"/>
                  <a:gd name="connsiteY3" fmla="*/ 947 h 818022"/>
                  <a:gd name="connsiteX4" fmla="*/ 1121569 w 3536211"/>
                  <a:gd name="connsiteY4" fmla="*/ 637536 h 818022"/>
                  <a:gd name="connsiteX5" fmla="*/ 1253629 w 3536211"/>
                  <a:gd name="connsiteY5" fmla="*/ 542374 h 818022"/>
                  <a:gd name="connsiteX6" fmla="*/ 1303429 w 3536211"/>
                  <a:gd name="connsiteY6" fmla="*/ 8142 h 818022"/>
                  <a:gd name="connsiteX7" fmla="*/ 1388745 w 3536211"/>
                  <a:gd name="connsiteY7" fmla="*/ 630796 h 818022"/>
                  <a:gd name="connsiteX8" fmla="*/ 1540415 w 3536211"/>
                  <a:gd name="connsiteY8" fmla="*/ 603646 h 818022"/>
                  <a:gd name="connsiteX9" fmla="*/ 1619077 w 3536211"/>
                  <a:gd name="connsiteY9" fmla="*/ 15700 h 818022"/>
                  <a:gd name="connsiteX10" fmla="*/ 1771337 w 3536211"/>
                  <a:gd name="connsiteY10" fmla="*/ 681575 h 818022"/>
                  <a:gd name="connsiteX11" fmla="*/ 1942208 w 3536211"/>
                  <a:gd name="connsiteY11" fmla="*/ 40814 h 818022"/>
                  <a:gd name="connsiteX12" fmla="*/ 2064258 w 3536211"/>
                  <a:gd name="connsiteY12" fmla="*/ 701984 h 818022"/>
                  <a:gd name="connsiteX13" fmla="*/ 2271751 w 3536211"/>
                  <a:gd name="connsiteY13" fmla="*/ 53058 h 818022"/>
                  <a:gd name="connsiteX14" fmla="*/ 2454831 w 3536211"/>
                  <a:gd name="connsiteY14" fmla="*/ 775443 h 818022"/>
                  <a:gd name="connsiteX15" fmla="*/ 2796572 w 3536211"/>
                  <a:gd name="connsiteY15" fmla="*/ 710144 h 818022"/>
                  <a:gd name="connsiteX16" fmla="*/ 3536211 w 3536211"/>
                  <a:gd name="connsiteY16" fmla="*/ 788969 h 818022"/>
                  <a:gd name="connsiteX0" fmla="*/ 0 w 3536211"/>
                  <a:gd name="connsiteY0" fmla="*/ 807530 h 810669"/>
                  <a:gd name="connsiteX1" fmla="*/ 815244 w 3536211"/>
                  <a:gd name="connsiteY1" fmla="*/ 587356 h 810669"/>
                  <a:gd name="connsiteX2" fmla="*/ 997834 w 3536211"/>
                  <a:gd name="connsiteY2" fmla="*/ 496470 h 810669"/>
                  <a:gd name="connsiteX3" fmla="*/ 1078706 w 3536211"/>
                  <a:gd name="connsiteY3" fmla="*/ 947 h 810669"/>
                  <a:gd name="connsiteX4" fmla="*/ 1121569 w 3536211"/>
                  <a:gd name="connsiteY4" fmla="*/ 637536 h 810669"/>
                  <a:gd name="connsiteX5" fmla="*/ 1253629 w 3536211"/>
                  <a:gd name="connsiteY5" fmla="*/ 542374 h 810669"/>
                  <a:gd name="connsiteX6" fmla="*/ 1303429 w 3536211"/>
                  <a:gd name="connsiteY6" fmla="*/ 8142 h 810669"/>
                  <a:gd name="connsiteX7" fmla="*/ 1388745 w 3536211"/>
                  <a:gd name="connsiteY7" fmla="*/ 630796 h 810669"/>
                  <a:gd name="connsiteX8" fmla="*/ 1540415 w 3536211"/>
                  <a:gd name="connsiteY8" fmla="*/ 603646 h 810669"/>
                  <a:gd name="connsiteX9" fmla="*/ 1619077 w 3536211"/>
                  <a:gd name="connsiteY9" fmla="*/ 15700 h 810669"/>
                  <a:gd name="connsiteX10" fmla="*/ 1771337 w 3536211"/>
                  <a:gd name="connsiteY10" fmla="*/ 681575 h 810669"/>
                  <a:gd name="connsiteX11" fmla="*/ 1942208 w 3536211"/>
                  <a:gd name="connsiteY11" fmla="*/ 40814 h 810669"/>
                  <a:gd name="connsiteX12" fmla="*/ 2064258 w 3536211"/>
                  <a:gd name="connsiteY12" fmla="*/ 701984 h 810669"/>
                  <a:gd name="connsiteX13" fmla="*/ 2271751 w 3536211"/>
                  <a:gd name="connsiteY13" fmla="*/ 53058 h 810669"/>
                  <a:gd name="connsiteX14" fmla="*/ 2357189 w 3536211"/>
                  <a:gd name="connsiteY14" fmla="*/ 746874 h 810669"/>
                  <a:gd name="connsiteX15" fmla="*/ 2796572 w 3536211"/>
                  <a:gd name="connsiteY15" fmla="*/ 710144 h 810669"/>
                  <a:gd name="connsiteX16" fmla="*/ 3536211 w 3536211"/>
                  <a:gd name="connsiteY16" fmla="*/ 788969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3621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502026" y="706162"/>
                      <a:pt x="1540415" y="603646"/>
                    </a:cubicBezTo>
                    <a:cubicBezTo>
                      <a:pt x="1578804" y="501130"/>
                      <a:pt x="1521599" y="70733"/>
                      <a:pt x="1619077" y="15700"/>
                    </a:cubicBezTo>
                    <a:cubicBezTo>
                      <a:pt x="1716555" y="-39333"/>
                      <a:pt x="1723585" y="544067"/>
                      <a:pt x="1771337" y="681575"/>
                    </a:cubicBezTo>
                    <a:cubicBezTo>
                      <a:pt x="1819089" y="819083"/>
                      <a:pt x="1879147" y="129241"/>
                      <a:pt x="1942208" y="40814"/>
                    </a:cubicBezTo>
                    <a:cubicBezTo>
                      <a:pt x="2005269" y="-47613"/>
                      <a:pt x="2007300" y="585668"/>
                      <a:pt x="2064258" y="701984"/>
                    </a:cubicBezTo>
                    <a:cubicBezTo>
                      <a:pt x="2121216" y="818300"/>
                      <a:pt x="2123254" y="73465"/>
                      <a:pt x="2271751" y="53058"/>
                    </a:cubicBezTo>
                    <a:cubicBezTo>
                      <a:pt x="2420248" y="32651"/>
                      <a:pt x="2308368" y="621034"/>
                      <a:pt x="2357189" y="746874"/>
                    </a:cubicBezTo>
                    <a:cubicBezTo>
                      <a:pt x="2406010" y="872714"/>
                      <a:pt x="2616342" y="707890"/>
                      <a:pt x="2796572" y="710144"/>
                    </a:cubicBezTo>
                    <a:cubicBezTo>
                      <a:pt x="2976802" y="712398"/>
                      <a:pt x="3374289" y="792157"/>
                      <a:pt x="3536211" y="788969"/>
                    </a:cubicBezTo>
                  </a:path>
                </a:pathLst>
              </a:cu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857727" y="1890516"/>
                <a:ext cx="679128" cy="1373223"/>
                <a:chOff x="850107" y="1913376"/>
                <a:chExt cx="679128" cy="1373223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850107" y="20764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336952" y="2024224"/>
                  <a:ext cx="303132" cy="81435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/>
              <p:cNvGrpSpPr/>
              <p:nvPr/>
            </p:nvGrpSpPr>
            <p:grpSpPr>
              <a:xfrm>
                <a:off x="1783377" y="3962400"/>
                <a:ext cx="896812" cy="842961"/>
                <a:chOff x="1783377" y="3962400"/>
                <a:chExt cx="896812" cy="8429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3377" y="3962400"/>
                  <a:ext cx="896812" cy="842961"/>
                </a:xfrm>
                <a:prstGeom prst="rect">
                  <a:avLst/>
                </a:prstGeom>
              </p:spPr>
            </p:pic>
            <p:sp>
              <p:nvSpPr>
                <p:cNvPr id="554" name="TextBox 553"/>
                <p:cNvSpPr txBox="1"/>
                <p:nvPr/>
              </p:nvSpPr>
              <p:spPr>
                <a:xfrm>
                  <a:off x="2010902" y="4149641"/>
                  <a:ext cx="4937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2072827" y="2458899"/>
                <a:ext cx="304800" cy="1222511"/>
                <a:chOff x="3595681" y="2458899"/>
                <a:chExt cx="304800" cy="1222511"/>
              </a:xfrm>
            </p:grpSpPr>
            <p:pic>
              <p:nvPicPr>
                <p:cNvPr id="551" name="Picture 55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5681" y="3605210"/>
                  <a:ext cx="304800" cy="76200"/>
                </a:xfrm>
                <a:prstGeom prst="rect">
                  <a:avLst/>
                </a:prstGeom>
              </p:spPr>
            </p:pic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748081" y="2458899"/>
                  <a:ext cx="0" cy="117488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  <a:extrusionClr>
                    <a:srgbClr val="C00000"/>
                  </a:extrusionClr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Group 1"/>
              <p:cNvGrpSpPr/>
              <p:nvPr/>
            </p:nvGrpSpPr>
            <p:grpSpPr>
              <a:xfrm>
                <a:off x="1771333" y="1622375"/>
                <a:ext cx="896813" cy="855576"/>
                <a:chOff x="1771333" y="1622375"/>
                <a:chExt cx="896813" cy="855576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1333" y="1622375"/>
                  <a:ext cx="896813" cy="855576"/>
                </a:xfrm>
                <a:prstGeom prst="rect">
                  <a:avLst/>
                </a:prstGeom>
              </p:spPr>
            </p:pic>
            <p:sp>
              <p:nvSpPr>
                <p:cNvPr id="561" name="TextBox 560"/>
                <p:cNvSpPr txBox="1"/>
                <p:nvPr/>
              </p:nvSpPr>
              <p:spPr>
                <a:xfrm>
                  <a:off x="1973800" y="1841427"/>
                  <a:ext cx="5070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RT</a:t>
                  </a:r>
                </a:p>
              </p:txBody>
            </p:sp>
          </p:grpSp>
          <p:grpSp>
            <p:nvGrpSpPr>
              <p:cNvPr id="971" name="Group 970"/>
              <p:cNvGrpSpPr/>
              <p:nvPr/>
            </p:nvGrpSpPr>
            <p:grpSpPr>
              <a:xfrm>
                <a:off x="2089499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978" name="Group 977"/>
              <p:cNvGrpSpPr/>
              <p:nvPr/>
            </p:nvGrpSpPr>
            <p:grpSpPr>
              <a:xfrm>
                <a:off x="2112966" y="3888752"/>
                <a:ext cx="240260" cy="180808"/>
                <a:chOff x="5943600" y="4545344"/>
                <a:chExt cx="2180310" cy="1779255"/>
              </a:xfrm>
            </p:grpSpPr>
            <p:pic>
              <p:nvPicPr>
                <p:cNvPr id="976" name="Picture 97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0" y="4545344"/>
                  <a:ext cx="2180310" cy="1779255"/>
                </a:xfrm>
                <a:prstGeom prst="rect">
                  <a:avLst/>
                </a:prstGeom>
              </p:spPr>
            </p:pic>
            <p:sp>
              <p:nvSpPr>
                <p:cNvPr id="977" name="Oval 976"/>
                <p:cNvSpPr/>
                <p:nvPr/>
              </p:nvSpPr>
              <p:spPr>
                <a:xfrm>
                  <a:off x="6743098" y="4636320"/>
                  <a:ext cx="533398" cy="17996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821454" y="1183640"/>
                <a:ext cx="1006076" cy="3284220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120" name="Oval 119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Curved Left Arrow 4"/>
              <p:cNvSpPr/>
              <p:nvPr/>
            </p:nvSpPr>
            <p:spPr>
              <a:xfrm flipV="1">
                <a:off x="6521116" y="2045804"/>
                <a:ext cx="558475" cy="1230796"/>
              </a:xfrm>
              <a:prstGeom prst="curvedLeftArrow">
                <a:avLst/>
              </a:prstGeom>
              <a:gradFill>
                <a:gsLst>
                  <a:gs pos="0">
                    <a:schemeClr val="tx1"/>
                  </a:gs>
                  <a:gs pos="92000">
                    <a:srgbClr val="006600"/>
                  </a:gs>
                  <a:gs pos="100000">
                    <a:srgbClr val="0066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rved Right Arrow 14"/>
              <p:cNvSpPr/>
              <p:nvPr/>
            </p:nvSpPr>
            <p:spPr>
              <a:xfrm>
                <a:off x="5654875" y="2125264"/>
                <a:ext cx="510316" cy="1221560"/>
              </a:xfrm>
              <a:prstGeom prst="curvedRightArrow">
                <a:avLst/>
              </a:prstGeom>
              <a:gradFill>
                <a:gsLst>
                  <a:gs pos="0">
                    <a:schemeClr val="tx1"/>
                  </a:gs>
                  <a:gs pos="92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5800" y="2438400"/>
                <a:ext cx="1212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inhibition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065636" y="2419290"/>
                <a:ext cx="12294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6600"/>
                    </a:solidFill>
                  </a:rPr>
                  <a:t>excitation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838200" y="3276600"/>
                <a:ext cx="1092287" cy="609600"/>
                <a:chOff x="5486400" y="3886200"/>
                <a:chExt cx="1092287" cy="609600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5486400" y="3886200"/>
                  <a:ext cx="10922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6600"/>
                      </a:solidFill>
                    </a:rPr>
                    <a:t>rebound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664301" y="4095690"/>
                  <a:ext cx="736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6600"/>
                      </a:solidFill>
                    </a:rPr>
                    <a:t>burst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65295" y="1524000"/>
                <a:ext cx="1238096" cy="609600"/>
                <a:chOff x="5486400" y="1752600"/>
                <a:chExt cx="1238096" cy="609600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5486400" y="1752600"/>
                  <a:ext cx="1238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activation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737206" y="1962090"/>
                  <a:ext cx="736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burst</a:t>
                  </a:r>
                </a:p>
              </p:txBody>
            </p:sp>
          </p:grpSp>
          <p:sp>
            <p:nvSpPr>
              <p:cNvPr id="77" name="Curved Left Arrow 76"/>
              <p:cNvSpPr/>
              <p:nvPr/>
            </p:nvSpPr>
            <p:spPr>
              <a:xfrm flipV="1">
                <a:off x="6477000" y="4636604"/>
                <a:ext cx="990600" cy="1230796"/>
              </a:xfrm>
              <a:prstGeom prst="curvedLeftArrow">
                <a:avLst/>
              </a:prstGeom>
              <a:gradFill>
                <a:gsLst>
                  <a:gs pos="0">
                    <a:schemeClr val="tx1"/>
                  </a:gs>
                  <a:gs pos="92000">
                    <a:srgbClr val="006600"/>
                  </a:gs>
                  <a:gs pos="100000">
                    <a:srgbClr val="0066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Curved Right Arrow 77"/>
              <p:cNvSpPr/>
              <p:nvPr/>
            </p:nvSpPr>
            <p:spPr>
              <a:xfrm>
                <a:off x="5410200" y="4716064"/>
                <a:ext cx="918116" cy="1221560"/>
              </a:xfrm>
              <a:prstGeom prst="curvedRightArrow">
                <a:avLst/>
              </a:prstGeom>
              <a:gradFill>
                <a:gsLst>
                  <a:gs pos="0">
                    <a:schemeClr val="tx1"/>
                  </a:gs>
                  <a:gs pos="92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743325" y="5029200"/>
                <a:ext cx="1624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inhibition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467600" y="5010090"/>
                <a:ext cx="1649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6600"/>
                    </a:solidFill>
                  </a:rPr>
                  <a:t>excitation</a:t>
                </a: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5486400" y="5867400"/>
                <a:ext cx="1946367" cy="818435"/>
                <a:chOff x="5486400" y="3886200"/>
                <a:chExt cx="1946367" cy="818435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5486400" y="3886200"/>
                  <a:ext cx="194636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6600"/>
                      </a:solidFill>
                    </a:rPr>
                    <a:t>r e b o u n d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5740501" y="4181415"/>
                  <a:ext cx="12923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6600"/>
                      </a:solidFill>
                    </a:rPr>
                    <a:t>b u r s t</a:t>
                  </a: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5591175" y="3943350"/>
                <a:ext cx="1663661" cy="799385"/>
                <a:chOff x="5353050" y="1685925"/>
                <a:chExt cx="1663661" cy="799385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5353050" y="1685925"/>
                  <a:ext cx="16636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activation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5737206" y="1962090"/>
                  <a:ext cx="9569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burst</a:t>
                  </a: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7490645" y="3121811"/>
                <a:ext cx="855667" cy="709687"/>
                <a:chOff x="6026810" y="3489960"/>
                <a:chExt cx="1759344" cy="1600200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6026810" y="4539727"/>
                  <a:ext cx="772314" cy="550433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80222 h 205841"/>
                    <a:gd name="connsiteX1" fmla="*/ 192087 w 685007"/>
                    <a:gd name="connsiteY1" fmla="*/ 848 h 205841"/>
                    <a:gd name="connsiteX2" fmla="*/ 296863 w 685007"/>
                    <a:gd name="connsiteY2" fmla="*/ 143724 h 205841"/>
                    <a:gd name="connsiteX3" fmla="*/ 490538 w 685007"/>
                    <a:gd name="connsiteY3" fmla="*/ 86573 h 205841"/>
                    <a:gd name="connsiteX4" fmla="*/ 685007 w 685007"/>
                    <a:gd name="connsiteY4" fmla="*/ 86572 h 205841"/>
                    <a:gd name="connsiteX0" fmla="*/ 0 w 685007"/>
                    <a:gd name="connsiteY0" fmla="*/ 0 h 125619"/>
                    <a:gd name="connsiteX1" fmla="*/ 296863 w 685007"/>
                    <a:gd name="connsiteY1" fmla="*/ 63502 h 125619"/>
                    <a:gd name="connsiteX2" fmla="*/ 490538 w 685007"/>
                    <a:gd name="connsiteY2" fmla="*/ 6351 h 125619"/>
                    <a:gd name="connsiteX3" fmla="*/ 685007 w 685007"/>
                    <a:gd name="connsiteY3" fmla="*/ 6350 h 125619"/>
                    <a:gd name="connsiteX0" fmla="*/ 0 w 685007"/>
                    <a:gd name="connsiteY0" fmla="*/ 0 h 78660"/>
                    <a:gd name="connsiteX1" fmla="*/ 211126 w 685007"/>
                    <a:gd name="connsiteY1" fmla="*/ 5581 h 78660"/>
                    <a:gd name="connsiteX2" fmla="*/ 490538 w 685007"/>
                    <a:gd name="connsiteY2" fmla="*/ 6351 h 78660"/>
                    <a:gd name="connsiteX3" fmla="*/ 685007 w 685007"/>
                    <a:gd name="connsiteY3" fmla="*/ 6350 h 78660"/>
                    <a:gd name="connsiteX0" fmla="*/ 0 w 685007"/>
                    <a:gd name="connsiteY0" fmla="*/ 0 h 394007"/>
                    <a:gd name="connsiteX1" fmla="*/ 211126 w 685007"/>
                    <a:gd name="connsiteY1" fmla="*/ 5581 h 394007"/>
                    <a:gd name="connsiteX2" fmla="*/ 490538 w 685007"/>
                    <a:gd name="connsiteY2" fmla="*/ 6351 h 394007"/>
                    <a:gd name="connsiteX3" fmla="*/ 685007 w 685007"/>
                    <a:gd name="connsiteY3" fmla="*/ 6350 h 394007"/>
                    <a:gd name="connsiteX0" fmla="*/ 0 w 685007"/>
                    <a:gd name="connsiteY0" fmla="*/ 0 h 7423"/>
                    <a:gd name="connsiteX1" fmla="*/ 211126 w 685007"/>
                    <a:gd name="connsiteY1" fmla="*/ 5581 h 7423"/>
                    <a:gd name="connsiteX2" fmla="*/ 685007 w 685007"/>
                    <a:gd name="connsiteY2" fmla="*/ 6350 h 7423"/>
                    <a:gd name="connsiteX0" fmla="*/ 0 w 10000"/>
                    <a:gd name="connsiteY0" fmla="*/ 0 h 563453"/>
                    <a:gd name="connsiteX1" fmla="*/ 3317 w 10000"/>
                    <a:gd name="connsiteY1" fmla="*/ 563453 h 563453"/>
                    <a:gd name="connsiteX2" fmla="*/ 10000 w 10000"/>
                    <a:gd name="connsiteY2" fmla="*/ 8554 h 563453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0000"/>
                    <a:gd name="connsiteY0" fmla="*/ 168 h 563621"/>
                    <a:gd name="connsiteX1" fmla="*/ 3317 w 10000"/>
                    <a:gd name="connsiteY1" fmla="*/ 563621 h 563621"/>
                    <a:gd name="connsiteX2" fmla="*/ 10000 w 10000"/>
                    <a:gd name="connsiteY2" fmla="*/ 8722 h 563621"/>
                    <a:gd name="connsiteX0" fmla="*/ 0 w 16258"/>
                    <a:gd name="connsiteY0" fmla="*/ 31473 h 594926"/>
                    <a:gd name="connsiteX1" fmla="*/ 3317 w 16258"/>
                    <a:gd name="connsiteY1" fmla="*/ 594926 h 594926"/>
                    <a:gd name="connsiteX2" fmla="*/ 16258 w 16258"/>
                    <a:gd name="connsiteY2" fmla="*/ 1014 h 594926"/>
                    <a:gd name="connsiteX0" fmla="*/ 0 w 16258"/>
                    <a:gd name="connsiteY0" fmla="*/ 30460 h 593913"/>
                    <a:gd name="connsiteX1" fmla="*/ 3317 w 16258"/>
                    <a:gd name="connsiteY1" fmla="*/ 593913 h 593913"/>
                    <a:gd name="connsiteX2" fmla="*/ 16258 w 16258"/>
                    <a:gd name="connsiteY2" fmla="*/ 1 h 593913"/>
                    <a:gd name="connsiteX0" fmla="*/ 0 w 16649"/>
                    <a:gd name="connsiteY0" fmla="*/ 169 h 563622"/>
                    <a:gd name="connsiteX1" fmla="*/ 3317 w 16649"/>
                    <a:gd name="connsiteY1" fmla="*/ 563622 h 563622"/>
                    <a:gd name="connsiteX2" fmla="*/ 16649 w 16649"/>
                    <a:gd name="connsiteY2" fmla="*/ 13600 h 5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49" h="563622">
                      <a:moveTo>
                        <a:pt x="0" y="169"/>
                      </a:moveTo>
                      <a:cubicBezTo>
                        <a:pt x="4032" y="-11268"/>
                        <a:pt x="2124" y="562196"/>
                        <a:pt x="3317" y="563622"/>
                      </a:cubicBezTo>
                      <a:cubicBezTo>
                        <a:pt x="5545" y="378656"/>
                        <a:pt x="7302" y="13255"/>
                        <a:pt x="16649" y="13600"/>
                      </a:cubicBezTo>
                    </a:path>
                  </a:pathLst>
                </a:custGeom>
                <a:ln w="19050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6778214" y="3489960"/>
                  <a:ext cx="1007940" cy="1066496"/>
                </a:xfrm>
                <a:custGeom>
                  <a:avLst/>
                  <a:gdLst>
                    <a:gd name="connsiteX0" fmla="*/ 0 w 958850"/>
                    <a:gd name="connsiteY0" fmla="*/ 564995 h 1007261"/>
                    <a:gd name="connsiteX1" fmla="*/ 177800 w 958850"/>
                    <a:gd name="connsiteY1" fmla="*/ 571345 h 1007261"/>
                    <a:gd name="connsiteX2" fmla="*/ 234950 w 958850"/>
                    <a:gd name="connsiteY2" fmla="*/ 6195 h 1007261"/>
                    <a:gd name="connsiteX3" fmla="*/ 228600 w 958850"/>
                    <a:gd name="connsiteY3" fmla="*/ 990445 h 1007261"/>
                    <a:gd name="connsiteX4" fmla="*/ 311150 w 958850"/>
                    <a:gd name="connsiteY4" fmla="*/ 622145 h 1007261"/>
                    <a:gd name="connsiteX5" fmla="*/ 958850 w 958850"/>
                    <a:gd name="connsiteY5" fmla="*/ 552295 h 1007261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79307 h 1007286"/>
                    <a:gd name="connsiteX1" fmla="*/ 196850 w 977900"/>
                    <a:gd name="connsiteY1" fmla="*/ 571370 h 1007286"/>
                    <a:gd name="connsiteX2" fmla="*/ 254000 w 977900"/>
                    <a:gd name="connsiteY2" fmla="*/ 6220 h 1007286"/>
                    <a:gd name="connsiteX3" fmla="*/ 247650 w 977900"/>
                    <a:gd name="connsiteY3" fmla="*/ 990470 h 1007286"/>
                    <a:gd name="connsiteX4" fmla="*/ 330200 w 977900"/>
                    <a:gd name="connsiteY4" fmla="*/ 622170 h 1007286"/>
                    <a:gd name="connsiteX5" fmla="*/ 977900 w 977900"/>
                    <a:gd name="connsiteY5" fmla="*/ 552320 h 1007286"/>
                    <a:gd name="connsiteX0" fmla="*/ 0 w 977900"/>
                    <a:gd name="connsiteY0" fmla="*/ 581716 h 1009695"/>
                    <a:gd name="connsiteX1" fmla="*/ 208756 w 977900"/>
                    <a:gd name="connsiteY1" fmla="*/ 516629 h 1009695"/>
                    <a:gd name="connsiteX2" fmla="*/ 254000 w 977900"/>
                    <a:gd name="connsiteY2" fmla="*/ 8629 h 1009695"/>
                    <a:gd name="connsiteX3" fmla="*/ 247650 w 977900"/>
                    <a:gd name="connsiteY3" fmla="*/ 992879 h 1009695"/>
                    <a:gd name="connsiteX4" fmla="*/ 330200 w 977900"/>
                    <a:gd name="connsiteY4" fmla="*/ 624579 h 1009695"/>
                    <a:gd name="connsiteX5" fmla="*/ 977900 w 977900"/>
                    <a:gd name="connsiteY5" fmla="*/ 554729 h 1009695"/>
                    <a:gd name="connsiteX0" fmla="*/ 0 w 977900"/>
                    <a:gd name="connsiteY0" fmla="*/ 581716 h 1008406"/>
                    <a:gd name="connsiteX1" fmla="*/ 208756 w 977900"/>
                    <a:gd name="connsiteY1" fmla="*/ 516629 h 1008406"/>
                    <a:gd name="connsiteX2" fmla="*/ 254000 w 977900"/>
                    <a:gd name="connsiteY2" fmla="*/ 8629 h 1008406"/>
                    <a:gd name="connsiteX3" fmla="*/ 247650 w 977900"/>
                    <a:gd name="connsiteY3" fmla="*/ 992879 h 1008406"/>
                    <a:gd name="connsiteX4" fmla="*/ 413544 w 977900"/>
                    <a:gd name="connsiteY4" fmla="*/ 607910 h 1008406"/>
                    <a:gd name="connsiteX5" fmla="*/ 977900 w 977900"/>
                    <a:gd name="connsiteY5" fmla="*/ 554729 h 1008406"/>
                    <a:gd name="connsiteX0" fmla="*/ 0 w 977900"/>
                    <a:gd name="connsiteY0" fmla="*/ 573855 h 985166"/>
                    <a:gd name="connsiteX1" fmla="*/ 208756 w 977900"/>
                    <a:gd name="connsiteY1" fmla="*/ 508768 h 985166"/>
                    <a:gd name="connsiteX2" fmla="*/ 254000 w 977900"/>
                    <a:gd name="connsiteY2" fmla="*/ 768 h 985166"/>
                    <a:gd name="connsiteX3" fmla="*/ 296863 w 977900"/>
                    <a:gd name="connsiteY3" fmla="*/ 637357 h 985166"/>
                    <a:gd name="connsiteX4" fmla="*/ 247650 w 977900"/>
                    <a:gd name="connsiteY4" fmla="*/ 985018 h 985166"/>
                    <a:gd name="connsiteX5" fmla="*/ 413544 w 977900"/>
                    <a:gd name="connsiteY5" fmla="*/ 600049 h 985166"/>
                    <a:gd name="connsiteX6" fmla="*/ 977900 w 977900"/>
                    <a:gd name="connsiteY6" fmla="*/ 546868 h 985166"/>
                    <a:gd name="connsiteX0" fmla="*/ 0 w 977900"/>
                    <a:gd name="connsiteY0" fmla="*/ 574056 h 985367"/>
                    <a:gd name="connsiteX1" fmla="*/ 192087 w 977900"/>
                    <a:gd name="connsiteY1" fmla="*/ 494682 h 985367"/>
                    <a:gd name="connsiteX2" fmla="*/ 254000 w 977900"/>
                    <a:gd name="connsiteY2" fmla="*/ 969 h 985367"/>
                    <a:gd name="connsiteX3" fmla="*/ 296863 w 977900"/>
                    <a:gd name="connsiteY3" fmla="*/ 637558 h 985367"/>
                    <a:gd name="connsiteX4" fmla="*/ 247650 w 977900"/>
                    <a:gd name="connsiteY4" fmla="*/ 985219 h 985367"/>
                    <a:gd name="connsiteX5" fmla="*/ 413544 w 977900"/>
                    <a:gd name="connsiteY5" fmla="*/ 600250 h 985367"/>
                    <a:gd name="connsiteX6" fmla="*/ 977900 w 977900"/>
                    <a:gd name="connsiteY6" fmla="*/ 547069 h 985367"/>
                    <a:gd name="connsiteX0" fmla="*/ 0 w 977900"/>
                    <a:gd name="connsiteY0" fmla="*/ 574056 h 770292"/>
                    <a:gd name="connsiteX1" fmla="*/ 192087 w 977900"/>
                    <a:gd name="connsiteY1" fmla="*/ 494682 h 770292"/>
                    <a:gd name="connsiteX2" fmla="*/ 254000 w 977900"/>
                    <a:gd name="connsiteY2" fmla="*/ 969 h 770292"/>
                    <a:gd name="connsiteX3" fmla="*/ 296863 w 977900"/>
                    <a:gd name="connsiteY3" fmla="*/ 637558 h 770292"/>
                    <a:gd name="connsiteX4" fmla="*/ 333375 w 977900"/>
                    <a:gd name="connsiteY4" fmla="*/ 763763 h 770292"/>
                    <a:gd name="connsiteX5" fmla="*/ 413544 w 977900"/>
                    <a:gd name="connsiteY5" fmla="*/ 600250 h 770292"/>
                    <a:gd name="connsiteX6" fmla="*/ 977900 w 977900"/>
                    <a:gd name="connsiteY6" fmla="*/ 547069 h 770292"/>
                    <a:gd name="connsiteX0" fmla="*/ 0 w 977900"/>
                    <a:gd name="connsiteY0" fmla="*/ 574056 h 774226"/>
                    <a:gd name="connsiteX1" fmla="*/ 192087 w 977900"/>
                    <a:gd name="connsiteY1" fmla="*/ 494682 h 774226"/>
                    <a:gd name="connsiteX2" fmla="*/ 254000 w 977900"/>
                    <a:gd name="connsiteY2" fmla="*/ 969 h 774226"/>
                    <a:gd name="connsiteX3" fmla="*/ 296863 w 977900"/>
                    <a:gd name="connsiteY3" fmla="*/ 637558 h 774226"/>
                    <a:gd name="connsiteX4" fmla="*/ 333375 w 977900"/>
                    <a:gd name="connsiteY4" fmla="*/ 763763 h 774226"/>
                    <a:gd name="connsiteX5" fmla="*/ 977900 w 977900"/>
                    <a:gd name="connsiteY5" fmla="*/ 547069 h 774226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977900"/>
                    <a:gd name="connsiteY0" fmla="*/ 574056 h 696315"/>
                    <a:gd name="connsiteX1" fmla="*/ 192087 w 977900"/>
                    <a:gd name="connsiteY1" fmla="*/ 494682 h 696315"/>
                    <a:gd name="connsiteX2" fmla="*/ 254000 w 977900"/>
                    <a:gd name="connsiteY2" fmla="*/ 969 h 696315"/>
                    <a:gd name="connsiteX3" fmla="*/ 296863 w 977900"/>
                    <a:gd name="connsiteY3" fmla="*/ 637558 h 696315"/>
                    <a:gd name="connsiteX4" fmla="*/ 500063 w 977900"/>
                    <a:gd name="connsiteY4" fmla="*/ 556594 h 696315"/>
                    <a:gd name="connsiteX5" fmla="*/ 977900 w 977900"/>
                    <a:gd name="connsiteY5" fmla="*/ 547069 h 69631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696195"/>
                    <a:gd name="connsiteX1" fmla="*/ 192087 w 668338"/>
                    <a:gd name="connsiteY1" fmla="*/ 494682 h 696195"/>
                    <a:gd name="connsiteX2" fmla="*/ 254000 w 668338"/>
                    <a:gd name="connsiteY2" fmla="*/ 969 h 696195"/>
                    <a:gd name="connsiteX3" fmla="*/ 296863 w 668338"/>
                    <a:gd name="connsiteY3" fmla="*/ 637558 h 696195"/>
                    <a:gd name="connsiteX4" fmla="*/ 500063 w 668338"/>
                    <a:gd name="connsiteY4" fmla="*/ 556594 h 696195"/>
                    <a:gd name="connsiteX5" fmla="*/ 668338 w 668338"/>
                    <a:gd name="connsiteY5" fmla="*/ 551831 h 696195"/>
                    <a:gd name="connsiteX0" fmla="*/ 0 w 668338"/>
                    <a:gd name="connsiteY0" fmla="*/ 574056 h 700478"/>
                    <a:gd name="connsiteX1" fmla="*/ 192087 w 668338"/>
                    <a:gd name="connsiteY1" fmla="*/ 494682 h 700478"/>
                    <a:gd name="connsiteX2" fmla="*/ 254000 w 668338"/>
                    <a:gd name="connsiteY2" fmla="*/ 969 h 700478"/>
                    <a:gd name="connsiteX3" fmla="*/ 296863 w 668338"/>
                    <a:gd name="connsiteY3" fmla="*/ 637558 h 700478"/>
                    <a:gd name="connsiteX4" fmla="*/ 490538 w 668338"/>
                    <a:gd name="connsiteY4" fmla="*/ 580407 h 700478"/>
                    <a:gd name="connsiteX5" fmla="*/ 668338 w 668338"/>
                    <a:gd name="connsiteY5" fmla="*/ 551831 h 700478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85007"/>
                    <a:gd name="connsiteY0" fmla="*/ 574056 h 699675"/>
                    <a:gd name="connsiteX1" fmla="*/ 192087 w 685007"/>
                    <a:gd name="connsiteY1" fmla="*/ 494682 h 699675"/>
                    <a:gd name="connsiteX2" fmla="*/ 254000 w 685007"/>
                    <a:gd name="connsiteY2" fmla="*/ 969 h 699675"/>
                    <a:gd name="connsiteX3" fmla="*/ 296863 w 685007"/>
                    <a:gd name="connsiteY3" fmla="*/ 637558 h 699675"/>
                    <a:gd name="connsiteX4" fmla="*/ 490538 w 685007"/>
                    <a:gd name="connsiteY4" fmla="*/ 580407 h 699675"/>
                    <a:gd name="connsiteX5" fmla="*/ 685007 w 685007"/>
                    <a:gd name="connsiteY5" fmla="*/ 580406 h 699675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694485"/>
                    <a:gd name="connsiteY0" fmla="*/ 593974 h 699682"/>
                    <a:gd name="connsiteX1" fmla="*/ 201565 w 694485"/>
                    <a:gd name="connsiteY1" fmla="*/ 494689 h 699682"/>
                    <a:gd name="connsiteX2" fmla="*/ 263478 w 694485"/>
                    <a:gd name="connsiteY2" fmla="*/ 976 h 699682"/>
                    <a:gd name="connsiteX3" fmla="*/ 306341 w 694485"/>
                    <a:gd name="connsiteY3" fmla="*/ 637565 h 699682"/>
                    <a:gd name="connsiteX4" fmla="*/ 500016 w 694485"/>
                    <a:gd name="connsiteY4" fmla="*/ 580414 h 699682"/>
                    <a:gd name="connsiteX5" fmla="*/ 694485 w 694485"/>
                    <a:gd name="connsiteY5" fmla="*/ 580413 h 699682"/>
                    <a:gd name="connsiteX0" fmla="*/ 0 w 713444"/>
                    <a:gd name="connsiteY0" fmla="*/ 593974 h 699682"/>
                    <a:gd name="connsiteX1" fmla="*/ 201565 w 713444"/>
                    <a:gd name="connsiteY1" fmla="*/ 494689 h 699682"/>
                    <a:gd name="connsiteX2" fmla="*/ 263478 w 713444"/>
                    <a:gd name="connsiteY2" fmla="*/ 976 h 699682"/>
                    <a:gd name="connsiteX3" fmla="*/ 306341 w 713444"/>
                    <a:gd name="connsiteY3" fmla="*/ 637565 h 699682"/>
                    <a:gd name="connsiteX4" fmla="*/ 500016 w 713444"/>
                    <a:gd name="connsiteY4" fmla="*/ 580414 h 699682"/>
                    <a:gd name="connsiteX5" fmla="*/ 713444 w 713444"/>
                    <a:gd name="connsiteY5" fmla="*/ 587654 h 699682"/>
                    <a:gd name="connsiteX0" fmla="*/ 0 w 1528672"/>
                    <a:gd name="connsiteY0" fmla="*/ 807645 h 807645"/>
                    <a:gd name="connsiteX1" fmla="*/ 1016793 w 1528672"/>
                    <a:gd name="connsiteY1" fmla="*/ 494775 h 807645"/>
                    <a:gd name="connsiteX2" fmla="*/ 1078706 w 1528672"/>
                    <a:gd name="connsiteY2" fmla="*/ 1062 h 807645"/>
                    <a:gd name="connsiteX3" fmla="*/ 1121569 w 1528672"/>
                    <a:gd name="connsiteY3" fmla="*/ 637651 h 807645"/>
                    <a:gd name="connsiteX4" fmla="*/ 1315244 w 1528672"/>
                    <a:gd name="connsiteY4" fmla="*/ 580500 h 807645"/>
                    <a:gd name="connsiteX5" fmla="*/ 1528672 w 1528672"/>
                    <a:gd name="connsiteY5" fmla="*/ 587740 h 807645"/>
                    <a:gd name="connsiteX0" fmla="*/ 0 w 1528672"/>
                    <a:gd name="connsiteY0" fmla="*/ 807645 h 809074"/>
                    <a:gd name="connsiteX1" fmla="*/ 1016793 w 1528672"/>
                    <a:gd name="connsiteY1" fmla="*/ 494775 h 809074"/>
                    <a:gd name="connsiteX2" fmla="*/ 1078706 w 1528672"/>
                    <a:gd name="connsiteY2" fmla="*/ 1062 h 809074"/>
                    <a:gd name="connsiteX3" fmla="*/ 1121569 w 1528672"/>
                    <a:gd name="connsiteY3" fmla="*/ 637651 h 809074"/>
                    <a:gd name="connsiteX4" fmla="*/ 1315244 w 1528672"/>
                    <a:gd name="connsiteY4" fmla="*/ 580500 h 809074"/>
                    <a:gd name="connsiteX5" fmla="*/ 1528672 w 1528672"/>
                    <a:gd name="connsiteY5" fmla="*/ 587740 h 809074"/>
                    <a:gd name="connsiteX0" fmla="*/ 0 w 1528672"/>
                    <a:gd name="connsiteY0" fmla="*/ 807544 h 807544"/>
                    <a:gd name="connsiteX1" fmla="*/ 933736 w 1528672"/>
                    <a:gd name="connsiteY1" fmla="*/ 551169 h 807544"/>
                    <a:gd name="connsiteX2" fmla="*/ 1016793 w 1528672"/>
                    <a:gd name="connsiteY2" fmla="*/ 494674 h 807544"/>
                    <a:gd name="connsiteX3" fmla="*/ 1078706 w 1528672"/>
                    <a:gd name="connsiteY3" fmla="*/ 961 h 807544"/>
                    <a:gd name="connsiteX4" fmla="*/ 1121569 w 1528672"/>
                    <a:gd name="connsiteY4" fmla="*/ 637550 h 807544"/>
                    <a:gd name="connsiteX5" fmla="*/ 1315244 w 1528672"/>
                    <a:gd name="connsiteY5" fmla="*/ 580399 h 807544"/>
                    <a:gd name="connsiteX6" fmla="*/ 1528672 w 1528672"/>
                    <a:gd name="connsiteY6" fmla="*/ 587639 h 807544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6 h 807556"/>
                    <a:gd name="connsiteX1" fmla="*/ 872120 w 1528672"/>
                    <a:gd name="connsiteY1" fmla="*/ 585572 h 807556"/>
                    <a:gd name="connsiteX2" fmla="*/ 1016793 w 1528672"/>
                    <a:gd name="connsiteY2" fmla="*/ 494686 h 807556"/>
                    <a:gd name="connsiteX3" fmla="*/ 1078706 w 1528672"/>
                    <a:gd name="connsiteY3" fmla="*/ 973 h 807556"/>
                    <a:gd name="connsiteX4" fmla="*/ 1121569 w 1528672"/>
                    <a:gd name="connsiteY4" fmla="*/ 637562 h 807556"/>
                    <a:gd name="connsiteX5" fmla="*/ 1315244 w 1528672"/>
                    <a:gd name="connsiteY5" fmla="*/ 580411 h 807556"/>
                    <a:gd name="connsiteX6" fmla="*/ 1528672 w 1528672"/>
                    <a:gd name="connsiteY6" fmla="*/ 587651 h 807556"/>
                    <a:gd name="connsiteX0" fmla="*/ 0 w 1528672"/>
                    <a:gd name="connsiteY0" fmla="*/ 807557 h 807557"/>
                    <a:gd name="connsiteX1" fmla="*/ 815244 w 1528672"/>
                    <a:gd name="connsiteY1" fmla="*/ 587383 h 807557"/>
                    <a:gd name="connsiteX2" fmla="*/ 1016793 w 1528672"/>
                    <a:gd name="connsiteY2" fmla="*/ 494687 h 807557"/>
                    <a:gd name="connsiteX3" fmla="*/ 1078706 w 1528672"/>
                    <a:gd name="connsiteY3" fmla="*/ 974 h 807557"/>
                    <a:gd name="connsiteX4" fmla="*/ 1121569 w 1528672"/>
                    <a:gd name="connsiteY4" fmla="*/ 637563 h 807557"/>
                    <a:gd name="connsiteX5" fmla="*/ 1315244 w 1528672"/>
                    <a:gd name="connsiteY5" fmla="*/ 580412 h 807557"/>
                    <a:gd name="connsiteX6" fmla="*/ 1528672 w 1528672"/>
                    <a:gd name="connsiteY6" fmla="*/ 587652 h 807557"/>
                    <a:gd name="connsiteX0" fmla="*/ 0 w 1528672"/>
                    <a:gd name="connsiteY0" fmla="*/ 807557 h 810696"/>
                    <a:gd name="connsiteX1" fmla="*/ 815244 w 1528672"/>
                    <a:gd name="connsiteY1" fmla="*/ 587383 h 810696"/>
                    <a:gd name="connsiteX2" fmla="*/ 1016793 w 1528672"/>
                    <a:gd name="connsiteY2" fmla="*/ 494687 h 810696"/>
                    <a:gd name="connsiteX3" fmla="*/ 1078706 w 1528672"/>
                    <a:gd name="connsiteY3" fmla="*/ 974 h 810696"/>
                    <a:gd name="connsiteX4" fmla="*/ 1121569 w 1528672"/>
                    <a:gd name="connsiteY4" fmla="*/ 637563 h 810696"/>
                    <a:gd name="connsiteX5" fmla="*/ 1315244 w 1528672"/>
                    <a:gd name="connsiteY5" fmla="*/ 580412 h 810696"/>
                    <a:gd name="connsiteX6" fmla="*/ 1528672 w 1528672"/>
                    <a:gd name="connsiteY6" fmla="*/ 587652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5244 w 2623541"/>
                    <a:gd name="connsiteY5" fmla="*/ 58041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623541 w 2623541"/>
                    <a:gd name="connsiteY6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1810580 w 2623541"/>
                    <a:gd name="connsiteY6" fmla="*/ 663405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23541"/>
                    <a:gd name="connsiteY0" fmla="*/ 807557 h 810696"/>
                    <a:gd name="connsiteX1" fmla="*/ 815244 w 2623541"/>
                    <a:gd name="connsiteY1" fmla="*/ 587383 h 810696"/>
                    <a:gd name="connsiteX2" fmla="*/ 1016793 w 2623541"/>
                    <a:gd name="connsiteY2" fmla="*/ 494687 h 810696"/>
                    <a:gd name="connsiteX3" fmla="*/ 1078706 w 2623541"/>
                    <a:gd name="connsiteY3" fmla="*/ 974 h 810696"/>
                    <a:gd name="connsiteX4" fmla="*/ 1121569 w 2623541"/>
                    <a:gd name="connsiteY4" fmla="*/ 637563 h 810696"/>
                    <a:gd name="connsiteX5" fmla="*/ 1319984 w 2623541"/>
                    <a:gd name="connsiteY5" fmla="*/ 555072 h 810696"/>
                    <a:gd name="connsiteX6" fmla="*/ 2009646 w 2623541"/>
                    <a:gd name="connsiteY6" fmla="*/ 717706 h 810696"/>
                    <a:gd name="connsiteX7" fmla="*/ 2623541 w 2623541"/>
                    <a:gd name="connsiteY7" fmla="*/ 80847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2009646 w 2633021"/>
                    <a:gd name="connsiteY6" fmla="*/ 717706 h 810696"/>
                    <a:gd name="connsiteX7" fmla="*/ 2633021 w 2633021"/>
                    <a:gd name="connsiteY7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2009646 w 2633021"/>
                    <a:gd name="connsiteY7" fmla="*/ 717706 h 810696"/>
                    <a:gd name="connsiteX8" fmla="*/ 2633021 w 2633021"/>
                    <a:gd name="connsiteY8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402965 w 2633021"/>
                    <a:gd name="connsiteY6" fmla="*/ 454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319984 w 2633021"/>
                    <a:gd name="connsiteY5" fmla="*/ 555072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299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521457 w 2633021"/>
                    <a:gd name="connsiteY7" fmla="*/ 581952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02965 w 2633021"/>
                    <a:gd name="connsiteY7" fmla="*/ 572901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2009646 w 2633021"/>
                    <a:gd name="connsiteY8" fmla="*/ 717706 h 810696"/>
                    <a:gd name="connsiteX9" fmla="*/ 2633021 w 2633021"/>
                    <a:gd name="connsiteY9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417184 w 2633021"/>
                    <a:gd name="connsiteY7" fmla="*/ 667024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93484 w 2633021"/>
                    <a:gd name="connsiteY7" fmla="*/ 64168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57 h 810696"/>
                    <a:gd name="connsiteX1" fmla="*/ 815244 w 2633021"/>
                    <a:gd name="connsiteY1" fmla="*/ 587383 h 810696"/>
                    <a:gd name="connsiteX2" fmla="*/ 1016793 w 2633021"/>
                    <a:gd name="connsiteY2" fmla="*/ 494687 h 810696"/>
                    <a:gd name="connsiteX3" fmla="*/ 1078706 w 2633021"/>
                    <a:gd name="connsiteY3" fmla="*/ 974 h 810696"/>
                    <a:gd name="connsiteX4" fmla="*/ 1121569 w 2633021"/>
                    <a:gd name="connsiteY4" fmla="*/ 637563 h 810696"/>
                    <a:gd name="connsiteX5" fmla="*/ 1253629 w 2633021"/>
                    <a:gd name="connsiteY5" fmla="*/ 542401 h 810696"/>
                    <a:gd name="connsiteX6" fmla="*/ 1303429 w 2633021"/>
                    <a:gd name="connsiteY6" fmla="*/ 8169 h 810696"/>
                    <a:gd name="connsiteX7" fmla="*/ 1388745 w 2633021"/>
                    <a:gd name="connsiteY7" fmla="*/ 630823 h 810696"/>
                    <a:gd name="connsiteX8" fmla="*/ 1540415 w 2633021"/>
                    <a:gd name="connsiteY8" fmla="*/ 603673 h 810696"/>
                    <a:gd name="connsiteX9" fmla="*/ 2009646 w 2633021"/>
                    <a:gd name="connsiteY9" fmla="*/ 717706 h 810696"/>
                    <a:gd name="connsiteX10" fmla="*/ 2633021 w 2633021"/>
                    <a:gd name="connsiteY10" fmla="*/ 801238 h 810696"/>
                    <a:gd name="connsiteX0" fmla="*/ 0 w 2633021"/>
                    <a:gd name="connsiteY0" fmla="*/ 807530 h 810669"/>
                    <a:gd name="connsiteX1" fmla="*/ 815244 w 2633021"/>
                    <a:gd name="connsiteY1" fmla="*/ 587356 h 810669"/>
                    <a:gd name="connsiteX2" fmla="*/ 997834 w 2633021"/>
                    <a:gd name="connsiteY2" fmla="*/ 496470 h 810669"/>
                    <a:gd name="connsiteX3" fmla="*/ 1078706 w 2633021"/>
                    <a:gd name="connsiteY3" fmla="*/ 947 h 810669"/>
                    <a:gd name="connsiteX4" fmla="*/ 1121569 w 2633021"/>
                    <a:gd name="connsiteY4" fmla="*/ 637536 h 810669"/>
                    <a:gd name="connsiteX5" fmla="*/ 1253629 w 2633021"/>
                    <a:gd name="connsiteY5" fmla="*/ 542374 h 810669"/>
                    <a:gd name="connsiteX6" fmla="*/ 1303429 w 2633021"/>
                    <a:gd name="connsiteY6" fmla="*/ 8142 h 810669"/>
                    <a:gd name="connsiteX7" fmla="*/ 1388745 w 2633021"/>
                    <a:gd name="connsiteY7" fmla="*/ 630796 h 810669"/>
                    <a:gd name="connsiteX8" fmla="*/ 1540415 w 2633021"/>
                    <a:gd name="connsiteY8" fmla="*/ 603646 h 810669"/>
                    <a:gd name="connsiteX9" fmla="*/ 2009646 w 2633021"/>
                    <a:gd name="connsiteY9" fmla="*/ 717679 h 810669"/>
                    <a:gd name="connsiteX10" fmla="*/ 2633021 w 2633021"/>
                    <a:gd name="connsiteY10" fmla="*/ 801211 h 81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3021" h="810669">
                      <a:moveTo>
                        <a:pt x="0" y="807530"/>
                      </a:moveTo>
                      <a:cubicBezTo>
                        <a:pt x="153257" y="805937"/>
                        <a:pt x="472399" y="858646"/>
                        <a:pt x="815244" y="587356"/>
                      </a:cubicBezTo>
                      <a:cubicBezTo>
                        <a:pt x="984710" y="535211"/>
                        <a:pt x="953924" y="594205"/>
                        <a:pt x="997834" y="496470"/>
                      </a:cubicBezTo>
                      <a:cubicBezTo>
                        <a:pt x="1041744" y="398735"/>
                        <a:pt x="1058084" y="-22564"/>
                        <a:pt x="1078706" y="947"/>
                      </a:cubicBezTo>
                      <a:cubicBezTo>
                        <a:pt x="1099329" y="24458"/>
                        <a:pt x="1092415" y="547298"/>
                        <a:pt x="1121569" y="637536"/>
                      </a:cubicBezTo>
                      <a:cubicBezTo>
                        <a:pt x="1150723" y="727774"/>
                        <a:pt x="1209889" y="554659"/>
                        <a:pt x="1253629" y="542374"/>
                      </a:cubicBezTo>
                      <a:cubicBezTo>
                        <a:pt x="1297369" y="530089"/>
                        <a:pt x="1250102" y="48008"/>
                        <a:pt x="1303429" y="8142"/>
                      </a:cubicBezTo>
                      <a:cubicBezTo>
                        <a:pt x="1356756" y="-31724"/>
                        <a:pt x="1361097" y="514953"/>
                        <a:pt x="1388745" y="630796"/>
                      </a:cubicBezTo>
                      <a:cubicBezTo>
                        <a:pt x="1416393" y="746639"/>
                        <a:pt x="1441671" y="595199"/>
                        <a:pt x="1540415" y="603646"/>
                      </a:cubicBezTo>
                      <a:cubicBezTo>
                        <a:pt x="1639159" y="612093"/>
                        <a:pt x="1848873" y="685054"/>
                        <a:pt x="2009646" y="717679"/>
                      </a:cubicBezTo>
                      <a:cubicBezTo>
                        <a:pt x="2312222" y="794304"/>
                        <a:pt x="2587584" y="795134"/>
                        <a:pt x="2633021" y="801211"/>
                      </a:cubicBezTo>
                    </a:path>
                  </a:pathLst>
                </a:custGeom>
                <a:ln w="19050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Freeform 97"/>
              <p:cNvSpPr/>
              <p:nvPr/>
            </p:nvSpPr>
            <p:spPr>
              <a:xfrm>
                <a:off x="7414445" y="6239737"/>
                <a:ext cx="829591" cy="244116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16562" y="219216"/>
                      <a:pt x="14113" y="7758"/>
                      <a:pt x="16649" y="13600"/>
                    </a:cubicBezTo>
                  </a:path>
                </a:pathLst>
              </a:cu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7512843" y="3157534"/>
                <a:ext cx="457200" cy="76200"/>
                <a:chOff x="7512843" y="3157534"/>
                <a:chExt cx="457200" cy="762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512843" y="3200400"/>
                  <a:ext cx="457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515220" y="3157534"/>
                  <a:ext cx="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7967666" y="3157534"/>
                  <a:ext cx="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7512842" y="5867400"/>
                <a:ext cx="869157" cy="76200"/>
                <a:chOff x="7512843" y="3157534"/>
                <a:chExt cx="457200" cy="76200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512843" y="3200400"/>
                  <a:ext cx="457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7515220" y="3157534"/>
                  <a:ext cx="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967666" y="3157534"/>
                  <a:ext cx="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240505" y="4662501"/>
                <a:ext cx="3608410" cy="595299"/>
                <a:chOff x="240505" y="4662501"/>
                <a:chExt cx="3608410" cy="595299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1965962" y="4662501"/>
                  <a:ext cx="559972" cy="238784"/>
                  <a:chOff x="1965962" y="4662501"/>
                  <a:chExt cx="559972" cy="238784"/>
                </a:xfrm>
              </p:grpSpPr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2788621">
                    <a:off x="1965962" y="4662501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177734" y="4703996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478845">
                    <a:off x="2396901" y="4663044"/>
                    <a:ext cx="129033" cy="19728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240505" y="4857690"/>
                  <a:ext cx="3608410" cy="400110"/>
                  <a:chOff x="240505" y="4857690"/>
                  <a:chExt cx="3608410" cy="400110"/>
                </a:xfrm>
              </p:grpSpPr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426247" y="4857690"/>
                    <a:ext cx="34226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7030A0"/>
                        </a:solidFill>
                      </a:rPr>
                      <a:t>low threshold calcium channel</a:t>
                    </a:r>
                  </a:p>
                </p:txBody>
              </p:sp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505" y="4874423"/>
                    <a:ext cx="242901" cy="37139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840" y="5257800"/>
                <a:ext cx="1800360" cy="1568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9" name="Group 128"/>
              <p:cNvGrpSpPr/>
              <p:nvPr/>
            </p:nvGrpSpPr>
            <p:grpSpPr>
              <a:xfrm>
                <a:off x="5483133" y="5867786"/>
                <a:ext cx="1946367" cy="818435"/>
                <a:chOff x="5486400" y="3886200"/>
                <a:chExt cx="1946367" cy="818435"/>
              </a:xfrm>
            </p:grpSpPr>
            <p:sp>
              <p:nvSpPr>
                <p:cNvPr id="145" name="TextBox 144"/>
                <p:cNvSpPr txBox="1"/>
                <p:nvPr/>
              </p:nvSpPr>
              <p:spPr>
                <a:xfrm>
                  <a:off x="5486400" y="3886200"/>
                  <a:ext cx="194636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6600"/>
                      </a:solidFill>
                    </a:rPr>
                    <a:t>r e b o u n d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740501" y="4181415"/>
                  <a:ext cx="12923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6600"/>
                      </a:solidFill>
                    </a:rPr>
                    <a:t>b u r s t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723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81727" y="1890517"/>
            <a:ext cx="679128" cy="1373223"/>
            <a:chOff x="850107" y="1913376"/>
            <a:chExt cx="679128" cy="1373223"/>
          </a:xfrm>
        </p:grpSpPr>
        <p:sp>
          <p:nvSpPr>
            <p:cNvPr id="110" name="Freeform 109"/>
            <p:cNvSpPr/>
            <p:nvPr/>
          </p:nvSpPr>
          <p:spPr>
            <a:xfrm>
              <a:off x="850107" y="2076448"/>
              <a:ext cx="661511" cy="1210151"/>
            </a:xfrm>
            <a:custGeom>
              <a:avLst/>
              <a:gdLst>
                <a:gd name="connsiteX0" fmla="*/ 883920 w 883920"/>
                <a:gd name="connsiteY0" fmla="*/ 3131820 h 3375665"/>
                <a:gd name="connsiteX1" fmla="*/ 449580 w 883920"/>
                <a:gd name="connsiteY1" fmla="*/ 3055620 h 3375665"/>
                <a:gd name="connsiteX2" fmla="*/ 0 w 883920"/>
                <a:gd name="connsiteY2" fmla="*/ 0 h 3375665"/>
                <a:gd name="connsiteX0" fmla="*/ 883920 w 883920"/>
                <a:gd name="connsiteY0" fmla="*/ 3131820 h 3191818"/>
                <a:gd name="connsiteX1" fmla="*/ 99060 w 883920"/>
                <a:gd name="connsiteY1" fmla="*/ 2400300 h 3191818"/>
                <a:gd name="connsiteX2" fmla="*/ 0 w 883920"/>
                <a:gd name="connsiteY2" fmla="*/ 0 h 3191818"/>
                <a:gd name="connsiteX0" fmla="*/ 883920 w 883920"/>
                <a:gd name="connsiteY0" fmla="*/ 3131820 h 3131820"/>
                <a:gd name="connsiteX1" fmla="*/ 99060 w 883920"/>
                <a:gd name="connsiteY1" fmla="*/ 2400300 h 3131820"/>
                <a:gd name="connsiteX2" fmla="*/ 0 w 883920"/>
                <a:gd name="connsiteY2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883920 w 883920"/>
                <a:gd name="connsiteY0" fmla="*/ 3131820 h 3131820"/>
                <a:gd name="connsiteX1" fmla="*/ 0 w 883920"/>
                <a:gd name="connsiteY1" fmla="*/ 0 h 3131820"/>
                <a:gd name="connsiteX0" fmla="*/ 955548 w 955548"/>
                <a:gd name="connsiteY0" fmla="*/ 3131820 h 3131820"/>
                <a:gd name="connsiteX1" fmla="*/ 71628 w 955548"/>
                <a:gd name="connsiteY1" fmla="*/ 0 h 3131820"/>
                <a:gd name="connsiteX0" fmla="*/ 1011706 w 1011706"/>
                <a:gd name="connsiteY0" fmla="*/ 3284220 h 3284220"/>
                <a:gd name="connsiteX1" fmla="*/ 45236 w 1011706"/>
                <a:gd name="connsiteY1" fmla="*/ 0 h 3284220"/>
                <a:gd name="connsiteX0" fmla="*/ 1022969 w 1022969"/>
                <a:gd name="connsiteY0" fmla="*/ 3284220 h 3284220"/>
                <a:gd name="connsiteX1" fmla="*/ 56499 w 1022969"/>
                <a:gd name="connsiteY1" fmla="*/ 0 h 3284220"/>
                <a:gd name="connsiteX0" fmla="*/ 1003262 w 1003262"/>
                <a:gd name="connsiteY0" fmla="*/ 3284220 h 3284220"/>
                <a:gd name="connsiteX1" fmla="*/ 36792 w 1003262"/>
                <a:gd name="connsiteY1" fmla="*/ 0 h 3284220"/>
                <a:gd name="connsiteX0" fmla="*/ 994820 w 994820"/>
                <a:gd name="connsiteY0" fmla="*/ 3284220 h 3284220"/>
                <a:gd name="connsiteX1" fmla="*/ 28350 w 994820"/>
                <a:gd name="connsiteY1" fmla="*/ 0 h 3284220"/>
                <a:gd name="connsiteX0" fmla="*/ 1006076 w 1006076"/>
                <a:gd name="connsiteY0" fmla="*/ 3284220 h 3284220"/>
                <a:gd name="connsiteX1" fmla="*/ 39606 w 1006076"/>
                <a:gd name="connsiteY1" fmla="*/ 0 h 3284220"/>
                <a:gd name="connsiteX0" fmla="*/ 1048365 w 1048365"/>
                <a:gd name="connsiteY0" fmla="*/ 3144520 h 3144520"/>
                <a:gd name="connsiteX1" fmla="*/ 24745 w 1048365"/>
                <a:gd name="connsiteY1" fmla="*/ 0 h 3144520"/>
                <a:gd name="connsiteX0" fmla="*/ 622515 w 622515"/>
                <a:gd name="connsiteY0" fmla="*/ 1449070 h 1449070"/>
                <a:gd name="connsiteX1" fmla="*/ 494245 w 622515"/>
                <a:gd name="connsiteY1" fmla="*/ 0 h 1449070"/>
                <a:gd name="connsiteX0" fmla="*/ 692408 w 692408"/>
                <a:gd name="connsiteY0" fmla="*/ 1455609 h 1455609"/>
                <a:gd name="connsiteX1" fmla="*/ 564138 w 692408"/>
                <a:gd name="connsiteY1" fmla="*/ 6539 h 1455609"/>
                <a:gd name="connsiteX0" fmla="*/ 671338 w 671338"/>
                <a:gd name="connsiteY0" fmla="*/ 1398695 h 1398695"/>
                <a:gd name="connsiteX1" fmla="*/ 606568 w 671338"/>
                <a:gd name="connsiteY1" fmla="*/ 6775 h 1398695"/>
                <a:gd name="connsiteX0" fmla="*/ 323158 w 323158"/>
                <a:gd name="connsiteY0" fmla="*/ 1432058 h 1432058"/>
                <a:gd name="connsiteX1" fmla="*/ 258388 w 323158"/>
                <a:gd name="connsiteY1" fmla="*/ 40138 h 1432058"/>
                <a:gd name="connsiteX0" fmla="*/ 157260 w 790990"/>
                <a:gd name="connsiteY0" fmla="*/ 1415014 h 1415014"/>
                <a:gd name="connsiteX1" fmla="*/ 790990 w 790990"/>
                <a:gd name="connsiteY1" fmla="*/ 42144 h 1415014"/>
                <a:gd name="connsiteX0" fmla="*/ 0 w 633730"/>
                <a:gd name="connsiteY0" fmla="*/ 1394622 h 1394622"/>
                <a:gd name="connsiteX1" fmla="*/ 633730 w 633730"/>
                <a:gd name="connsiteY1" fmla="*/ 21752 h 1394622"/>
                <a:gd name="connsiteX0" fmla="*/ 0 w 773430"/>
                <a:gd name="connsiteY0" fmla="*/ 1309825 h 1309825"/>
                <a:gd name="connsiteX1" fmla="*/ 773430 w 773430"/>
                <a:gd name="connsiteY1" fmla="*/ 25855 h 1309825"/>
                <a:gd name="connsiteX0" fmla="*/ 0 w 773430"/>
                <a:gd name="connsiteY0" fmla="*/ 1283970 h 1283970"/>
                <a:gd name="connsiteX1" fmla="*/ 773430 w 773430"/>
                <a:gd name="connsiteY1" fmla="*/ 0 h 1283970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63905"/>
                <a:gd name="connsiteY0" fmla="*/ 1272063 h 1272063"/>
                <a:gd name="connsiteX1" fmla="*/ 763905 w 763905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749617"/>
                <a:gd name="connsiteY0" fmla="*/ 1272063 h 1272063"/>
                <a:gd name="connsiteX1" fmla="*/ 749617 w 749617"/>
                <a:gd name="connsiteY1" fmla="*/ 0 h 1272063"/>
                <a:gd name="connsiteX0" fmla="*/ 0 w 668654"/>
                <a:gd name="connsiteY0" fmla="*/ 1214913 h 1214913"/>
                <a:gd name="connsiteX1" fmla="*/ 668654 w 668654"/>
                <a:gd name="connsiteY1" fmla="*/ 0 h 1214913"/>
                <a:gd name="connsiteX0" fmla="*/ 0 w 661511"/>
                <a:gd name="connsiteY0" fmla="*/ 1210151 h 1210151"/>
                <a:gd name="connsiteX1" fmla="*/ 661511 w 661511"/>
                <a:gd name="connsiteY1" fmla="*/ 0 h 12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511" h="1210151">
                  <a:moveTo>
                    <a:pt x="0" y="1210151"/>
                  </a:moveTo>
                  <a:cubicBezTo>
                    <a:pt x="170497" y="80486"/>
                    <a:pt x="316388" y="1748"/>
                    <a:pt x="661511" y="0"/>
                  </a:cubicBezTo>
                </a:path>
              </a:pathLst>
            </a:cu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36952" y="2024224"/>
              <a:ext cx="303132" cy="814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307377" y="3962401"/>
            <a:ext cx="896812" cy="842961"/>
            <a:chOff x="1783377" y="3962400"/>
            <a:chExt cx="896812" cy="842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77" y="3962400"/>
              <a:ext cx="896812" cy="842961"/>
            </a:xfrm>
            <a:prstGeom prst="rect">
              <a:avLst/>
            </a:prstGeom>
          </p:spPr>
        </p:pic>
        <p:sp>
          <p:nvSpPr>
            <p:cNvPr id="554" name="TextBox 553"/>
            <p:cNvSpPr txBox="1"/>
            <p:nvPr/>
          </p:nvSpPr>
          <p:spPr>
            <a:xfrm>
              <a:off x="2010902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96827" y="2458900"/>
            <a:ext cx="304800" cy="1222511"/>
            <a:chOff x="3595681" y="2458899"/>
            <a:chExt cx="304800" cy="1222511"/>
          </a:xfrm>
        </p:grpSpPr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95334" y="1622375"/>
            <a:ext cx="896813" cy="855576"/>
            <a:chOff x="1771333" y="1622375"/>
            <a:chExt cx="896813" cy="85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561" name="TextBox 560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971" name="Group 970"/>
          <p:cNvGrpSpPr/>
          <p:nvPr/>
        </p:nvGrpSpPr>
        <p:grpSpPr>
          <a:xfrm>
            <a:off x="3613500" y="3729038"/>
            <a:ext cx="280575" cy="78490"/>
            <a:chOff x="3612353" y="3729038"/>
            <a:chExt cx="280575" cy="78490"/>
          </a:xfrm>
        </p:grpSpPr>
        <p:pic>
          <p:nvPicPr>
            <p:cNvPr id="599" name="Picture 59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2353" y="3729038"/>
              <a:ext cx="82273" cy="78490"/>
            </a:xfrm>
            <a:prstGeom prst="rect">
              <a:avLst/>
            </a:prstGeom>
          </p:spPr>
        </p:pic>
        <p:pic>
          <p:nvPicPr>
            <p:cNvPr id="600" name="Picture 5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11504" y="3729038"/>
              <a:ext cx="82273" cy="78490"/>
            </a:xfrm>
            <a:prstGeom prst="rect">
              <a:avLst/>
            </a:prstGeom>
          </p:spPr>
        </p:pic>
        <p:pic>
          <p:nvPicPr>
            <p:cNvPr id="601" name="Picture 6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0655" y="3729038"/>
              <a:ext cx="82273" cy="78490"/>
            </a:xfrm>
            <a:prstGeom prst="rect">
              <a:avLst/>
            </a:prstGeom>
          </p:spPr>
        </p:pic>
      </p:grpSp>
      <p:grpSp>
        <p:nvGrpSpPr>
          <p:cNvPr id="978" name="Group 977"/>
          <p:cNvGrpSpPr/>
          <p:nvPr/>
        </p:nvGrpSpPr>
        <p:grpSpPr>
          <a:xfrm>
            <a:off x="3636966" y="3888752"/>
            <a:ext cx="240260" cy="180808"/>
            <a:chOff x="5943600" y="4545344"/>
            <a:chExt cx="2180310" cy="1779255"/>
          </a:xfrm>
        </p:grpSpPr>
        <p:pic>
          <p:nvPicPr>
            <p:cNvPr id="976" name="Picture 9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545344"/>
              <a:ext cx="2180310" cy="1779255"/>
            </a:xfrm>
            <a:prstGeom prst="rect">
              <a:avLst/>
            </a:prstGeom>
          </p:spPr>
        </p:pic>
        <p:sp>
          <p:nvSpPr>
            <p:cNvPr id="977" name="Oval 976"/>
            <p:cNvSpPr/>
            <p:nvPr/>
          </p:nvSpPr>
          <p:spPr>
            <a:xfrm>
              <a:off x="6743098" y="4636320"/>
              <a:ext cx="533398" cy="179964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2345454" y="1183640"/>
            <a:ext cx="1006076" cy="3284220"/>
          </a:xfrm>
          <a:custGeom>
            <a:avLst/>
            <a:gdLst>
              <a:gd name="connsiteX0" fmla="*/ 883920 w 883920"/>
              <a:gd name="connsiteY0" fmla="*/ 3131820 h 3375665"/>
              <a:gd name="connsiteX1" fmla="*/ 449580 w 883920"/>
              <a:gd name="connsiteY1" fmla="*/ 3055620 h 3375665"/>
              <a:gd name="connsiteX2" fmla="*/ 0 w 883920"/>
              <a:gd name="connsiteY2" fmla="*/ 0 h 3375665"/>
              <a:gd name="connsiteX0" fmla="*/ 883920 w 883920"/>
              <a:gd name="connsiteY0" fmla="*/ 3131820 h 3191818"/>
              <a:gd name="connsiteX1" fmla="*/ 99060 w 883920"/>
              <a:gd name="connsiteY1" fmla="*/ 2400300 h 3191818"/>
              <a:gd name="connsiteX2" fmla="*/ 0 w 883920"/>
              <a:gd name="connsiteY2" fmla="*/ 0 h 3191818"/>
              <a:gd name="connsiteX0" fmla="*/ 883920 w 883920"/>
              <a:gd name="connsiteY0" fmla="*/ 3131820 h 3131820"/>
              <a:gd name="connsiteX1" fmla="*/ 99060 w 883920"/>
              <a:gd name="connsiteY1" fmla="*/ 2400300 h 3131820"/>
              <a:gd name="connsiteX2" fmla="*/ 0 w 883920"/>
              <a:gd name="connsiteY2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883920 w 883920"/>
              <a:gd name="connsiteY0" fmla="*/ 3131820 h 3131820"/>
              <a:gd name="connsiteX1" fmla="*/ 0 w 883920"/>
              <a:gd name="connsiteY1" fmla="*/ 0 h 3131820"/>
              <a:gd name="connsiteX0" fmla="*/ 955548 w 955548"/>
              <a:gd name="connsiteY0" fmla="*/ 3131820 h 3131820"/>
              <a:gd name="connsiteX1" fmla="*/ 71628 w 955548"/>
              <a:gd name="connsiteY1" fmla="*/ 0 h 3131820"/>
              <a:gd name="connsiteX0" fmla="*/ 1011706 w 1011706"/>
              <a:gd name="connsiteY0" fmla="*/ 3284220 h 3284220"/>
              <a:gd name="connsiteX1" fmla="*/ 45236 w 1011706"/>
              <a:gd name="connsiteY1" fmla="*/ 0 h 3284220"/>
              <a:gd name="connsiteX0" fmla="*/ 1022969 w 1022969"/>
              <a:gd name="connsiteY0" fmla="*/ 3284220 h 3284220"/>
              <a:gd name="connsiteX1" fmla="*/ 56499 w 1022969"/>
              <a:gd name="connsiteY1" fmla="*/ 0 h 3284220"/>
              <a:gd name="connsiteX0" fmla="*/ 1003262 w 1003262"/>
              <a:gd name="connsiteY0" fmla="*/ 3284220 h 3284220"/>
              <a:gd name="connsiteX1" fmla="*/ 36792 w 1003262"/>
              <a:gd name="connsiteY1" fmla="*/ 0 h 3284220"/>
              <a:gd name="connsiteX0" fmla="*/ 994820 w 994820"/>
              <a:gd name="connsiteY0" fmla="*/ 3284220 h 3284220"/>
              <a:gd name="connsiteX1" fmla="*/ 28350 w 994820"/>
              <a:gd name="connsiteY1" fmla="*/ 0 h 3284220"/>
              <a:gd name="connsiteX0" fmla="*/ 1006076 w 1006076"/>
              <a:gd name="connsiteY0" fmla="*/ 3284220 h 3284220"/>
              <a:gd name="connsiteX1" fmla="*/ 39606 w 1006076"/>
              <a:gd name="connsiteY1" fmla="*/ 0 h 32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076" h="3284220">
                <a:moveTo>
                  <a:pt x="1006076" y="3284220"/>
                </a:moveTo>
                <a:cubicBezTo>
                  <a:pt x="-322027" y="3278505"/>
                  <a:pt x="51671" y="1042353"/>
                  <a:pt x="39606" y="0"/>
                </a:cubicBezTo>
              </a:path>
            </a:pathLst>
          </a:custGeom>
          <a:ln w="38100">
            <a:solidFill>
              <a:srgbClr val="006600"/>
            </a:solidFill>
            <a:tailEnd type="stealth" w="lg" len="lg"/>
          </a:ln>
          <a:scene3d>
            <a:camera prst="orthographicFront"/>
            <a:lightRig rig="threePt" dir="t"/>
          </a:scene3d>
          <a:sp3d extrusionH="76200" contourW="12700">
            <a:bevelT w="44450" h="44450"/>
            <a:bevelB w="44450" h="1143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67050" y="1905000"/>
            <a:ext cx="93144" cy="283778"/>
            <a:chOff x="1543050" y="1905000"/>
            <a:chExt cx="93144" cy="283778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2101227"/>
              <a:ext cx="93144" cy="8755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2003114"/>
              <a:ext cx="93144" cy="8755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0" y="1905000"/>
              <a:ext cx="93144" cy="8755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 rot="16200000">
            <a:off x="3205510" y="1988016"/>
            <a:ext cx="228791" cy="179250"/>
            <a:chOff x="1697894" y="3779337"/>
            <a:chExt cx="228791" cy="1792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894" y="3779337"/>
              <a:ext cx="228791" cy="179250"/>
            </a:xfrm>
            <a:prstGeom prst="rect">
              <a:avLst/>
            </a:prstGeom>
          </p:spPr>
        </p:pic>
        <p:sp>
          <p:nvSpPr>
            <p:cNvPr id="120" name="Oval 119"/>
            <p:cNvSpPr/>
            <p:nvPr/>
          </p:nvSpPr>
          <p:spPr>
            <a:xfrm>
              <a:off x="1781172" y="3790944"/>
              <a:ext cx="58778" cy="18288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urved Left Arrow 4"/>
          <p:cNvSpPr/>
          <p:nvPr/>
        </p:nvSpPr>
        <p:spPr>
          <a:xfrm flipV="1">
            <a:off x="8045117" y="2045804"/>
            <a:ext cx="558475" cy="1230796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7178875" y="2125264"/>
            <a:ext cx="510316" cy="1221560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1" y="243840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inhibition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89637" y="2419290"/>
            <a:ext cx="122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excitation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62201" y="3276600"/>
            <a:ext cx="1092287" cy="609600"/>
            <a:chOff x="5486400" y="3886200"/>
            <a:chExt cx="1092287" cy="609600"/>
          </a:xfrm>
        </p:grpSpPr>
        <p:sp>
          <p:nvSpPr>
            <p:cNvPr id="92" name="TextBox 91"/>
            <p:cNvSpPr txBox="1"/>
            <p:nvPr/>
          </p:nvSpPr>
          <p:spPr>
            <a:xfrm>
              <a:off x="5486400" y="3886200"/>
              <a:ext cx="1092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rebound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64301" y="4095690"/>
              <a:ext cx="73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burst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89295" y="1524000"/>
            <a:ext cx="1238096" cy="609600"/>
            <a:chOff x="5486400" y="1752600"/>
            <a:chExt cx="1238096" cy="609600"/>
          </a:xfrm>
        </p:grpSpPr>
        <p:sp>
          <p:nvSpPr>
            <p:cNvPr id="96" name="TextBox 95"/>
            <p:cNvSpPr txBox="1"/>
            <p:nvPr/>
          </p:nvSpPr>
          <p:spPr>
            <a:xfrm>
              <a:off x="5486400" y="1752600"/>
              <a:ext cx="1238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activation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37206" y="1962090"/>
              <a:ext cx="736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burst</a:t>
              </a:r>
            </a:p>
          </p:txBody>
        </p:sp>
      </p:grpSp>
      <p:sp>
        <p:nvSpPr>
          <p:cNvPr id="77" name="Curved Left Arrow 76"/>
          <p:cNvSpPr/>
          <p:nvPr/>
        </p:nvSpPr>
        <p:spPr>
          <a:xfrm flipV="1">
            <a:off x="8001000" y="4636604"/>
            <a:ext cx="990600" cy="1230796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Curved Right Arrow 77"/>
          <p:cNvSpPr/>
          <p:nvPr/>
        </p:nvSpPr>
        <p:spPr>
          <a:xfrm>
            <a:off x="6934200" y="4716064"/>
            <a:ext cx="918116" cy="1221560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67326" y="5029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inhibition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1601" y="5010090"/>
            <a:ext cx="164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excitation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7115176" y="3943351"/>
            <a:ext cx="1663661" cy="799385"/>
            <a:chOff x="5353050" y="1685925"/>
            <a:chExt cx="1663661" cy="799385"/>
          </a:xfrm>
        </p:grpSpPr>
        <p:sp>
          <p:nvSpPr>
            <p:cNvPr id="85" name="TextBox 84"/>
            <p:cNvSpPr txBox="1"/>
            <p:nvPr/>
          </p:nvSpPr>
          <p:spPr>
            <a:xfrm>
              <a:off x="5353050" y="1685925"/>
              <a:ext cx="1663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activation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37206" y="1962090"/>
              <a:ext cx="956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burst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014646" y="3121812"/>
            <a:ext cx="855667" cy="709687"/>
            <a:chOff x="6026810" y="3489960"/>
            <a:chExt cx="1759344" cy="1600200"/>
          </a:xfrm>
        </p:grpSpPr>
        <p:sp>
          <p:nvSpPr>
            <p:cNvPr id="90" name="Freeform 89"/>
            <p:cNvSpPr/>
            <p:nvPr/>
          </p:nvSpPr>
          <p:spPr>
            <a:xfrm>
              <a:off x="6026810" y="4539727"/>
              <a:ext cx="772314" cy="550433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80222 h 205841"/>
                <a:gd name="connsiteX1" fmla="*/ 192087 w 685007"/>
                <a:gd name="connsiteY1" fmla="*/ 848 h 205841"/>
                <a:gd name="connsiteX2" fmla="*/ 296863 w 685007"/>
                <a:gd name="connsiteY2" fmla="*/ 143724 h 205841"/>
                <a:gd name="connsiteX3" fmla="*/ 490538 w 685007"/>
                <a:gd name="connsiteY3" fmla="*/ 86573 h 205841"/>
                <a:gd name="connsiteX4" fmla="*/ 685007 w 685007"/>
                <a:gd name="connsiteY4" fmla="*/ 86572 h 205841"/>
                <a:gd name="connsiteX0" fmla="*/ 0 w 685007"/>
                <a:gd name="connsiteY0" fmla="*/ 0 h 125619"/>
                <a:gd name="connsiteX1" fmla="*/ 296863 w 685007"/>
                <a:gd name="connsiteY1" fmla="*/ 63502 h 125619"/>
                <a:gd name="connsiteX2" fmla="*/ 490538 w 685007"/>
                <a:gd name="connsiteY2" fmla="*/ 6351 h 125619"/>
                <a:gd name="connsiteX3" fmla="*/ 685007 w 685007"/>
                <a:gd name="connsiteY3" fmla="*/ 6350 h 125619"/>
                <a:gd name="connsiteX0" fmla="*/ 0 w 685007"/>
                <a:gd name="connsiteY0" fmla="*/ 0 h 78660"/>
                <a:gd name="connsiteX1" fmla="*/ 211126 w 685007"/>
                <a:gd name="connsiteY1" fmla="*/ 5581 h 78660"/>
                <a:gd name="connsiteX2" fmla="*/ 490538 w 685007"/>
                <a:gd name="connsiteY2" fmla="*/ 6351 h 78660"/>
                <a:gd name="connsiteX3" fmla="*/ 685007 w 685007"/>
                <a:gd name="connsiteY3" fmla="*/ 6350 h 78660"/>
                <a:gd name="connsiteX0" fmla="*/ 0 w 685007"/>
                <a:gd name="connsiteY0" fmla="*/ 0 h 394007"/>
                <a:gd name="connsiteX1" fmla="*/ 211126 w 685007"/>
                <a:gd name="connsiteY1" fmla="*/ 5581 h 394007"/>
                <a:gd name="connsiteX2" fmla="*/ 490538 w 685007"/>
                <a:gd name="connsiteY2" fmla="*/ 6351 h 394007"/>
                <a:gd name="connsiteX3" fmla="*/ 685007 w 685007"/>
                <a:gd name="connsiteY3" fmla="*/ 6350 h 394007"/>
                <a:gd name="connsiteX0" fmla="*/ 0 w 685007"/>
                <a:gd name="connsiteY0" fmla="*/ 0 h 7423"/>
                <a:gd name="connsiteX1" fmla="*/ 211126 w 685007"/>
                <a:gd name="connsiteY1" fmla="*/ 5581 h 7423"/>
                <a:gd name="connsiteX2" fmla="*/ 685007 w 685007"/>
                <a:gd name="connsiteY2" fmla="*/ 6350 h 7423"/>
                <a:gd name="connsiteX0" fmla="*/ 0 w 10000"/>
                <a:gd name="connsiteY0" fmla="*/ 0 h 563453"/>
                <a:gd name="connsiteX1" fmla="*/ 3317 w 10000"/>
                <a:gd name="connsiteY1" fmla="*/ 563453 h 563453"/>
                <a:gd name="connsiteX2" fmla="*/ 10000 w 10000"/>
                <a:gd name="connsiteY2" fmla="*/ 8554 h 563453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0000"/>
                <a:gd name="connsiteY0" fmla="*/ 168 h 563621"/>
                <a:gd name="connsiteX1" fmla="*/ 3317 w 10000"/>
                <a:gd name="connsiteY1" fmla="*/ 563621 h 563621"/>
                <a:gd name="connsiteX2" fmla="*/ 10000 w 10000"/>
                <a:gd name="connsiteY2" fmla="*/ 8722 h 563621"/>
                <a:gd name="connsiteX0" fmla="*/ 0 w 16258"/>
                <a:gd name="connsiteY0" fmla="*/ 31473 h 594926"/>
                <a:gd name="connsiteX1" fmla="*/ 3317 w 16258"/>
                <a:gd name="connsiteY1" fmla="*/ 594926 h 594926"/>
                <a:gd name="connsiteX2" fmla="*/ 16258 w 16258"/>
                <a:gd name="connsiteY2" fmla="*/ 1014 h 594926"/>
                <a:gd name="connsiteX0" fmla="*/ 0 w 16258"/>
                <a:gd name="connsiteY0" fmla="*/ 30460 h 593913"/>
                <a:gd name="connsiteX1" fmla="*/ 3317 w 16258"/>
                <a:gd name="connsiteY1" fmla="*/ 593913 h 593913"/>
                <a:gd name="connsiteX2" fmla="*/ 16258 w 16258"/>
                <a:gd name="connsiteY2" fmla="*/ 1 h 593913"/>
                <a:gd name="connsiteX0" fmla="*/ 0 w 16649"/>
                <a:gd name="connsiteY0" fmla="*/ 169 h 563622"/>
                <a:gd name="connsiteX1" fmla="*/ 3317 w 16649"/>
                <a:gd name="connsiteY1" fmla="*/ 563622 h 563622"/>
                <a:gd name="connsiteX2" fmla="*/ 16649 w 16649"/>
                <a:gd name="connsiteY2" fmla="*/ 13600 h 5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49" h="563622">
                  <a:moveTo>
                    <a:pt x="0" y="169"/>
                  </a:moveTo>
                  <a:cubicBezTo>
                    <a:pt x="4032" y="-11268"/>
                    <a:pt x="2124" y="562196"/>
                    <a:pt x="3317" y="563622"/>
                  </a:cubicBezTo>
                  <a:cubicBezTo>
                    <a:pt x="5545" y="378656"/>
                    <a:pt x="7302" y="13255"/>
                    <a:pt x="16649" y="1360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778214" y="3489960"/>
              <a:ext cx="1007940" cy="1066496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694485"/>
                <a:gd name="connsiteY0" fmla="*/ 593974 h 699682"/>
                <a:gd name="connsiteX1" fmla="*/ 201565 w 694485"/>
                <a:gd name="connsiteY1" fmla="*/ 494689 h 699682"/>
                <a:gd name="connsiteX2" fmla="*/ 263478 w 694485"/>
                <a:gd name="connsiteY2" fmla="*/ 976 h 699682"/>
                <a:gd name="connsiteX3" fmla="*/ 306341 w 694485"/>
                <a:gd name="connsiteY3" fmla="*/ 637565 h 699682"/>
                <a:gd name="connsiteX4" fmla="*/ 500016 w 694485"/>
                <a:gd name="connsiteY4" fmla="*/ 580414 h 699682"/>
                <a:gd name="connsiteX5" fmla="*/ 694485 w 694485"/>
                <a:gd name="connsiteY5" fmla="*/ 580413 h 699682"/>
                <a:gd name="connsiteX0" fmla="*/ 0 w 713444"/>
                <a:gd name="connsiteY0" fmla="*/ 593974 h 699682"/>
                <a:gd name="connsiteX1" fmla="*/ 201565 w 713444"/>
                <a:gd name="connsiteY1" fmla="*/ 494689 h 699682"/>
                <a:gd name="connsiteX2" fmla="*/ 263478 w 713444"/>
                <a:gd name="connsiteY2" fmla="*/ 976 h 699682"/>
                <a:gd name="connsiteX3" fmla="*/ 306341 w 713444"/>
                <a:gd name="connsiteY3" fmla="*/ 637565 h 699682"/>
                <a:gd name="connsiteX4" fmla="*/ 500016 w 713444"/>
                <a:gd name="connsiteY4" fmla="*/ 580414 h 699682"/>
                <a:gd name="connsiteX5" fmla="*/ 713444 w 713444"/>
                <a:gd name="connsiteY5" fmla="*/ 587654 h 699682"/>
                <a:gd name="connsiteX0" fmla="*/ 0 w 1528672"/>
                <a:gd name="connsiteY0" fmla="*/ 807645 h 807645"/>
                <a:gd name="connsiteX1" fmla="*/ 1016793 w 1528672"/>
                <a:gd name="connsiteY1" fmla="*/ 494775 h 807645"/>
                <a:gd name="connsiteX2" fmla="*/ 1078706 w 1528672"/>
                <a:gd name="connsiteY2" fmla="*/ 1062 h 807645"/>
                <a:gd name="connsiteX3" fmla="*/ 1121569 w 1528672"/>
                <a:gd name="connsiteY3" fmla="*/ 637651 h 807645"/>
                <a:gd name="connsiteX4" fmla="*/ 1315244 w 1528672"/>
                <a:gd name="connsiteY4" fmla="*/ 580500 h 807645"/>
                <a:gd name="connsiteX5" fmla="*/ 1528672 w 1528672"/>
                <a:gd name="connsiteY5" fmla="*/ 587740 h 807645"/>
                <a:gd name="connsiteX0" fmla="*/ 0 w 1528672"/>
                <a:gd name="connsiteY0" fmla="*/ 807645 h 809074"/>
                <a:gd name="connsiteX1" fmla="*/ 1016793 w 1528672"/>
                <a:gd name="connsiteY1" fmla="*/ 494775 h 809074"/>
                <a:gd name="connsiteX2" fmla="*/ 1078706 w 1528672"/>
                <a:gd name="connsiteY2" fmla="*/ 1062 h 809074"/>
                <a:gd name="connsiteX3" fmla="*/ 1121569 w 1528672"/>
                <a:gd name="connsiteY3" fmla="*/ 637651 h 809074"/>
                <a:gd name="connsiteX4" fmla="*/ 1315244 w 1528672"/>
                <a:gd name="connsiteY4" fmla="*/ 580500 h 809074"/>
                <a:gd name="connsiteX5" fmla="*/ 1528672 w 1528672"/>
                <a:gd name="connsiteY5" fmla="*/ 587740 h 809074"/>
                <a:gd name="connsiteX0" fmla="*/ 0 w 1528672"/>
                <a:gd name="connsiteY0" fmla="*/ 807544 h 807544"/>
                <a:gd name="connsiteX1" fmla="*/ 933736 w 1528672"/>
                <a:gd name="connsiteY1" fmla="*/ 551169 h 807544"/>
                <a:gd name="connsiteX2" fmla="*/ 1016793 w 1528672"/>
                <a:gd name="connsiteY2" fmla="*/ 494674 h 807544"/>
                <a:gd name="connsiteX3" fmla="*/ 1078706 w 1528672"/>
                <a:gd name="connsiteY3" fmla="*/ 961 h 807544"/>
                <a:gd name="connsiteX4" fmla="*/ 1121569 w 1528672"/>
                <a:gd name="connsiteY4" fmla="*/ 637550 h 807544"/>
                <a:gd name="connsiteX5" fmla="*/ 1315244 w 1528672"/>
                <a:gd name="connsiteY5" fmla="*/ 580399 h 807544"/>
                <a:gd name="connsiteX6" fmla="*/ 1528672 w 1528672"/>
                <a:gd name="connsiteY6" fmla="*/ 587639 h 807544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6 h 807556"/>
                <a:gd name="connsiteX1" fmla="*/ 872120 w 1528672"/>
                <a:gd name="connsiteY1" fmla="*/ 585572 h 807556"/>
                <a:gd name="connsiteX2" fmla="*/ 1016793 w 1528672"/>
                <a:gd name="connsiteY2" fmla="*/ 494686 h 807556"/>
                <a:gd name="connsiteX3" fmla="*/ 1078706 w 1528672"/>
                <a:gd name="connsiteY3" fmla="*/ 973 h 807556"/>
                <a:gd name="connsiteX4" fmla="*/ 1121569 w 1528672"/>
                <a:gd name="connsiteY4" fmla="*/ 637562 h 807556"/>
                <a:gd name="connsiteX5" fmla="*/ 1315244 w 1528672"/>
                <a:gd name="connsiteY5" fmla="*/ 580411 h 807556"/>
                <a:gd name="connsiteX6" fmla="*/ 1528672 w 1528672"/>
                <a:gd name="connsiteY6" fmla="*/ 587651 h 807556"/>
                <a:gd name="connsiteX0" fmla="*/ 0 w 1528672"/>
                <a:gd name="connsiteY0" fmla="*/ 807557 h 807557"/>
                <a:gd name="connsiteX1" fmla="*/ 815244 w 1528672"/>
                <a:gd name="connsiteY1" fmla="*/ 587383 h 807557"/>
                <a:gd name="connsiteX2" fmla="*/ 1016793 w 1528672"/>
                <a:gd name="connsiteY2" fmla="*/ 494687 h 807557"/>
                <a:gd name="connsiteX3" fmla="*/ 1078706 w 1528672"/>
                <a:gd name="connsiteY3" fmla="*/ 974 h 807557"/>
                <a:gd name="connsiteX4" fmla="*/ 1121569 w 1528672"/>
                <a:gd name="connsiteY4" fmla="*/ 637563 h 807557"/>
                <a:gd name="connsiteX5" fmla="*/ 1315244 w 1528672"/>
                <a:gd name="connsiteY5" fmla="*/ 580412 h 807557"/>
                <a:gd name="connsiteX6" fmla="*/ 1528672 w 1528672"/>
                <a:gd name="connsiteY6" fmla="*/ 587652 h 807557"/>
                <a:gd name="connsiteX0" fmla="*/ 0 w 1528672"/>
                <a:gd name="connsiteY0" fmla="*/ 807557 h 810696"/>
                <a:gd name="connsiteX1" fmla="*/ 815244 w 1528672"/>
                <a:gd name="connsiteY1" fmla="*/ 587383 h 810696"/>
                <a:gd name="connsiteX2" fmla="*/ 1016793 w 1528672"/>
                <a:gd name="connsiteY2" fmla="*/ 494687 h 810696"/>
                <a:gd name="connsiteX3" fmla="*/ 1078706 w 1528672"/>
                <a:gd name="connsiteY3" fmla="*/ 974 h 810696"/>
                <a:gd name="connsiteX4" fmla="*/ 1121569 w 1528672"/>
                <a:gd name="connsiteY4" fmla="*/ 637563 h 810696"/>
                <a:gd name="connsiteX5" fmla="*/ 1315244 w 1528672"/>
                <a:gd name="connsiteY5" fmla="*/ 580412 h 810696"/>
                <a:gd name="connsiteX6" fmla="*/ 1528672 w 1528672"/>
                <a:gd name="connsiteY6" fmla="*/ 587652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5244 w 2623541"/>
                <a:gd name="connsiteY5" fmla="*/ 58041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623541 w 2623541"/>
                <a:gd name="connsiteY6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1810580 w 2623541"/>
                <a:gd name="connsiteY6" fmla="*/ 663405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23541"/>
                <a:gd name="connsiteY0" fmla="*/ 807557 h 810696"/>
                <a:gd name="connsiteX1" fmla="*/ 815244 w 2623541"/>
                <a:gd name="connsiteY1" fmla="*/ 587383 h 810696"/>
                <a:gd name="connsiteX2" fmla="*/ 1016793 w 2623541"/>
                <a:gd name="connsiteY2" fmla="*/ 494687 h 810696"/>
                <a:gd name="connsiteX3" fmla="*/ 1078706 w 2623541"/>
                <a:gd name="connsiteY3" fmla="*/ 974 h 810696"/>
                <a:gd name="connsiteX4" fmla="*/ 1121569 w 2623541"/>
                <a:gd name="connsiteY4" fmla="*/ 637563 h 810696"/>
                <a:gd name="connsiteX5" fmla="*/ 1319984 w 2623541"/>
                <a:gd name="connsiteY5" fmla="*/ 555072 h 810696"/>
                <a:gd name="connsiteX6" fmla="*/ 2009646 w 2623541"/>
                <a:gd name="connsiteY6" fmla="*/ 717706 h 810696"/>
                <a:gd name="connsiteX7" fmla="*/ 2623541 w 2623541"/>
                <a:gd name="connsiteY7" fmla="*/ 80847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2009646 w 2633021"/>
                <a:gd name="connsiteY6" fmla="*/ 717706 h 810696"/>
                <a:gd name="connsiteX7" fmla="*/ 2633021 w 2633021"/>
                <a:gd name="connsiteY7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2009646 w 2633021"/>
                <a:gd name="connsiteY7" fmla="*/ 717706 h 810696"/>
                <a:gd name="connsiteX8" fmla="*/ 2633021 w 2633021"/>
                <a:gd name="connsiteY8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402965 w 2633021"/>
                <a:gd name="connsiteY6" fmla="*/ 454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319984 w 2633021"/>
                <a:gd name="connsiteY5" fmla="*/ 555072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299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521457 w 2633021"/>
                <a:gd name="connsiteY7" fmla="*/ 581952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02965 w 2633021"/>
                <a:gd name="connsiteY7" fmla="*/ 572901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2009646 w 2633021"/>
                <a:gd name="connsiteY8" fmla="*/ 717706 h 810696"/>
                <a:gd name="connsiteX9" fmla="*/ 2633021 w 2633021"/>
                <a:gd name="connsiteY9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417184 w 2633021"/>
                <a:gd name="connsiteY7" fmla="*/ 667024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93484 w 2633021"/>
                <a:gd name="connsiteY7" fmla="*/ 64168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57 h 810696"/>
                <a:gd name="connsiteX1" fmla="*/ 815244 w 2633021"/>
                <a:gd name="connsiteY1" fmla="*/ 587383 h 810696"/>
                <a:gd name="connsiteX2" fmla="*/ 1016793 w 2633021"/>
                <a:gd name="connsiteY2" fmla="*/ 494687 h 810696"/>
                <a:gd name="connsiteX3" fmla="*/ 1078706 w 2633021"/>
                <a:gd name="connsiteY3" fmla="*/ 974 h 810696"/>
                <a:gd name="connsiteX4" fmla="*/ 1121569 w 2633021"/>
                <a:gd name="connsiteY4" fmla="*/ 637563 h 810696"/>
                <a:gd name="connsiteX5" fmla="*/ 1253629 w 2633021"/>
                <a:gd name="connsiteY5" fmla="*/ 542401 h 810696"/>
                <a:gd name="connsiteX6" fmla="*/ 1303429 w 2633021"/>
                <a:gd name="connsiteY6" fmla="*/ 8169 h 810696"/>
                <a:gd name="connsiteX7" fmla="*/ 1388745 w 2633021"/>
                <a:gd name="connsiteY7" fmla="*/ 630823 h 810696"/>
                <a:gd name="connsiteX8" fmla="*/ 1540415 w 2633021"/>
                <a:gd name="connsiteY8" fmla="*/ 603673 h 810696"/>
                <a:gd name="connsiteX9" fmla="*/ 2009646 w 2633021"/>
                <a:gd name="connsiteY9" fmla="*/ 717706 h 810696"/>
                <a:gd name="connsiteX10" fmla="*/ 2633021 w 2633021"/>
                <a:gd name="connsiteY10" fmla="*/ 801238 h 810696"/>
                <a:gd name="connsiteX0" fmla="*/ 0 w 2633021"/>
                <a:gd name="connsiteY0" fmla="*/ 807530 h 810669"/>
                <a:gd name="connsiteX1" fmla="*/ 815244 w 2633021"/>
                <a:gd name="connsiteY1" fmla="*/ 587356 h 810669"/>
                <a:gd name="connsiteX2" fmla="*/ 997834 w 2633021"/>
                <a:gd name="connsiteY2" fmla="*/ 496470 h 810669"/>
                <a:gd name="connsiteX3" fmla="*/ 1078706 w 2633021"/>
                <a:gd name="connsiteY3" fmla="*/ 947 h 810669"/>
                <a:gd name="connsiteX4" fmla="*/ 1121569 w 2633021"/>
                <a:gd name="connsiteY4" fmla="*/ 637536 h 810669"/>
                <a:gd name="connsiteX5" fmla="*/ 1253629 w 2633021"/>
                <a:gd name="connsiteY5" fmla="*/ 542374 h 810669"/>
                <a:gd name="connsiteX6" fmla="*/ 1303429 w 2633021"/>
                <a:gd name="connsiteY6" fmla="*/ 8142 h 810669"/>
                <a:gd name="connsiteX7" fmla="*/ 1388745 w 2633021"/>
                <a:gd name="connsiteY7" fmla="*/ 630796 h 810669"/>
                <a:gd name="connsiteX8" fmla="*/ 1540415 w 2633021"/>
                <a:gd name="connsiteY8" fmla="*/ 603646 h 810669"/>
                <a:gd name="connsiteX9" fmla="*/ 2009646 w 2633021"/>
                <a:gd name="connsiteY9" fmla="*/ 717679 h 810669"/>
                <a:gd name="connsiteX10" fmla="*/ 2633021 w 2633021"/>
                <a:gd name="connsiteY10" fmla="*/ 801211 h 81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3021" h="810669">
                  <a:moveTo>
                    <a:pt x="0" y="807530"/>
                  </a:moveTo>
                  <a:cubicBezTo>
                    <a:pt x="153257" y="805937"/>
                    <a:pt x="472399" y="858646"/>
                    <a:pt x="815244" y="587356"/>
                  </a:cubicBezTo>
                  <a:cubicBezTo>
                    <a:pt x="984710" y="535211"/>
                    <a:pt x="953924" y="594205"/>
                    <a:pt x="997834" y="496470"/>
                  </a:cubicBezTo>
                  <a:cubicBezTo>
                    <a:pt x="1041744" y="398735"/>
                    <a:pt x="1058084" y="-22564"/>
                    <a:pt x="1078706" y="947"/>
                  </a:cubicBezTo>
                  <a:cubicBezTo>
                    <a:pt x="1099329" y="24458"/>
                    <a:pt x="1092415" y="547298"/>
                    <a:pt x="1121569" y="637536"/>
                  </a:cubicBezTo>
                  <a:cubicBezTo>
                    <a:pt x="1150723" y="727774"/>
                    <a:pt x="1209889" y="554659"/>
                    <a:pt x="1253629" y="542374"/>
                  </a:cubicBezTo>
                  <a:cubicBezTo>
                    <a:pt x="1297369" y="530089"/>
                    <a:pt x="1250102" y="48008"/>
                    <a:pt x="1303429" y="8142"/>
                  </a:cubicBezTo>
                  <a:cubicBezTo>
                    <a:pt x="1356756" y="-31724"/>
                    <a:pt x="1361097" y="514953"/>
                    <a:pt x="1388745" y="630796"/>
                  </a:cubicBezTo>
                  <a:cubicBezTo>
                    <a:pt x="1416393" y="746639"/>
                    <a:pt x="1441671" y="595199"/>
                    <a:pt x="1540415" y="603646"/>
                  </a:cubicBezTo>
                  <a:cubicBezTo>
                    <a:pt x="1639159" y="612093"/>
                    <a:pt x="1848873" y="685054"/>
                    <a:pt x="2009646" y="717679"/>
                  </a:cubicBezTo>
                  <a:cubicBezTo>
                    <a:pt x="2312222" y="794304"/>
                    <a:pt x="2587584" y="795134"/>
                    <a:pt x="2633021" y="801211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Freeform 97"/>
          <p:cNvSpPr/>
          <p:nvPr/>
        </p:nvSpPr>
        <p:spPr>
          <a:xfrm>
            <a:off x="8938446" y="6239737"/>
            <a:ext cx="829591" cy="244116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80222 h 205841"/>
              <a:gd name="connsiteX1" fmla="*/ 192087 w 685007"/>
              <a:gd name="connsiteY1" fmla="*/ 848 h 205841"/>
              <a:gd name="connsiteX2" fmla="*/ 296863 w 685007"/>
              <a:gd name="connsiteY2" fmla="*/ 143724 h 205841"/>
              <a:gd name="connsiteX3" fmla="*/ 490538 w 685007"/>
              <a:gd name="connsiteY3" fmla="*/ 86573 h 205841"/>
              <a:gd name="connsiteX4" fmla="*/ 685007 w 685007"/>
              <a:gd name="connsiteY4" fmla="*/ 86572 h 205841"/>
              <a:gd name="connsiteX0" fmla="*/ 0 w 685007"/>
              <a:gd name="connsiteY0" fmla="*/ 0 h 125619"/>
              <a:gd name="connsiteX1" fmla="*/ 296863 w 685007"/>
              <a:gd name="connsiteY1" fmla="*/ 63502 h 125619"/>
              <a:gd name="connsiteX2" fmla="*/ 490538 w 685007"/>
              <a:gd name="connsiteY2" fmla="*/ 6351 h 125619"/>
              <a:gd name="connsiteX3" fmla="*/ 685007 w 685007"/>
              <a:gd name="connsiteY3" fmla="*/ 6350 h 125619"/>
              <a:gd name="connsiteX0" fmla="*/ 0 w 685007"/>
              <a:gd name="connsiteY0" fmla="*/ 0 h 78660"/>
              <a:gd name="connsiteX1" fmla="*/ 211126 w 685007"/>
              <a:gd name="connsiteY1" fmla="*/ 5581 h 78660"/>
              <a:gd name="connsiteX2" fmla="*/ 490538 w 685007"/>
              <a:gd name="connsiteY2" fmla="*/ 6351 h 78660"/>
              <a:gd name="connsiteX3" fmla="*/ 685007 w 685007"/>
              <a:gd name="connsiteY3" fmla="*/ 6350 h 78660"/>
              <a:gd name="connsiteX0" fmla="*/ 0 w 685007"/>
              <a:gd name="connsiteY0" fmla="*/ 0 h 394007"/>
              <a:gd name="connsiteX1" fmla="*/ 211126 w 685007"/>
              <a:gd name="connsiteY1" fmla="*/ 5581 h 394007"/>
              <a:gd name="connsiteX2" fmla="*/ 490538 w 685007"/>
              <a:gd name="connsiteY2" fmla="*/ 6351 h 394007"/>
              <a:gd name="connsiteX3" fmla="*/ 685007 w 685007"/>
              <a:gd name="connsiteY3" fmla="*/ 6350 h 394007"/>
              <a:gd name="connsiteX0" fmla="*/ 0 w 685007"/>
              <a:gd name="connsiteY0" fmla="*/ 0 h 7423"/>
              <a:gd name="connsiteX1" fmla="*/ 211126 w 685007"/>
              <a:gd name="connsiteY1" fmla="*/ 5581 h 7423"/>
              <a:gd name="connsiteX2" fmla="*/ 685007 w 685007"/>
              <a:gd name="connsiteY2" fmla="*/ 6350 h 7423"/>
              <a:gd name="connsiteX0" fmla="*/ 0 w 10000"/>
              <a:gd name="connsiteY0" fmla="*/ 0 h 563453"/>
              <a:gd name="connsiteX1" fmla="*/ 3317 w 10000"/>
              <a:gd name="connsiteY1" fmla="*/ 563453 h 563453"/>
              <a:gd name="connsiteX2" fmla="*/ 10000 w 10000"/>
              <a:gd name="connsiteY2" fmla="*/ 8554 h 563453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0000"/>
              <a:gd name="connsiteY0" fmla="*/ 168 h 563621"/>
              <a:gd name="connsiteX1" fmla="*/ 3317 w 10000"/>
              <a:gd name="connsiteY1" fmla="*/ 563621 h 563621"/>
              <a:gd name="connsiteX2" fmla="*/ 10000 w 10000"/>
              <a:gd name="connsiteY2" fmla="*/ 8722 h 563621"/>
              <a:gd name="connsiteX0" fmla="*/ 0 w 16258"/>
              <a:gd name="connsiteY0" fmla="*/ 31473 h 594926"/>
              <a:gd name="connsiteX1" fmla="*/ 3317 w 16258"/>
              <a:gd name="connsiteY1" fmla="*/ 594926 h 594926"/>
              <a:gd name="connsiteX2" fmla="*/ 16258 w 16258"/>
              <a:gd name="connsiteY2" fmla="*/ 1014 h 594926"/>
              <a:gd name="connsiteX0" fmla="*/ 0 w 16258"/>
              <a:gd name="connsiteY0" fmla="*/ 30460 h 593913"/>
              <a:gd name="connsiteX1" fmla="*/ 3317 w 16258"/>
              <a:gd name="connsiteY1" fmla="*/ 593913 h 593913"/>
              <a:gd name="connsiteX2" fmla="*/ 16258 w 16258"/>
              <a:gd name="connsiteY2" fmla="*/ 1 h 593913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  <a:gd name="connsiteX0" fmla="*/ 0 w 16649"/>
              <a:gd name="connsiteY0" fmla="*/ 169 h 563622"/>
              <a:gd name="connsiteX1" fmla="*/ 3317 w 16649"/>
              <a:gd name="connsiteY1" fmla="*/ 563622 h 563622"/>
              <a:gd name="connsiteX2" fmla="*/ 16649 w 16649"/>
              <a:gd name="connsiteY2" fmla="*/ 13600 h 5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9" h="563622">
                <a:moveTo>
                  <a:pt x="0" y="169"/>
                </a:moveTo>
                <a:cubicBezTo>
                  <a:pt x="4032" y="-11268"/>
                  <a:pt x="2124" y="562196"/>
                  <a:pt x="3317" y="563622"/>
                </a:cubicBezTo>
                <a:cubicBezTo>
                  <a:pt x="16562" y="219216"/>
                  <a:pt x="14113" y="7758"/>
                  <a:pt x="16649" y="13600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9036843" y="3157534"/>
            <a:ext cx="457200" cy="76200"/>
            <a:chOff x="7512843" y="3157534"/>
            <a:chExt cx="457200" cy="76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12843" y="32004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15220" y="3157534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967666" y="3157534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9036843" y="5867400"/>
            <a:ext cx="869157" cy="76200"/>
            <a:chOff x="7512843" y="3157534"/>
            <a:chExt cx="457200" cy="762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7512843" y="32004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515220" y="3157534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967666" y="3157534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/>
          <p:cNvSpPr/>
          <p:nvPr/>
        </p:nvSpPr>
        <p:spPr>
          <a:xfrm>
            <a:off x="9758362" y="5772151"/>
            <a:ext cx="689917" cy="472990"/>
          </a:xfrm>
          <a:custGeom>
            <a:avLst/>
            <a:gdLst>
              <a:gd name="connsiteX0" fmla="*/ 0 w 958850"/>
              <a:gd name="connsiteY0" fmla="*/ 564995 h 1007261"/>
              <a:gd name="connsiteX1" fmla="*/ 177800 w 958850"/>
              <a:gd name="connsiteY1" fmla="*/ 571345 h 1007261"/>
              <a:gd name="connsiteX2" fmla="*/ 234950 w 958850"/>
              <a:gd name="connsiteY2" fmla="*/ 6195 h 1007261"/>
              <a:gd name="connsiteX3" fmla="*/ 228600 w 958850"/>
              <a:gd name="connsiteY3" fmla="*/ 990445 h 1007261"/>
              <a:gd name="connsiteX4" fmla="*/ 311150 w 958850"/>
              <a:gd name="connsiteY4" fmla="*/ 622145 h 1007261"/>
              <a:gd name="connsiteX5" fmla="*/ 958850 w 958850"/>
              <a:gd name="connsiteY5" fmla="*/ 552295 h 1007261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79307 h 1007286"/>
              <a:gd name="connsiteX1" fmla="*/ 196850 w 977900"/>
              <a:gd name="connsiteY1" fmla="*/ 571370 h 1007286"/>
              <a:gd name="connsiteX2" fmla="*/ 254000 w 977900"/>
              <a:gd name="connsiteY2" fmla="*/ 6220 h 1007286"/>
              <a:gd name="connsiteX3" fmla="*/ 247650 w 977900"/>
              <a:gd name="connsiteY3" fmla="*/ 990470 h 1007286"/>
              <a:gd name="connsiteX4" fmla="*/ 330200 w 977900"/>
              <a:gd name="connsiteY4" fmla="*/ 622170 h 1007286"/>
              <a:gd name="connsiteX5" fmla="*/ 977900 w 977900"/>
              <a:gd name="connsiteY5" fmla="*/ 552320 h 1007286"/>
              <a:gd name="connsiteX0" fmla="*/ 0 w 977900"/>
              <a:gd name="connsiteY0" fmla="*/ 581716 h 1009695"/>
              <a:gd name="connsiteX1" fmla="*/ 208756 w 977900"/>
              <a:gd name="connsiteY1" fmla="*/ 516629 h 1009695"/>
              <a:gd name="connsiteX2" fmla="*/ 254000 w 977900"/>
              <a:gd name="connsiteY2" fmla="*/ 8629 h 1009695"/>
              <a:gd name="connsiteX3" fmla="*/ 247650 w 977900"/>
              <a:gd name="connsiteY3" fmla="*/ 992879 h 1009695"/>
              <a:gd name="connsiteX4" fmla="*/ 330200 w 977900"/>
              <a:gd name="connsiteY4" fmla="*/ 624579 h 1009695"/>
              <a:gd name="connsiteX5" fmla="*/ 977900 w 977900"/>
              <a:gd name="connsiteY5" fmla="*/ 554729 h 1009695"/>
              <a:gd name="connsiteX0" fmla="*/ 0 w 977900"/>
              <a:gd name="connsiteY0" fmla="*/ 581716 h 1008406"/>
              <a:gd name="connsiteX1" fmla="*/ 208756 w 977900"/>
              <a:gd name="connsiteY1" fmla="*/ 516629 h 1008406"/>
              <a:gd name="connsiteX2" fmla="*/ 254000 w 977900"/>
              <a:gd name="connsiteY2" fmla="*/ 8629 h 1008406"/>
              <a:gd name="connsiteX3" fmla="*/ 247650 w 977900"/>
              <a:gd name="connsiteY3" fmla="*/ 992879 h 1008406"/>
              <a:gd name="connsiteX4" fmla="*/ 413544 w 977900"/>
              <a:gd name="connsiteY4" fmla="*/ 607910 h 1008406"/>
              <a:gd name="connsiteX5" fmla="*/ 977900 w 977900"/>
              <a:gd name="connsiteY5" fmla="*/ 554729 h 1008406"/>
              <a:gd name="connsiteX0" fmla="*/ 0 w 977900"/>
              <a:gd name="connsiteY0" fmla="*/ 573855 h 985166"/>
              <a:gd name="connsiteX1" fmla="*/ 208756 w 977900"/>
              <a:gd name="connsiteY1" fmla="*/ 508768 h 985166"/>
              <a:gd name="connsiteX2" fmla="*/ 254000 w 977900"/>
              <a:gd name="connsiteY2" fmla="*/ 768 h 985166"/>
              <a:gd name="connsiteX3" fmla="*/ 296863 w 977900"/>
              <a:gd name="connsiteY3" fmla="*/ 637357 h 985166"/>
              <a:gd name="connsiteX4" fmla="*/ 247650 w 977900"/>
              <a:gd name="connsiteY4" fmla="*/ 985018 h 985166"/>
              <a:gd name="connsiteX5" fmla="*/ 413544 w 977900"/>
              <a:gd name="connsiteY5" fmla="*/ 600049 h 985166"/>
              <a:gd name="connsiteX6" fmla="*/ 977900 w 977900"/>
              <a:gd name="connsiteY6" fmla="*/ 546868 h 985166"/>
              <a:gd name="connsiteX0" fmla="*/ 0 w 977900"/>
              <a:gd name="connsiteY0" fmla="*/ 574056 h 985367"/>
              <a:gd name="connsiteX1" fmla="*/ 192087 w 977900"/>
              <a:gd name="connsiteY1" fmla="*/ 494682 h 985367"/>
              <a:gd name="connsiteX2" fmla="*/ 254000 w 977900"/>
              <a:gd name="connsiteY2" fmla="*/ 969 h 985367"/>
              <a:gd name="connsiteX3" fmla="*/ 296863 w 977900"/>
              <a:gd name="connsiteY3" fmla="*/ 637558 h 985367"/>
              <a:gd name="connsiteX4" fmla="*/ 247650 w 977900"/>
              <a:gd name="connsiteY4" fmla="*/ 985219 h 985367"/>
              <a:gd name="connsiteX5" fmla="*/ 413544 w 977900"/>
              <a:gd name="connsiteY5" fmla="*/ 600250 h 985367"/>
              <a:gd name="connsiteX6" fmla="*/ 977900 w 977900"/>
              <a:gd name="connsiteY6" fmla="*/ 547069 h 985367"/>
              <a:gd name="connsiteX0" fmla="*/ 0 w 977900"/>
              <a:gd name="connsiteY0" fmla="*/ 574056 h 770292"/>
              <a:gd name="connsiteX1" fmla="*/ 192087 w 977900"/>
              <a:gd name="connsiteY1" fmla="*/ 494682 h 770292"/>
              <a:gd name="connsiteX2" fmla="*/ 254000 w 977900"/>
              <a:gd name="connsiteY2" fmla="*/ 969 h 770292"/>
              <a:gd name="connsiteX3" fmla="*/ 296863 w 977900"/>
              <a:gd name="connsiteY3" fmla="*/ 637558 h 770292"/>
              <a:gd name="connsiteX4" fmla="*/ 333375 w 977900"/>
              <a:gd name="connsiteY4" fmla="*/ 763763 h 770292"/>
              <a:gd name="connsiteX5" fmla="*/ 413544 w 977900"/>
              <a:gd name="connsiteY5" fmla="*/ 600250 h 770292"/>
              <a:gd name="connsiteX6" fmla="*/ 977900 w 977900"/>
              <a:gd name="connsiteY6" fmla="*/ 547069 h 770292"/>
              <a:gd name="connsiteX0" fmla="*/ 0 w 977900"/>
              <a:gd name="connsiteY0" fmla="*/ 574056 h 774226"/>
              <a:gd name="connsiteX1" fmla="*/ 192087 w 977900"/>
              <a:gd name="connsiteY1" fmla="*/ 494682 h 774226"/>
              <a:gd name="connsiteX2" fmla="*/ 254000 w 977900"/>
              <a:gd name="connsiteY2" fmla="*/ 969 h 774226"/>
              <a:gd name="connsiteX3" fmla="*/ 296863 w 977900"/>
              <a:gd name="connsiteY3" fmla="*/ 637558 h 774226"/>
              <a:gd name="connsiteX4" fmla="*/ 333375 w 977900"/>
              <a:gd name="connsiteY4" fmla="*/ 763763 h 774226"/>
              <a:gd name="connsiteX5" fmla="*/ 977900 w 977900"/>
              <a:gd name="connsiteY5" fmla="*/ 547069 h 774226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977900"/>
              <a:gd name="connsiteY0" fmla="*/ 574056 h 696315"/>
              <a:gd name="connsiteX1" fmla="*/ 192087 w 977900"/>
              <a:gd name="connsiteY1" fmla="*/ 494682 h 696315"/>
              <a:gd name="connsiteX2" fmla="*/ 254000 w 977900"/>
              <a:gd name="connsiteY2" fmla="*/ 969 h 696315"/>
              <a:gd name="connsiteX3" fmla="*/ 296863 w 977900"/>
              <a:gd name="connsiteY3" fmla="*/ 637558 h 696315"/>
              <a:gd name="connsiteX4" fmla="*/ 500063 w 977900"/>
              <a:gd name="connsiteY4" fmla="*/ 556594 h 696315"/>
              <a:gd name="connsiteX5" fmla="*/ 977900 w 977900"/>
              <a:gd name="connsiteY5" fmla="*/ 547069 h 69631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696195"/>
              <a:gd name="connsiteX1" fmla="*/ 192087 w 668338"/>
              <a:gd name="connsiteY1" fmla="*/ 494682 h 696195"/>
              <a:gd name="connsiteX2" fmla="*/ 254000 w 668338"/>
              <a:gd name="connsiteY2" fmla="*/ 969 h 696195"/>
              <a:gd name="connsiteX3" fmla="*/ 296863 w 668338"/>
              <a:gd name="connsiteY3" fmla="*/ 637558 h 696195"/>
              <a:gd name="connsiteX4" fmla="*/ 500063 w 668338"/>
              <a:gd name="connsiteY4" fmla="*/ 556594 h 696195"/>
              <a:gd name="connsiteX5" fmla="*/ 668338 w 668338"/>
              <a:gd name="connsiteY5" fmla="*/ 551831 h 696195"/>
              <a:gd name="connsiteX0" fmla="*/ 0 w 668338"/>
              <a:gd name="connsiteY0" fmla="*/ 574056 h 700478"/>
              <a:gd name="connsiteX1" fmla="*/ 192087 w 668338"/>
              <a:gd name="connsiteY1" fmla="*/ 494682 h 700478"/>
              <a:gd name="connsiteX2" fmla="*/ 254000 w 668338"/>
              <a:gd name="connsiteY2" fmla="*/ 969 h 700478"/>
              <a:gd name="connsiteX3" fmla="*/ 296863 w 668338"/>
              <a:gd name="connsiteY3" fmla="*/ 637558 h 700478"/>
              <a:gd name="connsiteX4" fmla="*/ 490538 w 668338"/>
              <a:gd name="connsiteY4" fmla="*/ 580407 h 700478"/>
              <a:gd name="connsiteX5" fmla="*/ 668338 w 668338"/>
              <a:gd name="connsiteY5" fmla="*/ 551831 h 700478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85007"/>
              <a:gd name="connsiteY0" fmla="*/ 574056 h 699675"/>
              <a:gd name="connsiteX1" fmla="*/ 192087 w 685007"/>
              <a:gd name="connsiteY1" fmla="*/ 494682 h 699675"/>
              <a:gd name="connsiteX2" fmla="*/ 254000 w 685007"/>
              <a:gd name="connsiteY2" fmla="*/ 969 h 699675"/>
              <a:gd name="connsiteX3" fmla="*/ 296863 w 685007"/>
              <a:gd name="connsiteY3" fmla="*/ 637558 h 699675"/>
              <a:gd name="connsiteX4" fmla="*/ 490538 w 685007"/>
              <a:gd name="connsiteY4" fmla="*/ 580407 h 699675"/>
              <a:gd name="connsiteX5" fmla="*/ 685007 w 685007"/>
              <a:gd name="connsiteY5" fmla="*/ 580406 h 699675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694485"/>
              <a:gd name="connsiteY0" fmla="*/ 593974 h 699682"/>
              <a:gd name="connsiteX1" fmla="*/ 201565 w 694485"/>
              <a:gd name="connsiteY1" fmla="*/ 494689 h 699682"/>
              <a:gd name="connsiteX2" fmla="*/ 263478 w 694485"/>
              <a:gd name="connsiteY2" fmla="*/ 976 h 699682"/>
              <a:gd name="connsiteX3" fmla="*/ 306341 w 694485"/>
              <a:gd name="connsiteY3" fmla="*/ 637565 h 699682"/>
              <a:gd name="connsiteX4" fmla="*/ 500016 w 694485"/>
              <a:gd name="connsiteY4" fmla="*/ 580414 h 699682"/>
              <a:gd name="connsiteX5" fmla="*/ 694485 w 694485"/>
              <a:gd name="connsiteY5" fmla="*/ 580413 h 699682"/>
              <a:gd name="connsiteX0" fmla="*/ 0 w 713444"/>
              <a:gd name="connsiteY0" fmla="*/ 593974 h 699682"/>
              <a:gd name="connsiteX1" fmla="*/ 201565 w 713444"/>
              <a:gd name="connsiteY1" fmla="*/ 494689 h 699682"/>
              <a:gd name="connsiteX2" fmla="*/ 263478 w 713444"/>
              <a:gd name="connsiteY2" fmla="*/ 976 h 699682"/>
              <a:gd name="connsiteX3" fmla="*/ 306341 w 713444"/>
              <a:gd name="connsiteY3" fmla="*/ 637565 h 699682"/>
              <a:gd name="connsiteX4" fmla="*/ 500016 w 713444"/>
              <a:gd name="connsiteY4" fmla="*/ 580414 h 699682"/>
              <a:gd name="connsiteX5" fmla="*/ 713444 w 713444"/>
              <a:gd name="connsiteY5" fmla="*/ 587654 h 699682"/>
              <a:gd name="connsiteX0" fmla="*/ 0 w 1528672"/>
              <a:gd name="connsiteY0" fmla="*/ 807645 h 807645"/>
              <a:gd name="connsiteX1" fmla="*/ 1016793 w 1528672"/>
              <a:gd name="connsiteY1" fmla="*/ 494775 h 807645"/>
              <a:gd name="connsiteX2" fmla="*/ 1078706 w 1528672"/>
              <a:gd name="connsiteY2" fmla="*/ 1062 h 807645"/>
              <a:gd name="connsiteX3" fmla="*/ 1121569 w 1528672"/>
              <a:gd name="connsiteY3" fmla="*/ 637651 h 807645"/>
              <a:gd name="connsiteX4" fmla="*/ 1315244 w 1528672"/>
              <a:gd name="connsiteY4" fmla="*/ 580500 h 807645"/>
              <a:gd name="connsiteX5" fmla="*/ 1528672 w 1528672"/>
              <a:gd name="connsiteY5" fmla="*/ 587740 h 807645"/>
              <a:gd name="connsiteX0" fmla="*/ 0 w 1528672"/>
              <a:gd name="connsiteY0" fmla="*/ 807645 h 809074"/>
              <a:gd name="connsiteX1" fmla="*/ 1016793 w 1528672"/>
              <a:gd name="connsiteY1" fmla="*/ 494775 h 809074"/>
              <a:gd name="connsiteX2" fmla="*/ 1078706 w 1528672"/>
              <a:gd name="connsiteY2" fmla="*/ 1062 h 809074"/>
              <a:gd name="connsiteX3" fmla="*/ 1121569 w 1528672"/>
              <a:gd name="connsiteY3" fmla="*/ 637651 h 809074"/>
              <a:gd name="connsiteX4" fmla="*/ 1315244 w 1528672"/>
              <a:gd name="connsiteY4" fmla="*/ 580500 h 809074"/>
              <a:gd name="connsiteX5" fmla="*/ 1528672 w 1528672"/>
              <a:gd name="connsiteY5" fmla="*/ 587740 h 809074"/>
              <a:gd name="connsiteX0" fmla="*/ 0 w 1528672"/>
              <a:gd name="connsiteY0" fmla="*/ 807544 h 807544"/>
              <a:gd name="connsiteX1" fmla="*/ 933736 w 1528672"/>
              <a:gd name="connsiteY1" fmla="*/ 551169 h 807544"/>
              <a:gd name="connsiteX2" fmla="*/ 1016793 w 1528672"/>
              <a:gd name="connsiteY2" fmla="*/ 494674 h 807544"/>
              <a:gd name="connsiteX3" fmla="*/ 1078706 w 1528672"/>
              <a:gd name="connsiteY3" fmla="*/ 961 h 807544"/>
              <a:gd name="connsiteX4" fmla="*/ 1121569 w 1528672"/>
              <a:gd name="connsiteY4" fmla="*/ 637550 h 807544"/>
              <a:gd name="connsiteX5" fmla="*/ 1315244 w 1528672"/>
              <a:gd name="connsiteY5" fmla="*/ 580399 h 807544"/>
              <a:gd name="connsiteX6" fmla="*/ 1528672 w 1528672"/>
              <a:gd name="connsiteY6" fmla="*/ 587639 h 807544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6 h 807556"/>
              <a:gd name="connsiteX1" fmla="*/ 872120 w 1528672"/>
              <a:gd name="connsiteY1" fmla="*/ 585572 h 807556"/>
              <a:gd name="connsiteX2" fmla="*/ 1016793 w 1528672"/>
              <a:gd name="connsiteY2" fmla="*/ 494686 h 807556"/>
              <a:gd name="connsiteX3" fmla="*/ 1078706 w 1528672"/>
              <a:gd name="connsiteY3" fmla="*/ 973 h 807556"/>
              <a:gd name="connsiteX4" fmla="*/ 1121569 w 1528672"/>
              <a:gd name="connsiteY4" fmla="*/ 637562 h 807556"/>
              <a:gd name="connsiteX5" fmla="*/ 1315244 w 1528672"/>
              <a:gd name="connsiteY5" fmla="*/ 580411 h 807556"/>
              <a:gd name="connsiteX6" fmla="*/ 1528672 w 1528672"/>
              <a:gd name="connsiteY6" fmla="*/ 587651 h 807556"/>
              <a:gd name="connsiteX0" fmla="*/ 0 w 1528672"/>
              <a:gd name="connsiteY0" fmla="*/ 807557 h 807557"/>
              <a:gd name="connsiteX1" fmla="*/ 815244 w 1528672"/>
              <a:gd name="connsiteY1" fmla="*/ 587383 h 807557"/>
              <a:gd name="connsiteX2" fmla="*/ 1016793 w 1528672"/>
              <a:gd name="connsiteY2" fmla="*/ 494687 h 807557"/>
              <a:gd name="connsiteX3" fmla="*/ 1078706 w 1528672"/>
              <a:gd name="connsiteY3" fmla="*/ 974 h 807557"/>
              <a:gd name="connsiteX4" fmla="*/ 1121569 w 1528672"/>
              <a:gd name="connsiteY4" fmla="*/ 637563 h 807557"/>
              <a:gd name="connsiteX5" fmla="*/ 1315244 w 1528672"/>
              <a:gd name="connsiteY5" fmla="*/ 580412 h 807557"/>
              <a:gd name="connsiteX6" fmla="*/ 1528672 w 1528672"/>
              <a:gd name="connsiteY6" fmla="*/ 587652 h 807557"/>
              <a:gd name="connsiteX0" fmla="*/ 0 w 1528672"/>
              <a:gd name="connsiteY0" fmla="*/ 807557 h 810696"/>
              <a:gd name="connsiteX1" fmla="*/ 815244 w 1528672"/>
              <a:gd name="connsiteY1" fmla="*/ 587383 h 810696"/>
              <a:gd name="connsiteX2" fmla="*/ 1016793 w 1528672"/>
              <a:gd name="connsiteY2" fmla="*/ 494687 h 810696"/>
              <a:gd name="connsiteX3" fmla="*/ 1078706 w 1528672"/>
              <a:gd name="connsiteY3" fmla="*/ 974 h 810696"/>
              <a:gd name="connsiteX4" fmla="*/ 1121569 w 1528672"/>
              <a:gd name="connsiteY4" fmla="*/ 637563 h 810696"/>
              <a:gd name="connsiteX5" fmla="*/ 1315244 w 1528672"/>
              <a:gd name="connsiteY5" fmla="*/ 580412 h 810696"/>
              <a:gd name="connsiteX6" fmla="*/ 1528672 w 1528672"/>
              <a:gd name="connsiteY6" fmla="*/ 587652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5244 w 2623541"/>
              <a:gd name="connsiteY5" fmla="*/ 58041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623541 w 2623541"/>
              <a:gd name="connsiteY6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1810580 w 2623541"/>
              <a:gd name="connsiteY6" fmla="*/ 663405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23541"/>
              <a:gd name="connsiteY0" fmla="*/ 807557 h 810696"/>
              <a:gd name="connsiteX1" fmla="*/ 815244 w 2623541"/>
              <a:gd name="connsiteY1" fmla="*/ 587383 h 810696"/>
              <a:gd name="connsiteX2" fmla="*/ 1016793 w 2623541"/>
              <a:gd name="connsiteY2" fmla="*/ 494687 h 810696"/>
              <a:gd name="connsiteX3" fmla="*/ 1078706 w 2623541"/>
              <a:gd name="connsiteY3" fmla="*/ 974 h 810696"/>
              <a:gd name="connsiteX4" fmla="*/ 1121569 w 2623541"/>
              <a:gd name="connsiteY4" fmla="*/ 637563 h 810696"/>
              <a:gd name="connsiteX5" fmla="*/ 1319984 w 2623541"/>
              <a:gd name="connsiteY5" fmla="*/ 555072 h 810696"/>
              <a:gd name="connsiteX6" fmla="*/ 2009646 w 2623541"/>
              <a:gd name="connsiteY6" fmla="*/ 717706 h 810696"/>
              <a:gd name="connsiteX7" fmla="*/ 2623541 w 2623541"/>
              <a:gd name="connsiteY7" fmla="*/ 80847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2009646 w 2633021"/>
              <a:gd name="connsiteY6" fmla="*/ 717706 h 810696"/>
              <a:gd name="connsiteX7" fmla="*/ 2633021 w 2633021"/>
              <a:gd name="connsiteY7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2009646 w 2633021"/>
              <a:gd name="connsiteY7" fmla="*/ 717706 h 810696"/>
              <a:gd name="connsiteX8" fmla="*/ 2633021 w 2633021"/>
              <a:gd name="connsiteY8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402965 w 2633021"/>
              <a:gd name="connsiteY6" fmla="*/ 454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319984 w 2633021"/>
              <a:gd name="connsiteY5" fmla="*/ 555072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299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521457 w 2633021"/>
              <a:gd name="connsiteY7" fmla="*/ 581952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02965 w 2633021"/>
              <a:gd name="connsiteY7" fmla="*/ 572901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2009646 w 2633021"/>
              <a:gd name="connsiteY8" fmla="*/ 717706 h 810696"/>
              <a:gd name="connsiteX9" fmla="*/ 2633021 w 2633021"/>
              <a:gd name="connsiteY9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417184 w 2633021"/>
              <a:gd name="connsiteY7" fmla="*/ 667024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93484 w 2633021"/>
              <a:gd name="connsiteY7" fmla="*/ 64168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57 h 810696"/>
              <a:gd name="connsiteX1" fmla="*/ 815244 w 2633021"/>
              <a:gd name="connsiteY1" fmla="*/ 587383 h 810696"/>
              <a:gd name="connsiteX2" fmla="*/ 1016793 w 2633021"/>
              <a:gd name="connsiteY2" fmla="*/ 494687 h 810696"/>
              <a:gd name="connsiteX3" fmla="*/ 1078706 w 2633021"/>
              <a:gd name="connsiteY3" fmla="*/ 974 h 810696"/>
              <a:gd name="connsiteX4" fmla="*/ 1121569 w 2633021"/>
              <a:gd name="connsiteY4" fmla="*/ 637563 h 810696"/>
              <a:gd name="connsiteX5" fmla="*/ 1253629 w 2633021"/>
              <a:gd name="connsiteY5" fmla="*/ 542401 h 810696"/>
              <a:gd name="connsiteX6" fmla="*/ 1303429 w 2633021"/>
              <a:gd name="connsiteY6" fmla="*/ 8169 h 810696"/>
              <a:gd name="connsiteX7" fmla="*/ 1388745 w 2633021"/>
              <a:gd name="connsiteY7" fmla="*/ 630823 h 810696"/>
              <a:gd name="connsiteX8" fmla="*/ 1540415 w 2633021"/>
              <a:gd name="connsiteY8" fmla="*/ 603673 h 810696"/>
              <a:gd name="connsiteX9" fmla="*/ 2009646 w 2633021"/>
              <a:gd name="connsiteY9" fmla="*/ 717706 h 810696"/>
              <a:gd name="connsiteX10" fmla="*/ 2633021 w 2633021"/>
              <a:gd name="connsiteY10" fmla="*/ 801238 h 810696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2009646 w 2633021"/>
              <a:gd name="connsiteY9" fmla="*/ 717679 h 810669"/>
              <a:gd name="connsiteX10" fmla="*/ 2633021 w 2633021"/>
              <a:gd name="connsiteY10" fmla="*/ 801211 h 810669"/>
              <a:gd name="connsiteX0" fmla="*/ 0 w 2633021"/>
              <a:gd name="connsiteY0" fmla="*/ 807530 h 810669"/>
              <a:gd name="connsiteX1" fmla="*/ 815244 w 2633021"/>
              <a:gd name="connsiteY1" fmla="*/ 587356 h 810669"/>
              <a:gd name="connsiteX2" fmla="*/ 997834 w 2633021"/>
              <a:gd name="connsiteY2" fmla="*/ 496470 h 810669"/>
              <a:gd name="connsiteX3" fmla="*/ 1078706 w 2633021"/>
              <a:gd name="connsiteY3" fmla="*/ 947 h 810669"/>
              <a:gd name="connsiteX4" fmla="*/ 1121569 w 2633021"/>
              <a:gd name="connsiteY4" fmla="*/ 637536 h 810669"/>
              <a:gd name="connsiteX5" fmla="*/ 1253629 w 2633021"/>
              <a:gd name="connsiteY5" fmla="*/ 542374 h 810669"/>
              <a:gd name="connsiteX6" fmla="*/ 1303429 w 2633021"/>
              <a:gd name="connsiteY6" fmla="*/ 8142 h 810669"/>
              <a:gd name="connsiteX7" fmla="*/ 1388745 w 2633021"/>
              <a:gd name="connsiteY7" fmla="*/ 630796 h 810669"/>
              <a:gd name="connsiteX8" fmla="*/ 1540415 w 2633021"/>
              <a:gd name="connsiteY8" fmla="*/ 603646 h 810669"/>
              <a:gd name="connsiteX9" fmla="*/ 1777744 w 2633021"/>
              <a:gd name="connsiteY9" fmla="*/ 19780 h 810669"/>
              <a:gd name="connsiteX10" fmla="*/ 2633021 w 2633021"/>
              <a:gd name="connsiteY10" fmla="*/ 801211 h 810669"/>
              <a:gd name="connsiteX0" fmla="*/ 0 w 2633021"/>
              <a:gd name="connsiteY0" fmla="*/ 807530 h 853236"/>
              <a:gd name="connsiteX1" fmla="*/ 815244 w 2633021"/>
              <a:gd name="connsiteY1" fmla="*/ 587356 h 853236"/>
              <a:gd name="connsiteX2" fmla="*/ 997834 w 2633021"/>
              <a:gd name="connsiteY2" fmla="*/ 496470 h 853236"/>
              <a:gd name="connsiteX3" fmla="*/ 1078706 w 2633021"/>
              <a:gd name="connsiteY3" fmla="*/ 947 h 853236"/>
              <a:gd name="connsiteX4" fmla="*/ 1121569 w 2633021"/>
              <a:gd name="connsiteY4" fmla="*/ 637536 h 853236"/>
              <a:gd name="connsiteX5" fmla="*/ 1253629 w 2633021"/>
              <a:gd name="connsiteY5" fmla="*/ 542374 h 853236"/>
              <a:gd name="connsiteX6" fmla="*/ 1303429 w 2633021"/>
              <a:gd name="connsiteY6" fmla="*/ 8142 h 853236"/>
              <a:gd name="connsiteX7" fmla="*/ 1388745 w 2633021"/>
              <a:gd name="connsiteY7" fmla="*/ 630796 h 853236"/>
              <a:gd name="connsiteX8" fmla="*/ 1540415 w 2633021"/>
              <a:gd name="connsiteY8" fmla="*/ 603646 h 853236"/>
              <a:gd name="connsiteX9" fmla="*/ 1777744 w 2633021"/>
              <a:gd name="connsiteY9" fmla="*/ 19780 h 853236"/>
              <a:gd name="connsiteX10" fmla="*/ 1905591 w 2633021"/>
              <a:gd name="connsiteY10" fmla="*/ 812176 h 853236"/>
              <a:gd name="connsiteX11" fmla="*/ 2633021 w 2633021"/>
              <a:gd name="connsiteY11" fmla="*/ 801211 h 853236"/>
              <a:gd name="connsiteX0" fmla="*/ 0 w 2633021"/>
              <a:gd name="connsiteY0" fmla="*/ 807530 h 826367"/>
              <a:gd name="connsiteX1" fmla="*/ 815244 w 2633021"/>
              <a:gd name="connsiteY1" fmla="*/ 587356 h 826367"/>
              <a:gd name="connsiteX2" fmla="*/ 997834 w 2633021"/>
              <a:gd name="connsiteY2" fmla="*/ 496470 h 826367"/>
              <a:gd name="connsiteX3" fmla="*/ 1078706 w 2633021"/>
              <a:gd name="connsiteY3" fmla="*/ 947 h 826367"/>
              <a:gd name="connsiteX4" fmla="*/ 1121569 w 2633021"/>
              <a:gd name="connsiteY4" fmla="*/ 637536 h 826367"/>
              <a:gd name="connsiteX5" fmla="*/ 1253629 w 2633021"/>
              <a:gd name="connsiteY5" fmla="*/ 542374 h 826367"/>
              <a:gd name="connsiteX6" fmla="*/ 1303429 w 2633021"/>
              <a:gd name="connsiteY6" fmla="*/ 8142 h 826367"/>
              <a:gd name="connsiteX7" fmla="*/ 1388745 w 2633021"/>
              <a:gd name="connsiteY7" fmla="*/ 630796 h 826367"/>
              <a:gd name="connsiteX8" fmla="*/ 1540415 w 2633021"/>
              <a:gd name="connsiteY8" fmla="*/ 603646 h 826367"/>
              <a:gd name="connsiteX9" fmla="*/ 1777744 w 2633021"/>
              <a:gd name="connsiteY9" fmla="*/ 19780 h 826367"/>
              <a:gd name="connsiteX10" fmla="*/ 1905591 w 2633021"/>
              <a:gd name="connsiteY10" fmla="*/ 812176 h 826367"/>
              <a:gd name="connsiteX11" fmla="*/ 2064258 w 2633021"/>
              <a:gd name="connsiteY11" fmla="*/ 40814 h 826367"/>
              <a:gd name="connsiteX12" fmla="*/ 2633021 w 2633021"/>
              <a:gd name="connsiteY12" fmla="*/ 801211 h 826367"/>
              <a:gd name="connsiteX0" fmla="*/ 0 w 2633021"/>
              <a:gd name="connsiteY0" fmla="*/ 807530 h 827671"/>
              <a:gd name="connsiteX1" fmla="*/ 815244 w 2633021"/>
              <a:gd name="connsiteY1" fmla="*/ 587356 h 827671"/>
              <a:gd name="connsiteX2" fmla="*/ 997834 w 2633021"/>
              <a:gd name="connsiteY2" fmla="*/ 496470 h 827671"/>
              <a:gd name="connsiteX3" fmla="*/ 1078706 w 2633021"/>
              <a:gd name="connsiteY3" fmla="*/ 947 h 827671"/>
              <a:gd name="connsiteX4" fmla="*/ 1121569 w 2633021"/>
              <a:gd name="connsiteY4" fmla="*/ 637536 h 827671"/>
              <a:gd name="connsiteX5" fmla="*/ 1253629 w 2633021"/>
              <a:gd name="connsiteY5" fmla="*/ 542374 h 827671"/>
              <a:gd name="connsiteX6" fmla="*/ 1303429 w 2633021"/>
              <a:gd name="connsiteY6" fmla="*/ 8142 h 827671"/>
              <a:gd name="connsiteX7" fmla="*/ 1388745 w 2633021"/>
              <a:gd name="connsiteY7" fmla="*/ 630796 h 827671"/>
              <a:gd name="connsiteX8" fmla="*/ 1540415 w 2633021"/>
              <a:gd name="connsiteY8" fmla="*/ 603646 h 827671"/>
              <a:gd name="connsiteX9" fmla="*/ 1777744 w 2633021"/>
              <a:gd name="connsiteY9" fmla="*/ 19780 h 827671"/>
              <a:gd name="connsiteX10" fmla="*/ 1905591 w 2633021"/>
              <a:gd name="connsiteY10" fmla="*/ 812176 h 827671"/>
              <a:gd name="connsiteX11" fmla="*/ 2064258 w 2633021"/>
              <a:gd name="connsiteY11" fmla="*/ 40814 h 827671"/>
              <a:gd name="connsiteX12" fmla="*/ 2320572 w 2633021"/>
              <a:gd name="connsiteY12" fmla="*/ 693821 h 827671"/>
              <a:gd name="connsiteX13" fmla="*/ 2633021 w 2633021"/>
              <a:gd name="connsiteY13" fmla="*/ 801211 h 827671"/>
              <a:gd name="connsiteX0" fmla="*/ 0 w 2633021"/>
              <a:gd name="connsiteY0" fmla="*/ 807530 h 827673"/>
              <a:gd name="connsiteX1" fmla="*/ 815244 w 2633021"/>
              <a:gd name="connsiteY1" fmla="*/ 587356 h 827673"/>
              <a:gd name="connsiteX2" fmla="*/ 997834 w 2633021"/>
              <a:gd name="connsiteY2" fmla="*/ 496470 h 827673"/>
              <a:gd name="connsiteX3" fmla="*/ 1078706 w 2633021"/>
              <a:gd name="connsiteY3" fmla="*/ 947 h 827673"/>
              <a:gd name="connsiteX4" fmla="*/ 1121569 w 2633021"/>
              <a:gd name="connsiteY4" fmla="*/ 637536 h 827673"/>
              <a:gd name="connsiteX5" fmla="*/ 1253629 w 2633021"/>
              <a:gd name="connsiteY5" fmla="*/ 542374 h 827673"/>
              <a:gd name="connsiteX6" fmla="*/ 1303429 w 2633021"/>
              <a:gd name="connsiteY6" fmla="*/ 8142 h 827673"/>
              <a:gd name="connsiteX7" fmla="*/ 1388745 w 2633021"/>
              <a:gd name="connsiteY7" fmla="*/ 630796 h 827673"/>
              <a:gd name="connsiteX8" fmla="*/ 1540415 w 2633021"/>
              <a:gd name="connsiteY8" fmla="*/ 603646 h 827673"/>
              <a:gd name="connsiteX9" fmla="*/ 1777744 w 2633021"/>
              <a:gd name="connsiteY9" fmla="*/ 19780 h 827673"/>
              <a:gd name="connsiteX10" fmla="*/ 1905591 w 2633021"/>
              <a:gd name="connsiteY10" fmla="*/ 812176 h 827673"/>
              <a:gd name="connsiteX11" fmla="*/ 2064258 w 2633021"/>
              <a:gd name="connsiteY11" fmla="*/ 40814 h 827673"/>
              <a:gd name="connsiteX12" fmla="*/ 2320572 w 2633021"/>
              <a:gd name="connsiteY12" fmla="*/ 693821 h 827673"/>
              <a:gd name="connsiteX13" fmla="*/ 2454826 w 2633021"/>
              <a:gd name="connsiteY13" fmla="*/ 69383 h 827673"/>
              <a:gd name="connsiteX14" fmla="*/ 2633021 w 2633021"/>
              <a:gd name="connsiteY14" fmla="*/ 801211 h 827673"/>
              <a:gd name="connsiteX0" fmla="*/ 0 w 3536211"/>
              <a:gd name="connsiteY0" fmla="*/ 807530 h 827671"/>
              <a:gd name="connsiteX1" fmla="*/ 815244 w 3536211"/>
              <a:gd name="connsiteY1" fmla="*/ 587356 h 827671"/>
              <a:gd name="connsiteX2" fmla="*/ 997834 w 3536211"/>
              <a:gd name="connsiteY2" fmla="*/ 496470 h 827671"/>
              <a:gd name="connsiteX3" fmla="*/ 1078706 w 3536211"/>
              <a:gd name="connsiteY3" fmla="*/ 947 h 827671"/>
              <a:gd name="connsiteX4" fmla="*/ 1121569 w 3536211"/>
              <a:gd name="connsiteY4" fmla="*/ 637536 h 827671"/>
              <a:gd name="connsiteX5" fmla="*/ 1253629 w 3536211"/>
              <a:gd name="connsiteY5" fmla="*/ 542374 h 827671"/>
              <a:gd name="connsiteX6" fmla="*/ 1303429 w 3536211"/>
              <a:gd name="connsiteY6" fmla="*/ 8142 h 827671"/>
              <a:gd name="connsiteX7" fmla="*/ 1388745 w 3536211"/>
              <a:gd name="connsiteY7" fmla="*/ 630796 h 827671"/>
              <a:gd name="connsiteX8" fmla="*/ 1540415 w 3536211"/>
              <a:gd name="connsiteY8" fmla="*/ 603646 h 827671"/>
              <a:gd name="connsiteX9" fmla="*/ 1777744 w 3536211"/>
              <a:gd name="connsiteY9" fmla="*/ 19780 h 827671"/>
              <a:gd name="connsiteX10" fmla="*/ 1905591 w 3536211"/>
              <a:gd name="connsiteY10" fmla="*/ 812176 h 827671"/>
              <a:gd name="connsiteX11" fmla="*/ 2064258 w 3536211"/>
              <a:gd name="connsiteY11" fmla="*/ 40814 h 827671"/>
              <a:gd name="connsiteX12" fmla="*/ 2320572 w 3536211"/>
              <a:gd name="connsiteY12" fmla="*/ 693821 h 827671"/>
              <a:gd name="connsiteX13" fmla="*/ 2454826 w 3536211"/>
              <a:gd name="connsiteY13" fmla="*/ 69383 h 827671"/>
              <a:gd name="connsiteX14" fmla="*/ 3536211 w 3536211"/>
              <a:gd name="connsiteY14" fmla="*/ 788969 h 827671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777744 w 3536211"/>
              <a:gd name="connsiteY9" fmla="*/ 19780 h 857492"/>
              <a:gd name="connsiteX10" fmla="*/ 1905591 w 3536211"/>
              <a:gd name="connsiteY10" fmla="*/ 812176 h 857492"/>
              <a:gd name="connsiteX11" fmla="*/ 206425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777744 w 3536211"/>
              <a:gd name="connsiteY9" fmla="*/ 19780 h 857492"/>
              <a:gd name="connsiteX10" fmla="*/ 1905591 w 3536211"/>
              <a:gd name="connsiteY10" fmla="*/ 624438 h 857492"/>
              <a:gd name="connsiteX11" fmla="*/ 206425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905591 w 3536211"/>
              <a:gd name="connsiteY10" fmla="*/ 624438 h 857492"/>
              <a:gd name="connsiteX11" fmla="*/ 206425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65250 h 857492"/>
              <a:gd name="connsiteX11" fmla="*/ 206425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65250 h 857492"/>
              <a:gd name="connsiteX11" fmla="*/ 194220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81575 h 857492"/>
              <a:gd name="connsiteX11" fmla="*/ 1942208 w 3536211"/>
              <a:gd name="connsiteY11" fmla="*/ 40814 h 857492"/>
              <a:gd name="connsiteX12" fmla="*/ 2320572 w 3536211"/>
              <a:gd name="connsiteY12" fmla="*/ 693821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81575 h 857492"/>
              <a:gd name="connsiteX11" fmla="*/ 1942208 w 3536211"/>
              <a:gd name="connsiteY11" fmla="*/ 40814 h 857492"/>
              <a:gd name="connsiteX12" fmla="*/ 2064258 w 3536211"/>
              <a:gd name="connsiteY12" fmla="*/ 701984 h 857492"/>
              <a:gd name="connsiteX13" fmla="*/ 2454826 w 3536211"/>
              <a:gd name="connsiteY13" fmla="*/ 69383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57492"/>
              <a:gd name="connsiteX1" fmla="*/ 815244 w 3536211"/>
              <a:gd name="connsiteY1" fmla="*/ 587356 h 857492"/>
              <a:gd name="connsiteX2" fmla="*/ 997834 w 3536211"/>
              <a:gd name="connsiteY2" fmla="*/ 496470 h 857492"/>
              <a:gd name="connsiteX3" fmla="*/ 1078706 w 3536211"/>
              <a:gd name="connsiteY3" fmla="*/ 947 h 857492"/>
              <a:gd name="connsiteX4" fmla="*/ 1121569 w 3536211"/>
              <a:gd name="connsiteY4" fmla="*/ 637536 h 857492"/>
              <a:gd name="connsiteX5" fmla="*/ 1253629 w 3536211"/>
              <a:gd name="connsiteY5" fmla="*/ 542374 h 857492"/>
              <a:gd name="connsiteX6" fmla="*/ 1303429 w 3536211"/>
              <a:gd name="connsiteY6" fmla="*/ 8142 h 857492"/>
              <a:gd name="connsiteX7" fmla="*/ 1388745 w 3536211"/>
              <a:gd name="connsiteY7" fmla="*/ 630796 h 857492"/>
              <a:gd name="connsiteX8" fmla="*/ 1540415 w 3536211"/>
              <a:gd name="connsiteY8" fmla="*/ 603646 h 857492"/>
              <a:gd name="connsiteX9" fmla="*/ 1619077 w 3536211"/>
              <a:gd name="connsiteY9" fmla="*/ 15700 h 857492"/>
              <a:gd name="connsiteX10" fmla="*/ 1771337 w 3536211"/>
              <a:gd name="connsiteY10" fmla="*/ 681575 h 857492"/>
              <a:gd name="connsiteX11" fmla="*/ 1942208 w 3536211"/>
              <a:gd name="connsiteY11" fmla="*/ 40814 h 857492"/>
              <a:gd name="connsiteX12" fmla="*/ 2064258 w 3536211"/>
              <a:gd name="connsiteY12" fmla="*/ 701984 h 857492"/>
              <a:gd name="connsiteX13" fmla="*/ 2271751 w 3536211"/>
              <a:gd name="connsiteY13" fmla="*/ 53058 h 857492"/>
              <a:gd name="connsiteX14" fmla="*/ 2808781 w 3536211"/>
              <a:gd name="connsiteY14" fmla="*/ 816256 h 857492"/>
              <a:gd name="connsiteX15" fmla="*/ 3536211 w 3536211"/>
              <a:gd name="connsiteY15" fmla="*/ 788969 h 857492"/>
              <a:gd name="connsiteX0" fmla="*/ 0 w 3536211"/>
              <a:gd name="connsiteY0" fmla="*/ 807530 h 824425"/>
              <a:gd name="connsiteX1" fmla="*/ 815244 w 3536211"/>
              <a:gd name="connsiteY1" fmla="*/ 587356 h 824425"/>
              <a:gd name="connsiteX2" fmla="*/ 997834 w 3536211"/>
              <a:gd name="connsiteY2" fmla="*/ 496470 h 824425"/>
              <a:gd name="connsiteX3" fmla="*/ 1078706 w 3536211"/>
              <a:gd name="connsiteY3" fmla="*/ 947 h 824425"/>
              <a:gd name="connsiteX4" fmla="*/ 1121569 w 3536211"/>
              <a:gd name="connsiteY4" fmla="*/ 637536 h 824425"/>
              <a:gd name="connsiteX5" fmla="*/ 1253629 w 3536211"/>
              <a:gd name="connsiteY5" fmla="*/ 542374 h 824425"/>
              <a:gd name="connsiteX6" fmla="*/ 1303429 w 3536211"/>
              <a:gd name="connsiteY6" fmla="*/ 8142 h 824425"/>
              <a:gd name="connsiteX7" fmla="*/ 1388745 w 3536211"/>
              <a:gd name="connsiteY7" fmla="*/ 630796 h 824425"/>
              <a:gd name="connsiteX8" fmla="*/ 1540415 w 3536211"/>
              <a:gd name="connsiteY8" fmla="*/ 603646 h 824425"/>
              <a:gd name="connsiteX9" fmla="*/ 1619077 w 3536211"/>
              <a:gd name="connsiteY9" fmla="*/ 15700 h 824425"/>
              <a:gd name="connsiteX10" fmla="*/ 1771337 w 3536211"/>
              <a:gd name="connsiteY10" fmla="*/ 681575 h 824425"/>
              <a:gd name="connsiteX11" fmla="*/ 1942208 w 3536211"/>
              <a:gd name="connsiteY11" fmla="*/ 40814 h 824425"/>
              <a:gd name="connsiteX12" fmla="*/ 2064258 w 3536211"/>
              <a:gd name="connsiteY12" fmla="*/ 701984 h 824425"/>
              <a:gd name="connsiteX13" fmla="*/ 2271751 w 3536211"/>
              <a:gd name="connsiteY13" fmla="*/ 53058 h 824425"/>
              <a:gd name="connsiteX14" fmla="*/ 2454831 w 3536211"/>
              <a:gd name="connsiteY14" fmla="*/ 775443 h 824425"/>
              <a:gd name="connsiteX15" fmla="*/ 3536211 w 3536211"/>
              <a:gd name="connsiteY15" fmla="*/ 788969 h 824425"/>
              <a:gd name="connsiteX0" fmla="*/ 0 w 3536211"/>
              <a:gd name="connsiteY0" fmla="*/ 807530 h 818022"/>
              <a:gd name="connsiteX1" fmla="*/ 815244 w 3536211"/>
              <a:gd name="connsiteY1" fmla="*/ 587356 h 818022"/>
              <a:gd name="connsiteX2" fmla="*/ 997834 w 3536211"/>
              <a:gd name="connsiteY2" fmla="*/ 496470 h 818022"/>
              <a:gd name="connsiteX3" fmla="*/ 1078706 w 3536211"/>
              <a:gd name="connsiteY3" fmla="*/ 947 h 818022"/>
              <a:gd name="connsiteX4" fmla="*/ 1121569 w 3536211"/>
              <a:gd name="connsiteY4" fmla="*/ 637536 h 818022"/>
              <a:gd name="connsiteX5" fmla="*/ 1253629 w 3536211"/>
              <a:gd name="connsiteY5" fmla="*/ 542374 h 818022"/>
              <a:gd name="connsiteX6" fmla="*/ 1303429 w 3536211"/>
              <a:gd name="connsiteY6" fmla="*/ 8142 h 818022"/>
              <a:gd name="connsiteX7" fmla="*/ 1388745 w 3536211"/>
              <a:gd name="connsiteY7" fmla="*/ 630796 h 818022"/>
              <a:gd name="connsiteX8" fmla="*/ 1540415 w 3536211"/>
              <a:gd name="connsiteY8" fmla="*/ 603646 h 818022"/>
              <a:gd name="connsiteX9" fmla="*/ 1619077 w 3536211"/>
              <a:gd name="connsiteY9" fmla="*/ 15700 h 818022"/>
              <a:gd name="connsiteX10" fmla="*/ 1771337 w 3536211"/>
              <a:gd name="connsiteY10" fmla="*/ 681575 h 818022"/>
              <a:gd name="connsiteX11" fmla="*/ 1942208 w 3536211"/>
              <a:gd name="connsiteY11" fmla="*/ 40814 h 818022"/>
              <a:gd name="connsiteX12" fmla="*/ 2064258 w 3536211"/>
              <a:gd name="connsiteY12" fmla="*/ 701984 h 818022"/>
              <a:gd name="connsiteX13" fmla="*/ 2271751 w 3536211"/>
              <a:gd name="connsiteY13" fmla="*/ 53058 h 818022"/>
              <a:gd name="connsiteX14" fmla="*/ 2454831 w 3536211"/>
              <a:gd name="connsiteY14" fmla="*/ 775443 h 818022"/>
              <a:gd name="connsiteX15" fmla="*/ 2796572 w 3536211"/>
              <a:gd name="connsiteY15" fmla="*/ 710144 h 818022"/>
              <a:gd name="connsiteX16" fmla="*/ 3536211 w 3536211"/>
              <a:gd name="connsiteY16" fmla="*/ 788969 h 818022"/>
              <a:gd name="connsiteX0" fmla="*/ 0 w 3536211"/>
              <a:gd name="connsiteY0" fmla="*/ 807530 h 810669"/>
              <a:gd name="connsiteX1" fmla="*/ 815244 w 3536211"/>
              <a:gd name="connsiteY1" fmla="*/ 587356 h 810669"/>
              <a:gd name="connsiteX2" fmla="*/ 997834 w 3536211"/>
              <a:gd name="connsiteY2" fmla="*/ 496470 h 810669"/>
              <a:gd name="connsiteX3" fmla="*/ 1078706 w 3536211"/>
              <a:gd name="connsiteY3" fmla="*/ 947 h 810669"/>
              <a:gd name="connsiteX4" fmla="*/ 1121569 w 3536211"/>
              <a:gd name="connsiteY4" fmla="*/ 637536 h 810669"/>
              <a:gd name="connsiteX5" fmla="*/ 1253629 w 3536211"/>
              <a:gd name="connsiteY5" fmla="*/ 542374 h 810669"/>
              <a:gd name="connsiteX6" fmla="*/ 1303429 w 3536211"/>
              <a:gd name="connsiteY6" fmla="*/ 8142 h 810669"/>
              <a:gd name="connsiteX7" fmla="*/ 1388745 w 3536211"/>
              <a:gd name="connsiteY7" fmla="*/ 630796 h 810669"/>
              <a:gd name="connsiteX8" fmla="*/ 1540415 w 3536211"/>
              <a:gd name="connsiteY8" fmla="*/ 603646 h 810669"/>
              <a:gd name="connsiteX9" fmla="*/ 1619077 w 3536211"/>
              <a:gd name="connsiteY9" fmla="*/ 15700 h 810669"/>
              <a:gd name="connsiteX10" fmla="*/ 1771337 w 3536211"/>
              <a:gd name="connsiteY10" fmla="*/ 681575 h 810669"/>
              <a:gd name="connsiteX11" fmla="*/ 1942208 w 3536211"/>
              <a:gd name="connsiteY11" fmla="*/ 40814 h 810669"/>
              <a:gd name="connsiteX12" fmla="*/ 2064258 w 3536211"/>
              <a:gd name="connsiteY12" fmla="*/ 701984 h 810669"/>
              <a:gd name="connsiteX13" fmla="*/ 2271751 w 3536211"/>
              <a:gd name="connsiteY13" fmla="*/ 53058 h 810669"/>
              <a:gd name="connsiteX14" fmla="*/ 2357189 w 3536211"/>
              <a:gd name="connsiteY14" fmla="*/ 746874 h 810669"/>
              <a:gd name="connsiteX15" fmla="*/ 2796572 w 3536211"/>
              <a:gd name="connsiteY15" fmla="*/ 710144 h 810669"/>
              <a:gd name="connsiteX16" fmla="*/ 3536211 w 3536211"/>
              <a:gd name="connsiteY16" fmla="*/ 788969 h 81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6211" h="810669">
                <a:moveTo>
                  <a:pt x="0" y="807530"/>
                </a:moveTo>
                <a:cubicBezTo>
                  <a:pt x="153257" y="805937"/>
                  <a:pt x="472399" y="858646"/>
                  <a:pt x="815244" y="587356"/>
                </a:cubicBezTo>
                <a:cubicBezTo>
                  <a:pt x="984710" y="535211"/>
                  <a:pt x="953924" y="594205"/>
                  <a:pt x="997834" y="496470"/>
                </a:cubicBezTo>
                <a:cubicBezTo>
                  <a:pt x="1041744" y="398735"/>
                  <a:pt x="1058084" y="-22564"/>
                  <a:pt x="1078706" y="947"/>
                </a:cubicBezTo>
                <a:cubicBezTo>
                  <a:pt x="1099329" y="24458"/>
                  <a:pt x="1092415" y="547298"/>
                  <a:pt x="1121569" y="637536"/>
                </a:cubicBezTo>
                <a:cubicBezTo>
                  <a:pt x="1150723" y="727774"/>
                  <a:pt x="1209889" y="554659"/>
                  <a:pt x="1253629" y="542374"/>
                </a:cubicBezTo>
                <a:cubicBezTo>
                  <a:pt x="1297369" y="530089"/>
                  <a:pt x="1250102" y="48008"/>
                  <a:pt x="1303429" y="8142"/>
                </a:cubicBezTo>
                <a:cubicBezTo>
                  <a:pt x="1356756" y="-31724"/>
                  <a:pt x="1361097" y="514953"/>
                  <a:pt x="1388745" y="630796"/>
                </a:cubicBezTo>
                <a:cubicBezTo>
                  <a:pt x="1416393" y="746639"/>
                  <a:pt x="1502026" y="706162"/>
                  <a:pt x="1540415" y="603646"/>
                </a:cubicBezTo>
                <a:cubicBezTo>
                  <a:pt x="1578804" y="501130"/>
                  <a:pt x="1521599" y="70733"/>
                  <a:pt x="1619077" y="15700"/>
                </a:cubicBezTo>
                <a:cubicBezTo>
                  <a:pt x="1716555" y="-39333"/>
                  <a:pt x="1723585" y="544067"/>
                  <a:pt x="1771337" y="681575"/>
                </a:cubicBezTo>
                <a:cubicBezTo>
                  <a:pt x="1819089" y="819083"/>
                  <a:pt x="1879147" y="129241"/>
                  <a:pt x="1942208" y="40814"/>
                </a:cubicBezTo>
                <a:cubicBezTo>
                  <a:pt x="2005269" y="-47613"/>
                  <a:pt x="2007300" y="585668"/>
                  <a:pt x="2064258" y="701984"/>
                </a:cubicBezTo>
                <a:cubicBezTo>
                  <a:pt x="2121216" y="818300"/>
                  <a:pt x="2123254" y="73465"/>
                  <a:pt x="2271751" y="53058"/>
                </a:cubicBezTo>
                <a:cubicBezTo>
                  <a:pt x="2420248" y="32651"/>
                  <a:pt x="2308368" y="621034"/>
                  <a:pt x="2357189" y="746874"/>
                </a:cubicBezTo>
                <a:cubicBezTo>
                  <a:pt x="2406010" y="872714"/>
                  <a:pt x="2616342" y="707890"/>
                  <a:pt x="2796572" y="710144"/>
                </a:cubicBezTo>
                <a:cubicBezTo>
                  <a:pt x="2976802" y="712398"/>
                  <a:pt x="3374289" y="792157"/>
                  <a:pt x="3536211" y="788969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764505" y="4662502"/>
            <a:ext cx="3608410" cy="595299"/>
            <a:chOff x="240505" y="4662501"/>
            <a:chExt cx="3608410" cy="595299"/>
          </a:xfrm>
        </p:grpSpPr>
        <p:grpSp>
          <p:nvGrpSpPr>
            <p:cNvPr id="116" name="Group 115"/>
            <p:cNvGrpSpPr/>
            <p:nvPr/>
          </p:nvGrpSpPr>
          <p:grpSpPr>
            <a:xfrm>
              <a:off x="1965962" y="4662501"/>
              <a:ext cx="559972" cy="238784"/>
              <a:chOff x="1965962" y="4662501"/>
              <a:chExt cx="559972" cy="238784"/>
            </a:xfrm>
          </p:grpSpPr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1965962" y="4662501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177734" y="4703996"/>
                <a:ext cx="129033" cy="197289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2396901" y="4663044"/>
                <a:ext cx="129033" cy="197289"/>
              </a:xfrm>
              <a:prstGeom prst="rect">
                <a:avLst/>
              </a:prstGeom>
            </p:spPr>
          </p:pic>
        </p:grpSp>
        <p:grpSp>
          <p:nvGrpSpPr>
            <p:cNvPr id="125" name="Group 124"/>
            <p:cNvGrpSpPr/>
            <p:nvPr/>
          </p:nvGrpSpPr>
          <p:grpSpPr>
            <a:xfrm>
              <a:off x="240505" y="4857690"/>
              <a:ext cx="3608410" cy="400110"/>
              <a:chOff x="240505" y="4857690"/>
              <a:chExt cx="3608410" cy="400110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426247" y="4857690"/>
                <a:ext cx="342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low threshold calcium channel</a:t>
                </a: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505" y="4874423"/>
                <a:ext cx="242901" cy="371391"/>
              </a:xfrm>
              <a:prstGeom prst="rect">
                <a:avLst/>
              </a:prstGeom>
            </p:spPr>
          </p:pic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40" y="5257800"/>
            <a:ext cx="1800360" cy="15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9" name="Group 128"/>
          <p:cNvGrpSpPr/>
          <p:nvPr/>
        </p:nvGrpSpPr>
        <p:grpSpPr>
          <a:xfrm>
            <a:off x="7007134" y="5867787"/>
            <a:ext cx="1946367" cy="818435"/>
            <a:chOff x="5486400" y="3886200"/>
            <a:chExt cx="1946367" cy="818435"/>
          </a:xfrm>
        </p:grpSpPr>
        <p:sp>
          <p:nvSpPr>
            <p:cNvPr id="145" name="TextBox 144"/>
            <p:cNvSpPr txBox="1"/>
            <p:nvPr/>
          </p:nvSpPr>
          <p:spPr>
            <a:xfrm>
              <a:off x="5486400" y="3886200"/>
              <a:ext cx="1946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</a:rPr>
                <a:t>r e b o u n d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740501" y="4181415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</a:rPr>
                <a:t>b u r s 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54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1" grpId="0"/>
      <p:bldP spid="77" grpId="0" animBg="1"/>
      <p:bldP spid="80" grpId="0"/>
      <p:bldP spid="98" grpId="0" animBg="1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43801" y="1981201"/>
            <a:ext cx="2040004" cy="2667743"/>
            <a:chOff x="6019801" y="1981200"/>
            <a:chExt cx="2040004" cy="2667743"/>
          </a:xfrm>
        </p:grpSpPr>
        <p:pic>
          <p:nvPicPr>
            <p:cNvPr id="333" name="Picture 3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211902"/>
              <a:ext cx="1668321" cy="2266295"/>
            </a:xfrm>
            <a:prstGeom prst="rect">
              <a:avLst/>
            </a:prstGeom>
          </p:spPr>
        </p:pic>
        <p:pic>
          <p:nvPicPr>
            <p:cNvPr id="334" name="Picture 3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05931" y="2295070"/>
              <a:ext cx="2667743" cy="2040004"/>
            </a:xfrm>
            <a:prstGeom prst="rect">
              <a:avLst/>
            </a:prstGeom>
          </p:spPr>
        </p:pic>
      </p:grpSp>
      <p:grpSp>
        <p:nvGrpSpPr>
          <p:cNvPr id="1412" name="Shape 140"/>
          <p:cNvGrpSpPr/>
          <p:nvPr/>
        </p:nvGrpSpPr>
        <p:grpSpPr>
          <a:xfrm rot="9238209">
            <a:off x="3918785" y="2536056"/>
            <a:ext cx="610315" cy="797854"/>
            <a:chOff x="1617302" y="542974"/>
            <a:chExt cx="2289740" cy="2470350"/>
          </a:xfrm>
        </p:grpSpPr>
        <p:sp>
          <p:nvSpPr>
            <p:cNvPr id="1506" name="Shape 141"/>
            <p:cNvSpPr/>
            <p:nvPr/>
          </p:nvSpPr>
          <p:spPr>
            <a:xfrm>
              <a:off x="2131335" y="1151723"/>
              <a:ext cx="593750" cy="639600"/>
            </a:xfrm>
            <a:custGeom>
              <a:avLst/>
              <a:gdLst/>
              <a:ahLst/>
              <a:cxnLst/>
              <a:rect l="0" t="0" r="0" b="0"/>
              <a:pathLst>
                <a:path w="23750" h="25584" extrusionOk="0">
                  <a:moveTo>
                    <a:pt x="17864" y="25584"/>
                  </a:moveTo>
                  <a:cubicBezTo>
                    <a:pt x="16026" y="18607"/>
                    <a:pt x="25265" y="11690"/>
                    <a:pt x="23517" y="4691"/>
                  </a:cubicBezTo>
                  <a:cubicBezTo>
                    <a:pt x="21977" y="-1471"/>
                    <a:pt x="10036" y="-790"/>
                    <a:pt x="4590" y="2478"/>
                  </a:cubicBezTo>
                  <a:cubicBezTo>
                    <a:pt x="1312" y="4444"/>
                    <a:pt x="-1385" y="10144"/>
                    <a:pt x="780" y="13294"/>
                  </a:cubicBezTo>
                  <a:cubicBezTo>
                    <a:pt x="4792" y="19129"/>
                    <a:pt x="12575" y="21165"/>
                    <a:pt x="18110" y="25584"/>
                  </a:cubicBezTo>
                </a:path>
              </a:pathLst>
            </a:custGeom>
            <a:solidFill>
              <a:schemeClr val="tx1"/>
            </a:solidFill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07" name="Shape 142"/>
            <p:cNvSpPr/>
            <p:nvPr/>
          </p:nvSpPr>
          <p:spPr>
            <a:xfrm>
              <a:off x="2570600" y="1775975"/>
              <a:ext cx="973200" cy="1038825"/>
            </a:xfrm>
            <a:custGeom>
              <a:avLst/>
              <a:gdLst/>
              <a:ahLst/>
              <a:cxnLst/>
              <a:rect l="0" t="0" r="0" b="0"/>
              <a:pathLst>
                <a:path w="38928" h="41553" extrusionOk="0">
                  <a:moveTo>
                    <a:pt x="0" y="0"/>
                  </a:moveTo>
                  <a:cubicBezTo>
                    <a:pt x="1565" y="2013"/>
                    <a:pt x="3936" y="4010"/>
                    <a:pt x="3936" y="6561"/>
                  </a:cubicBezTo>
                  <a:cubicBezTo>
                    <a:pt x="3936" y="8396"/>
                    <a:pt x="2261" y="10501"/>
                    <a:pt x="3280" y="12029"/>
                  </a:cubicBezTo>
                  <a:cubicBezTo>
                    <a:pt x="5451" y="15286"/>
                    <a:pt x="11387" y="14457"/>
                    <a:pt x="13559" y="17715"/>
                  </a:cubicBezTo>
                  <a:cubicBezTo>
                    <a:pt x="15119" y="20056"/>
                    <a:pt x="13975" y="23816"/>
                    <a:pt x="15965" y="25806"/>
                  </a:cubicBezTo>
                  <a:cubicBezTo>
                    <a:pt x="18315" y="28156"/>
                    <a:pt x="22736" y="26720"/>
                    <a:pt x="25587" y="28431"/>
                  </a:cubicBezTo>
                  <a:cubicBezTo>
                    <a:pt x="30935" y="31639"/>
                    <a:pt x="35468" y="36363"/>
                    <a:pt x="38928" y="41553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08" name="Shape 143"/>
            <p:cNvSpPr/>
            <p:nvPr/>
          </p:nvSpPr>
          <p:spPr>
            <a:xfrm>
              <a:off x="3184725" y="2529325"/>
              <a:ext cx="112400" cy="412375"/>
            </a:xfrm>
            <a:custGeom>
              <a:avLst/>
              <a:gdLst/>
              <a:ahLst/>
              <a:cxnLst/>
              <a:rect l="0" t="0" r="0" b="0"/>
              <a:pathLst>
                <a:path w="4496" h="16495" extrusionOk="0">
                  <a:moveTo>
                    <a:pt x="3513" y="0"/>
                  </a:moveTo>
                  <a:cubicBezTo>
                    <a:pt x="6532" y="4741"/>
                    <a:pt x="1616" y="11110"/>
                    <a:pt x="0" y="16495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09" name="Shape 144"/>
            <p:cNvSpPr/>
            <p:nvPr/>
          </p:nvSpPr>
          <p:spPr>
            <a:xfrm>
              <a:off x="3344075" y="2584325"/>
              <a:ext cx="434325" cy="122000"/>
            </a:xfrm>
            <a:custGeom>
              <a:avLst/>
              <a:gdLst/>
              <a:ahLst/>
              <a:cxnLst/>
              <a:rect l="0" t="0" r="0" b="0"/>
              <a:pathLst>
                <a:path w="17373" h="4880" extrusionOk="0">
                  <a:moveTo>
                    <a:pt x="0" y="0"/>
                  </a:moveTo>
                  <a:cubicBezTo>
                    <a:pt x="5101" y="3187"/>
                    <a:pt x="11491" y="3618"/>
                    <a:pt x="17373" y="488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0" name="Shape 145"/>
            <p:cNvSpPr/>
            <p:nvPr/>
          </p:nvSpPr>
          <p:spPr>
            <a:xfrm>
              <a:off x="3754945" y="2698502"/>
              <a:ext cx="140025" cy="90050"/>
            </a:xfrm>
            <a:custGeom>
              <a:avLst/>
              <a:gdLst/>
              <a:ahLst/>
              <a:cxnLst/>
              <a:rect l="0" t="0" r="0" b="0"/>
              <a:pathLst>
                <a:path w="5601" h="3602" extrusionOk="0">
                  <a:moveTo>
                    <a:pt x="2323" y="1930"/>
                  </a:moveTo>
                  <a:cubicBezTo>
                    <a:pt x="2409" y="1781"/>
                    <a:pt x="2879" y="1643"/>
                    <a:pt x="2822" y="1805"/>
                  </a:cubicBezTo>
                  <a:cubicBezTo>
                    <a:pt x="2540" y="2592"/>
                    <a:pt x="20" y="1308"/>
                    <a:pt x="577" y="683"/>
                  </a:cubicBezTo>
                  <a:cubicBezTo>
                    <a:pt x="1263" y="-88"/>
                    <a:pt x="3792" y="2085"/>
                    <a:pt x="2947" y="2678"/>
                  </a:cubicBezTo>
                  <a:cubicBezTo>
                    <a:pt x="2123" y="3254"/>
                    <a:pt x="508" y="412"/>
                    <a:pt x="1450" y="60"/>
                  </a:cubicBezTo>
                  <a:cubicBezTo>
                    <a:pt x="2703" y="-409"/>
                    <a:pt x="5062" y="2804"/>
                    <a:pt x="3820" y="3302"/>
                  </a:cubicBezTo>
                  <a:cubicBezTo>
                    <a:pt x="2614" y="3784"/>
                    <a:pt x="206" y="967"/>
                    <a:pt x="1326" y="309"/>
                  </a:cubicBezTo>
                  <a:cubicBezTo>
                    <a:pt x="2400" y="-322"/>
                    <a:pt x="4752" y="2907"/>
                    <a:pt x="3570" y="3302"/>
                  </a:cubicBezTo>
                  <a:cubicBezTo>
                    <a:pt x="2399" y="3691"/>
                    <a:pt x="791" y="2493"/>
                    <a:pt x="453" y="1307"/>
                  </a:cubicBezTo>
                  <a:cubicBezTo>
                    <a:pt x="110" y="107"/>
                    <a:pt x="3917" y="-34"/>
                    <a:pt x="4194" y="1182"/>
                  </a:cubicBezTo>
                  <a:cubicBezTo>
                    <a:pt x="4499" y="2525"/>
                    <a:pt x="637" y="2814"/>
                    <a:pt x="78" y="1556"/>
                  </a:cubicBezTo>
                  <a:cubicBezTo>
                    <a:pt x="-547" y="149"/>
                    <a:pt x="3983" y="65"/>
                    <a:pt x="4693" y="1431"/>
                  </a:cubicBezTo>
                  <a:cubicBezTo>
                    <a:pt x="5293" y="2586"/>
                    <a:pt x="1742" y="3588"/>
                    <a:pt x="951" y="2554"/>
                  </a:cubicBezTo>
                  <a:cubicBezTo>
                    <a:pt x="117" y="1463"/>
                    <a:pt x="4432" y="1461"/>
                    <a:pt x="5067" y="2678"/>
                  </a:cubicBezTo>
                  <a:cubicBezTo>
                    <a:pt x="5557" y="3617"/>
                    <a:pt x="2245" y="3072"/>
                    <a:pt x="1949" y="2055"/>
                  </a:cubicBezTo>
                  <a:cubicBezTo>
                    <a:pt x="1611" y="897"/>
                    <a:pt x="5350" y="868"/>
                    <a:pt x="5566" y="2055"/>
                  </a:cubicBezTo>
                  <a:cubicBezTo>
                    <a:pt x="5841" y="3570"/>
                    <a:pt x="1176" y="3328"/>
                    <a:pt x="951" y="1805"/>
                  </a:cubicBezTo>
                  <a:cubicBezTo>
                    <a:pt x="755" y="489"/>
                    <a:pt x="4879" y="476"/>
                    <a:pt x="4942" y="1805"/>
                  </a:cubicBezTo>
                  <a:cubicBezTo>
                    <a:pt x="5007" y="3185"/>
                    <a:pt x="679" y="2038"/>
                    <a:pt x="951" y="683"/>
                  </a:cubicBezTo>
                  <a:cubicBezTo>
                    <a:pt x="1188" y="-505"/>
                    <a:pt x="3676" y="236"/>
                    <a:pt x="4568" y="1057"/>
                  </a:cubicBezTo>
                  <a:cubicBezTo>
                    <a:pt x="5547" y="1958"/>
                    <a:pt x="339" y="2491"/>
                    <a:pt x="577" y="1182"/>
                  </a:cubicBezTo>
                  <a:cubicBezTo>
                    <a:pt x="835" y="-240"/>
                    <a:pt x="4938" y="1128"/>
                    <a:pt x="4693" y="2554"/>
                  </a:cubicBezTo>
                  <a:cubicBezTo>
                    <a:pt x="4431" y="4072"/>
                    <a:pt x="-121" y="3831"/>
                    <a:pt x="78" y="2304"/>
                  </a:cubicBezTo>
                  <a:cubicBezTo>
                    <a:pt x="283" y="735"/>
                    <a:pt x="4818" y="971"/>
                    <a:pt x="4818" y="2554"/>
                  </a:cubicBezTo>
                  <a:cubicBezTo>
                    <a:pt x="4818" y="3951"/>
                    <a:pt x="689" y="2305"/>
                    <a:pt x="951" y="933"/>
                  </a:cubicBezTo>
                  <a:cubicBezTo>
                    <a:pt x="1198" y="-364"/>
                    <a:pt x="5033" y="1621"/>
                    <a:pt x="4443" y="2803"/>
                  </a:cubicBezTo>
                  <a:cubicBezTo>
                    <a:pt x="3993" y="3702"/>
                    <a:pt x="2286" y="2986"/>
                    <a:pt x="1450" y="2429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1" name="Shape 146"/>
            <p:cNvSpPr/>
            <p:nvPr/>
          </p:nvSpPr>
          <p:spPr>
            <a:xfrm>
              <a:off x="3493446" y="2788552"/>
              <a:ext cx="117900" cy="107925"/>
            </a:xfrm>
            <a:custGeom>
              <a:avLst/>
              <a:gdLst/>
              <a:ahLst/>
              <a:cxnLst/>
              <a:rect l="0" t="0" r="0" b="0"/>
              <a:pathLst>
                <a:path w="4716" h="4317" extrusionOk="0">
                  <a:moveTo>
                    <a:pt x="2682" y="3652"/>
                  </a:moveTo>
                  <a:cubicBezTo>
                    <a:pt x="2919" y="3175"/>
                    <a:pt x="1107" y="3075"/>
                    <a:pt x="1434" y="2655"/>
                  </a:cubicBezTo>
                  <a:cubicBezTo>
                    <a:pt x="1950" y="1990"/>
                    <a:pt x="4308" y="2854"/>
                    <a:pt x="3804" y="3528"/>
                  </a:cubicBezTo>
                  <a:cubicBezTo>
                    <a:pt x="3285" y="4220"/>
                    <a:pt x="1297" y="2804"/>
                    <a:pt x="1684" y="2031"/>
                  </a:cubicBezTo>
                  <a:cubicBezTo>
                    <a:pt x="1977" y="1443"/>
                    <a:pt x="3437" y="3471"/>
                    <a:pt x="2806" y="3652"/>
                  </a:cubicBezTo>
                  <a:cubicBezTo>
                    <a:pt x="1996" y="3882"/>
                    <a:pt x="1039" y="2275"/>
                    <a:pt x="1434" y="1532"/>
                  </a:cubicBezTo>
                  <a:cubicBezTo>
                    <a:pt x="1750" y="933"/>
                    <a:pt x="3390" y="1230"/>
                    <a:pt x="3430" y="1906"/>
                  </a:cubicBezTo>
                  <a:cubicBezTo>
                    <a:pt x="3495" y="3033"/>
                    <a:pt x="-442" y="3291"/>
                    <a:pt x="63" y="2281"/>
                  </a:cubicBezTo>
                  <a:cubicBezTo>
                    <a:pt x="545" y="1316"/>
                    <a:pt x="3725" y="3048"/>
                    <a:pt x="2931" y="3777"/>
                  </a:cubicBezTo>
                  <a:cubicBezTo>
                    <a:pt x="2258" y="4393"/>
                    <a:pt x="470" y="3312"/>
                    <a:pt x="562" y="2405"/>
                  </a:cubicBezTo>
                  <a:cubicBezTo>
                    <a:pt x="664" y="1381"/>
                    <a:pt x="4091" y="2275"/>
                    <a:pt x="3555" y="3153"/>
                  </a:cubicBezTo>
                  <a:cubicBezTo>
                    <a:pt x="3032" y="4007"/>
                    <a:pt x="656" y="3900"/>
                    <a:pt x="562" y="2904"/>
                  </a:cubicBezTo>
                  <a:cubicBezTo>
                    <a:pt x="466" y="1904"/>
                    <a:pt x="2551" y="992"/>
                    <a:pt x="3305" y="1657"/>
                  </a:cubicBezTo>
                  <a:cubicBezTo>
                    <a:pt x="3940" y="2217"/>
                    <a:pt x="4072" y="2473"/>
                    <a:pt x="3804" y="3278"/>
                  </a:cubicBezTo>
                  <a:cubicBezTo>
                    <a:pt x="3487" y="4227"/>
                    <a:pt x="605" y="1586"/>
                    <a:pt x="1559" y="1283"/>
                  </a:cubicBezTo>
                  <a:cubicBezTo>
                    <a:pt x="2595" y="953"/>
                    <a:pt x="4522" y="2615"/>
                    <a:pt x="3929" y="3528"/>
                  </a:cubicBezTo>
                  <a:cubicBezTo>
                    <a:pt x="3224" y="4610"/>
                    <a:pt x="-271" y="2274"/>
                    <a:pt x="686" y="1408"/>
                  </a:cubicBezTo>
                  <a:cubicBezTo>
                    <a:pt x="1625" y="558"/>
                    <a:pt x="4431" y="4078"/>
                    <a:pt x="3180" y="4276"/>
                  </a:cubicBezTo>
                  <a:cubicBezTo>
                    <a:pt x="2143" y="4439"/>
                    <a:pt x="841" y="2523"/>
                    <a:pt x="1434" y="1657"/>
                  </a:cubicBezTo>
                  <a:cubicBezTo>
                    <a:pt x="2072" y="723"/>
                    <a:pt x="4436" y="1549"/>
                    <a:pt x="4677" y="2655"/>
                  </a:cubicBezTo>
                  <a:cubicBezTo>
                    <a:pt x="4988" y="4085"/>
                    <a:pt x="-167" y="3539"/>
                    <a:pt x="312" y="2156"/>
                  </a:cubicBezTo>
                  <a:cubicBezTo>
                    <a:pt x="781" y="799"/>
                    <a:pt x="4990" y="2516"/>
                    <a:pt x="4303" y="3777"/>
                  </a:cubicBezTo>
                  <a:cubicBezTo>
                    <a:pt x="3857" y="4592"/>
                    <a:pt x="1809" y="3459"/>
                    <a:pt x="1809" y="2530"/>
                  </a:cubicBezTo>
                  <a:cubicBezTo>
                    <a:pt x="1809" y="1763"/>
                    <a:pt x="4614" y="2507"/>
                    <a:pt x="4053" y="3029"/>
                  </a:cubicBezTo>
                  <a:cubicBezTo>
                    <a:pt x="3120" y="3894"/>
                    <a:pt x="446" y="332"/>
                    <a:pt x="1684" y="36"/>
                  </a:cubicBezTo>
                  <a:cubicBezTo>
                    <a:pt x="2885" y="-252"/>
                    <a:pt x="4036" y="2974"/>
                    <a:pt x="2931" y="3528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2" name="Shape 147"/>
            <p:cNvSpPr/>
            <p:nvPr/>
          </p:nvSpPr>
          <p:spPr>
            <a:xfrm>
              <a:off x="3107054" y="2912686"/>
              <a:ext cx="117625" cy="87850"/>
            </a:xfrm>
            <a:custGeom>
              <a:avLst/>
              <a:gdLst/>
              <a:ahLst/>
              <a:cxnLst/>
              <a:rect l="0" t="0" r="0" b="0"/>
              <a:pathLst>
                <a:path w="4705" h="3514" extrusionOk="0">
                  <a:moveTo>
                    <a:pt x="2424" y="1719"/>
                  </a:moveTo>
                  <a:cubicBezTo>
                    <a:pt x="2686" y="2244"/>
                    <a:pt x="4302" y="896"/>
                    <a:pt x="4170" y="1469"/>
                  </a:cubicBezTo>
                  <a:cubicBezTo>
                    <a:pt x="3952" y="2408"/>
                    <a:pt x="1085" y="2783"/>
                    <a:pt x="1302" y="1844"/>
                  </a:cubicBezTo>
                  <a:cubicBezTo>
                    <a:pt x="1479" y="1074"/>
                    <a:pt x="3405" y="1100"/>
                    <a:pt x="3671" y="1844"/>
                  </a:cubicBezTo>
                  <a:cubicBezTo>
                    <a:pt x="3933" y="2579"/>
                    <a:pt x="2249" y="3190"/>
                    <a:pt x="1551" y="2841"/>
                  </a:cubicBezTo>
                  <a:cubicBezTo>
                    <a:pt x="950" y="2540"/>
                    <a:pt x="3380" y="1422"/>
                    <a:pt x="3422" y="2093"/>
                  </a:cubicBezTo>
                  <a:cubicBezTo>
                    <a:pt x="3472" y="2910"/>
                    <a:pt x="1701" y="3720"/>
                    <a:pt x="1177" y="3091"/>
                  </a:cubicBezTo>
                  <a:cubicBezTo>
                    <a:pt x="466" y="2238"/>
                    <a:pt x="4420" y="1232"/>
                    <a:pt x="4420" y="2342"/>
                  </a:cubicBezTo>
                  <a:cubicBezTo>
                    <a:pt x="4420" y="3501"/>
                    <a:pt x="2065" y="3778"/>
                    <a:pt x="1052" y="3215"/>
                  </a:cubicBezTo>
                  <a:cubicBezTo>
                    <a:pt x="251" y="2770"/>
                    <a:pt x="2263" y="1359"/>
                    <a:pt x="3172" y="1469"/>
                  </a:cubicBezTo>
                  <a:cubicBezTo>
                    <a:pt x="3785" y="1542"/>
                    <a:pt x="2201" y="3393"/>
                    <a:pt x="1925" y="2841"/>
                  </a:cubicBezTo>
                  <a:cubicBezTo>
                    <a:pt x="1501" y="1992"/>
                    <a:pt x="4954" y="1189"/>
                    <a:pt x="4669" y="2093"/>
                  </a:cubicBezTo>
                  <a:cubicBezTo>
                    <a:pt x="4312" y="3220"/>
                    <a:pt x="1985" y="3579"/>
                    <a:pt x="1177" y="2717"/>
                  </a:cubicBezTo>
                  <a:cubicBezTo>
                    <a:pt x="433" y="1922"/>
                    <a:pt x="2368" y="73"/>
                    <a:pt x="3422" y="347"/>
                  </a:cubicBezTo>
                  <a:cubicBezTo>
                    <a:pt x="4411" y="603"/>
                    <a:pt x="4669" y="945"/>
                    <a:pt x="4669" y="1968"/>
                  </a:cubicBezTo>
                  <a:cubicBezTo>
                    <a:pt x="4669" y="2895"/>
                    <a:pt x="4301" y="3046"/>
                    <a:pt x="3422" y="3340"/>
                  </a:cubicBezTo>
                  <a:cubicBezTo>
                    <a:pt x="2583" y="3619"/>
                    <a:pt x="879" y="2289"/>
                    <a:pt x="1426" y="1594"/>
                  </a:cubicBezTo>
                  <a:cubicBezTo>
                    <a:pt x="2005" y="856"/>
                    <a:pt x="4353" y="1298"/>
                    <a:pt x="4170" y="2218"/>
                  </a:cubicBezTo>
                  <a:cubicBezTo>
                    <a:pt x="3966" y="3237"/>
                    <a:pt x="312" y="1921"/>
                    <a:pt x="1177" y="1345"/>
                  </a:cubicBezTo>
                  <a:cubicBezTo>
                    <a:pt x="2018" y="783"/>
                    <a:pt x="4346" y="1375"/>
                    <a:pt x="4045" y="2342"/>
                  </a:cubicBezTo>
                  <a:cubicBezTo>
                    <a:pt x="3707" y="3421"/>
                    <a:pt x="58" y="2195"/>
                    <a:pt x="803" y="1345"/>
                  </a:cubicBezTo>
                  <a:cubicBezTo>
                    <a:pt x="1275" y="804"/>
                    <a:pt x="3260" y="1085"/>
                    <a:pt x="2923" y="1719"/>
                  </a:cubicBezTo>
                  <a:cubicBezTo>
                    <a:pt x="2469" y="2569"/>
                    <a:pt x="359" y="3007"/>
                    <a:pt x="55" y="2093"/>
                  </a:cubicBezTo>
                  <a:cubicBezTo>
                    <a:pt x="-334" y="922"/>
                    <a:pt x="2001" y="-292"/>
                    <a:pt x="3172" y="98"/>
                  </a:cubicBezTo>
                  <a:cubicBezTo>
                    <a:pt x="4331" y="484"/>
                    <a:pt x="2258" y="3291"/>
                    <a:pt x="1052" y="3091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3" name="Shape 148"/>
            <p:cNvSpPr/>
            <p:nvPr/>
          </p:nvSpPr>
          <p:spPr>
            <a:xfrm>
              <a:off x="3535500" y="2812806"/>
              <a:ext cx="13625" cy="4975"/>
            </a:xfrm>
            <a:custGeom>
              <a:avLst/>
              <a:gdLst/>
              <a:ahLst/>
              <a:cxnLst/>
              <a:rect l="0" t="0" r="0" b="0"/>
              <a:pathLst>
                <a:path w="545" h="199" extrusionOk="0">
                  <a:moveTo>
                    <a:pt x="545" y="13"/>
                  </a:moveTo>
                  <a:cubicBezTo>
                    <a:pt x="361" y="-37"/>
                    <a:pt x="173" y="257"/>
                    <a:pt x="0" y="18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4" name="Shape 149"/>
            <p:cNvSpPr/>
            <p:nvPr/>
          </p:nvSpPr>
          <p:spPr>
            <a:xfrm>
              <a:off x="3184725" y="1182675"/>
              <a:ext cx="84150" cy="126225"/>
            </a:xfrm>
            <a:custGeom>
              <a:avLst/>
              <a:gdLst/>
              <a:ahLst/>
              <a:cxnLst/>
              <a:rect l="0" t="0" r="0" b="0"/>
              <a:pathLst>
                <a:path w="3366" h="5049" extrusionOk="0">
                  <a:moveTo>
                    <a:pt x="3221" y="858"/>
                  </a:moveTo>
                  <a:cubicBezTo>
                    <a:pt x="2347" y="2167"/>
                    <a:pt x="-13" y="6189"/>
                    <a:pt x="457" y="4687"/>
                  </a:cubicBezTo>
                  <a:cubicBezTo>
                    <a:pt x="954" y="3099"/>
                    <a:pt x="1460" y="470"/>
                    <a:pt x="3124" y="470"/>
                  </a:cubicBezTo>
                  <a:cubicBezTo>
                    <a:pt x="3237" y="470"/>
                    <a:pt x="1008" y="3561"/>
                    <a:pt x="991" y="3475"/>
                  </a:cubicBezTo>
                  <a:cubicBezTo>
                    <a:pt x="731" y="2191"/>
                    <a:pt x="3854" y="-894"/>
                    <a:pt x="3269" y="276"/>
                  </a:cubicBezTo>
                  <a:cubicBezTo>
                    <a:pt x="2468" y="1877"/>
                    <a:pt x="1186" y="3191"/>
                    <a:pt x="70" y="4591"/>
                  </a:cubicBezTo>
                  <a:cubicBezTo>
                    <a:pt x="-507" y="5314"/>
                    <a:pt x="2930" y="-540"/>
                    <a:pt x="2930" y="470"/>
                  </a:cubicBezTo>
                  <a:cubicBezTo>
                    <a:pt x="2930" y="2113"/>
                    <a:pt x="-379" y="6151"/>
                    <a:pt x="457" y="4736"/>
                  </a:cubicBezTo>
                  <a:cubicBezTo>
                    <a:pt x="1325" y="3265"/>
                    <a:pt x="2379" y="1912"/>
                    <a:pt x="3366" y="518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5" name="Shape 150"/>
            <p:cNvSpPr/>
            <p:nvPr/>
          </p:nvSpPr>
          <p:spPr>
            <a:xfrm>
              <a:off x="1637700" y="1562500"/>
              <a:ext cx="578000" cy="277825"/>
            </a:xfrm>
            <a:custGeom>
              <a:avLst/>
              <a:gdLst/>
              <a:ahLst/>
              <a:cxnLst/>
              <a:rect l="0" t="0" r="0" b="0"/>
              <a:pathLst>
                <a:path w="23120" h="11113" extrusionOk="0">
                  <a:moveTo>
                    <a:pt x="23120" y="0"/>
                  </a:moveTo>
                  <a:cubicBezTo>
                    <a:pt x="19244" y="4174"/>
                    <a:pt x="15488" y="9521"/>
                    <a:pt x="9962" y="10903"/>
                  </a:cubicBezTo>
                  <a:cubicBezTo>
                    <a:pt x="6731" y="11710"/>
                    <a:pt x="3309" y="9783"/>
                    <a:pt x="0" y="10151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6" name="Shape 151"/>
            <p:cNvSpPr/>
            <p:nvPr/>
          </p:nvSpPr>
          <p:spPr>
            <a:xfrm>
              <a:off x="1729325" y="1475575"/>
              <a:ext cx="305450" cy="276675"/>
            </a:xfrm>
            <a:custGeom>
              <a:avLst/>
              <a:gdLst/>
              <a:ahLst/>
              <a:cxnLst/>
              <a:rect l="0" t="0" r="0" b="0"/>
              <a:pathLst>
                <a:path w="12218" h="11067" extrusionOk="0">
                  <a:moveTo>
                    <a:pt x="12218" y="10996"/>
                  </a:moveTo>
                  <a:cubicBezTo>
                    <a:pt x="10388" y="11215"/>
                    <a:pt x="8012" y="10813"/>
                    <a:pt x="6955" y="9304"/>
                  </a:cubicBezTo>
                  <a:cubicBezTo>
                    <a:pt x="5987" y="7922"/>
                    <a:pt x="7073" y="5305"/>
                    <a:pt x="5639" y="4417"/>
                  </a:cubicBezTo>
                  <a:cubicBezTo>
                    <a:pt x="4515" y="3721"/>
                    <a:pt x="2333" y="5196"/>
                    <a:pt x="1692" y="4041"/>
                  </a:cubicBezTo>
                  <a:cubicBezTo>
                    <a:pt x="982" y="2764"/>
                    <a:pt x="1455" y="121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7" name="Shape 152"/>
            <p:cNvSpPr/>
            <p:nvPr/>
          </p:nvSpPr>
          <p:spPr>
            <a:xfrm>
              <a:off x="1642515" y="1422152"/>
              <a:ext cx="172700" cy="114700"/>
            </a:xfrm>
            <a:custGeom>
              <a:avLst/>
              <a:gdLst/>
              <a:ahLst/>
              <a:cxnLst/>
              <a:rect l="0" t="0" r="0" b="0"/>
              <a:pathLst>
                <a:path w="6908" h="4588" extrusionOk="0">
                  <a:moveTo>
                    <a:pt x="1817" y="3713"/>
                  </a:moveTo>
                  <a:cubicBezTo>
                    <a:pt x="3964" y="2162"/>
                    <a:pt x="4009" y="2222"/>
                    <a:pt x="6111" y="611"/>
                  </a:cubicBezTo>
                  <a:cubicBezTo>
                    <a:pt x="7704" y="-610"/>
                    <a:pt x="-862" y="5106"/>
                    <a:pt x="862" y="4071"/>
                  </a:cubicBezTo>
                  <a:cubicBezTo>
                    <a:pt x="2145" y="3300"/>
                    <a:pt x="5818" y="1208"/>
                    <a:pt x="4322" y="1208"/>
                  </a:cubicBezTo>
                  <a:cubicBezTo>
                    <a:pt x="2874" y="1208"/>
                    <a:pt x="-316" y="4672"/>
                    <a:pt x="862" y="3832"/>
                  </a:cubicBezTo>
                  <a:cubicBezTo>
                    <a:pt x="2344" y="2773"/>
                    <a:pt x="6666" y="-565"/>
                    <a:pt x="5276" y="611"/>
                  </a:cubicBezTo>
                  <a:cubicBezTo>
                    <a:pt x="5013" y="832"/>
                    <a:pt x="1011" y="3504"/>
                    <a:pt x="1101" y="3594"/>
                  </a:cubicBezTo>
                  <a:cubicBezTo>
                    <a:pt x="1947" y="4444"/>
                    <a:pt x="2174" y="3057"/>
                    <a:pt x="3248" y="252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8" name="Shape 153"/>
            <p:cNvSpPr/>
            <p:nvPr/>
          </p:nvSpPr>
          <p:spPr>
            <a:xfrm>
              <a:off x="1617302" y="1721882"/>
              <a:ext cx="47950" cy="186500"/>
            </a:xfrm>
            <a:custGeom>
              <a:avLst/>
              <a:gdLst/>
              <a:ahLst/>
              <a:cxnLst/>
              <a:rect l="0" t="0" r="0" b="0"/>
              <a:pathLst>
                <a:path w="1918" h="7460" extrusionOk="0">
                  <a:moveTo>
                    <a:pt x="321" y="1983"/>
                  </a:moveTo>
                  <a:cubicBezTo>
                    <a:pt x="1036" y="4428"/>
                    <a:pt x="787" y="4515"/>
                    <a:pt x="1752" y="6874"/>
                  </a:cubicBezTo>
                  <a:cubicBezTo>
                    <a:pt x="2376" y="8400"/>
                    <a:pt x="960" y="-1198"/>
                    <a:pt x="798" y="432"/>
                  </a:cubicBezTo>
                  <a:cubicBezTo>
                    <a:pt x="580" y="2611"/>
                    <a:pt x="1373" y="4813"/>
                    <a:pt x="1156" y="6993"/>
                  </a:cubicBezTo>
                  <a:cubicBezTo>
                    <a:pt x="932" y="9231"/>
                    <a:pt x="-508" y="2447"/>
                    <a:pt x="201" y="313"/>
                  </a:cubicBezTo>
                  <a:cubicBezTo>
                    <a:pt x="708" y="-1213"/>
                    <a:pt x="689" y="3492"/>
                    <a:pt x="917" y="5084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19" name="Shape 154"/>
            <p:cNvSpPr/>
            <p:nvPr/>
          </p:nvSpPr>
          <p:spPr>
            <a:xfrm rot="-6563064">
              <a:off x="1952046" y="1861114"/>
              <a:ext cx="86648" cy="181122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0" name="Shape 155"/>
            <p:cNvSpPr/>
            <p:nvPr/>
          </p:nvSpPr>
          <p:spPr>
            <a:xfrm>
              <a:off x="3713842" y="2668221"/>
              <a:ext cx="193200" cy="148925"/>
            </a:xfrm>
            <a:custGeom>
              <a:avLst/>
              <a:gdLst/>
              <a:ahLst/>
              <a:cxnLst/>
              <a:rect l="0" t="0" r="0" b="0"/>
              <a:pathLst>
                <a:path w="7728" h="5957" extrusionOk="0">
                  <a:moveTo>
                    <a:pt x="4026" y="5315"/>
                  </a:moveTo>
                  <a:cubicBezTo>
                    <a:pt x="5392" y="4252"/>
                    <a:pt x="5798" y="4629"/>
                    <a:pt x="6759" y="3189"/>
                  </a:cubicBezTo>
                  <a:cubicBezTo>
                    <a:pt x="7706" y="1768"/>
                    <a:pt x="1357" y="3788"/>
                    <a:pt x="1749" y="2127"/>
                  </a:cubicBezTo>
                  <a:cubicBezTo>
                    <a:pt x="2052" y="837"/>
                    <a:pt x="4690" y="809"/>
                    <a:pt x="5696" y="1671"/>
                  </a:cubicBezTo>
                  <a:cubicBezTo>
                    <a:pt x="6973" y="2765"/>
                    <a:pt x="318" y="5035"/>
                    <a:pt x="990" y="3493"/>
                  </a:cubicBezTo>
                  <a:cubicBezTo>
                    <a:pt x="1719" y="1815"/>
                    <a:pt x="4905" y="948"/>
                    <a:pt x="6304" y="2127"/>
                  </a:cubicBezTo>
                  <a:cubicBezTo>
                    <a:pt x="7528" y="3157"/>
                    <a:pt x="3628" y="5828"/>
                    <a:pt x="2356" y="4859"/>
                  </a:cubicBezTo>
                  <a:cubicBezTo>
                    <a:pt x="1055" y="3868"/>
                    <a:pt x="6087" y="1625"/>
                    <a:pt x="6911" y="3038"/>
                  </a:cubicBezTo>
                  <a:cubicBezTo>
                    <a:pt x="7912" y="4755"/>
                    <a:pt x="2511" y="5997"/>
                    <a:pt x="1142" y="4556"/>
                  </a:cubicBezTo>
                  <a:cubicBezTo>
                    <a:pt x="-514" y="2813"/>
                    <a:pt x="5630" y="-751"/>
                    <a:pt x="7366" y="912"/>
                  </a:cubicBezTo>
                  <a:cubicBezTo>
                    <a:pt x="9372" y="2835"/>
                    <a:pt x="2392" y="7385"/>
                    <a:pt x="382" y="5467"/>
                  </a:cubicBezTo>
                  <a:cubicBezTo>
                    <a:pt x="-685" y="4448"/>
                    <a:pt x="683" y="1916"/>
                    <a:pt x="2053" y="1368"/>
                  </a:cubicBezTo>
                  <a:cubicBezTo>
                    <a:pt x="3756" y="686"/>
                    <a:pt x="7557" y="1878"/>
                    <a:pt x="7063" y="3645"/>
                  </a:cubicBezTo>
                  <a:cubicBezTo>
                    <a:pt x="6489" y="5694"/>
                    <a:pt x="-479" y="3210"/>
                    <a:pt x="990" y="1671"/>
                  </a:cubicBezTo>
                  <a:cubicBezTo>
                    <a:pt x="2225" y="376"/>
                    <a:pt x="5915" y="-834"/>
                    <a:pt x="6304" y="912"/>
                  </a:cubicBezTo>
                  <a:cubicBezTo>
                    <a:pt x="6661" y="2520"/>
                    <a:pt x="4520" y="5094"/>
                    <a:pt x="2963" y="4556"/>
                  </a:cubicBezTo>
                  <a:cubicBezTo>
                    <a:pt x="2096" y="4256"/>
                    <a:pt x="1964" y="2419"/>
                    <a:pt x="2660" y="1823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1" name="Shape 156"/>
            <p:cNvSpPr/>
            <p:nvPr/>
          </p:nvSpPr>
          <p:spPr>
            <a:xfrm>
              <a:off x="3503821" y="2824953"/>
              <a:ext cx="97150" cy="98625"/>
            </a:xfrm>
            <a:custGeom>
              <a:avLst/>
              <a:gdLst/>
              <a:ahLst/>
              <a:cxnLst/>
              <a:rect l="0" t="0" r="0" b="0"/>
              <a:pathLst>
                <a:path w="3886" h="3945" extrusionOk="0">
                  <a:moveTo>
                    <a:pt x="2656" y="2587"/>
                  </a:moveTo>
                  <a:cubicBezTo>
                    <a:pt x="2215" y="1971"/>
                    <a:pt x="480" y="1321"/>
                    <a:pt x="1119" y="915"/>
                  </a:cubicBezTo>
                  <a:cubicBezTo>
                    <a:pt x="1901" y="416"/>
                    <a:pt x="3423" y="713"/>
                    <a:pt x="3830" y="1548"/>
                  </a:cubicBezTo>
                  <a:cubicBezTo>
                    <a:pt x="4325" y="2566"/>
                    <a:pt x="1200" y="3274"/>
                    <a:pt x="532" y="2361"/>
                  </a:cubicBezTo>
                  <a:cubicBezTo>
                    <a:pt x="22" y="1665"/>
                    <a:pt x="1533" y="407"/>
                    <a:pt x="2384" y="554"/>
                  </a:cubicBezTo>
                  <a:cubicBezTo>
                    <a:pt x="3414" y="731"/>
                    <a:pt x="2796" y="3671"/>
                    <a:pt x="1752" y="3626"/>
                  </a:cubicBezTo>
                  <a:cubicBezTo>
                    <a:pt x="794" y="3583"/>
                    <a:pt x="-255" y="1917"/>
                    <a:pt x="306" y="1141"/>
                  </a:cubicBezTo>
                  <a:cubicBezTo>
                    <a:pt x="907" y="310"/>
                    <a:pt x="3644" y="1902"/>
                    <a:pt x="2972" y="2677"/>
                  </a:cubicBezTo>
                  <a:cubicBezTo>
                    <a:pt x="2384" y="3353"/>
                    <a:pt x="1331" y="-102"/>
                    <a:pt x="2204" y="102"/>
                  </a:cubicBezTo>
                  <a:cubicBezTo>
                    <a:pt x="3475" y="399"/>
                    <a:pt x="2741" y="3977"/>
                    <a:pt x="1436" y="3943"/>
                  </a:cubicBezTo>
                  <a:cubicBezTo>
                    <a:pt x="536" y="3919"/>
                    <a:pt x="303" y="3671"/>
                    <a:pt x="35" y="2813"/>
                  </a:cubicBezTo>
                  <a:cubicBezTo>
                    <a:pt x="-359" y="1551"/>
                    <a:pt x="2853" y="131"/>
                    <a:pt x="3650" y="1186"/>
                  </a:cubicBezTo>
                  <a:cubicBezTo>
                    <a:pt x="4356" y="2122"/>
                    <a:pt x="771" y="3191"/>
                    <a:pt x="261" y="2135"/>
                  </a:cubicBezTo>
                  <a:cubicBezTo>
                    <a:pt x="-156" y="1271"/>
                    <a:pt x="1248" y="-75"/>
                    <a:pt x="2204" y="11"/>
                  </a:cubicBezTo>
                  <a:cubicBezTo>
                    <a:pt x="3359" y="116"/>
                    <a:pt x="1442" y="3697"/>
                    <a:pt x="487" y="3039"/>
                  </a:cubicBezTo>
                  <a:cubicBezTo>
                    <a:pt x="-442" y="2398"/>
                    <a:pt x="1136" y="-47"/>
                    <a:pt x="2249" y="147"/>
                  </a:cubicBezTo>
                  <a:cubicBezTo>
                    <a:pt x="3401" y="348"/>
                    <a:pt x="2692" y="3497"/>
                    <a:pt x="1526" y="3581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2" name="Shape 157"/>
            <p:cNvSpPr/>
            <p:nvPr/>
          </p:nvSpPr>
          <p:spPr>
            <a:xfrm>
              <a:off x="3082117" y="2903824"/>
              <a:ext cx="148475" cy="109500"/>
            </a:xfrm>
            <a:custGeom>
              <a:avLst/>
              <a:gdLst/>
              <a:ahLst/>
              <a:cxnLst/>
              <a:rect l="0" t="0" r="0" b="0"/>
              <a:pathLst>
                <a:path w="5939" h="4380" extrusionOk="0">
                  <a:moveTo>
                    <a:pt x="2557" y="3589"/>
                  </a:moveTo>
                  <a:cubicBezTo>
                    <a:pt x="2841" y="2784"/>
                    <a:pt x="3949" y="1184"/>
                    <a:pt x="4455" y="1872"/>
                  </a:cubicBezTo>
                  <a:cubicBezTo>
                    <a:pt x="5076" y="2717"/>
                    <a:pt x="2161" y="3481"/>
                    <a:pt x="1428" y="2731"/>
                  </a:cubicBezTo>
                  <a:cubicBezTo>
                    <a:pt x="779" y="2067"/>
                    <a:pt x="1991" y="381"/>
                    <a:pt x="2919" y="381"/>
                  </a:cubicBezTo>
                  <a:cubicBezTo>
                    <a:pt x="3985" y="381"/>
                    <a:pt x="5346" y="1753"/>
                    <a:pt x="5042" y="2776"/>
                  </a:cubicBezTo>
                  <a:cubicBezTo>
                    <a:pt x="4610" y="4222"/>
                    <a:pt x="287" y="3951"/>
                    <a:pt x="524" y="2460"/>
                  </a:cubicBezTo>
                  <a:cubicBezTo>
                    <a:pt x="738" y="1106"/>
                    <a:pt x="4543" y="1092"/>
                    <a:pt x="4636" y="2460"/>
                  </a:cubicBezTo>
                  <a:cubicBezTo>
                    <a:pt x="4723" y="3752"/>
                    <a:pt x="653" y="3705"/>
                    <a:pt x="750" y="2414"/>
                  </a:cubicBezTo>
                  <a:cubicBezTo>
                    <a:pt x="855" y="995"/>
                    <a:pt x="4672" y="623"/>
                    <a:pt x="4997" y="2008"/>
                  </a:cubicBezTo>
                  <a:cubicBezTo>
                    <a:pt x="5360" y="3560"/>
                    <a:pt x="1194" y="5281"/>
                    <a:pt x="569" y="3815"/>
                  </a:cubicBezTo>
                  <a:cubicBezTo>
                    <a:pt x="-87" y="2274"/>
                    <a:pt x="3753" y="-271"/>
                    <a:pt x="4771" y="1059"/>
                  </a:cubicBezTo>
                  <a:cubicBezTo>
                    <a:pt x="5564" y="2096"/>
                    <a:pt x="255" y="2699"/>
                    <a:pt x="885" y="1556"/>
                  </a:cubicBezTo>
                  <a:cubicBezTo>
                    <a:pt x="1608" y="242"/>
                    <a:pt x="5795" y="574"/>
                    <a:pt x="5359" y="2008"/>
                  </a:cubicBezTo>
                  <a:cubicBezTo>
                    <a:pt x="4835" y="3727"/>
                    <a:pt x="427" y="4573"/>
                    <a:pt x="27" y="2821"/>
                  </a:cubicBezTo>
                  <a:cubicBezTo>
                    <a:pt x="-351" y="1164"/>
                    <a:pt x="4398" y="-95"/>
                    <a:pt x="4952" y="1511"/>
                  </a:cubicBezTo>
                  <a:cubicBezTo>
                    <a:pt x="5346" y="2656"/>
                    <a:pt x="3896" y="4223"/>
                    <a:pt x="2693" y="4357"/>
                  </a:cubicBezTo>
                  <a:cubicBezTo>
                    <a:pt x="1339" y="4507"/>
                    <a:pt x="-50" y="1920"/>
                    <a:pt x="705" y="788"/>
                  </a:cubicBezTo>
                  <a:cubicBezTo>
                    <a:pt x="1621" y="-585"/>
                    <a:pt x="5855" y="1295"/>
                    <a:pt x="5223" y="2821"/>
                  </a:cubicBezTo>
                  <a:cubicBezTo>
                    <a:pt x="4662" y="4173"/>
                    <a:pt x="694" y="4006"/>
                    <a:pt x="840" y="2550"/>
                  </a:cubicBezTo>
                  <a:cubicBezTo>
                    <a:pt x="983" y="1119"/>
                    <a:pt x="2976" y="-307"/>
                    <a:pt x="4365" y="65"/>
                  </a:cubicBezTo>
                  <a:cubicBezTo>
                    <a:pt x="5451" y="356"/>
                    <a:pt x="5890" y="2573"/>
                    <a:pt x="5088" y="3363"/>
                  </a:cubicBezTo>
                  <a:cubicBezTo>
                    <a:pt x="4295" y="4142"/>
                    <a:pt x="2201" y="4892"/>
                    <a:pt x="1789" y="3860"/>
                  </a:cubicBezTo>
                  <a:cubicBezTo>
                    <a:pt x="1199" y="2385"/>
                    <a:pt x="4427" y="121"/>
                    <a:pt x="5675" y="1104"/>
                  </a:cubicBezTo>
                  <a:cubicBezTo>
                    <a:pt x="6614" y="1844"/>
                    <a:pt x="4745" y="3938"/>
                    <a:pt x="3551" y="3996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3" name="Shape 158"/>
            <p:cNvSpPr/>
            <p:nvPr/>
          </p:nvSpPr>
          <p:spPr>
            <a:xfrm>
              <a:off x="3457042" y="2824953"/>
              <a:ext cx="148475" cy="109500"/>
            </a:xfrm>
            <a:custGeom>
              <a:avLst/>
              <a:gdLst/>
              <a:ahLst/>
              <a:cxnLst/>
              <a:rect l="0" t="0" r="0" b="0"/>
              <a:pathLst>
                <a:path w="5939" h="4380" extrusionOk="0">
                  <a:moveTo>
                    <a:pt x="2557" y="3589"/>
                  </a:moveTo>
                  <a:cubicBezTo>
                    <a:pt x="2841" y="2784"/>
                    <a:pt x="3949" y="1184"/>
                    <a:pt x="4455" y="1872"/>
                  </a:cubicBezTo>
                  <a:cubicBezTo>
                    <a:pt x="5076" y="2717"/>
                    <a:pt x="2161" y="3481"/>
                    <a:pt x="1428" y="2731"/>
                  </a:cubicBezTo>
                  <a:cubicBezTo>
                    <a:pt x="779" y="2067"/>
                    <a:pt x="1991" y="381"/>
                    <a:pt x="2919" y="381"/>
                  </a:cubicBezTo>
                  <a:cubicBezTo>
                    <a:pt x="3985" y="381"/>
                    <a:pt x="5346" y="1753"/>
                    <a:pt x="5042" y="2776"/>
                  </a:cubicBezTo>
                  <a:cubicBezTo>
                    <a:pt x="4610" y="4222"/>
                    <a:pt x="287" y="3951"/>
                    <a:pt x="524" y="2460"/>
                  </a:cubicBezTo>
                  <a:cubicBezTo>
                    <a:pt x="738" y="1106"/>
                    <a:pt x="4543" y="1092"/>
                    <a:pt x="4636" y="2460"/>
                  </a:cubicBezTo>
                  <a:cubicBezTo>
                    <a:pt x="4723" y="3752"/>
                    <a:pt x="653" y="3705"/>
                    <a:pt x="750" y="2414"/>
                  </a:cubicBezTo>
                  <a:cubicBezTo>
                    <a:pt x="855" y="995"/>
                    <a:pt x="4672" y="623"/>
                    <a:pt x="4997" y="2008"/>
                  </a:cubicBezTo>
                  <a:cubicBezTo>
                    <a:pt x="5360" y="3560"/>
                    <a:pt x="1194" y="5281"/>
                    <a:pt x="569" y="3815"/>
                  </a:cubicBezTo>
                  <a:cubicBezTo>
                    <a:pt x="-87" y="2274"/>
                    <a:pt x="3753" y="-271"/>
                    <a:pt x="4771" y="1059"/>
                  </a:cubicBezTo>
                  <a:cubicBezTo>
                    <a:pt x="5564" y="2096"/>
                    <a:pt x="255" y="2699"/>
                    <a:pt x="885" y="1556"/>
                  </a:cubicBezTo>
                  <a:cubicBezTo>
                    <a:pt x="1608" y="242"/>
                    <a:pt x="5795" y="574"/>
                    <a:pt x="5359" y="2008"/>
                  </a:cubicBezTo>
                  <a:cubicBezTo>
                    <a:pt x="4835" y="3727"/>
                    <a:pt x="427" y="4573"/>
                    <a:pt x="27" y="2821"/>
                  </a:cubicBezTo>
                  <a:cubicBezTo>
                    <a:pt x="-351" y="1164"/>
                    <a:pt x="4398" y="-95"/>
                    <a:pt x="4952" y="1511"/>
                  </a:cubicBezTo>
                  <a:cubicBezTo>
                    <a:pt x="5346" y="2656"/>
                    <a:pt x="3896" y="4223"/>
                    <a:pt x="2693" y="4357"/>
                  </a:cubicBezTo>
                  <a:cubicBezTo>
                    <a:pt x="1339" y="4507"/>
                    <a:pt x="-50" y="1920"/>
                    <a:pt x="705" y="788"/>
                  </a:cubicBezTo>
                  <a:cubicBezTo>
                    <a:pt x="1621" y="-585"/>
                    <a:pt x="5855" y="1295"/>
                    <a:pt x="5223" y="2821"/>
                  </a:cubicBezTo>
                  <a:cubicBezTo>
                    <a:pt x="4662" y="4173"/>
                    <a:pt x="694" y="4006"/>
                    <a:pt x="840" y="2550"/>
                  </a:cubicBezTo>
                  <a:cubicBezTo>
                    <a:pt x="983" y="1119"/>
                    <a:pt x="2976" y="-307"/>
                    <a:pt x="4365" y="65"/>
                  </a:cubicBezTo>
                  <a:cubicBezTo>
                    <a:pt x="5451" y="356"/>
                    <a:pt x="5890" y="2573"/>
                    <a:pt x="5088" y="3363"/>
                  </a:cubicBezTo>
                  <a:cubicBezTo>
                    <a:pt x="4295" y="4142"/>
                    <a:pt x="2201" y="4892"/>
                    <a:pt x="1789" y="3860"/>
                  </a:cubicBezTo>
                  <a:cubicBezTo>
                    <a:pt x="1199" y="2385"/>
                    <a:pt x="4427" y="121"/>
                    <a:pt x="5675" y="1104"/>
                  </a:cubicBezTo>
                  <a:cubicBezTo>
                    <a:pt x="6614" y="1844"/>
                    <a:pt x="4745" y="3938"/>
                    <a:pt x="3551" y="3996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4" name="Shape 159"/>
            <p:cNvSpPr/>
            <p:nvPr/>
          </p:nvSpPr>
          <p:spPr>
            <a:xfrm>
              <a:off x="2025070" y="1706100"/>
              <a:ext cx="62350" cy="239800"/>
            </a:xfrm>
            <a:custGeom>
              <a:avLst/>
              <a:gdLst/>
              <a:ahLst/>
              <a:cxnLst/>
              <a:rect l="0" t="0" r="0" b="0"/>
              <a:pathLst>
                <a:path w="2494" h="9592" extrusionOk="0">
                  <a:moveTo>
                    <a:pt x="2494" y="0"/>
                  </a:moveTo>
                  <a:cubicBezTo>
                    <a:pt x="1398" y="3105"/>
                    <a:pt x="-405" y="6344"/>
                    <a:pt x="135" y="9592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5" name="Shape 160"/>
            <p:cNvSpPr/>
            <p:nvPr/>
          </p:nvSpPr>
          <p:spPr>
            <a:xfrm flipH="1">
              <a:off x="1729325" y="754076"/>
              <a:ext cx="43260" cy="186500"/>
            </a:xfrm>
            <a:custGeom>
              <a:avLst/>
              <a:gdLst/>
              <a:ahLst/>
              <a:cxnLst/>
              <a:rect l="0" t="0" r="0" b="0"/>
              <a:pathLst>
                <a:path w="1918" h="7460" extrusionOk="0">
                  <a:moveTo>
                    <a:pt x="321" y="1983"/>
                  </a:moveTo>
                  <a:cubicBezTo>
                    <a:pt x="1036" y="4428"/>
                    <a:pt x="787" y="4515"/>
                    <a:pt x="1752" y="6874"/>
                  </a:cubicBezTo>
                  <a:cubicBezTo>
                    <a:pt x="2376" y="8400"/>
                    <a:pt x="960" y="-1198"/>
                    <a:pt x="798" y="432"/>
                  </a:cubicBezTo>
                  <a:cubicBezTo>
                    <a:pt x="580" y="2611"/>
                    <a:pt x="1373" y="4813"/>
                    <a:pt x="1156" y="6993"/>
                  </a:cubicBezTo>
                  <a:cubicBezTo>
                    <a:pt x="932" y="9231"/>
                    <a:pt x="-508" y="2447"/>
                    <a:pt x="201" y="313"/>
                  </a:cubicBezTo>
                  <a:cubicBezTo>
                    <a:pt x="708" y="-1213"/>
                    <a:pt x="689" y="3492"/>
                    <a:pt x="917" y="5084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6" name="Shape 161"/>
            <p:cNvSpPr/>
            <p:nvPr/>
          </p:nvSpPr>
          <p:spPr>
            <a:xfrm rot="-6563064">
              <a:off x="2032021" y="523339"/>
              <a:ext cx="86648" cy="181122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7" name="Shape 162"/>
            <p:cNvSpPr/>
            <p:nvPr/>
          </p:nvSpPr>
          <p:spPr>
            <a:xfrm rot="-1295126">
              <a:off x="2490260" y="676575"/>
              <a:ext cx="86652" cy="181130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8" name="Shape 163"/>
            <p:cNvSpPr/>
            <p:nvPr/>
          </p:nvSpPr>
          <p:spPr>
            <a:xfrm rot="-6563064">
              <a:off x="3013875" y="635966"/>
              <a:ext cx="86648" cy="181122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29" name="Shape 164"/>
            <p:cNvSpPr/>
            <p:nvPr/>
          </p:nvSpPr>
          <p:spPr>
            <a:xfrm>
              <a:off x="2039764" y="623075"/>
              <a:ext cx="210750" cy="583200"/>
            </a:xfrm>
            <a:custGeom>
              <a:avLst/>
              <a:gdLst/>
              <a:ahLst/>
              <a:cxnLst/>
              <a:rect l="0" t="0" r="0" b="0"/>
              <a:pathLst>
                <a:path w="8430" h="23328" extrusionOk="0">
                  <a:moveTo>
                    <a:pt x="8430" y="23328"/>
                  </a:moveTo>
                  <a:cubicBezTo>
                    <a:pt x="5478" y="21687"/>
                    <a:pt x="8694" y="16034"/>
                    <a:pt x="6636" y="13358"/>
                  </a:cubicBezTo>
                  <a:cubicBezTo>
                    <a:pt x="3708" y="9552"/>
                    <a:pt x="-2680" y="2753"/>
                    <a:pt x="1252" y="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30" name="Shape 165"/>
            <p:cNvSpPr/>
            <p:nvPr/>
          </p:nvSpPr>
          <p:spPr>
            <a:xfrm>
              <a:off x="1737125" y="814739"/>
              <a:ext cx="381325" cy="65175"/>
            </a:xfrm>
            <a:custGeom>
              <a:avLst/>
              <a:gdLst/>
              <a:ahLst/>
              <a:cxnLst/>
              <a:rect l="0" t="0" r="0" b="0"/>
              <a:pathLst>
                <a:path w="15253" h="2607" extrusionOk="0">
                  <a:moveTo>
                    <a:pt x="15253" y="1305"/>
                  </a:moveTo>
                  <a:cubicBezTo>
                    <a:pt x="13495" y="-11"/>
                    <a:pt x="10855" y="1847"/>
                    <a:pt x="8673" y="1604"/>
                  </a:cubicBezTo>
                  <a:cubicBezTo>
                    <a:pt x="6989" y="1416"/>
                    <a:pt x="5265" y="-619"/>
                    <a:pt x="3788" y="208"/>
                  </a:cubicBezTo>
                  <a:cubicBezTo>
                    <a:pt x="2529" y="912"/>
                    <a:pt x="886" y="3440"/>
                    <a:pt x="0" y="2302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31" name="Shape 166"/>
            <p:cNvSpPr/>
            <p:nvPr/>
          </p:nvSpPr>
          <p:spPr>
            <a:xfrm>
              <a:off x="2068600" y="736828"/>
              <a:ext cx="451100" cy="60625"/>
            </a:xfrm>
            <a:custGeom>
              <a:avLst/>
              <a:gdLst/>
              <a:ahLst/>
              <a:cxnLst/>
              <a:rect l="0" t="0" r="0" b="0"/>
              <a:pathLst>
                <a:path w="18044" h="2425" extrusionOk="0">
                  <a:moveTo>
                    <a:pt x="0" y="434"/>
                  </a:moveTo>
                  <a:cubicBezTo>
                    <a:pt x="1979" y="-885"/>
                    <a:pt x="4705" y="1225"/>
                    <a:pt x="6978" y="1930"/>
                  </a:cubicBezTo>
                  <a:cubicBezTo>
                    <a:pt x="10502" y="3023"/>
                    <a:pt x="14363" y="1892"/>
                    <a:pt x="18044" y="1631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32" name="Shape 167"/>
            <p:cNvSpPr/>
            <p:nvPr/>
          </p:nvSpPr>
          <p:spPr>
            <a:xfrm>
              <a:off x="2680175" y="939000"/>
              <a:ext cx="684200" cy="264250"/>
            </a:xfrm>
            <a:custGeom>
              <a:avLst/>
              <a:gdLst/>
              <a:ahLst/>
              <a:cxnLst/>
              <a:rect l="0" t="0" r="0" b="0"/>
              <a:pathLst>
                <a:path w="27368" h="10570" extrusionOk="0">
                  <a:moveTo>
                    <a:pt x="0" y="10570"/>
                  </a:moveTo>
                  <a:cubicBezTo>
                    <a:pt x="1835" y="6897"/>
                    <a:pt x="8286" y="9327"/>
                    <a:pt x="11890" y="7361"/>
                  </a:cubicBezTo>
                  <a:cubicBezTo>
                    <a:pt x="13848" y="6291"/>
                    <a:pt x="14403" y="3544"/>
                    <a:pt x="16232" y="2265"/>
                  </a:cubicBezTo>
                  <a:cubicBezTo>
                    <a:pt x="19335" y="93"/>
                    <a:pt x="23579" y="0"/>
                    <a:pt x="27368" y="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33" name="Shape 168"/>
            <p:cNvSpPr/>
            <p:nvPr/>
          </p:nvSpPr>
          <p:spPr>
            <a:xfrm>
              <a:off x="3057650" y="1009775"/>
              <a:ext cx="165150" cy="235925"/>
            </a:xfrm>
            <a:custGeom>
              <a:avLst/>
              <a:gdLst/>
              <a:ahLst/>
              <a:cxnLst/>
              <a:rect l="0" t="0" r="0" b="0"/>
              <a:pathLst>
                <a:path w="6606" h="9437" extrusionOk="0">
                  <a:moveTo>
                    <a:pt x="0" y="0"/>
                  </a:moveTo>
                  <a:cubicBezTo>
                    <a:pt x="2528" y="2889"/>
                    <a:pt x="3272" y="7531"/>
                    <a:pt x="6606" y="943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34" name="Shape 169"/>
            <p:cNvSpPr/>
            <p:nvPr/>
          </p:nvSpPr>
          <p:spPr>
            <a:xfrm rot="-1804819">
              <a:off x="3330839" y="843403"/>
              <a:ext cx="86647" cy="181120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35" name="Shape 170"/>
            <p:cNvSpPr/>
            <p:nvPr/>
          </p:nvSpPr>
          <p:spPr>
            <a:xfrm>
              <a:off x="3018368" y="739325"/>
              <a:ext cx="51050" cy="318125"/>
            </a:xfrm>
            <a:custGeom>
              <a:avLst/>
              <a:gdLst/>
              <a:ahLst/>
              <a:cxnLst/>
              <a:rect l="0" t="0" r="0" b="0"/>
              <a:pathLst>
                <a:path w="2042" h="12725" extrusionOk="0">
                  <a:moveTo>
                    <a:pt x="654" y="12725"/>
                  </a:moveTo>
                  <a:cubicBezTo>
                    <a:pt x="181" y="8484"/>
                    <a:pt x="-1069" y="2919"/>
                    <a:pt x="2042" y="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5" name="Group 4"/>
          <p:cNvGrpSpPr/>
          <p:nvPr/>
        </p:nvGrpSpPr>
        <p:grpSpPr>
          <a:xfrm>
            <a:off x="3260176" y="1690215"/>
            <a:ext cx="2047746" cy="3185704"/>
            <a:chOff x="1736176" y="1690215"/>
            <a:chExt cx="2047746" cy="3185704"/>
          </a:xfrm>
        </p:grpSpPr>
        <p:grpSp>
          <p:nvGrpSpPr>
            <p:cNvPr id="1409" name="Shape 140"/>
            <p:cNvGrpSpPr/>
            <p:nvPr/>
          </p:nvGrpSpPr>
          <p:grpSpPr>
            <a:xfrm>
              <a:off x="2424927" y="1690215"/>
              <a:ext cx="610315" cy="797854"/>
              <a:chOff x="1617302" y="542974"/>
              <a:chExt cx="2289740" cy="2470350"/>
            </a:xfrm>
          </p:grpSpPr>
          <p:sp>
            <p:nvSpPr>
              <p:cNvPr id="1596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7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8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9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0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1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2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3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4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5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6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7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8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09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0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1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2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3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4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5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6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7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8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19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20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21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22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23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24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25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1410" name="Shape 140"/>
            <p:cNvGrpSpPr/>
            <p:nvPr/>
          </p:nvGrpSpPr>
          <p:grpSpPr>
            <a:xfrm rot="14134132">
              <a:off x="1815091" y="2014592"/>
              <a:ext cx="623345" cy="781176"/>
              <a:chOff x="1617302" y="542974"/>
              <a:chExt cx="2289740" cy="2470350"/>
            </a:xfrm>
          </p:grpSpPr>
          <p:sp>
            <p:nvSpPr>
              <p:cNvPr id="1566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7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8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9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0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1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2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3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4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5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6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7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8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79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0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1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2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3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4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5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6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7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8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89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0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1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2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3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4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95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1411" name="Shape 140"/>
            <p:cNvGrpSpPr/>
            <p:nvPr/>
          </p:nvGrpSpPr>
          <p:grpSpPr>
            <a:xfrm rot="11524535">
              <a:off x="3173607" y="2598754"/>
              <a:ext cx="610315" cy="797854"/>
              <a:chOff x="1617302" y="542974"/>
              <a:chExt cx="2289740" cy="2470350"/>
            </a:xfrm>
          </p:grpSpPr>
          <p:sp>
            <p:nvSpPr>
              <p:cNvPr id="1536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37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38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39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0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1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2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3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4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5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6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7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8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49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0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1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2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3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4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5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6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7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8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59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0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1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2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3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4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65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1413" name="Shape 140"/>
            <p:cNvGrpSpPr/>
            <p:nvPr/>
          </p:nvGrpSpPr>
          <p:grpSpPr>
            <a:xfrm rot="13800554">
              <a:off x="2728686" y="3285838"/>
              <a:ext cx="623345" cy="781176"/>
              <a:chOff x="1617302" y="542974"/>
              <a:chExt cx="2289740" cy="2470350"/>
            </a:xfrm>
          </p:grpSpPr>
          <p:sp>
            <p:nvSpPr>
              <p:cNvPr id="1476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7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8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9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0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1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2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3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4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5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6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7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8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89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0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1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2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3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4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5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6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7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8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99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00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01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02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03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04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505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1414" name="Shape 140"/>
            <p:cNvGrpSpPr/>
            <p:nvPr/>
          </p:nvGrpSpPr>
          <p:grpSpPr>
            <a:xfrm rot="13800554">
              <a:off x="1817902" y="3729060"/>
              <a:ext cx="623345" cy="781176"/>
              <a:chOff x="1617302" y="542974"/>
              <a:chExt cx="2289740" cy="2470350"/>
            </a:xfrm>
          </p:grpSpPr>
          <p:sp>
            <p:nvSpPr>
              <p:cNvPr id="1446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7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8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9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0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1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2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3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4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5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6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7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8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59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0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1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2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3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4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5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6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7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8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69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0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1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2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3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4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75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1415" name="Shape 140"/>
            <p:cNvGrpSpPr/>
            <p:nvPr/>
          </p:nvGrpSpPr>
          <p:grpSpPr>
            <a:xfrm rot="11521298">
              <a:off x="2540976" y="4078065"/>
              <a:ext cx="610315" cy="797854"/>
              <a:chOff x="1617302" y="542974"/>
              <a:chExt cx="2289740" cy="2470350"/>
            </a:xfrm>
          </p:grpSpPr>
          <p:sp>
            <p:nvSpPr>
              <p:cNvPr id="1416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17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18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19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0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1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2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3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4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5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6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7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8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29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0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1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2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3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4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5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6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7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8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39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0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1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2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3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4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445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</p:grpSp>
      <p:grpSp>
        <p:nvGrpSpPr>
          <p:cNvPr id="1315" name="Shape 140"/>
          <p:cNvGrpSpPr/>
          <p:nvPr/>
        </p:nvGrpSpPr>
        <p:grpSpPr>
          <a:xfrm rot="11524535">
            <a:off x="3409869" y="2856923"/>
            <a:ext cx="610315" cy="797854"/>
            <a:chOff x="1617302" y="542974"/>
            <a:chExt cx="2289740" cy="2470350"/>
          </a:xfrm>
        </p:grpSpPr>
        <p:sp>
          <p:nvSpPr>
            <p:cNvPr id="1379" name="Shape 141"/>
            <p:cNvSpPr/>
            <p:nvPr/>
          </p:nvSpPr>
          <p:spPr>
            <a:xfrm>
              <a:off x="2131335" y="1151723"/>
              <a:ext cx="593750" cy="639600"/>
            </a:xfrm>
            <a:custGeom>
              <a:avLst/>
              <a:gdLst/>
              <a:ahLst/>
              <a:cxnLst/>
              <a:rect l="0" t="0" r="0" b="0"/>
              <a:pathLst>
                <a:path w="23750" h="25584" extrusionOk="0">
                  <a:moveTo>
                    <a:pt x="17864" y="25584"/>
                  </a:moveTo>
                  <a:cubicBezTo>
                    <a:pt x="16026" y="18607"/>
                    <a:pt x="25265" y="11690"/>
                    <a:pt x="23517" y="4691"/>
                  </a:cubicBezTo>
                  <a:cubicBezTo>
                    <a:pt x="21977" y="-1471"/>
                    <a:pt x="10036" y="-790"/>
                    <a:pt x="4590" y="2478"/>
                  </a:cubicBezTo>
                  <a:cubicBezTo>
                    <a:pt x="1312" y="4444"/>
                    <a:pt x="-1385" y="10144"/>
                    <a:pt x="780" y="13294"/>
                  </a:cubicBezTo>
                  <a:cubicBezTo>
                    <a:pt x="4792" y="19129"/>
                    <a:pt x="12575" y="21165"/>
                    <a:pt x="18110" y="25584"/>
                  </a:cubicBezTo>
                </a:path>
              </a:pathLst>
            </a:custGeom>
            <a:solidFill>
              <a:schemeClr val="tx1"/>
            </a:solidFill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0" name="Shape 142"/>
            <p:cNvSpPr/>
            <p:nvPr/>
          </p:nvSpPr>
          <p:spPr>
            <a:xfrm>
              <a:off x="2570600" y="1775975"/>
              <a:ext cx="973200" cy="1038825"/>
            </a:xfrm>
            <a:custGeom>
              <a:avLst/>
              <a:gdLst/>
              <a:ahLst/>
              <a:cxnLst/>
              <a:rect l="0" t="0" r="0" b="0"/>
              <a:pathLst>
                <a:path w="38928" h="41553" extrusionOk="0">
                  <a:moveTo>
                    <a:pt x="0" y="0"/>
                  </a:moveTo>
                  <a:cubicBezTo>
                    <a:pt x="1565" y="2013"/>
                    <a:pt x="3936" y="4010"/>
                    <a:pt x="3936" y="6561"/>
                  </a:cubicBezTo>
                  <a:cubicBezTo>
                    <a:pt x="3936" y="8396"/>
                    <a:pt x="2261" y="10501"/>
                    <a:pt x="3280" y="12029"/>
                  </a:cubicBezTo>
                  <a:cubicBezTo>
                    <a:pt x="5451" y="15286"/>
                    <a:pt x="11387" y="14457"/>
                    <a:pt x="13559" y="17715"/>
                  </a:cubicBezTo>
                  <a:cubicBezTo>
                    <a:pt x="15119" y="20056"/>
                    <a:pt x="13975" y="23816"/>
                    <a:pt x="15965" y="25806"/>
                  </a:cubicBezTo>
                  <a:cubicBezTo>
                    <a:pt x="18315" y="28156"/>
                    <a:pt x="22736" y="26720"/>
                    <a:pt x="25587" y="28431"/>
                  </a:cubicBezTo>
                  <a:cubicBezTo>
                    <a:pt x="30935" y="31639"/>
                    <a:pt x="35468" y="36363"/>
                    <a:pt x="38928" y="41553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1" name="Shape 143"/>
            <p:cNvSpPr/>
            <p:nvPr/>
          </p:nvSpPr>
          <p:spPr>
            <a:xfrm>
              <a:off x="3184725" y="2529325"/>
              <a:ext cx="112400" cy="412375"/>
            </a:xfrm>
            <a:custGeom>
              <a:avLst/>
              <a:gdLst/>
              <a:ahLst/>
              <a:cxnLst/>
              <a:rect l="0" t="0" r="0" b="0"/>
              <a:pathLst>
                <a:path w="4496" h="16495" extrusionOk="0">
                  <a:moveTo>
                    <a:pt x="3513" y="0"/>
                  </a:moveTo>
                  <a:cubicBezTo>
                    <a:pt x="6532" y="4741"/>
                    <a:pt x="1616" y="11110"/>
                    <a:pt x="0" y="16495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2" name="Shape 144"/>
            <p:cNvSpPr/>
            <p:nvPr/>
          </p:nvSpPr>
          <p:spPr>
            <a:xfrm>
              <a:off x="3344075" y="2584325"/>
              <a:ext cx="434325" cy="122000"/>
            </a:xfrm>
            <a:custGeom>
              <a:avLst/>
              <a:gdLst/>
              <a:ahLst/>
              <a:cxnLst/>
              <a:rect l="0" t="0" r="0" b="0"/>
              <a:pathLst>
                <a:path w="17373" h="4880" extrusionOk="0">
                  <a:moveTo>
                    <a:pt x="0" y="0"/>
                  </a:moveTo>
                  <a:cubicBezTo>
                    <a:pt x="5101" y="3187"/>
                    <a:pt x="11491" y="3618"/>
                    <a:pt x="17373" y="488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3" name="Shape 145"/>
            <p:cNvSpPr/>
            <p:nvPr/>
          </p:nvSpPr>
          <p:spPr>
            <a:xfrm>
              <a:off x="3754945" y="2698502"/>
              <a:ext cx="140025" cy="90050"/>
            </a:xfrm>
            <a:custGeom>
              <a:avLst/>
              <a:gdLst/>
              <a:ahLst/>
              <a:cxnLst/>
              <a:rect l="0" t="0" r="0" b="0"/>
              <a:pathLst>
                <a:path w="5601" h="3602" extrusionOk="0">
                  <a:moveTo>
                    <a:pt x="2323" y="1930"/>
                  </a:moveTo>
                  <a:cubicBezTo>
                    <a:pt x="2409" y="1781"/>
                    <a:pt x="2879" y="1643"/>
                    <a:pt x="2822" y="1805"/>
                  </a:cubicBezTo>
                  <a:cubicBezTo>
                    <a:pt x="2540" y="2592"/>
                    <a:pt x="20" y="1308"/>
                    <a:pt x="577" y="683"/>
                  </a:cubicBezTo>
                  <a:cubicBezTo>
                    <a:pt x="1263" y="-88"/>
                    <a:pt x="3792" y="2085"/>
                    <a:pt x="2947" y="2678"/>
                  </a:cubicBezTo>
                  <a:cubicBezTo>
                    <a:pt x="2123" y="3254"/>
                    <a:pt x="508" y="412"/>
                    <a:pt x="1450" y="60"/>
                  </a:cubicBezTo>
                  <a:cubicBezTo>
                    <a:pt x="2703" y="-409"/>
                    <a:pt x="5062" y="2804"/>
                    <a:pt x="3820" y="3302"/>
                  </a:cubicBezTo>
                  <a:cubicBezTo>
                    <a:pt x="2614" y="3784"/>
                    <a:pt x="206" y="967"/>
                    <a:pt x="1326" y="309"/>
                  </a:cubicBezTo>
                  <a:cubicBezTo>
                    <a:pt x="2400" y="-322"/>
                    <a:pt x="4752" y="2907"/>
                    <a:pt x="3570" y="3302"/>
                  </a:cubicBezTo>
                  <a:cubicBezTo>
                    <a:pt x="2399" y="3691"/>
                    <a:pt x="791" y="2493"/>
                    <a:pt x="453" y="1307"/>
                  </a:cubicBezTo>
                  <a:cubicBezTo>
                    <a:pt x="110" y="107"/>
                    <a:pt x="3917" y="-34"/>
                    <a:pt x="4194" y="1182"/>
                  </a:cubicBezTo>
                  <a:cubicBezTo>
                    <a:pt x="4499" y="2525"/>
                    <a:pt x="637" y="2814"/>
                    <a:pt x="78" y="1556"/>
                  </a:cubicBezTo>
                  <a:cubicBezTo>
                    <a:pt x="-547" y="149"/>
                    <a:pt x="3983" y="65"/>
                    <a:pt x="4693" y="1431"/>
                  </a:cubicBezTo>
                  <a:cubicBezTo>
                    <a:pt x="5293" y="2586"/>
                    <a:pt x="1742" y="3588"/>
                    <a:pt x="951" y="2554"/>
                  </a:cubicBezTo>
                  <a:cubicBezTo>
                    <a:pt x="117" y="1463"/>
                    <a:pt x="4432" y="1461"/>
                    <a:pt x="5067" y="2678"/>
                  </a:cubicBezTo>
                  <a:cubicBezTo>
                    <a:pt x="5557" y="3617"/>
                    <a:pt x="2245" y="3072"/>
                    <a:pt x="1949" y="2055"/>
                  </a:cubicBezTo>
                  <a:cubicBezTo>
                    <a:pt x="1611" y="897"/>
                    <a:pt x="5350" y="868"/>
                    <a:pt x="5566" y="2055"/>
                  </a:cubicBezTo>
                  <a:cubicBezTo>
                    <a:pt x="5841" y="3570"/>
                    <a:pt x="1176" y="3328"/>
                    <a:pt x="951" y="1805"/>
                  </a:cubicBezTo>
                  <a:cubicBezTo>
                    <a:pt x="755" y="489"/>
                    <a:pt x="4879" y="476"/>
                    <a:pt x="4942" y="1805"/>
                  </a:cubicBezTo>
                  <a:cubicBezTo>
                    <a:pt x="5007" y="3185"/>
                    <a:pt x="679" y="2038"/>
                    <a:pt x="951" y="683"/>
                  </a:cubicBezTo>
                  <a:cubicBezTo>
                    <a:pt x="1188" y="-505"/>
                    <a:pt x="3676" y="236"/>
                    <a:pt x="4568" y="1057"/>
                  </a:cubicBezTo>
                  <a:cubicBezTo>
                    <a:pt x="5547" y="1958"/>
                    <a:pt x="339" y="2491"/>
                    <a:pt x="577" y="1182"/>
                  </a:cubicBezTo>
                  <a:cubicBezTo>
                    <a:pt x="835" y="-240"/>
                    <a:pt x="4938" y="1128"/>
                    <a:pt x="4693" y="2554"/>
                  </a:cubicBezTo>
                  <a:cubicBezTo>
                    <a:pt x="4431" y="4072"/>
                    <a:pt x="-121" y="3831"/>
                    <a:pt x="78" y="2304"/>
                  </a:cubicBezTo>
                  <a:cubicBezTo>
                    <a:pt x="283" y="735"/>
                    <a:pt x="4818" y="971"/>
                    <a:pt x="4818" y="2554"/>
                  </a:cubicBezTo>
                  <a:cubicBezTo>
                    <a:pt x="4818" y="3951"/>
                    <a:pt x="689" y="2305"/>
                    <a:pt x="951" y="933"/>
                  </a:cubicBezTo>
                  <a:cubicBezTo>
                    <a:pt x="1198" y="-364"/>
                    <a:pt x="5033" y="1621"/>
                    <a:pt x="4443" y="2803"/>
                  </a:cubicBezTo>
                  <a:cubicBezTo>
                    <a:pt x="3993" y="3702"/>
                    <a:pt x="2286" y="2986"/>
                    <a:pt x="1450" y="2429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4" name="Shape 146"/>
            <p:cNvSpPr/>
            <p:nvPr/>
          </p:nvSpPr>
          <p:spPr>
            <a:xfrm>
              <a:off x="3493446" y="2788552"/>
              <a:ext cx="117900" cy="107925"/>
            </a:xfrm>
            <a:custGeom>
              <a:avLst/>
              <a:gdLst/>
              <a:ahLst/>
              <a:cxnLst/>
              <a:rect l="0" t="0" r="0" b="0"/>
              <a:pathLst>
                <a:path w="4716" h="4317" extrusionOk="0">
                  <a:moveTo>
                    <a:pt x="2682" y="3652"/>
                  </a:moveTo>
                  <a:cubicBezTo>
                    <a:pt x="2919" y="3175"/>
                    <a:pt x="1107" y="3075"/>
                    <a:pt x="1434" y="2655"/>
                  </a:cubicBezTo>
                  <a:cubicBezTo>
                    <a:pt x="1950" y="1990"/>
                    <a:pt x="4308" y="2854"/>
                    <a:pt x="3804" y="3528"/>
                  </a:cubicBezTo>
                  <a:cubicBezTo>
                    <a:pt x="3285" y="4220"/>
                    <a:pt x="1297" y="2804"/>
                    <a:pt x="1684" y="2031"/>
                  </a:cubicBezTo>
                  <a:cubicBezTo>
                    <a:pt x="1977" y="1443"/>
                    <a:pt x="3437" y="3471"/>
                    <a:pt x="2806" y="3652"/>
                  </a:cubicBezTo>
                  <a:cubicBezTo>
                    <a:pt x="1996" y="3882"/>
                    <a:pt x="1039" y="2275"/>
                    <a:pt x="1434" y="1532"/>
                  </a:cubicBezTo>
                  <a:cubicBezTo>
                    <a:pt x="1750" y="933"/>
                    <a:pt x="3390" y="1230"/>
                    <a:pt x="3430" y="1906"/>
                  </a:cubicBezTo>
                  <a:cubicBezTo>
                    <a:pt x="3495" y="3033"/>
                    <a:pt x="-442" y="3291"/>
                    <a:pt x="63" y="2281"/>
                  </a:cubicBezTo>
                  <a:cubicBezTo>
                    <a:pt x="545" y="1316"/>
                    <a:pt x="3725" y="3048"/>
                    <a:pt x="2931" y="3777"/>
                  </a:cubicBezTo>
                  <a:cubicBezTo>
                    <a:pt x="2258" y="4393"/>
                    <a:pt x="470" y="3312"/>
                    <a:pt x="562" y="2405"/>
                  </a:cubicBezTo>
                  <a:cubicBezTo>
                    <a:pt x="664" y="1381"/>
                    <a:pt x="4091" y="2275"/>
                    <a:pt x="3555" y="3153"/>
                  </a:cubicBezTo>
                  <a:cubicBezTo>
                    <a:pt x="3032" y="4007"/>
                    <a:pt x="656" y="3900"/>
                    <a:pt x="562" y="2904"/>
                  </a:cubicBezTo>
                  <a:cubicBezTo>
                    <a:pt x="466" y="1904"/>
                    <a:pt x="2551" y="992"/>
                    <a:pt x="3305" y="1657"/>
                  </a:cubicBezTo>
                  <a:cubicBezTo>
                    <a:pt x="3940" y="2217"/>
                    <a:pt x="4072" y="2473"/>
                    <a:pt x="3804" y="3278"/>
                  </a:cubicBezTo>
                  <a:cubicBezTo>
                    <a:pt x="3487" y="4227"/>
                    <a:pt x="605" y="1586"/>
                    <a:pt x="1559" y="1283"/>
                  </a:cubicBezTo>
                  <a:cubicBezTo>
                    <a:pt x="2595" y="953"/>
                    <a:pt x="4522" y="2615"/>
                    <a:pt x="3929" y="3528"/>
                  </a:cubicBezTo>
                  <a:cubicBezTo>
                    <a:pt x="3224" y="4610"/>
                    <a:pt x="-271" y="2274"/>
                    <a:pt x="686" y="1408"/>
                  </a:cubicBezTo>
                  <a:cubicBezTo>
                    <a:pt x="1625" y="558"/>
                    <a:pt x="4431" y="4078"/>
                    <a:pt x="3180" y="4276"/>
                  </a:cubicBezTo>
                  <a:cubicBezTo>
                    <a:pt x="2143" y="4439"/>
                    <a:pt x="841" y="2523"/>
                    <a:pt x="1434" y="1657"/>
                  </a:cubicBezTo>
                  <a:cubicBezTo>
                    <a:pt x="2072" y="723"/>
                    <a:pt x="4436" y="1549"/>
                    <a:pt x="4677" y="2655"/>
                  </a:cubicBezTo>
                  <a:cubicBezTo>
                    <a:pt x="4988" y="4085"/>
                    <a:pt x="-167" y="3539"/>
                    <a:pt x="312" y="2156"/>
                  </a:cubicBezTo>
                  <a:cubicBezTo>
                    <a:pt x="781" y="799"/>
                    <a:pt x="4990" y="2516"/>
                    <a:pt x="4303" y="3777"/>
                  </a:cubicBezTo>
                  <a:cubicBezTo>
                    <a:pt x="3857" y="4592"/>
                    <a:pt x="1809" y="3459"/>
                    <a:pt x="1809" y="2530"/>
                  </a:cubicBezTo>
                  <a:cubicBezTo>
                    <a:pt x="1809" y="1763"/>
                    <a:pt x="4614" y="2507"/>
                    <a:pt x="4053" y="3029"/>
                  </a:cubicBezTo>
                  <a:cubicBezTo>
                    <a:pt x="3120" y="3894"/>
                    <a:pt x="446" y="332"/>
                    <a:pt x="1684" y="36"/>
                  </a:cubicBezTo>
                  <a:cubicBezTo>
                    <a:pt x="2885" y="-252"/>
                    <a:pt x="4036" y="2974"/>
                    <a:pt x="2931" y="3528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5" name="Shape 147"/>
            <p:cNvSpPr/>
            <p:nvPr/>
          </p:nvSpPr>
          <p:spPr>
            <a:xfrm>
              <a:off x="3107054" y="2912686"/>
              <a:ext cx="117625" cy="87850"/>
            </a:xfrm>
            <a:custGeom>
              <a:avLst/>
              <a:gdLst/>
              <a:ahLst/>
              <a:cxnLst/>
              <a:rect l="0" t="0" r="0" b="0"/>
              <a:pathLst>
                <a:path w="4705" h="3514" extrusionOk="0">
                  <a:moveTo>
                    <a:pt x="2424" y="1719"/>
                  </a:moveTo>
                  <a:cubicBezTo>
                    <a:pt x="2686" y="2244"/>
                    <a:pt x="4302" y="896"/>
                    <a:pt x="4170" y="1469"/>
                  </a:cubicBezTo>
                  <a:cubicBezTo>
                    <a:pt x="3952" y="2408"/>
                    <a:pt x="1085" y="2783"/>
                    <a:pt x="1302" y="1844"/>
                  </a:cubicBezTo>
                  <a:cubicBezTo>
                    <a:pt x="1479" y="1074"/>
                    <a:pt x="3405" y="1100"/>
                    <a:pt x="3671" y="1844"/>
                  </a:cubicBezTo>
                  <a:cubicBezTo>
                    <a:pt x="3933" y="2579"/>
                    <a:pt x="2249" y="3190"/>
                    <a:pt x="1551" y="2841"/>
                  </a:cubicBezTo>
                  <a:cubicBezTo>
                    <a:pt x="950" y="2540"/>
                    <a:pt x="3380" y="1422"/>
                    <a:pt x="3422" y="2093"/>
                  </a:cubicBezTo>
                  <a:cubicBezTo>
                    <a:pt x="3472" y="2910"/>
                    <a:pt x="1701" y="3720"/>
                    <a:pt x="1177" y="3091"/>
                  </a:cubicBezTo>
                  <a:cubicBezTo>
                    <a:pt x="466" y="2238"/>
                    <a:pt x="4420" y="1232"/>
                    <a:pt x="4420" y="2342"/>
                  </a:cubicBezTo>
                  <a:cubicBezTo>
                    <a:pt x="4420" y="3501"/>
                    <a:pt x="2065" y="3778"/>
                    <a:pt x="1052" y="3215"/>
                  </a:cubicBezTo>
                  <a:cubicBezTo>
                    <a:pt x="251" y="2770"/>
                    <a:pt x="2263" y="1359"/>
                    <a:pt x="3172" y="1469"/>
                  </a:cubicBezTo>
                  <a:cubicBezTo>
                    <a:pt x="3785" y="1542"/>
                    <a:pt x="2201" y="3393"/>
                    <a:pt x="1925" y="2841"/>
                  </a:cubicBezTo>
                  <a:cubicBezTo>
                    <a:pt x="1501" y="1992"/>
                    <a:pt x="4954" y="1189"/>
                    <a:pt x="4669" y="2093"/>
                  </a:cubicBezTo>
                  <a:cubicBezTo>
                    <a:pt x="4312" y="3220"/>
                    <a:pt x="1985" y="3579"/>
                    <a:pt x="1177" y="2717"/>
                  </a:cubicBezTo>
                  <a:cubicBezTo>
                    <a:pt x="433" y="1922"/>
                    <a:pt x="2368" y="73"/>
                    <a:pt x="3422" y="347"/>
                  </a:cubicBezTo>
                  <a:cubicBezTo>
                    <a:pt x="4411" y="603"/>
                    <a:pt x="4669" y="945"/>
                    <a:pt x="4669" y="1968"/>
                  </a:cubicBezTo>
                  <a:cubicBezTo>
                    <a:pt x="4669" y="2895"/>
                    <a:pt x="4301" y="3046"/>
                    <a:pt x="3422" y="3340"/>
                  </a:cubicBezTo>
                  <a:cubicBezTo>
                    <a:pt x="2583" y="3619"/>
                    <a:pt x="879" y="2289"/>
                    <a:pt x="1426" y="1594"/>
                  </a:cubicBezTo>
                  <a:cubicBezTo>
                    <a:pt x="2005" y="856"/>
                    <a:pt x="4353" y="1298"/>
                    <a:pt x="4170" y="2218"/>
                  </a:cubicBezTo>
                  <a:cubicBezTo>
                    <a:pt x="3966" y="3237"/>
                    <a:pt x="312" y="1921"/>
                    <a:pt x="1177" y="1345"/>
                  </a:cubicBezTo>
                  <a:cubicBezTo>
                    <a:pt x="2018" y="783"/>
                    <a:pt x="4346" y="1375"/>
                    <a:pt x="4045" y="2342"/>
                  </a:cubicBezTo>
                  <a:cubicBezTo>
                    <a:pt x="3707" y="3421"/>
                    <a:pt x="58" y="2195"/>
                    <a:pt x="803" y="1345"/>
                  </a:cubicBezTo>
                  <a:cubicBezTo>
                    <a:pt x="1275" y="804"/>
                    <a:pt x="3260" y="1085"/>
                    <a:pt x="2923" y="1719"/>
                  </a:cubicBezTo>
                  <a:cubicBezTo>
                    <a:pt x="2469" y="2569"/>
                    <a:pt x="359" y="3007"/>
                    <a:pt x="55" y="2093"/>
                  </a:cubicBezTo>
                  <a:cubicBezTo>
                    <a:pt x="-334" y="922"/>
                    <a:pt x="2001" y="-292"/>
                    <a:pt x="3172" y="98"/>
                  </a:cubicBezTo>
                  <a:cubicBezTo>
                    <a:pt x="4331" y="484"/>
                    <a:pt x="2258" y="3291"/>
                    <a:pt x="1052" y="3091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6" name="Shape 148"/>
            <p:cNvSpPr/>
            <p:nvPr/>
          </p:nvSpPr>
          <p:spPr>
            <a:xfrm>
              <a:off x="3535500" y="2812806"/>
              <a:ext cx="13625" cy="4975"/>
            </a:xfrm>
            <a:custGeom>
              <a:avLst/>
              <a:gdLst/>
              <a:ahLst/>
              <a:cxnLst/>
              <a:rect l="0" t="0" r="0" b="0"/>
              <a:pathLst>
                <a:path w="545" h="199" extrusionOk="0">
                  <a:moveTo>
                    <a:pt x="545" y="13"/>
                  </a:moveTo>
                  <a:cubicBezTo>
                    <a:pt x="361" y="-37"/>
                    <a:pt x="173" y="257"/>
                    <a:pt x="0" y="18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7" name="Shape 149"/>
            <p:cNvSpPr/>
            <p:nvPr/>
          </p:nvSpPr>
          <p:spPr>
            <a:xfrm>
              <a:off x="3184725" y="1182675"/>
              <a:ext cx="84150" cy="126225"/>
            </a:xfrm>
            <a:custGeom>
              <a:avLst/>
              <a:gdLst/>
              <a:ahLst/>
              <a:cxnLst/>
              <a:rect l="0" t="0" r="0" b="0"/>
              <a:pathLst>
                <a:path w="3366" h="5049" extrusionOk="0">
                  <a:moveTo>
                    <a:pt x="3221" y="858"/>
                  </a:moveTo>
                  <a:cubicBezTo>
                    <a:pt x="2347" y="2167"/>
                    <a:pt x="-13" y="6189"/>
                    <a:pt x="457" y="4687"/>
                  </a:cubicBezTo>
                  <a:cubicBezTo>
                    <a:pt x="954" y="3099"/>
                    <a:pt x="1460" y="470"/>
                    <a:pt x="3124" y="470"/>
                  </a:cubicBezTo>
                  <a:cubicBezTo>
                    <a:pt x="3237" y="470"/>
                    <a:pt x="1008" y="3561"/>
                    <a:pt x="991" y="3475"/>
                  </a:cubicBezTo>
                  <a:cubicBezTo>
                    <a:pt x="731" y="2191"/>
                    <a:pt x="3854" y="-894"/>
                    <a:pt x="3269" y="276"/>
                  </a:cubicBezTo>
                  <a:cubicBezTo>
                    <a:pt x="2468" y="1877"/>
                    <a:pt x="1186" y="3191"/>
                    <a:pt x="70" y="4591"/>
                  </a:cubicBezTo>
                  <a:cubicBezTo>
                    <a:pt x="-507" y="5314"/>
                    <a:pt x="2930" y="-540"/>
                    <a:pt x="2930" y="470"/>
                  </a:cubicBezTo>
                  <a:cubicBezTo>
                    <a:pt x="2930" y="2113"/>
                    <a:pt x="-379" y="6151"/>
                    <a:pt x="457" y="4736"/>
                  </a:cubicBezTo>
                  <a:cubicBezTo>
                    <a:pt x="1325" y="3265"/>
                    <a:pt x="2379" y="1912"/>
                    <a:pt x="3366" y="518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8" name="Shape 150"/>
            <p:cNvSpPr/>
            <p:nvPr/>
          </p:nvSpPr>
          <p:spPr>
            <a:xfrm>
              <a:off x="1637700" y="1562500"/>
              <a:ext cx="578000" cy="277825"/>
            </a:xfrm>
            <a:custGeom>
              <a:avLst/>
              <a:gdLst/>
              <a:ahLst/>
              <a:cxnLst/>
              <a:rect l="0" t="0" r="0" b="0"/>
              <a:pathLst>
                <a:path w="23120" h="11113" extrusionOk="0">
                  <a:moveTo>
                    <a:pt x="23120" y="0"/>
                  </a:moveTo>
                  <a:cubicBezTo>
                    <a:pt x="19244" y="4174"/>
                    <a:pt x="15488" y="9521"/>
                    <a:pt x="9962" y="10903"/>
                  </a:cubicBezTo>
                  <a:cubicBezTo>
                    <a:pt x="6731" y="11710"/>
                    <a:pt x="3309" y="9783"/>
                    <a:pt x="0" y="10151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89" name="Shape 151"/>
            <p:cNvSpPr/>
            <p:nvPr/>
          </p:nvSpPr>
          <p:spPr>
            <a:xfrm>
              <a:off x="1729325" y="1475575"/>
              <a:ext cx="305450" cy="276675"/>
            </a:xfrm>
            <a:custGeom>
              <a:avLst/>
              <a:gdLst/>
              <a:ahLst/>
              <a:cxnLst/>
              <a:rect l="0" t="0" r="0" b="0"/>
              <a:pathLst>
                <a:path w="12218" h="11067" extrusionOk="0">
                  <a:moveTo>
                    <a:pt x="12218" y="10996"/>
                  </a:moveTo>
                  <a:cubicBezTo>
                    <a:pt x="10388" y="11215"/>
                    <a:pt x="8012" y="10813"/>
                    <a:pt x="6955" y="9304"/>
                  </a:cubicBezTo>
                  <a:cubicBezTo>
                    <a:pt x="5987" y="7922"/>
                    <a:pt x="7073" y="5305"/>
                    <a:pt x="5639" y="4417"/>
                  </a:cubicBezTo>
                  <a:cubicBezTo>
                    <a:pt x="4515" y="3721"/>
                    <a:pt x="2333" y="5196"/>
                    <a:pt x="1692" y="4041"/>
                  </a:cubicBezTo>
                  <a:cubicBezTo>
                    <a:pt x="982" y="2764"/>
                    <a:pt x="1455" y="121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0" name="Shape 152"/>
            <p:cNvSpPr/>
            <p:nvPr/>
          </p:nvSpPr>
          <p:spPr>
            <a:xfrm>
              <a:off x="1642515" y="1422152"/>
              <a:ext cx="172700" cy="114700"/>
            </a:xfrm>
            <a:custGeom>
              <a:avLst/>
              <a:gdLst/>
              <a:ahLst/>
              <a:cxnLst/>
              <a:rect l="0" t="0" r="0" b="0"/>
              <a:pathLst>
                <a:path w="6908" h="4588" extrusionOk="0">
                  <a:moveTo>
                    <a:pt x="1817" y="3713"/>
                  </a:moveTo>
                  <a:cubicBezTo>
                    <a:pt x="3964" y="2162"/>
                    <a:pt x="4009" y="2222"/>
                    <a:pt x="6111" y="611"/>
                  </a:cubicBezTo>
                  <a:cubicBezTo>
                    <a:pt x="7704" y="-610"/>
                    <a:pt x="-862" y="5106"/>
                    <a:pt x="862" y="4071"/>
                  </a:cubicBezTo>
                  <a:cubicBezTo>
                    <a:pt x="2145" y="3300"/>
                    <a:pt x="5818" y="1208"/>
                    <a:pt x="4322" y="1208"/>
                  </a:cubicBezTo>
                  <a:cubicBezTo>
                    <a:pt x="2874" y="1208"/>
                    <a:pt x="-316" y="4672"/>
                    <a:pt x="862" y="3832"/>
                  </a:cubicBezTo>
                  <a:cubicBezTo>
                    <a:pt x="2344" y="2773"/>
                    <a:pt x="6666" y="-565"/>
                    <a:pt x="5276" y="611"/>
                  </a:cubicBezTo>
                  <a:cubicBezTo>
                    <a:pt x="5013" y="832"/>
                    <a:pt x="1011" y="3504"/>
                    <a:pt x="1101" y="3594"/>
                  </a:cubicBezTo>
                  <a:cubicBezTo>
                    <a:pt x="1947" y="4444"/>
                    <a:pt x="2174" y="3057"/>
                    <a:pt x="3248" y="252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1" name="Shape 153"/>
            <p:cNvSpPr/>
            <p:nvPr/>
          </p:nvSpPr>
          <p:spPr>
            <a:xfrm>
              <a:off x="1617302" y="1721882"/>
              <a:ext cx="47950" cy="186500"/>
            </a:xfrm>
            <a:custGeom>
              <a:avLst/>
              <a:gdLst/>
              <a:ahLst/>
              <a:cxnLst/>
              <a:rect l="0" t="0" r="0" b="0"/>
              <a:pathLst>
                <a:path w="1918" h="7460" extrusionOk="0">
                  <a:moveTo>
                    <a:pt x="321" y="1983"/>
                  </a:moveTo>
                  <a:cubicBezTo>
                    <a:pt x="1036" y="4428"/>
                    <a:pt x="787" y="4515"/>
                    <a:pt x="1752" y="6874"/>
                  </a:cubicBezTo>
                  <a:cubicBezTo>
                    <a:pt x="2376" y="8400"/>
                    <a:pt x="960" y="-1198"/>
                    <a:pt x="798" y="432"/>
                  </a:cubicBezTo>
                  <a:cubicBezTo>
                    <a:pt x="580" y="2611"/>
                    <a:pt x="1373" y="4813"/>
                    <a:pt x="1156" y="6993"/>
                  </a:cubicBezTo>
                  <a:cubicBezTo>
                    <a:pt x="932" y="9231"/>
                    <a:pt x="-508" y="2447"/>
                    <a:pt x="201" y="313"/>
                  </a:cubicBezTo>
                  <a:cubicBezTo>
                    <a:pt x="708" y="-1213"/>
                    <a:pt x="689" y="3492"/>
                    <a:pt x="917" y="5084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2" name="Shape 154"/>
            <p:cNvSpPr/>
            <p:nvPr/>
          </p:nvSpPr>
          <p:spPr>
            <a:xfrm rot="-6563064">
              <a:off x="1952046" y="1861114"/>
              <a:ext cx="86648" cy="181122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3" name="Shape 155"/>
            <p:cNvSpPr/>
            <p:nvPr/>
          </p:nvSpPr>
          <p:spPr>
            <a:xfrm>
              <a:off x="3713842" y="2668221"/>
              <a:ext cx="193200" cy="148925"/>
            </a:xfrm>
            <a:custGeom>
              <a:avLst/>
              <a:gdLst/>
              <a:ahLst/>
              <a:cxnLst/>
              <a:rect l="0" t="0" r="0" b="0"/>
              <a:pathLst>
                <a:path w="7728" h="5957" extrusionOk="0">
                  <a:moveTo>
                    <a:pt x="4026" y="5315"/>
                  </a:moveTo>
                  <a:cubicBezTo>
                    <a:pt x="5392" y="4252"/>
                    <a:pt x="5798" y="4629"/>
                    <a:pt x="6759" y="3189"/>
                  </a:cubicBezTo>
                  <a:cubicBezTo>
                    <a:pt x="7706" y="1768"/>
                    <a:pt x="1357" y="3788"/>
                    <a:pt x="1749" y="2127"/>
                  </a:cubicBezTo>
                  <a:cubicBezTo>
                    <a:pt x="2052" y="837"/>
                    <a:pt x="4690" y="809"/>
                    <a:pt x="5696" y="1671"/>
                  </a:cubicBezTo>
                  <a:cubicBezTo>
                    <a:pt x="6973" y="2765"/>
                    <a:pt x="318" y="5035"/>
                    <a:pt x="990" y="3493"/>
                  </a:cubicBezTo>
                  <a:cubicBezTo>
                    <a:pt x="1719" y="1815"/>
                    <a:pt x="4905" y="948"/>
                    <a:pt x="6304" y="2127"/>
                  </a:cubicBezTo>
                  <a:cubicBezTo>
                    <a:pt x="7528" y="3157"/>
                    <a:pt x="3628" y="5828"/>
                    <a:pt x="2356" y="4859"/>
                  </a:cubicBezTo>
                  <a:cubicBezTo>
                    <a:pt x="1055" y="3868"/>
                    <a:pt x="6087" y="1625"/>
                    <a:pt x="6911" y="3038"/>
                  </a:cubicBezTo>
                  <a:cubicBezTo>
                    <a:pt x="7912" y="4755"/>
                    <a:pt x="2511" y="5997"/>
                    <a:pt x="1142" y="4556"/>
                  </a:cubicBezTo>
                  <a:cubicBezTo>
                    <a:pt x="-514" y="2813"/>
                    <a:pt x="5630" y="-751"/>
                    <a:pt x="7366" y="912"/>
                  </a:cubicBezTo>
                  <a:cubicBezTo>
                    <a:pt x="9372" y="2835"/>
                    <a:pt x="2392" y="7385"/>
                    <a:pt x="382" y="5467"/>
                  </a:cubicBezTo>
                  <a:cubicBezTo>
                    <a:pt x="-685" y="4448"/>
                    <a:pt x="683" y="1916"/>
                    <a:pt x="2053" y="1368"/>
                  </a:cubicBezTo>
                  <a:cubicBezTo>
                    <a:pt x="3756" y="686"/>
                    <a:pt x="7557" y="1878"/>
                    <a:pt x="7063" y="3645"/>
                  </a:cubicBezTo>
                  <a:cubicBezTo>
                    <a:pt x="6489" y="5694"/>
                    <a:pt x="-479" y="3210"/>
                    <a:pt x="990" y="1671"/>
                  </a:cubicBezTo>
                  <a:cubicBezTo>
                    <a:pt x="2225" y="376"/>
                    <a:pt x="5915" y="-834"/>
                    <a:pt x="6304" y="912"/>
                  </a:cubicBezTo>
                  <a:cubicBezTo>
                    <a:pt x="6661" y="2520"/>
                    <a:pt x="4520" y="5094"/>
                    <a:pt x="2963" y="4556"/>
                  </a:cubicBezTo>
                  <a:cubicBezTo>
                    <a:pt x="2096" y="4256"/>
                    <a:pt x="1964" y="2419"/>
                    <a:pt x="2660" y="1823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4" name="Shape 156"/>
            <p:cNvSpPr/>
            <p:nvPr/>
          </p:nvSpPr>
          <p:spPr>
            <a:xfrm>
              <a:off x="3503821" y="2824953"/>
              <a:ext cx="97150" cy="98625"/>
            </a:xfrm>
            <a:custGeom>
              <a:avLst/>
              <a:gdLst/>
              <a:ahLst/>
              <a:cxnLst/>
              <a:rect l="0" t="0" r="0" b="0"/>
              <a:pathLst>
                <a:path w="3886" h="3945" extrusionOk="0">
                  <a:moveTo>
                    <a:pt x="2656" y="2587"/>
                  </a:moveTo>
                  <a:cubicBezTo>
                    <a:pt x="2215" y="1971"/>
                    <a:pt x="480" y="1321"/>
                    <a:pt x="1119" y="915"/>
                  </a:cubicBezTo>
                  <a:cubicBezTo>
                    <a:pt x="1901" y="416"/>
                    <a:pt x="3423" y="713"/>
                    <a:pt x="3830" y="1548"/>
                  </a:cubicBezTo>
                  <a:cubicBezTo>
                    <a:pt x="4325" y="2566"/>
                    <a:pt x="1200" y="3274"/>
                    <a:pt x="532" y="2361"/>
                  </a:cubicBezTo>
                  <a:cubicBezTo>
                    <a:pt x="22" y="1665"/>
                    <a:pt x="1533" y="407"/>
                    <a:pt x="2384" y="554"/>
                  </a:cubicBezTo>
                  <a:cubicBezTo>
                    <a:pt x="3414" y="731"/>
                    <a:pt x="2796" y="3671"/>
                    <a:pt x="1752" y="3626"/>
                  </a:cubicBezTo>
                  <a:cubicBezTo>
                    <a:pt x="794" y="3583"/>
                    <a:pt x="-255" y="1917"/>
                    <a:pt x="306" y="1141"/>
                  </a:cubicBezTo>
                  <a:cubicBezTo>
                    <a:pt x="907" y="310"/>
                    <a:pt x="3644" y="1902"/>
                    <a:pt x="2972" y="2677"/>
                  </a:cubicBezTo>
                  <a:cubicBezTo>
                    <a:pt x="2384" y="3353"/>
                    <a:pt x="1331" y="-102"/>
                    <a:pt x="2204" y="102"/>
                  </a:cubicBezTo>
                  <a:cubicBezTo>
                    <a:pt x="3475" y="399"/>
                    <a:pt x="2741" y="3977"/>
                    <a:pt x="1436" y="3943"/>
                  </a:cubicBezTo>
                  <a:cubicBezTo>
                    <a:pt x="536" y="3919"/>
                    <a:pt x="303" y="3671"/>
                    <a:pt x="35" y="2813"/>
                  </a:cubicBezTo>
                  <a:cubicBezTo>
                    <a:pt x="-359" y="1551"/>
                    <a:pt x="2853" y="131"/>
                    <a:pt x="3650" y="1186"/>
                  </a:cubicBezTo>
                  <a:cubicBezTo>
                    <a:pt x="4356" y="2122"/>
                    <a:pt x="771" y="3191"/>
                    <a:pt x="261" y="2135"/>
                  </a:cubicBezTo>
                  <a:cubicBezTo>
                    <a:pt x="-156" y="1271"/>
                    <a:pt x="1248" y="-75"/>
                    <a:pt x="2204" y="11"/>
                  </a:cubicBezTo>
                  <a:cubicBezTo>
                    <a:pt x="3359" y="116"/>
                    <a:pt x="1442" y="3697"/>
                    <a:pt x="487" y="3039"/>
                  </a:cubicBezTo>
                  <a:cubicBezTo>
                    <a:pt x="-442" y="2398"/>
                    <a:pt x="1136" y="-47"/>
                    <a:pt x="2249" y="147"/>
                  </a:cubicBezTo>
                  <a:cubicBezTo>
                    <a:pt x="3401" y="348"/>
                    <a:pt x="2692" y="3497"/>
                    <a:pt x="1526" y="3581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5" name="Shape 157"/>
            <p:cNvSpPr/>
            <p:nvPr/>
          </p:nvSpPr>
          <p:spPr>
            <a:xfrm>
              <a:off x="3082117" y="2903824"/>
              <a:ext cx="148475" cy="109500"/>
            </a:xfrm>
            <a:custGeom>
              <a:avLst/>
              <a:gdLst/>
              <a:ahLst/>
              <a:cxnLst/>
              <a:rect l="0" t="0" r="0" b="0"/>
              <a:pathLst>
                <a:path w="5939" h="4380" extrusionOk="0">
                  <a:moveTo>
                    <a:pt x="2557" y="3589"/>
                  </a:moveTo>
                  <a:cubicBezTo>
                    <a:pt x="2841" y="2784"/>
                    <a:pt x="3949" y="1184"/>
                    <a:pt x="4455" y="1872"/>
                  </a:cubicBezTo>
                  <a:cubicBezTo>
                    <a:pt x="5076" y="2717"/>
                    <a:pt x="2161" y="3481"/>
                    <a:pt x="1428" y="2731"/>
                  </a:cubicBezTo>
                  <a:cubicBezTo>
                    <a:pt x="779" y="2067"/>
                    <a:pt x="1991" y="381"/>
                    <a:pt x="2919" y="381"/>
                  </a:cubicBezTo>
                  <a:cubicBezTo>
                    <a:pt x="3985" y="381"/>
                    <a:pt x="5346" y="1753"/>
                    <a:pt x="5042" y="2776"/>
                  </a:cubicBezTo>
                  <a:cubicBezTo>
                    <a:pt x="4610" y="4222"/>
                    <a:pt x="287" y="3951"/>
                    <a:pt x="524" y="2460"/>
                  </a:cubicBezTo>
                  <a:cubicBezTo>
                    <a:pt x="738" y="1106"/>
                    <a:pt x="4543" y="1092"/>
                    <a:pt x="4636" y="2460"/>
                  </a:cubicBezTo>
                  <a:cubicBezTo>
                    <a:pt x="4723" y="3752"/>
                    <a:pt x="653" y="3705"/>
                    <a:pt x="750" y="2414"/>
                  </a:cubicBezTo>
                  <a:cubicBezTo>
                    <a:pt x="855" y="995"/>
                    <a:pt x="4672" y="623"/>
                    <a:pt x="4997" y="2008"/>
                  </a:cubicBezTo>
                  <a:cubicBezTo>
                    <a:pt x="5360" y="3560"/>
                    <a:pt x="1194" y="5281"/>
                    <a:pt x="569" y="3815"/>
                  </a:cubicBezTo>
                  <a:cubicBezTo>
                    <a:pt x="-87" y="2274"/>
                    <a:pt x="3753" y="-271"/>
                    <a:pt x="4771" y="1059"/>
                  </a:cubicBezTo>
                  <a:cubicBezTo>
                    <a:pt x="5564" y="2096"/>
                    <a:pt x="255" y="2699"/>
                    <a:pt x="885" y="1556"/>
                  </a:cubicBezTo>
                  <a:cubicBezTo>
                    <a:pt x="1608" y="242"/>
                    <a:pt x="5795" y="574"/>
                    <a:pt x="5359" y="2008"/>
                  </a:cubicBezTo>
                  <a:cubicBezTo>
                    <a:pt x="4835" y="3727"/>
                    <a:pt x="427" y="4573"/>
                    <a:pt x="27" y="2821"/>
                  </a:cubicBezTo>
                  <a:cubicBezTo>
                    <a:pt x="-351" y="1164"/>
                    <a:pt x="4398" y="-95"/>
                    <a:pt x="4952" y="1511"/>
                  </a:cubicBezTo>
                  <a:cubicBezTo>
                    <a:pt x="5346" y="2656"/>
                    <a:pt x="3896" y="4223"/>
                    <a:pt x="2693" y="4357"/>
                  </a:cubicBezTo>
                  <a:cubicBezTo>
                    <a:pt x="1339" y="4507"/>
                    <a:pt x="-50" y="1920"/>
                    <a:pt x="705" y="788"/>
                  </a:cubicBezTo>
                  <a:cubicBezTo>
                    <a:pt x="1621" y="-585"/>
                    <a:pt x="5855" y="1295"/>
                    <a:pt x="5223" y="2821"/>
                  </a:cubicBezTo>
                  <a:cubicBezTo>
                    <a:pt x="4662" y="4173"/>
                    <a:pt x="694" y="4006"/>
                    <a:pt x="840" y="2550"/>
                  </a:cubicBezTo>
                  <a:cubicBezTo>
                    <a:pt x="983" y="1119"/>
                    <a:pt x="2976" y="-307"/>
                    <a:pt x="4365" y="65"/>
                  </a:cubicBezTo>
                  <a:cubicBezTo>
                    <a:pt x="5451" y="356"/>
                    <a:pt x="5890" y="2573"/>
                    <a:pt x="5088" y="3363"/>
                  </a:cubicBezTo>
                  <a:cubicBezTo>
                    <a:pt x="4295" y="4142"/>
                    <a:pt x="2201" y="4892"/>
                    <a:pt x="1789" y="3860"/>
                  </a:cubicBezTo>
                  <a:cubicBezTo>
                    <a:pt x="1199" y="2385"/>
                    <a:pt x="4427" y="121"/>
                    <a:pt x="5675" y="1104"/>
                  </a:cubicBezTo>
                  <a:cubicBezTo>
                    <a:pt x="6614" y="1844"/>
                    <a:pt x="4745" y="3938"/>
                    <a:pt x="3551" y="3996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6" name="Shape 158"/>
            <p:cNvSpPr/>
            <p:nvPr/>
          </p:nvSpPr>
          <p:spPr>
            <a:xfrm>
              <a:off x="3457042" y="2824953"/>
              <a:ext cx="148475" cy="109500"/>
            </a:xfrm>
            <a:custGeom>
              <a:avLst/>
              <a:gdLst/>
              <a:ahLst/>
              <a:cxnLst/>
              <a:rect l="0" t="0" r="0" b="0"/>
              <a:pathLst>
                <a:path w="5939" h="4380" extrusionOk="0">
                  <a:moveTo>
                    <a:pt x="2557" y="3589"/>
                  </a:moveTo>
                  <a:cubicBezTo>
                    <a:pt x="2841" y="2784"/>
                    <a:pt x="3949" y="1184"/>
                    <a:pt x="4455" y="1872"/>
                  </a:cubicBezTo>
                  <a:cubicBezTo>
                    <a:pt x="5076" y="2717"/>
                    <a:pt x="2161" y="3481"/>
                    <a:pt x="1428" y="2731"/>
                  </a:cubicBezTo>
                  <a:cubicBezTo>
                    <a:pt x="779" y="2067"/>
                    <a:pt x="1991" y="381"/>
                    <a:pt x="2919" y="381"/>
                  </a:cubicBezTo>
                  <a:cubicBezTo>
                    <a:pt x="3985" y="381"/>
                    <a:pt x="5346" y="1753"/>
                    <a:pt x="5042" y="2776"/>
                  </a:cubicBezTo>
                  <a:cubicBezTo>
                    <a:pt x="4610" y="4222"/>
                    <a:pt x="287" y="3951"/>
                    <a:pt x="524" y="2460"/>
                  </a:cubicBezTo>
                  <a:cubicBezTo>
                    <a:pt x="738" y="1106"/>
                    <a:pt x="4543" y="1092"/>
                    <a:pt x="4636" y="2460"/>
                  </a:cubicBezTo>
                  <a:cubicBezTo>
                    <a:pt x="4723" y="3752"/>
                    <a:pt x="653" y="3705"/>
                    <a:pt x="750" y="2414"/>
                  </a:cubicBezTo>
                  <a:cubicBezTo>
                    <a:pt x="855" y="995"/>
                    <a:pt x="4672" y="623"/>
                    <a:pt x="4997" y="2008"/>
                  </a:cubicBezTo>
                  <a:cubicBezTo>
                    <a:pt x="5360" y="3560"/>
                    <a:pt x="1194" y="5281"/>
                    <a:pt x="569" y="3815"/>
                  </a:cubicBezTo>
                  <a:cubicBezTo>
                    <a:pt x="-87" y="2274"/>
                    <a:pt x="3753" y="-271"/>
                    <a:pt x="4771" y="1059"/>
                  </a:cubicBezTo>
                  <a:cubicBezTo>
                    <a:pt x="5564" y="2096"/>
                    <a:pt x="255" y="2699"/>
                    <a:pt x="885" y="1556"/>
                  </a:cubicBezTo>
                  <a:cubicBezTo>
                    <a:pt x="1608" y="242"/>
                    <a:pt x="5795" y="574"/>
                    <a:pt x="5359" y="2008"/>
                  </a:cubicBezTo>
                  <a:cubicBezTo>
                    <a:pt x="4835" y="3727"/>
                    <a:pt x="427" y="4573"/>
                    <a:pt x="27" y="2821"/>
                  </a:cubicBezTo>
                  <a:cubicBezTo>
                    <a:pt x="-351" y="1164"/>
                    <a:pt x="4398" y="-95"/>
                    <a:pt x="4952" y="1511"/>
                  </a:cubicBezTo>
                  <a:cubicBezTo>
                    <a:pt x="5346" y="2656"/>
                    <a:pt x="3896" y="4223"/>
                    <a:pt x="2693" y="4357"/>
                  </a:cubicBezTo>
                  <a:cubicBezTo>
                    <a:pt x="1339" y="4507"/>
                    <a:pt x="-50" y="1920"/>
                    <a:pt x="705" y="788"/>
                  </a:cubicBezTo>
                  <a:cubicBezTo>
                    <a:pt x="1621" y="-585"/>
                    <a:pt x="5855" y="1295"/>
                    <a:pt x="5223" y="2821"/>
                  </a:cubicBezTo>
                  <a:cubicBezTo>
                    <a:pt x="4662" y="4173"/>
                    <a:pt x="694" y="4006"/>
                    <a:pt x="840" y="2550"/>
                  </a:cubicBezTo>
                  <a:cubicBezTo>
                    <a:pt x="983" y="1119"/>
                    <a:pt x="2976" y="-307"/>
                    <a:pt x="4365" y="65"/>
                  </a:cubicBezTo>
                  <a:cubicBezTo>
                    <a:pt x="5451" y="356"/>
                    <a:pt x="5890" y="2573"/>
                    <a:pt x="5088" y="3363"/>
                  </a:cubicBezTo>
                  <a:cubicBezTo>
                    <a:pt x="4295" y="4142"/>
                    <a:pt x="2201" y="4892"/>
                    <a:pt x="1789" y="3860"/>
                  </a:cubicBezTo>
                  <a:cubicBezTo>
                    <a:pt x="1199" y="2385"/>
                    <a:pt x="4427" y="121"/>
                    <a:pt x="5675" y="1104"/>
                  </a:cubicBezTo>
                  <a:cubicBezTo>
                    <a:pt x="6614" y="1844"/>
                    <a:pt x="4745" y="3938"/>
                    <a:pt x="3551" y="3996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7" name="Shape 159"/>
            <p:cNvSpPr/>
            <p:nvPr/>
          </p:nvSpPr>
          <p:spPr>
            <a:xfrm>
              <a:off x="2025070" y="1706100"/>
              <a:ext cx="62350" cy="239800"/>
            </a:xfrm>
            <a:custGeom>
              <a:avLst/>
              <a:gdLst/>
              <a:ahLst/>
              <a:cxnLst/>
              <a:rect l="0" t="0" r="0" b="0"/>
              <a:pathLst>
                <a:path w="2494" h="9592" extrusionOk="0">
                  <a:moveTo>
                    <a:pt x="2494" y="0"/>
                  </a:moveTo>
                  <a:cubicBezTo>
                    <a:pt x="1398" y="3105"/>
                    <a:pt x="-405" y="6344"/>
                    <a:pt x="135" y="9592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8" name="Shape 160"/>
            <p:cNvSpPr/>
            <p:nvPr/>
          </p:nvSpPr>
          <p:spPr>
            <a:xfrm flipH="1">
              <a:off x="1729325" y="754076"/>
              <a:ext cx="43260" cy="186500"/>
            </a:xfrm>
            <a:custGeom>
              <a:avLst/>
              <a:gdLst/>
              <a:ahLst/>
              <a:cxnLst/>
              <a:rect l="0" t="0" r="0" b="0"/>
              <a:pathLst>
                <a:path w="1918" h="7460" extrusionOk="0">
                  <a:moveTo>
                    <a:pt x="321" y="1983"/>
                  </a:moveTo>
                  <a:cubicBezTo>
                    <a:pt x="1036" y="4428"/>
                    <a:pt x="787" y="4515"/>
                    <a:pt x="1752" y="6874"/>
                  </a:cubicBezTo>
                  <a:cubicBezTo>
                    <a:pt x="2376" y="8400"/>
                    <a:pt x="960" y="-1198"/>
                    <a:pt x="798" y="432"/>
                  </a:cubicBezTo>
                  <a:cubicBezTo>
                    <a:pt x="580" y="2611"/>
                    <a:pt x="1373" y="4813"/>
                    <a:pt x="1156" y="6993"/>
                  </a:cubicBezTo>
                  <a:cubicBezTo>
                    <a:pt x="932" y="9231"/>
                    <a:pt x="-508" y="2447"/>
                    <a:pt x="201" y="313"/>
                  </a:cubicBezTo>
                  <a:cubicBezTo>
                    <a:pt x="708" y="-1213"/>
                    <a:pt x="689" y="3492"/>
                    <a:pt x="917" y="5084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399" name="Shape 161"/>
            <p:cNvSpPr/>
            <p:nvPr/>
          </p:nvSpPr>
          <p:spPr>
            <a:xfrm rot="-6563064">
              <a:off x="2032021" y="523339"/>
              <a:ext cx="86648" cy="181122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0" name="Shape 162"/>
            <p:cNvSpPr/>
            <p:nvPr/>
          </p:nvSpPr>
          <p:spPr>
            <a:xfrm rot="-1295126">
              <a:off x="2490260" y="676575"/>
              <a:ext cx="86652" cy="181130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1" name="Shape 163"/>
            <p:cNvSpPr/>
            <p:nvPr/>
          </p:nvSpPr>
          <p:spPr>
            <a:xfrm rot="-6563064">
              <a:off x="3013875" y="635966"/>
              <a:ext cx="86648" cy="181122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2" name="Shape 164"/>
            <p:cNvSpPr/>
            <p:nvPr/>
          </p:nvSpPr>
          <p:spPr>
            <a:xfrm>
              <a:off x="2039764" y="623075"/>
              <a:ext cx="210750" cy="583200"/>
            </a:xfrm>
            <a:custGeom>
              <a:avLst/>
              <a:gdLst/>
              <a:ahLst/>
              <a:cxnLst/>
              <a:rect l="0" t="0" r="0" b="0"/>
              <a:pathLst>
                <a:path w="8430" h="23328" extrusionOk="0">
                  <a:moveTo>
                    <a:pt x="8430" y="23328"/>
                  </a:moveTo>
                  <a:cubicBezTo>
                    <a:pt x="5478" y="21687"/>
                    <a:pt x="8694" y="16034"/>
                    <a:pt x="6636" y="13358"/>
                  </a:cubicBezTo>
                  <a:cubicBezTo>
                    <a:pt x="3708" y="9552"/>
                    <a:pt x="-2680" y="2753"/>
                    <a:pt x="1252" y="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3" name="Shape 165"/>
            <p:cNvSpPr/>
            <p:nvPr/>
          </p:nvSpPr>
          <p:spPr>
            <a:xfrm>
              <a:off x="1737125" y="814739"/>
              <a:ext cx="381325" cy="65175"/>
            </a:xfrm>
            <a:custGeom>
              <a:avLst/>
              <a:gdLst/>
              <a:ahLst/>
              <a:cxnLst/>
              <a:rect l="0" t="0" r="0" b="0"/>
              <a:pathLst>
                <a:path w="15253" h="2607" extrusionOk="0">
                  <a:moveTo>
                    <a:pt x="15253" y="1305"/>
                  </a:moveTo>
                  <a:cubicBezTo>
                    <a:pt x="13495" y="-11"/>
                    <a:pt x="10855" y="1847"/>
                    <a:pt x="8673" y="1604"/>
                  </a:cubicBezTo>
                  <a:cubicBezTo>
                    <a:pt x="6989" y="1416"/>
                    <a:pt x="5265" y="-619"/>
                    <a:pt x="3788" y="208"/>
                  </a:cubicBezTo>
                  <a:cubicBezTo>
                    <a:pt x="2529" y="912"/>
                    <a:pt x="886" y="3440"/>
                    <a:pt x="0" y="2302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4" name="Shape 166"/>
            <p:cNvSpPr/>
            <p:nvPr/>
          </p:nvSpPr>
          <p:spPr>
            <a:xfrm>
              <a:off x="2068600" y="736828"/>
              <a:ext cx="451100" cy="60625"/>
            </a:xfrm>
            <a:custGeom>
              <a:avLst/>
              <a:gdLst/>
              <a:ahLst/>
              <a:cxnLst/>
              <a:rect l="0" t="0" r="0" b="0"/>
              <a:pathLst>
                <a:path w="18044" h="2425" extrusionOk="0">
                  <a:moveTo>
                    <a:pt x="0" y="434"/>
                  </a:moveTo>
                  <a:cubicBezTo>
                    <a:pt x="1979" y="-885"/>
                    <a:pt x="4705" y="1225"/>
                    <a:pt x="6978" y="1930"/>
                  </a:cubicBezTo>
                  <a:cubicBezTo>
                    <a:pt x="10502" y="3023"/>
                    <a:pt x="14363" y="1892"/>
                    <a:pt x="18044" y="1631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5" name="Shape 167"/>
            <p:cNvSpPr/>
            <p:nvPr/>
          </p:nvSpPr>
          <p:spPr>
            <a:xfrm>
              <a:off x="2680175" y="939000"/>
              <a:ext cx="684200" cy="264250"/>
            </a:xfrm>
            <a:custGeom>
              <a:avLst/>
              <a:gdLst/>
              <a:ahLst/>
              <a:cxnLst/>
              <a:rect l="0" t="0" r="0" b="0"/>
              <a:pathLst>
                <a:path w="27368" h="10570" extrusionOk="0">
                  <a:moveTo>
                    <a:pt x="0" y="10570"/>
                  </a:moveTo>
                  <a:cubicBezTo>
                    <a:pt x="1835" y="6897"/>
                    <a:pt x="8286" y="9327"/>
                    <a:pt x="11890" y="7361"/>
                  </a:cubicBezTo>
                  <a:cubicBezTo>
                    <a:pt x="13848" y="6291"/>
                    <a:pt x="14403" y="3544"/>
                    <a:pt x="16232" y="2265"/>
                  </a:cubicBezTo>
                  <a:cubicBezTo>
                    <a:pt x="19335" y="93"/>
                    <a:pt x="23579" y="0"/>
                    <a:pt x="27368" y="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6" name="Shape 168"/>
            <p:cNvSpPr/>
            <p:nvPr/>
          </p:nvSpPr>
          <p:spPr>
            <a:xfrm>
              <a:off x="3057650" y="1009775"/>
              <a:ext cx="165150" cy="235925"/>
            </a:xfrm>
            <a:custGeom>
              <a:avLst/>
              <a:gdLst/>
              <a:ahLst/>
              <a:cxnLst/>
              <a:rect l="0" t="0" r="0" b="0"/>
              <a:pathLst>
                <a:path w="6606" h="9437" extrusionOk="0">
                  <a:moveTo>
                    <a:pt x="0" y="0"/>
                  </a:moveTo>
                  <a:cubicBezTo>
                    <a:pt x="2528" y="2889"/>
                    <a:pt x="3272" y="7531"/>
                    <a:pt x="6606" y="943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7" name="Shape 169"/>
            <p:cNvSpPr/>
            <p:nvPr/>
          </p:nvSpPr>
          <p:spPr>
            <a:xfrm rot="-1804819">
              <a:off x="3330839" y="843403"/>
              <a:ext cx="86647" cy="181120"/>
            </a:xfrm>
            <a:custGeom>
              <a:avLst/>
              <a:gdLst/>
              <a:ahLst/>
              <a:cxnLst/>
              <a:rect l="0" t="0" r="0" b="0"/>
              <a:pathLst>
                <a:path w="3466" h="7245" extrusionOk="0">
                  <a:moveTo>
                    <a:pt x="1182" y="5073"/>
                  </a:moveTo>
                  <a:cubicBezTo>
                    <a:pt x="1838" y="2926"/>
                    <a:pt x="1828" y="2923"/>
                    <a:pt x="2494" y="779"/>
                  </a:cubicBezTo>
                  <a:cubicBezTo>
                    <a:pt x="2977" y="-778"/>
                    <a:pt x="146" y="6983"/>
                    <a:pt x="943" y="5550"/>
                  </a:cubicBezTo>
                  <a:cubicBezTo>
                    <a:pt x="1737" y="4120"/>
                    <a:pt x="2042" y="2393"/>
                    <a:pt x="3090" y="1137"/>
                  </a:cubicBezTo>
                  <a:cubicBezTo>
                    <a:pt x="4468" y="-516"/>
                    <a:pt x="1540" y="5190"/>
                    <a:pt x="347" y="6982"/>
                  </a:cubicBezTo>
                  <a:cubicBezTo>
                    <a:pt x="-698" y="8551"/>
                    <a:pt x="847" y="1852"/>
                    <a:pt x="2733" y="1852"/>
                  </a:cubicBezTo>
                  <a:cubicBezTo>
                    <a:pt x="3782" y="1852"/>
                    <a:pt x="1088" y="5711"/>
                    <a:pt x="1420" y="4715"/>
                  </a:cubicBezTo>
                  <a:cubicBezTo>
                    <a:pt x="1865" y="3377"/>
                    <a:pt x="3670" y="-445"/>
                    <a:pt x="2971" y="779"/>
                  </a:cubicBezTo>
                  <a:cubicBezTo>
                    <a:pt x="2027" y="2431"/>
                    <a:pt x="91" y="7773"/>
                    <a:pt x="466" y="5908"/>
                  </a:cubicBezTo>
                  <a:cubicBezTo>
                    <a:pt x="813" y="4180"/>
                    <a:pt x="1182" y="4297"/>
                    <a:pt x="1898" y="2687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408" name="Shape 170"/>
            <p:cNvSpPr/>
            <p:nvPr/>
          </p:nvSpPr>
          <p:spPr>
            <a:xfrm>
              <a:off x="3018368" y="739325"/>
              <a:ext cx="51050" cy="318125"/>
            </a:xfrm>
            <a:custGeom>
              <a:avLst/>
              <a:gdLst/>
              <a:ahLst/>
              <a:cxnLst/>
              <a:rect l="0" t="0" r="0" b="0"/>
              <a:pathLst>
                <a:path w="2042" h="12725" extrusionOk="0">
                  <a:moveTo>
                    <a:pt x="654" y="12725"/>
                  </a:moveTo>
                  <a:cubicBezTo>
                    <a:pt x="181" y="8484"/>
                    <a:pt x="-1069" y="2919"/>
                    <a:pt x="2042" y="0"/>
                  </a:cubicBez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316" name="Group 1315"/>
          <p:cNvGrpSpPr/>
          <p:nvPr/>
        </p:nvGrpSpPr>
        <p:grpSpPr>
          <a:xfrm>
            <a:off x="4554786" y="1747585"/>
            <a:ext cx="779215" cy="2795610"/>
            <a:chOff x="2997069" y="1250080"/>
            <a:chExt cx="779215" cy="2795610"/>
          </a:xfrm>
        </p:grpSpPr>
        <p:grpSp>
          <p:nvGrpSpPr>
            <p:cNvPr id="1317" name="Shape 140"/>
            <p:cNvGrpSpPr/>
            <p:nvPr/>
          </p:nvGrpSpPr>
          <p:grpSpPr>
            <a:xfrm rot="11380397">
              <a:off x="2997069" y="1250080"/>
              <a:ext cx="610315" cy="797854"/>
              <a:chOff x="1617302" y="542974"/>
              <a:chExt cx="2289740" cy="2470350"/>
            </a:xfrm>
          </p:grpSpPr>
          <p:sp>
            <p:nvSpPr>
              <p:cNvPr id="1349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0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1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2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3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4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5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6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7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8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59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0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1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2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3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4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5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6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7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8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69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0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1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2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3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4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5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6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7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78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1318" name="Shape 140"/>
            <p:cNvGrpSpPr/>
            <p:nvPr/>
          </p:nvGrpSpPr>
          <p:grpSpPr>
            <a:xfrm rot="11521298">
              <a:off x="3165969" y="3247836"/>
              <a:ext cx="610315" cy="797854"/>
              <a:chOff x="1617302" y="542974"/>
              <a:chExt cx="2289740" cy="2470350"/>
            </a:xfrm>
          </p:grpSpPr>
          <p:sp>
            <p:nvSpPr>
              <p:cNvPr id="1319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0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1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2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3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4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5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6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7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8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29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0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1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2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3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4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5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6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7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8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39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0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1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2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3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4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5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6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7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348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</p:grpSp>
      <p:sp>
        <p:nvSpPr>
          <p:cNvPr id="37" name="Shape 253"/>
          <p:cNvSpPr txBox="1"/>
          <p:nvPr/>
        </p:nvSpPr>
        <p:spPr>
          <a:xfrm>
            <a:off x="2830204" y="990601"/>
            <a:ext cx="3107736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N</a:t>
            </a:r>
            <a:r>
              <a:rPr lang="en" sz="2800" b="1" dirty="0">
                <a:latin typeface="+mj-lt"/>
                <a:ea typeface="Syncopate"/>
                <a:cs typeface="Syncopate"/>
                <a:sym typeface="Syncopate"/>
              </a:rPr>
              <a:t>euronal Networks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93666" y="5013825"/>
            <a:ext cx="1824046" cy="1513114"/>
            <a:chOff x="969666" y="4659086"/>
            <a:chExt cx="1824046" cy="1513114"/>
          </a:xfrm>
        </p:grpSpPr>
        <p:sp>
          <p:nvSpPr>
            <p:cNvPr id="3" name="Freeform 2"/>
            <p:cNvSpPr/>
            <p:nvPr/>
          </p:nvSpPr>
          <p:spPr>
            <a:xfrm>
              <a:off x="1473926" y="4659086"/>
              <a:ext cx="1319786" cy="979714"/>
            </a:xfrm>
            <a:custGeom>
              <a:avLst/>
              <a:gdLst>
                <a:gd name="connsiteX0" fmla="*/ 1319786 w 1397343"/>
                <a:gd name="connsiteY0" fmla="*/ 0 h 979714"/>
                <a:gd name="connsiteX1" fmla="*/ 1280597 w 1397343"/>
                <a:gd name="connsiteY1" fmla="*/ 548640 h 979714"/>
                <a:gd name="connsiteX2" fmla="*/ 209443 w 1397343"/>
                <a:gd name="connsiteY2" fmla="*/ 548640 h 979714"/>
                <a:gd name="connsiteX3" fmla="*/ 437 w 1397343"/>
                <a:gd name="connsiteY3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86" h="979714">
                  <a:moveTo>
                    <a:pt x="1319786" y="0"/>
                  </a:moveTo>
                  <a:cubicBezTo>
                    <a:pt x="1088465" y="623751"/>
                    <a:pt x="429335" y="385354"/>
                    <a:pt x="209443" y="548640"/>
                  </a:cubicBezTo>
                  <a:cubicBezTo>
                    <a:pt x="-3917" y="620486"/>
                    <a:pt x="-1740" y="800100"/>
                    <a:pt x="437" y="9797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666" y="5587425"/>
              <a:ext cx="1087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why?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19015" y="5013825"/>
            <a:ext cx="1984175" cy="1513114"/>
            <a:chOff x="2795014" y="4659086"/>
            <a:chExt cx="1984175" cy="1513114"/>
          </a:xfrm>
        </p:grpSpPr>
        <p:sp>
          <p:nvSpPr>
            <p:cNvPr id="991" name="Freeform 990"/>
            <p:cNvSpPr/>
            <p:nvPr/>
          </p:nvSpPr>
          <p:spPr>
            <a:xfrm flipH="1">
              <a:off x="2795014" y="4659086"/>
              <a:ext cx="1319786" cy="979714"/>
            </a:xfrm>
            <a:custGeom>
              <a:avLst/>
              <a:gdLst>
                <a:gd name="connsiteX0" fmla="*/ 1319786 w 1397343"/>
                <a:gd name="connsiteY0" fmla="*/ 0 h 979714"/>
                <a:gd name="connsiteX1" fmla="*/ 1280597 w 1397343"/>
                <a:gd name="connsiteY1" fmla="*/ 548640 h 979714"/>
                <a:gd name="connsiteX2" fmla="*/ 209443 w 1397343"/>
                <a:gd name="connsiteY2" fmla="*/ 548640 h 979714"/>
                <a:gd name="connsiteX3" fmla="*/ 437 w 1397343"/>
                <a:gd name="connsiteY3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86" h="979714">
                  <a:moveTo>
                    <a:pt x="1319786" y="0"/>
                  </a:moveTo>
                  <a:cubicBezTo>
                    <a:pt x="1088465" y="623751"/>
                    <a:pt x="429335" y="385354"/>
                    <a:pt x="209443" y="548640"/>
                  </a:cubicBezTo>
                  <a:cubicBezTo>
                    <a:pt x="-3917" y="620486"/>
                    <a:pt x="-1740" y="800100"/>
                    <a:pt x="437" y="9797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TextBox 991"/>
            <p:cNvSpPr txBox="1"/>
            <p:nvPr/>
          </p:nvSpPr>
          <p:spPr>
            <a:xfrm>
              <a:off x="3657600" y="5587425"/>
              <a:ext cx="11215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how?</a:t>
              </a:r>
            </a:p>
          </p:txBody>
        </p:sp>
      </p:grpSp>
      <p:sp>
        <p:nvSpPr>
          <p:cNvPr id="1658" name="TextBox 1657"/>
          <p:cNvSpPr txBox="1"/>
          <p:nvPr/>
        </p:nvSpPr>
        <p:spPr>
          <a:xfrm>
            <a:off x="3124201" y="1066800"/>
            <a:ext cx="235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Brain Rhythms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grpSp>
        <p:nvGrpSpPr>
          <p:cNvPr id="403" name="Group 402"/>
          <p:cNvGrpSpPr/>
          <p:nvPr/>
        </p:nvGrpSpPr>
        <p:grpSpPr>
          <a:xfrm rot="12834321">
            <a:off x="4585842" y="1685699"/>
            <a:ext cx="615260" cy="2149611"/>
            <a:chOff x="4413940" y="1371600"/>
            <a:chExt cx="615260" cy="2478714"/>
          </a:xfrm>
        </p:grpSpPr>
        <p:sp>
          <p:nvSpPr>
            <p:cNvPr id="404" name="Isosceles Triangle 403"/>
            <p:cNvSpPr/>
            <p:nvPr/>
          </p:nvSpPr>
          <p:spPr>
            <a:xfrm>
              <a:off x="4413940" y="1371600"/>
              <a:ext cx="615260" cy="238090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4413940" y="3666681"/>
              <a:ext cx="615260" cy="1836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5479214" y="990600"/>
            <a:ext cx="2140786" cy="2331806"/>
            <a:chOff x="6096000" y="1238331"/>
            <a:chExt cx="2140786" cy="2331806"/>
          </a:xfrm>
        </p:grpSpPr>
        <p:grpSp>
          <p:nvGrpSpPr>
            <p:cNvPr id="407" name="Group 406"/>
            <p:cNvGrpSpPr/>
            <p:nvPr/>
          </p:nvGrpSpPr>
          <p:grpSpPr>
            <a:xfrm>
              <a:off x="6601783" y="1289675"/>
              <a:ext cx="1635003" cy="2187827"/>
              <a:chOff x="1524000" y="1376864"/>
              <a:chExt cx="3115747" cy="5336503"/>
            </a:xfrm>
          </p:grpSpPr>
          <p:grpSp>
            <p:nvGrpSpPr>
              <p:cNvPr id="410" name="Group 409"/>
              <p:cNvGrpSpPr/>
              <p:nvPr/>
            </p:nvGrpSpPr>
            <p:grpSpPr>
              <a:xfrm>
                <a:off x="1590472" y="2433193"/>
                <a:ext cx="2673918" cy="1119257"/>
                <a:chOff x="1539941" y="2693717"/>
                <a:chExt cx="3065220" cy="1885495"/>
              </a:xfrm>
            </p:grpSpPr>
            <p:sp>
              <p:nvSpPr>
                <p:cNvPr id="435" name="TextBox 434"/>
                <p:cNvSpPr txBox="1"/>
                <p:nvPr/>
              </p:nvSpPr>
              <p:spPr>
                <a:xfrm>
                  <a:off x="3013415" y="3820416"/>
                  <a:ext cx="1591746" cy="758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100 </a:t>
                  </a:r>
                  <a:r>
                    <a:rPr lang="en-US" sz="600" dirty="0" err="1"/>
                    <a:t>millisec</a:t>
                  </a:r>
                  <a:endParaRPr lang="en-US" sz="600" dirty="0"/>
                </a:p>
              </p:txBody>
            </p:sp>
            <p:pic>
              <p:nvPicPr>
                <p:cNvPr id="436" name="Picture 2" descr="http://www.pnas.org/content/106/9/3561/F4.large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0" r="51875" b="73706"/>
                <a:stretch/>
              </p:blipFill>
              <p:spPr bwMode="auto">
                <a:xfrm>
                  <a:off x="1539941" y="3439974"/>
                  <a:ext cx="2645088" cy="470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7" name="TextBox 436"/>
                <p:cNvSpPr txBox="1"/>
                <p:nvPr/>
              </p:nvSpPr>
              <p:spPr>
                <a:xfrm>
                  <a:off x="2072386" y="2693717"/>
                  <a:ext cx="1800630" cy="948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/>
                    <a:t>theta rhythm</a:t>
                  </a:r>
                </a:p>
              </p:txBody>
            </p:sp>
            <p:cxnSp>
              <p:nvCxnSpPr>
                <p:cNvPr id="438" name="Straight Connector 437"/>
                <p:cNvCxnSpPr/>
                <p:nvPr/>
              </p:nvCxnSpPr>
              <p:spPr>
                <a:xfrm>
                  <a:off x="3462541" y="3962400"/>
                  <a:ext cx="381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410"/>
              <p:cNvGrpSpPr/>
              <p:nvPr/>
            </p:nvGrpSpPr>
            <p:grpSpPr>
              <a:xfrm>
                <a:off x="1768999" y="4628452"/>
                <a:ext cx="2471692" cy="1040847"/>
                <a:chOff x="1219200" y="3624046"/>
                <a:chExt cx="2833407" cy="1753403"/>
              </a:xfrm>
            </p:grpSpPr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4710"/>
                <a:stretch/>
              </p:blipFill>
              <p:spPr>
                <a:xfrm>
                  <a:off x="1219200" y="4117557"/>
                  <a:ext cx="2394983" cy="694711"/>
                </a:xfrm>
                <a:prstGeom prst="rect">
                  <a:avLst/>
                </a:prstGeom>
              </p:spPr>
            </p:pic>
            <p:sp>
              <p:nvSpPr>
                <p:cNvPr id="432" name="TextBox 431"/>
                <p:cNvSpPr txBox="1"/>
                <p:nvPr/>
              </p:nvSpPr>
              <p:spPr>
                <a:xfrm>
                  <a:off x="1450845" y="3624046"/>
                  <a:ext cx="2111689" cy="948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gamma rhythm</a:t>
                  </a:r>
                </a:p>
              </p:txBody>
            </p: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3195828" y="4812268"/>
                  <a:ext cx="1339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4" name="TextBox 433"/>
                <p:cNvSpPr txBox="1"/>
                <p:nvPr/>
              </p:nvSpPr>
              <p:spPr>
                <a:xfrm>
                  <a:off x="2649410" y="4618650"/>
                  <a:ext cx="1403197" cy="758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10 </a:t>
                  </a:r>
                  <a:r>
                    <a:rPr lang="en-US" sz="600" dirty="0" err="1"/>
                    <a:t>millisec</a:t>
                  </a:r>
                  <a:endParaRPr lang="en-US" sz="600" dirty="0"/>
                </a:p>
              </p:txBody>
            </p:sp>
          </p:grpSp>
          <p:grpSp>
            <p:nvGrpSpPr>
              <p:cNvPr id="412" name="Group 411"/>
              <p:cNvGrpSpPr/>
              <p:nvPr/>
            </p:nvGrpSpPr>
            <p:grpSpPr>
              <a:xfrm>
                <a:off x="1723418" y="5510072"/>
                <a:ext cx="2916329" cy="1203295"/>
                <a:chOff x="1295401" y="5069613"/>
                <a:chExt cx="3343103" cy="2027063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2809703" y="6337879"/>
                  <a:ext cx="1828801" cy="758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FF0000"/>
                      </a:solidFill>
                    </a:rPr>
                    <a:t>100 </a:t>
                  </a:r>
                  <a:r>
                    <a:rPr lang="en-US" sz="600" dirty="0" err="1">
                      <a:solidFill>
                        <a:srgbClr val="FF0000"/>
                      </a:solidFill>
                    </a:rPr>
                    <a:t>millisec</a:t>
                  </a:r>
                  <a:endParaRPr lang="en-US" sz="6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25" name="Group 424"/>
                <p:cNvGrpSpPr/>
                <p:nvPr/>
              </p:nvGrpSpPr>
              <p:grpSpPr>
                <a:xfrm>
                  <a:off x="1295401" y="5638800"/>
                  <a:ext cx="2419542" cy="838200"/>
                  <a:chOff x="1637881" y="5638800"/>
                  <a:chExt cx="2077061" cy="838200"/>
                </a:xfrm>
              </p:grpSpPr>
              <p:cxnSp>
                <p:nvCxnSpPr>
                  <p:cNvPr id="427" name="Straight Connector 426"/>
                  <p:cNvCxnSpPr/>
                  <p:nvPr/>
                </p:nvCxnSpPr>
                <p:spPr>
                  <a:xfrm>
                    <a:off x="3276600" y="6477000"/>
                    <a:ext cx="404948" cy="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8" name="Group 427"/>
                  <p:cNvGrpSpPr/>
                  <p:nvPr/>
                </p:nvGrpSpPr>
                <p:grpSpPr>
                  <a:xfrm>
                    <a:off x="1637881" y="5638800"/>
                    <a:ext cx="2077061" cy="811228"/>
                    <a:chOff x="1637881" y="5638800"/>
                    <a:chExt cx="2077061" cy="811228"/>
                  </a:xfrm>
                </p:grpSpPr>
                <p:pic>
                  <p:nvPicPr>
                    <p:cNvPr id="429" name="Picture 2" descr="http://www.pnas.org/content/106/9/3561/F4.large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9669" r="18324" b="71526"/>
                    <a:stretch/>
                  </p:blipFill>
                  <p:spPr bwMode="auto">
                    <a:xfrm>
                      <a:off x="1637881" y="5638800"/>
                      <a:ext cx="2069725" cy="81122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30" name="Rectangle 429"/>
                    <p:cNvSpPr/>
                    <p:nvPr/>
                  </p:nvSpPr>
                  <p:spPr>
                    <a:xfrm>
                      <a:off x="3414714" y="6248400"/>
                      <a:ext cx="300228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</p:grpSp>
            </p:grpSp>
            <p:sp>
              <p:nvSpPr>
                <p:cNvPr id="426" name="TextBox 425"/>
                <p:cNvSpPr txBox="1"/>
                <p:nvPr/>
              </p:nvSpPr>
              <p:spPr>
                <a:xfrm>
                  <a:off x="1662342" y="5069613"/>
                  <a:ext cx="1865237" cy="948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FF0000"/>
                      </a:solidFill>
                    </a:rPr>
                    <a:t>combination</a:t>
                  </a:r>
                </a:p>
              </p:txBody>
            </p:sp>
          </p:grpSp>
          <p:grpSp>
            <p:nvGrpSpPr>
              <p:cNvPr id="413" name="Group 412"/>
              <p:cNvGrpSpPr/>
              <p:nvPr/>
            </p:nvGrpSpPr>
            <p:grpSpPr>
              <a:xfrm>
                <a:off x="1524000" y="1376864"/>
                <a:ext cx="3051589" cy="1235267"/>
                <a:chOff x="1295400" y="348068"/>
                <a:chExt cx="3498169" cy="2080921"/>
              </a:xfrm>
            </p:grpSpPr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2974"/>
                <a:stretch/>
              </p:blipFill>
              <p:spPr>
                <a:xfrm>
                  <a:off x="1295400" y="1022763"/>
                  <a:ext cx="2662428" cy="722694"/>
                </a:xfrm>
                <a:prstGeom prst="rect">
                  <a:avLst/>
                </a:prstGeom>
              </p:spPr>
            </p:pic>
            <p:sp>
              <p:nvSpPr>
                <p:cNvPr id="421" name="TextBox 420"/>
                <p:cNvSpPr txBox="1"/>
                <p:nvPr/>
              </p:nvSpPr>
              <p:spPr>
                <a:xfrm>
                  <a:off x="1865245" y="348068"/>
                  <a:ext cx="2057400" cy="94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delta rhythm</a:t>
                  </a:r>
                </a:p>
              </p:txBody>
            </p:sp>
            <p:cxnSp>
              <p:nvCxnSpPr>
                <p:cNvPr id="422" name="Straight Connector 421"/>
                <p:cNvCxnSpPr/>
                <p:nvPr/>
              </p:nvCxnSpPr>
              <p:spPr>
                <a:xfrm>
                  <a:off x="3135699" y="1828800"/>
                  <a:ext cx="90290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TextBox 422"/>
                <p:cNvSpPr txBox="1"/>
                <p:nvPr/>
              </p:nvSpPr>
              <p:spPr>
                <a:xfrm>
                  <a:off x="3201825" y="1670189"/>
                  <a:ext cx="1591744" cy="758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 sec</a:t>
                  </a:r>
                </a:p>
              </p:txBody>
            </p:sp>
          </p:grpSp>
          <p:grpSp>
            <p:nvGrpSpPr>
              <p:cNvPr id="414" name="Group 413"/>
              <p:cNvGrpSpPr/>
              <p:nvPr/>
            </p:nvGrpSpPr>
            <p:grpSpPr>
              <a:xfrm>
                <a:off x="1715236" y="3457372"/>
                <a:ext cx="2668796" cy="1275515"/>
                <a:chOff x="1715236" y="3396412"/>
                <a:chExt cx="2668796" cy="1275515"/>
              </a:xfrm>
            </p:grpSpPr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236" y="3710940"/>
                  <a:ext cx="2628164" cy="771633"/>
                </a:xfrm>
                <a:prstGeom prst="rect">
                  <a:avLst/>
                </a:prstGeom>
              </p:spPr>
            </p:pic>
            <p:sp>
              <p:nvSpPr>
                <p:cNvPr id="416" name="TextBox 415"/>
                <p:cNvSpPr txBox="1"/>
                <p:nvPr/>
              </p:nvSpPr>
              <p:spPr>
                <a:xfrm>
                  <a:off x="2995488" y="4221492"/>
                  <a:ext cx="1388544" cy="45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100 </a:t>
                  </a:r>
                  <a:r>
                    <a:rPr lang="en-US" sz="600" dirty="0" err="1"/>
                    <a:t>millisec</a:t>
                  </a:r>
                  <a:endParaRPr lang="en-US" sz="600" dirty="0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3267634" y="4244340"/>
                  <a:ext cx="590606" cy="7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cxnSp>
              <p:nvCxnSpPr>
                <p:cNvPr id="418" name="Straight Connector 417"/>
                <p:cNvCxnSpPr/>
                <p:nvPr/>
              </p:nvCxnSpPr>
              <p:spPr>
                <a:xfrm>
                  <a:off x="3471672" y="4320540"/>
                  <a:ext cx="1097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9" name="TextBox 418"/>
                <p:cNvSpPr txBox="1"/>
                <p:nvPr/>
              </p:nvSpPr>
              <p:spPr>
                <a:xfrm>
                  <a:off x="2085506" y="3396412"/>
                  <a:ext cx="1494392" cy="563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/>
                    <a:t>beta rhythm</a:t>
                  </a:r>
                </a:p>
              </p:txBody>
            </p:sp>
          </p:grpSp>
        </p:grpSp>
        <p:sp>
          <p:nvSpPr>
            <p:cNvPr id="408" name="Rounded Rectangle 407"/>
            <p:cNvSpPr/>
            <p:nvPr/>
          </p:nvSpPr>
          <p:spPr>
            <a:xfrm>
              <a:off x="6516803" y="1238331"/>
              <a:ext cx="1557079" cy="23318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6096000" y="1809544"/>
              <a:ext cx="426720" cy="335280"/>
            </a:xfrm>
            <a:custGeom>
              <a:avLst/>
              <a:gdLst>
                <a:gd name="connsiteX0" fmla="*/ 41061 w 467781"/>
                <a:gd name="connsiteY0" fmla="*/ 336002 h 336002"/>
                <a:gd name="connsiteX1" fmla="*/ 41061 w 467781"/>
                <a:gd name="connsiteY1" fmla="*/ 46442 h 336002"/>
                <a:gd name="connsiteX2" fmla="*/ 467781 w 467781"/>
                <a:gd name="connsiteY2" fmla="*/ 722 h 336002"/>
                <a:gd name="connsiteX3" fmla="*/ 467781 w 467781"/>
                <a:gd name="connsiteY3" fmla="*/ 722 h 336002"/>
                <a:gd name="connsiteX0" fmla="*/ 12042 w 438762"/>
                <a:gd name="connsiteY0" fmla="*/ 335280 h 335280"/>
                <a:gd name="connsiteX1" fmla="*/ 95386 w 438762"/>
                <a:gd name="connsiteY1" fmla="*/ 55245 h 335280"/>
                <a:gd name="connsiteX2" fmla="*/ 438762 w 438762"/>
                <a:gd name="connsiteY2" fmla="*/ 0 h 335280"/>
                <a:gd name="connsiteX3" fmla="*/ 438762 w 438762"/>
                <a:gd name="connsiteY3" fmla="*/ 0 h 335280"/>
                <a:gd name="connsiteX0" fmla="*/ 0 w 426720"/>
                <a:gd name="connsiteY0" fmla="*/ 335280 h 335280"/>
                <a:gd name="connsiteX1" fmla="*/ 83344 w 426720"/>
                <a:gd name="connsiteY1" fmla="*/ 55245 h 335280"/>
                <a:gd name="connsiteX2" fmla="*/ 426720 w 426720"/>
                <a:gd name="connsiteY2" fmla="*/ 0 h 335280"/>
                <a:gd name="connsiteX3" fmla="*/ 426720 w 426720"/>
                <a:gd name="connsiteY3" fmla="*/ 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335280">
                  <a:moveTo>
                    <a:pt x="0" y="335280"/>
                  </a:moveTo>
                  <a:cubicBezTo>
                    <a:pt x="4922" y="170815"/>
                    <a:pt x="12224" y="111125"/>
                    <a:pt x="83344" y="55245"/>
                  </a:cubicBezTo>
                  <a:cubicBezTo>
                    <a:pt x="154464" y="-635"/>
                    <a:pt x="369491" y="9207"/>
                    <a:pt x="426720" y="0"/>
                  </a:cubicBezTo>
                  <a:lnTo>
                    <a:pt x="42672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1752600" y="1447801"/>
            <a:ext cx="5943600" cy="4577667"/>
            <a:chOff x="228600" y="1518333"/>
            <a:chExt cx="5943600" cy="4577667"/>
          </a:xfrm>
        </p:grpSpPr>
        <p:pic>
          <p:nvPicPr>
            <p:cNvPr id="440" name="Picture 4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518333"/>
              <a:ext cx="5562600" cy="4558363"/>
            </a:xfrm>
            <a:prstGeom prst="rect">
              <a:avLst/>
            </a:prstGeom>
          </p:spPr>
        </p:pic>
        <p:sp>
          <p:nvSpPr>
            <p:cNvPr id="441" name="TextBox 440"/>
            <p:cNvSpPr txBox="1"/>
            <p:nvPr/>
          </p:nvSpPr>
          <p:spPr>
            <a:xfrm>
              <a:off x="4392482" y="5819001"/>
              <a:ext cx="1779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Buzsaki</a:t>
              </a:r>
              <a:r>
                <a:rPr lang="en-US" sz="1200" b="1" dirty="0">
                  <a:latin typeface="+mj-lt"/>
                </a:rPr>
                <a:t> &amp; </a:t>
              </a:r>
              <a:r>
                <a:rPr lang="en-US" sz="1200" b="1" dirty="0" err="1">
                  <a:latin typeface="+mj-lt"/>
                </a:rPr>
                <a:t>Draguhn</a:t>
              </a:r>
              <a:r>
                <a:rPr lang="en-US" sz="1200" b="1" dirty="0">
                  <a:latin typeface="+mj-lt"/>
                </a:rPr>
                <a:t>, 2004</a:t>
              </a:r>
            </a:p>
          </p:txBody>
        </p:sp>
      </p:grpSp>
      <p:sp>
        <p:nvSpPr>
          <p:cNvPr id="402" name="Shape 253"/>
          <p:cNvSpPr txBox="1"/>
          <p:nvPr/>
        </p:nvSpPr>
        <p:spPr>
          <a:xfrm>
            <a:off x="3238500" y="1019176"/>
            <a:ext cx="19431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The Neuron</a:t>
            </a:r>
            <a:endParaRPr lang="en" sz="2800" b="1" dirty="0">
              <a:latin typeface="+mj-lt"/>
              <a:ea typeface="Syncopate"/>
              <a:cs typeface="Syncopate"/>
              <a:sym typeface="Syncopat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1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58" grpId="0"/>
      <p:bldP spid="402" grpId="0"/>
      <p:bldP spid="40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2905126" y="1164815"/>
            <a:ext cx="5400675" cy="3264310"/>
            <a:chOff x="1381125" y="1164815"/>
            <a:chExt cx="5400675" cy="3264310"/>
          </a:xfrm>
        </p:grpSpPr>
        <p:grpSp>
          <p:nvGrpSpPr>
            <p:cNvPr id="181" name="Group 180"/>
            <p:cNvGrpSpPr/>
            <p:nvPr/>
          </p:nvGrpSpPr>
          <p:grpSpPr>
            <a:xfrm>
              <a:off x="1381125" y="1169576"/>
              <a:ext cx="2444540" cy="3259549"/>
              <a:chOff x="1381125" y="1169576"/>
              <a:chExt cx="2444540" cy="3259549"/>
            </a:xfrm>
          </p:grpSpPr>
          <p:grpSp>
            <p:nvGrpSpPr>
              <p:cNvPr id="348" name="Group 347"/>
              <p:cNvGrpSpPr/>
              <p:nvPr/>
            </p:nvGrpSpPr>
            <p:grpSpPr>
              <a:xfrm>
                <a:off x="1381125" y="1169576"/>
                <a:ext cx="2444540" cy="3259549"/>
                <a:chOff x="1381125" y="1169576"/>
                <a:chExt cx="2444540" cy="3259549"/>
              </a:xfrm>
            </p:grpSpPr>
            <p:grpSp>
              <p:nvGrpSpPr>
                <p:cNvPr id="365" name="Group 364"/>
                <p:cNvGrpSpPr/>
                <p:nvPr/>
              </p:nvGrpSpPr>
              <p:grpSpPr>
                <a:xfrm>
                  <a:off x="1381125" y="1169576"/>
                  <a:ext cx="2429191" cy="3259549"/>
                  <a:chOff x="1381125" y="1169576"/>
                  <a:chExt cx="2429191" cy="3259549"/>
                </a:xfrm>
              </p:grpSpPr>
              <p:grpSp>
                <p:nvGrpSpPr>
                  <p:cNvPr id="385" name="Group 384"/>
                  <p:cNvGrpSpPr>
                    <a:grpSpLocks noChangeAspect="1"/>
                  </p:cNvGrpSpPr>
                  <p:nvPr/>
                </p:nvGrpSpPr>
                <p:grpSpPr>
                  <a:xfrm>
                    <a:off x="2590800" y="1333500"/>
                    <a:ext cx="1219516" cy="2376212"/>
                    <a:chOff x="821454" y="1183640"/>
                    <a:chExt cx="1858735" cy="3621721"/>
                  </a:xfrm>
                </p:grpSpPr>
                <p:grpSp>
                  <p:nvGrpSpPr>
                    <p:cNvPr id="421" name="Group 420"/>
                    <p:cNvGrpSpPr/>
                    <p:nvPr/>
                  </p:nvGrpSpPr>
                  <p:grpSpPr>
                    <a:xfrm>
                      <a:off x="857727" y="1890516"/>
                      <a:ext cx="679128" cy="1373223"/>
                      <a:chOff x="850107" y="1913376"/>
                      <a:chExt cx="679128" cy="1373223"/>
                    </a:xfrm>
                  </p:grpSpPr>
                  <p:sp>
                    <p:nvSpPr>
                      <p:cNvPr id="431" name="Freeform 430"/>
                      <p:cNvSpPr/>
                      <p:nvPr/>
                    </p:nvSpPr>
                    <p:spPr>
                      <a:xfrm>
                        <a:off x="850107" y="2076448"/>
                        <a:ext cx="661511" cy="1210151"/>
                      </a:xfrm>
                      <a:custGeom>
                        <a:avLst/>
                        <a:gdLst>
                          <a:gd name="connsiteX0" fmla="*/ 883920 w 883920"/>
                          <a:gd name="connsiteY0" fmla="*/ 3131820 h 3375665"/>
                          <a:gd name="connsiteX1" fmla="*/ 449580 w 883920"/>
                          <a:gd name="connsiteY1" fmla="*/ 3055620 h 3375665"/>
                          <a:gd name="connsiteX2" fmla="*/ 0 w 883920"/>
                          <a:gd name="connsiteY2" fmla="*/ 0 h 3375665"/>
                          <a:gd name="connsiteX0" fmla="*/ 883920 w 883920"/>
                          <a:gd name="connsiteY0" fmla="*/ 3131820 h 3191818"/>
                          <a:gd name="connsiteX1" fmla="*/ 99060 w 883920"/>
                          <a:gd name="connsiteY1" fmla="*/ 2400300 h 3191818"/>
                          <a:gd name="connsiteX2" fmla="*/ 0 w 883920"/>
                          <a:gd name="connsiteY2" fmla="*/ 0 h 3191818"/>
                          <a:gd name="connsiteX0" fmla="*/ 883920 w 883920"/>
                          <a:gd name="connsiteY0" fmla="*/ 3131820 h 3131820"/>
                          <a:gd name="connsiteX1" fmla="*/ 99060 w 883920"/>
                          <a:gd name="connsiteY1" fmla="*/ 2400300 h 3131820"/>
                          <a:gd name="connsiteX2" fmla="*/ 0 w 883920"/>
                          <a:gd name="connsiteY2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955548 w 955548"/>
                          <a:gd name="connsiteY0" fmla="*/ 3131820 h 3131820"/>
                          <a:gd name="connsiteX1" fmla="*/ 71628 w 955548"/>
                          <a:gd name="connsiteY1" fmla="*/ 0 h 3131820"/>
                          <a:gd name="connsiteX0" fmla="*/ 1011706 w 1011706"/>
                          <a:gd name="connsiteY0" fmla="*/ 3284220 h 3284220"/>
                          <a:gd name="connsiteX1" fmla="*/ 45236 w 1011706"/>
                          <a:gd name="connsiteY1" fmla="*/ 0 h 3284220"/>
                          <a:gd name="connsiteX0" fmla="*/ 1022969 w 1022969"/>
                          <a:gd name="connsiteY0" fmla="*/ 3284220 h 3284220"/>
                          <a:gd name="connsiteX1" fmla="*/ 56499 w 1022969"/>
                          <a:gd name="connsiteY1" fmla="*/ 0 h 3284220"/>
                          <a:gd name="connsiteX0" fmla="*/ 1003262 w 1003262"/>
                          <a:gd name="connsiteY0" fmla="*/ 3284220 h 3284220"/>
                          <a:gd name="connsiteX1" fmla="*/ 36792 w 1003262"/>
                          <a:gd name="connsiteY1" fmla="*/ 0 h 3284220"/>
                          <a:gd name="connsiteX0" fmla="*/ 994820 w 994820"/>
                          <a:gd name="connsiteY0" fmla="*/ 3284220 h 3284220"/>
                          <a:gd name="connsiteX1" fmla="*/ 28350 w 994820"/>
                          <a:gd name="connsiteY1" fmla="*/ 0 h 3284220"/>
                          <a:gd name="connsiteX0" fmla="*/ 1006076 w 1006076"/>
                          <a:gd name="connsiteY0" fmla="*/ 3284220 h 3284220"/>
                          <a:gd name="connsiteX1" fmla="*/ 39606 w 1006076"/>
                          <a:gd name="connsiteY1" fmla="*/ 0 h 3284220"/>
                          <a:gd name="connsiteX0" fmla="*/ 1048365 w 1048365"/>
                          <a:gd name="connsiteY0" fmla="*/ 3144520 h 3144520"/>
                          <a:gd name="connsiteX1" fmla="*/ 24745 w 1048365"/>
                          <a:gd name="connsiteY1" fmla="*/ 0 h 3144520"/>
                          <a:gd name="connsiteX0" fmla="*/ 622515 w 622515"/>
                          <a:gd name="connsiteY0" fmla="*/ 1449070 h 1449070"/>
                          <a:gd name="connsiteX1" fmla="*/ 494245 w 622515"/>
                          <a:gd name="connsiteY1" fmla="*/ 0 h 1449070"/>
                          <a:gd name="connsiteX0" fmla="*/ 692408 w 692408"/>
                          <a:gd name="connsiteY0" fmla="*/ 1455609 h 1455609"/>
                          <a:gd name="connsiteX1" fmla="*/ 564138 w 692408"/>
                          <a:gd name="connsiteY1" fmla="*/ 6539 h 1455609"/>
                          <a:gd name="connsiteX0" fmla="*/ 671338 w 671338"/>
                          <a:gd name="connsiteY0" fmla="*/ 1398695 h 1398695"/>
                          <a:gd name="connsiteX1" fmla="*/ 606568 w 671338"/>
                          <a:gd name="connsiteY1" fmla="*/ 6775 h 1398695"/>
                          <a:gd name="connsiteX0" fmla="*/ 323158 w 323158"/>
                          <a:gd name="connsiteY0" fmla="*/ 1432058 h 1432058"/>
                          <a:gd name="connsiteX1" fmla="*/ 258388 w 323158"/>
                          <a:gd name="connsiteY1" fmla="*/ 40138 h 1432058"/>
                          <a:gd name="connsiteX0" fmla="*/ 157260 w 790990"/>
                          <a:gd name="connsiteY0" fmla="*/ 1415014 h 1415014"/>
                          <a:gd name="connsiteX1" fmla="*/ 790990 w 790990"/>
                          <a:gd name="connsiteY1" fmla="*/ 42144 h 1415014"/>
                          <a:gd name="connsiteX0" fmla="*/ 0 w 633730"/>
                          <a:gd name="connsiteY0" fmla="*/ 1394622 h 1394622"/>
                          <a:gd name="connsiteX1" fmla="*/ 633730 w 633730"/>
                          <a:gd name="connsiteY1" fmla="*/ 21752 h 1394622"/>
                          <a:gd name="connsiteX0" fmla="*/ 0 w 773430"/>
                          <a:gd name="connsiteY0" fmla="*/ 1309825 h 1309825"/>
                          <a:gd name="connsiteX1" fmla="*/ 773430 w 773430"/>
                          <a:gd name="connsiteY1" fmla="*/ 25855 h 1309825"/>
                          <a:gd name="connsiteX0" fmla="*/ 0 w 773430"/>
                          <a:gd name="connsiteY0" fmla="*/ 1283970 h 1283970"/>
                          <a:gd name="connsiteX1" fmla="*/ 773430 w 773430"/>
                          <a:gd name="connsiteY1" fmla="*/ 0 h 1283970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668654"/>
                          <a:gd name="connsiteY0" fmla="*/ 1214913 h 1214913"/>
                          <a:gd name="connsiteX1" fmla="*/ 668654 w 668654"/>
                          <a:gd name="connsiteY1" fmla="*/ 0 h 1214913"/>
                          <a:gd name="connsiteX0" fmla="*/ 0 w 661511"/>
                          <a:gd name="connsiteY0" fmla="*/ 1210151 h 1210151"/>
                          <a:gd name="connsiteX1" fmla="*/ 661511 w 661511"/>
                          <a:gd name="connsiteY1" fmla="*/ 0 h 1210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61511" h="1210151">
                            <a:moveTo>
                              <a:pt x="0" y="1210151"/>
                            </a:moveTo>
                            <a:cubicBezTo>
                              <a:pt x="170497" y="80486"/>
                              <a:pt x="316388" y="1748"/>
                              <a:pt x="661511" y="0"/>
                            </a:cubicBezTo>
                          </a:path>
                        </a:pathLst>
                      </a:custGeom>
                      <a:ln w="38100">
                        <a:solidFill>
                          <a:srgbClr val="006600"/>
                        </a:solidFill>
                        <a:headEnd type="none" w="med" len="med"/>
                        <a:tailEnd type="none" w="med" len="med"/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>
                        <a:bevelT w="44450" h="44450"/>
                        <a:bevelB w="44450" h="114300"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432" name="Picture 431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1336952" y="2024224"/>
                        <a:ext cx="303132" cy="8143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22" name="Picture 421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83378" y="3962400"/>
                      <a:ext cx="896811" cy="84296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23" name="Group 422"/>
                    <p:cNvGrpSpPr/>
                    <p:nvPr/>
                  </p:nvGrpSpPr>
                  <p:grpSpPr>
                    <a:xfrm>
                      <a:off x="2112966" y="3888752"/>
                      <a:ext cx="240260" cy="180808"/>
                      <a:chOff x="5943600" y="4545344"/>
                      <a:chExt cx="2180310" cy="1779255"/>
                    </a:xfrm>
                  </p:grpSpPr>
                  <p:pic>
                    <p:nvPicPr>
                      <p:cNvPr id="429" name="Picture 428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4545344"/>
                        <a:ext cx="2180310" cy="17792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30" name="Oval 429"/>
                      <p:cNvSpPr/>
                      <p:nvPr/>
                    </p:nvSpPr>
                    <p:spPr>
                      <a:xfrm>
                        <a:off x="6743098" y="4636320"/>
                        <a:ext cx="533398" cy="17996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4" name="Freeform 423"/>
                    <p:cNvSpPr/>
                    <p:nvPr/>
                  </p:nvSpPr>
                  <p:spPr>
                    <a:xfrm>
                      <a:off x="821454" y="1183640"/>
                      <a:ext cx="1006076" cy="3284220"/>
                    </a:xfrm>
                    <a:custGeom>
                      <a:avLst/>
                      <a:gdLst>
                        <a:gd name="connsiteX0" fmla="*/ 883920 w 883920"/>
                        <a:gd name="connsiteY0" fmla="*/ 3131820 h 3375665"/>
                        <a:gd name="connsiteX1" fmla="*/ 449580 w 883920"/>
                        <a:gd name="connsiteY1" fmla="*/ 3055620 h 3375665"/>
                        <a:gd name="connsiteX2" fmla="*/ 0 w 883920"/>
                        <a:gd name="connsiteY2" fmla="*/ 0 h 3375665"/>
                        <a:gd name="connsiteX0" fmla="*/ 883920 w 883920"/>
                        <a:gd name="connsiteY0" fmla="*/ 3131820 h 3191818"/>
                        <a:gd name="connsiteX1" fmla="*/ 99060 w 883920"/>
                        <a:gd name="connsiteY1" fmla="*/ 2400300 h 3191818"/>
                        <a:gd name="connsiteX2" fmla="*/ 0 w 883920"/>
                        <a:gd name="connsiteY2" fmla="*/ 0 h 3191818"/>
                        <a:gd name="connsiteX0" fmla="*/ 883920 w 883920"/>
                        <a:gd name="connsiteY0" fmla="*/ 3131820 h 3131820"/>
                        <a:gd name="connsiteX1" fmla="*/ 99060 w 883920"/>
                        <a:gd name="connsiteY1" fmla="*/ 2400300 h 3131820"/>
                        <a:gd name="connsiteX2" fmla="*/ 0 w 883920"/>
                        <a:gd name="connsiteY2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955548 w 955548"/>
                        <a:gd name="connsiteY0" fmla="*/ 3131820 h 3131820"/>
                        <a:gd name="connsiteX1" fmla="*/ 71628 w 955548"/>
                        <a:gd name="connsiteY1" fmla="*/ 0 h 3131820"/>
                        <a:gd name="connsiteX0" fmla="*/ 1011706 w 1011706"/>
                        <a:gd name="connsiteY0" fmla="*/ 3284220 h 3284220"/>
                        <a:gd name="connsiteX1" fmla="*/ 45236 w 1011706"/>
                        <a:gd name="connsiteY1" fmla="*/ 0 h 3284220"/>
                        <a:gd name="connsiteX0" fmla="*/ 1022969 w 1022969"/>
                        <a:gd name="connsiteY0" fmla="*/ 3284220 h 3284220"/>
                        <a:gd name="connsiteX1" fmla="*/ 56499 w 1022969"/>
                        <a:gd name="connsiteY1" fmla="*/ 0 h 3284220"/>
                        <a:gd name="connsiteX0" fmla="*/ 1003262 w 1003262"/>
                        <a:gd name="connsiteY0" fmla="*/ 3284220 h 3284220"/>
                        <a:gd name="connsiteX1" fmla="*/ 36792 w 1003262"/>
                        <a:gd name="connsiteY1" fmla="*/ 0 h 3284220"/>
                        <a:gd name="connsiteX0" fmla="*/ 994820 w 994820"/>
                        <a:gd name="connsiteY0" fmla="*/ 3284220 h 3284220"/>
                        <a:gd name="connsiteX1" fmla="*/ 28350 w 994820"/>
                        <a:gd name="connsiteY1" fmla="*/ 0 h 3284220"/>
                        <a:gd name="connsiteX0" fmla="*/ 1006076 w 1006076"/>
                        <a:gd name="connsiteY0" fmla="*/ 3284220 h 3284220"/>
                        <a:gd name="connsiteX1" fmla="*/ 39606 w 1006076"/>
                        <a:gd name="connsiteY1" fmla="*/ 0 h 3284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6076" h="3284220">
                          <a:moveTo>
                            <a:pt x="1006076" y="3284220"/>
                          </a:moveTo>
                          <a:cubicBezTo>
                            <a:pt x="-322027" y="3278505"/>
                            <a:pt x="51671" y="1042353"/>
                            <a:pt x="39606" y="0"/>
                          </a:cubicBezTo>
                        </a:path>
                      </a:pathLst>
                    </a:custGeom>
                    <a:ln w="38100">
                      <a:solidFill>
                        <a:srgbClr val="006600"/>
                      </a:solidFill>
                      <a:tailEnd type="stealth" w="lg" len="lg"/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25" name="Group 424"/>
                    <p:cNvGrpSpPr/>
                    <p:nvPr/>
                  </p:nvGrpSpPr>
                  <p:grpSpPr>
                    <a:xfrm>
                      <a:off x="1543050" y="1905000"/>
                      <a:ext cx="93144" cy="283778"/>
                      <a:chOff x="1543050" y="1905000"/>
                      <a:chExt cx="93144" cy="283778"/>
                    </a:xfrm>
                  </p:grpSpPr>
                  <p:pic>
                    <p:nvPicPr>
                      <p:cNvPr id="426" name="Picture 425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2101227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7" name="Picture 426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2003114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8" name="Picture 427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1905000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86" name="Group 385"/>
                  <p:cNvGrpSpPr>
                    <a:grpSpLocks noChangeAspect="1"/>
                  </p:cNvGrpSpPr>
                  <p:nvPr/>
                </p:nvGrpSpPr>
                <p:grpSpPr>
                  <a:xfrm>
                    <a:off x="2294899" y="1257300"/>
                    <a:ext cx="1355018" cy="2640235"/>
                    <a:chOff x="821454" y="1183640"/>
                    <a:chExt cx="1858735" cy="3621721"/>
                  </a:xfrm>
                </p:grpSpPr>
                <p:grpSp>
                  <p:nvGrpSpPr>
                    <p:cNvPr id="409" name="Group 408"/>
                    <p:cNvGrpSpPr/>
                    <p:nvPr/>
                  </p:nvGrpSpPr>
                  <p:grpSpPr>
                    <a:xfrm>
                      <a:off x="857727" y="1890516"/>
                      <a:ext cx="679128" cy="1373223"/>
                      <a:chOff x="850107" y="1913376"/>
                      <a:chExt cx="679128" cy="1373223"/>
                    </a:xfrm>
                  </p:grpSpPr>
                  <p:sp>
                    <p:nvSpPr>
                      <p:cNvPr id="419" name="Freeform 418"/>
                      <p:cNvSpPr/>
                      <p:nvPr/>
                    </p:nvSpPr>
                    <p:spPr>
                      <a:xfrm>
                        <a:off x="850107" y="2076448"/>
                        <a:ext cx="661511" cy="1210151"/>
                      </a:xfrm>
                      <a:custGeom>
                        <a:avLst/>
                        <a:gdLst>
                          <a:gd name="connsiteX0" fmla="*/ 883920 w 883920"/>
                          <a:gd name="connsiteY0" fmla="*/ 3131820 h 3375665"/>
                          <a:gd name="connsiteX1" fmla="*/ 449580 w 883920"/>
                          <a:gd name="connsiteY1" fmla="*/ 3055620 h 3375665"/>
                          <a:gd name="connsiteX2" fmla="*/ 0 w 883920"/>
                          <a:gd name="connsiteY2" fmla="*/ 0 h 3375665"/>
                          <a:gd name="connsiteX0" fmla="*/ 883920 w 883920"/>
                          <a:gd name="connsiteY0" fmla="*/ 3131820 h 3191818"/>
                          <a:gd name="connsiteX1" fmla="*/ 99060 w 883920"/>
                          <a:gd name="connsiteY1" fmla="*/ 2400300 h 3191818"/>
                          <a:gd name="connsiteX2" fmla="*/ 0 w 883920"/>
                          <a:gd name="connsiteY2" fmla="*/ 0 h 3191818"/>
                          <a:gd name="connsiteX0" fmla="*/ 883920 w 883920"/>
                          <a:gd name="connsiteY0" fmla="*/ 3131820 h 3131820"/>
                          <a:gd name="connsiteX1" fmla="*/ 99060 w 883920"/>
                          <a:gd name="connsiteY1" fmla="*/ 2400300 h 3131820"/>
                          <a:gd name="connsiteX2" fmla="*/ 0 w 883920"/>
                          <a:gd name="connsiteY2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955548 w 955548"/>
                          <a:gd name="connsiteY0" fmla="*/ 3131820 h 3131820"/>
                          <a:gd name="connsiteX1" fmla="*/ 71628 w 955548"/>
                          <a:gd name="connsiteY1" fmla="*/ 0 h 3131820"/>
                          <a:gd name="connsiteX0" fmla="*/ 1011706 w 1011706"/>
                          <a:gd name="connsiteY0" fmla="*/ 3284220 h 3284220"/>
                          <a:gd name="connsiteX1" fmla="*/ 45236 w 1011706"/>
                          <a:gd name="connsiteY1" fmla="*/ 0 h 3284220"/>
                          <a:gd name="connsiteX0" fmla="*/ 1022969 w 1022969"/>
                          <a:gd name="connsiteY0" fmla="*/ 3284220 h 3284220"/>
                          <a:gd name="connsiteX1" fmla="*/ 56499 w 1022969"/>
                          <a:gd name="connsiteY1" fmla="*/ 0 h 3284220"/>
                          <a:gd name="connsiteX0" fmla="*/ 1003262 w 1003262"/>
                          <a:gd name="connsiteY0" fmla="*/ 3284220 h 3284220"/>
                          <a:gd name="connsiteX1" fmla="*/ 36792 w 1003262"/>
                          <a:gd name="connsiteY1" fmla="*/ 0 h 3284220"/>
                          <a:gd name="connsiteX0" fmla="*/ 994820 w 994820"/>
                          <a:gd name="connsiteY0" fmla="*/ 3284220 h 3284220"/>
                          <a:gd name="connsiteX1" fmla="*/ 28350 w 994820"/>
                          <a:gd name="connsiteY1" fmla="*/ 0 h 3284220"/>
                          <a:gd name="connsiteX0" fmla="*/ 1006076 w 1006076"/>
                          <a:gd name="connsiteY0" fmla="*/ 3284220 h 3284220"/>
                          <a:gd name="connsiteX1" fmla="*/ 39606 w 1006076"/>
                          <a:gd name="connsiteY1" fmla="*/ 0 h 3284220"/>
                          <a:gd name="connsiteX0" fmla="*/ 1048365 w 1048365"/>
                          <a:gd name="connsiteY0" fmla="*/ 3144520 h 3144520"/>
                          <a:gd name="connsiteX1" fmla="*/ 24745 w 1048365"/>
                          <a:gd name="connsiteY1" fmla="*/ 0 h 3144520"/>
                          <a:gd name="connsiteX0" fmla="*/ 622515 w 622515"/>
                          <a:gd name="connsiteY0" fmla="*/ 1449070 h 1449070"/>
                          <a:gd name="connsiteX1" fmla="*/ 494245 w 622515"/>
                          <a:gd name="connsiteY1" fmla="*/ 0 h 1449070"/>
                          <a:gd name="connsiteX0" fmla="*/ 692408 w 692408"/>
                          <a:gd name="connsiteY0" fmla="*/ 1455609 h 1455609"/>
                          <a:gd name="connsiteX1" fmla="*/ 564138 w 692408"/>
                          <a:gd name="connsiteY1" fmla="*/ 6539 h 1455609"/>
                          <a:gd name="connsiteX0" fmla="*/ 671338 w 671338"/>
                          <a:gd name="connsiteY0" fmla="*/ 1398695 h 1398695"/>
                          <a:gd name="connsiteX1" fmla="*/ 606568 w 671338"/>
                          <a:gd name="connsiteY1" fmla="*/ 6775 h 1398695"/>
                          <a:gd name="connsiteX0" fmla="*/ 323158 w 323158"/>
                          <a:gd name="connsiteY0" fmla="*/ 1432058 h 1432058"/>
                          <a:gd name="connsiteX1" fmla="*/ 258388 w 323158"/>
                          <a:gd name="connsiteY1" fmla="*/ 40138 h 1432058"/>
                          <a:gd name="connsiteX0" fmla="*/ 157260 w 790990"/>
                          <a:gd name="connsiteY0" fmla="*/ 1415014 h 1415014"/>
                          <a:gd name="connsiteX1" fmla="*/ 790990 w 790990"/>
                          <a:gd name="connsiteY1" fmla="*/ 42144 h 1415014"/>
                          <a:gd name="connsiteX0" fmla="*/ 0 w 633730"/>
                          <a:gd name="connsiteY0" fmla="*/ 1394622 h 1394622"/>
                          <a:gd name="connsiteX1" fmla="*/ 633730 w 633730"/>
                          <a:gd name="connsiteY1" fmla="*/ 21752 h 1394622"/>
                          <a:gd name="connsiteX0" fmla="*/ 0 w 773430"/>
                          <a:gd name="connsiteY0" fmla="*/ 1309825 h 1309825"/>
                          <a:gd name="connsiteX1" fmla="*/ 773430 w 773430"/>
                          <a:gd name="connsiteY1" fmla="*/ 25855 h 1309825"/>
                          <a:gd name="connsiteX0" fmla="*/ 0 w 773430"/>
                          <a:gd name="connsiteY0" fmla="*/ 1283970 h 1283970"/>
                          <a:gd name="connsiteX1" fmla="*/ 773430 w 773430"/>
                          <a:gd name="connsiteY1" fmla="*/ 0 h 1283970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668654"/>
                          <a:gd name="connsiteY0" fmla="*/ 1214913 h 1214913"/>
                          <a:gd name="connsiteX1" fmla="*/ 668654 w 668654"/>
                          <a:gd name="connsiteY1" fmla="*/ 0 h 1214913"/>
                          <a:gd name="connsiteX0" fmla="*/ 0 w 661511"/>
                          <a:gd name="connsiteY0" fmla="*/ 1210151 h 1210151"/>
                          <a:gd name="connsiteX1" fmla="*/ 661511 w 661511"/>
                          <a:gd name="connsiteY1" fmla="*/ 0 h 1210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61511" h="1210151">
                            <a:moveTo>
                              <a:pt x="0" y="1210151"/>
                            </a:moveTo>
                            <a:cubicBezTo>
                              <a:pt x="170497" y="80486"/>
                              <a:pt x="316388" y="1748"/>
                              <a:pt x="661511" y="0"/>
                            </a:cubicBezTo>
                          </a:path>
                        </a:pathLst>
                      </a:custGeom>
                      <a:ln w="38100">
                        <a:solidFill>
                          <a:srgbClr val="006600"/>
                        </a:solidFill>
                        <a:headEnd type="none" w="med" len="med"/>
                        <a:tailEnd type="none" w="med" len="med"/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>
                        <a:bevelT w="44450" h="44450"/>
                        <a:bevelB w="44450" h="114300"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420" name="Picture 419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1336952" y="2024224"/>
                        <a:ext cx="303132" cy="8143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10" name="Picture 409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83377" y="3962400"/>
                      <a:ext cx="896812" cy="84296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11" name="Group 410"/>
                    <p:cNvGrpSpPr/>
                    <p:nvPr/>
                  </p:nvGrpSpPr>
                  <p:grpSpPr>
                    <a:xfrm>
                      <a:off x="2112966" y="3888752"/>
                      <a:ext cx="240260" cy="180808"/>
                      <a:chOff x="5943600" y="4545344"/>
                      <a:chExt cx="2180310" cy="1779255"/>
                    </a:xfrm>
                  </p:grpSpPr>
                  <p:pic>
                    <p:nvPicPr>
                      <p:cNvPr id="417" name="Picture 416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4545344"/>
                        <a:ext cx="2180310" cy="17792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18" name="Oval 417"/>
                      <p:cNvSpPr/>
                      <p:nvPr/>
                    </p:nvSpPr>
                    <p:spPr>
                      <a:xfrm>
                        <a:off x="6743098" y="4636320"/>
                        <a:ext cx="533398" cy="17996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" name="Freeform 411"/>
                    <p:cNvSpPr/>
                    <p:nvPr/>
                  </p:nvSpPr>
                  <p:spPr>
                    <a:xfrm>
                      <a:off x="821454" y="1183640"/>
                      <a:ext cx="1006076" cy="3284220"/>
                    </a:xfrm>
                    <a:custGeom>
                      <a:avLst/>
                      <a:gdLst>
                        <a:gd name="connsiteX0" fmla="*/ 883920 w 883920"/>
                        <a:gd name="connsiteY0" fmla="*/ 3131820 h 3375665"/>
                        <a:gd name="connsiteX1" fmla="*/ 449580 w 883920"/>
                        <a:gd name="connsiteY1" fmla="*/ 3055620 h 3375665"/>
                        <a:gd name="connsiteX2" fmla="*/ 0 w 883920"/>
                        <a:gd name="connsiteY2" fmla="*/ 0 h 3375665"/>
                        <a:gd name="connsiteX0" fmla="*/ 883920 w 883920"/>
                        <a:gd name="connsiteY0" fmla="*/ 3131820 h 3191818"/>
                        <a:gd name="connsiteX1" fmla="*/ 99060 w 883920"/>
                        <a:gd name="connsiteY1" fmla="*/ 2400300 h 3191818"/>
                        <a:gd name="connsiteX2" fmla="*/ 0 w 883920"/>
                        <a:gd name="connsiteY2" fmla="*/ 0 h 3191818"/>
                        <a:gd name="connsiteX0" fmla="*/ 883920 w 883920"/>
                        <a:gd name="connsiteY0" fmla="*/ 3131820 h 3131820"/>
                        <a:gd name="connsiteX1" fmla="*/ 99060 w 883920"/>
                        <a:gd name="connsiteY1" fmla="*/ 2400300 h 3131820"/>
                        <a:gd name="connsiteX2" fmla="*/ 0 w 883920"/>
                        <a:gd name="connsiteY2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955548 w 955548"/>
                        <a:gd name="connsiteY0" fmla="*/ 3131820 h 3131820"/>
                        <a:gd name="connsiteX1" fmla="*/ 71628 w 955548"/>
                        <a:gd name="connsiteY1" fmla="*/ 0 h 3131820"/>
                        <a:gd name="connsiteX0" fmla="*/ 1011706 w 1011706"/>
                        <a:gd name="connsiteY0" fmla="*/ 3284220 h 3284220"/>
                        <a:gd name="connsiteX1" fmla="*/ 45236 w 1011706"/>
                        <a:gd name="connsiteY1" fmla="*/ 0 h 3284220"/>
                        <a:gd name="connsiteX0" fmla="*/ 1022969 w 1022969"/>
                        <a:gd name="connsiteY0" fmla="*/ 3284220 h 3284220"/>
                        <a:gd name="connsiteX1" fmla="*/ 56499 w 1022969"/>
                        <a:gd name="connsiteY1" fmla="*/ 0 h 3284220"/>
                        <a:gd name="connsiteX0" fmla="*/ 1003262 w 1003262"/>
                        <a:gd name="connsiteY0" fmla="*/ 3284220 h 3284220"/>
                        <a:gd name="connsiteX1" fmla="*/ 36792 w 1003262"/>
                        <a:gd name="connsiteY1" fmla="*/ 0 h 3284220"/>
                        <a:gd name="connsiteX0" fmla="*/ 994820 w 994820"/>
                        <a:gd name="connsiteY0" fmla="*/ 3284220 h 3284220"/>
                        <a:gd name="connsiteX1" fmla="*/ 28350 w 994820"/>
                        <a:gd name="connsiteY1" fmla="*/ 0 h 3284220"/>
                        <a:gd name="connsiteX0" fmla="*/ 1006076 w 1006076"/>
                        <a:gd name="connsiteY0" fmla="*/ 3284220 h 3284220"/>
                        <a:gd name="connsiteX1" fmla="*/ 39606 w 1006076"/>
                        <a:gd name="connsiteY1" fmla="*/ 0 h 3284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6076" h="3284220">
                          <a:moveTo>
                            <a:pt x="1006076" y="3284220"/>
                          </a:moveTo>
                          <a:cubicBezTo>
                            <a:pt x="-322027" y="3278505"/>
                            <a:pt x="51671" y="1042353"/>
                            <a:pt x="39606" y="0"/>
                          </a:cubicBezTo>
                        </a:path>
                      </a:pathLst>
                    </a:custGeom>
                    <a:ln w="38100">
                      <a:solidFill>
                        <a:srgbClr val="006600"/>
                      </a:solidFill>
                      <a:tailEnd type="stealth" w="lg" len="lg"/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13" name="Group 412"/>
                    <p:cNvGrpSpPr/>
                    <p:nvPr/>
                  </p:nvGrpSpPr>
                  <p:grpSpPr>
                    <a:xfrm>
                      <a:off x="1543050" y="1905000"/>
                      <a:ext cx="93144" cy="283778"/>
                      <a:chOff x="1543050" y="1905000"/>
                      <a:chExt cx="93144" cy="283778"/>
                    </a:xfrm>
                  </p:grpSpPr>
                  <p:pic>
                    <p:nvPicPr>
                      <p:cNvPr id="414" name="Picture 413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2101227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5" name="Picture 414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2003114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6" name="Picture 415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1905000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87" name="Group 386"/>
                  <p:cNvGrpSpPr>
                    <a:grpSpLocks noChangeAspect="1"/>
                  </p:cNvGrpSpPr>
                  <p:nvPr/>
                </p:nvGrpSpPr>
                <p:grpSpPr>
                  <a:xfrm>
                    <a:off x="1876425" y="1219200"/>
                    <a:ext cx="1505576" cy="2933594"/>
                    <a:chOff x="821454" y="1183640"/>
                    <a:chExt cx="1858735" cy="3621721"/>
                  </a:xfrm>
                </p:grpSpPr>
                <p:grpSp>
                  <p:nvGrpSpPr>
                    <p:cNvPr id="397" name="Group 396"/>
                    <p:cNvGrpSpPr/>
                    <p:nvPr/>
                  </p:nvGrpSpPr>
                  <p:grpSpPr>
                    <a:xfrm>
                      <a:off x="857727" y="1890516"/>
                      <a:ext cx="679128" cy="1373223"/>
                      <a:chOff x="850107" y="1913376"/>
                      <a:chExt cx="679128" cy="1373223"/>
                    </a:xfrm>
                  </p:grpSpPr>
                  <p:sp>
                    <p:nvSpPr>
                      <p:cNvPr id="407" name="Freeform 406"/>
                      <p:cNvSpPr/>
                      <p:nvPr/>
                    </p:nvSpPr>
                    <p:spPr>
                      <a:xfrm>
                        <a:off x="850107" y="2076448"/>
                        <a:ext cx="661511" cy="1210151"/>
                      </a:xfrm>
                      <a:custGeom>
                        <a:avLst/>
                        <a:gdLst>
                          <a:gd name="connsiteX0" fmla="*/ 883920 w 883920"/>
                          <a:gd name="connsiteY0" fmla="*/ 3131820 h 3375665"/>
                          <a:gd name="connsiteX1" fmla="*/ 449580 w 883920"/>
                          <a:gd name="connsiteY1" fmla="*/ 3055620 h 3375665"/>
                          <a:gd name="connsiteX2" fmla="*/ 0 w 883920"/>
                          <a:gd name="connsiteY2" fmla="*/ 0 h 3375665"/>
                          <a:gd name="connsiteX0" fmla="*/ 883920 w 883920"/>
                          <a:gd name="connsiteY0" fmla="*/ 3131820 h 3191818"/>
                          <a:gd name="connsiteX1" fmla="*/ 99060 w 883920"/>
                          <a:gd name="connsiteY1" fmla="*/ 2400300 h 3191818"/>
                          <a:gd name="connsiteX2" fmla="*/ 0 w 883920"/>
                          <a:gd name="connsiteY2" fmla="*/ 0 h 3191818"/>
                          <a:gd name="connsiteX0" fmla="*/ 883920 w 883920"/>
                          <a:gd name="connsiteY0" fmla="*/ 3131820 h 3131820"/>
                          <a:gd name="connsiteX1" fmla="*/ 99060 w 883920"/>
                          <a:gd name="connsiteY1" fmla="*/ 2400300 h 3131820"/>
                          <a:gd name="connsiteX2" fmla="*/ 0 w 883920"/>
                          <a:gd name="connsiteY2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955548 w 955548"/>
                          <a:gd name="connsiteY0" fmla="*/ 3131820 h 3131820"/>
                          <a:gd name="connsiteX1" fmla="*/ 71628 w 955548"/>
                          <a:gd name="connsiteY1" fmla="*/ 0 h 3131820"/>
                          <a:gd name="connsiteX0" fmla="*/ 1011706 w 1011706"/>
                          <a:gd name="connsiteY0" fmla="*/ 3284220 h 3284220"/>
                          <a:gd name="connsiteX1" fmla="*/ 45236 w 1011706"/>
                          <a:gd name="connsiteY1" fmla="*/ 0 h 3284220"/>
                          <a:gd name="connsiteX0" fmla="*/ 1022969 w 1022969"/>
                          <a:gd name="connsiteY0" fmla="*/ 3284220 h 3284220"/>
                          <a:gd name="connsiteX1" fmla="*/ 56499 w 1022969"/>
                          <a:gd name="connsiteY1" fmla="*/ 0 h 3284220"/>
                          <a:gd name="connsiteX0" fmla="*/ 1003262 w 1003262"/>
                          <a:gd name="connsiteY0" fmla="*/ 3284220 h 3284220"/>
                          <a:gd name="connsiteX1" fmla="*/ 36792 w 1003262"/>
                          <a:gd name="connsiteY1" fmla="*/ 0 h 3284220"/>
                          <a:gd name="connsiteX0" fmla="*/ 994820 w 994820"/>
                          <a:gd name="connsiteY0" fmla="*/ 3284220 h 3284220"/>
                          <a:gd name="connsiteX1" fmla="*/ 28350 w 994820"/>
                          <a:gd name="connsiteY1" fmla="*/ 0 h 3284220"/>
                          <a:gd name="connsiteX0" fmla="*/ 1006076 w 1006076"/>
                          <a:gd name="connsiteY0" fmla="*/ 3284220 h 3284220"/>
                          <a:gd name="connsiteX1" fmla="*/ 39606 w 1006076"/>
                          <a:gd name="connsiteY1" fmla="*/ 0 h 3284220"/>
                          <a:gd name="connsiteX0" fmla="*/ 1048365 w 1048365"/>
                          <a:gd name="connsiteY0" fmla="*/ 3144520 h 3144520"/>
                          <a:gd name="connsiteX1" fmla="*/ 24745 w 1048365"/>
                          <a:gd name="connsiteY1" fmla="*/ 0 h 3144520"/>
                          <a:gd name="connsiteX0" fmla="*/ 622515 w 622515"/>
                          <a:gd name="connsiteY0" fmla="*/ 1449070 h 1449070"/>
                          <a:gd name="connsiteX1" fmla="*/ 494245 w 622515"/>
                          <a:gd name="connsiteY1" fmla="*/ 0 h 1449070"/>
                          <a:gd name="connsiteX0" fmla="*/ 692408 w 692408"/>
                          <a:gd name="connsiteY0" fmla="*/ 1455609 h 1455609"/>
                          <a:gd name="connsiteX1" fmla="*/ 564138 w 692408"/>
                          <a:gd name="connsiteY1" fmla="*/ 6539 h 1455609"/>
                          <a:gd name="connsiteX0" fmla="*/ 671338 w 671338"/>
                          <a:gd name="connsiteY0" fmla="*/ 1398695 h 1398695"/>
                          <a:gd name="connsiteX1" fmla="*/ 606568 w 671338"/>
                          <a:gd name="connsiteY1" fmla="*/ 6775 h 1398695"/>
                          <a:gd name="connsiteX0" fmla="*/ 323158 w 323158"/>
                          <a:gd name="connsiteY0" fmla="*/ 1432058 h 1432058"/>
                          <a:gd name="connsiteX1" fmla="*/ 258388 w 323158"/>
                          <a:gd name="connsiteY1" fmla="*/ 40138 h 1432058"/>
                          <a:gd name="connsiteX0" fmla="*/ 157260 w 790990"/>
                          <a:gd name="connsiteY0" fmla="*/ 1415014 h 1415014"/>
                          <a:gd name="connsiteX1" fmla="*/ 790990 w 790990"/>
                          <a:gd name="connsiteY1" fmla="*/ 42144 h 1415014"/>
                          <a:gd name="connsiteX0" fmla="*/ 0 w 633730"/>
                          <a:gd name="connsiteY0" fmla="*/ 1394622 h 1394622"/>
                          <a:gd name="connsiteX1" fmla="*/ 633730 w 633730"/>
                          <a:gd name="connsiteY1" fmla="*/ 21752 h 1394622"/>
                          <a:gd name="connsiteX0" fmla="*/ 0 w 773430"/>
                          <a:gd name="connsiteY0" fmla="*/ 1309825 h 1309825"/>
                          <a:gd name="connsiteX1" fmla="*/ 773430 w 773430"/>
                          <a:gd name="connsiteY1" fmla="*/ 25855 h 1309825"/>
                          <a:gd name="connsiteX0" fmla="*/ 0 w 773430"/>
                          <a:gd name="connsiteY0" fmla="*/ 1283970 h 1283970"/>
                          <a:gd name="connsiteX1" fmla="*/ 773430 w 773430"/>
                          <a:gd name="connsiteY1" fmla="*/ 0 h 1283970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668654"/>
                          <a:gd name="connsiteY0" fmla="*/ 1214913 h 1214913"/>
                          <a:gd name="connsiteX1" fmla="*/ 668654 w 668654"/>
                          <a:gd name="connsiteY1" fmla="*/ 0 h 1214913"/>
                          <a:gd name="connsiteX0" fmla="*/ 0 w 661511"/>
                          <a:gd name="connsiteY0" fmla="*/ 1210151 h 1210151"/>
                          <a:gd name="connsiteX1" fmla="*/ 661511 w 661511"/>
                          <a:gd name="connsiteY1" fmla="*/ 0 h 1210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61511" h="1210151">
                            <a:moveTo>
                              <a:pt x="0" y="1210151"/>
                            </a:moveTo>
                            <a:cubicBezTo>
                              <a:pt x="170497" y="80486"/>
                              <a:pt x="316388" y="1748"/>
                              <a:pt x="661511" y="0"/>
                            </a:cubicBezTo>
                          </a:path>
                        </a:pathLst>
                      </a:custGeom>
                      <a:ln w="38100">
                        <a:solidFill>
                          <a:srgbClr val="006600"/>
                        </a:solidFill>
                        <a:headEnd type="none" w="med" len="med"/>
                        <a:tailEnd type="none" w="med" len="med"/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>
                        <a:bevelT w="44450" h="44450"/>
                        <a:bevelB w="44450" h="114300"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408" name="Picture 407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1336952" y="2024224"/>
                        <a:ext cx="303132" cy="8143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98" name="Picture 397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83377" y="3962401"/>
                      <a:ext cx="896812" cy="84296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99" name="Group 398"/>
                    <p:cNvGrpSpPr/>
                    <p:nvPr/>
                  </p:nvGrpSpPr>
                  <p:grpSpPr>
                    <a:xfrm>
                      <a:off x="2112966" y="3888752"/>
                      <a:ext cx="240260" cy="180808"/>
                      <a:chOff x="5943600" y="4545344"/>
                      <a:chExt cx="2180310" cy="1779255"/>
                    </a:xfrm>
                  </p:grpSpPr>
                  <p:pic>
                    <p:nvPicPr>
                      <p:cNvPr id="405" name="Picture 404"/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4545344"/>
                        <a:ext cx="2180310" cy="17792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06" name="Oval 405"/>
                      <p:cNvSpPr/>
                      <p:nvPr/>
                    </p:nvSpPr>
                    <p:spPr>
                      <a:xfrm>
                        <a:off x="6743098" y="4636320"/>
                        <a:ext cx="533398" cy="17996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00" name="Freeform 399"/>
                    <p:cNvSpPr/>
                    <p:nvPr/>
                  </p:nvSpPr>
                  <p:spPr>
                    <a:xfrm>
                      <a:off x="821454" y="1183640"/>
                      <a:ext cx="1006076" cy="3284220"/>
                    </a:xfrm>
                    <a:custGeom>
                      <a:avLst/>
                      <a:gdLst>
                        <a:gd name="connsiteX0" fmla="*/ 883920 w 883920"/>
                        <a:gd name="connsiteY0" fmla="*/ 3131820 h 3375665"/>
                        <a:gd name="connsiteX1" fmla="*/ 449580 w 883920"/>
                        <a:gd name="connsiteY1" fmla="*/ 3055620 h 3375665"/>
                        <a:gd name="connsiteX2" fmla="*/ 0 w 883920"/>
                        <a:gd name="connsiteY2" fmla="*/ 0 h 3375665"/>
                        <a:gd name="connsiteX0" fmla="*/ 883920 w 883920"/>
                        <a:gd name="connsiteY0" fmla="*/ 3131820 h 3191818"/>
                        <a:gd name="connsiteX1" fmla="*/ 99060 w 883920"/>
                        <a:gd name="connsiteY1" fmla="*/ 2400300 h 3191818"/>
                        <a:gd name="connsiteX2" fmla="*/ 0 w 883920"/>
                        <a:gd name="connsiteY2" fmla="*/ 0 h 3191818"/>
                        <a:gd name="connsiteX0" fmla="*/ 883920 w 883920"/>
                        <a:gd name="connsiteY0" fmla="*/ 3131820 h 3131820"/>
                        <a:gd name="connsiteX1" fmla="*/ 99060 w 883920"/>
                        <a:gd name="connsiteY1" fmla="*/ 2400300 h 3131820"/>
                        <a:gd name="connsiteX2" fmla="*/ 0 w 883920"/>
                        <a:gd name="connsiteY2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955548 w 955548"/>
                        <a:gd name="connsiteY0" fmla="*/ 3131820 h 3131820"/>
                        <a:gd name="connsiteX1" fmla="*/ 71628 w 955548"/>
                        <a:gd name="connsiteY1" fmla="*/ 0 h 3131820"/>
                        <a:gd name="connsiteX0" fmla="*/ 1011706 w 1011706"/>
                        <a:gd name="connsiteY0" fmla="*/ 3284220 h 3284220"/>
                        <a:gd name="connsiteX1" fmla="*/ 45236 w 1011706"/>
                        <a:gd name="connsiteY1" fmla="*/ 0 h 3284220"/>
                        <a:gd name="connsiteX0" fmla="*/ 1022969 w 1022969"/>
                        <a:gd name="connsiteY0" fmla="*/ 3284220 h 3284220"/>
                        <a:gd name="connsiteX1" fmla="*/ 56499 w 1022969"/>
                        <a:gd name="connsiteY1" fmla="*/ 0 h 3284220"/>
                        <a:gd name="connsiteX0" fmla="*/ 1003262 w 1003262"/>
                        <a:gd name="connsiteY0" fmla="*/ 3284220 h 3284220"/>
                        <a:gd name="connsiteX1" fmla="*/ 36792 w 1003262"/>
                        <a:gd name="connsiteY1" fmla="*/ 0 h 3284220"/>
                        <a:gd name="connsiteX0" fmla="*/ 994820 w 994820"/>
                        <a:gd name="connsiteY0" fmla="*/ 3284220 h 3284220"/>
                        <a:gd name="connsiteX1" fmla="*/ 28350 w 994820"/>
                        <a:gd name="connsiteY1" fmla="*/ 0 h 3284220"/>
                        <a:gd name="connsiteX0" fmla="*/ 1006076 w 1006076"/>
                        <a:gd name="connsiteY0" fmla="*/ 3284220 h 3284220"/>
                        <a:gd name="connsiteX1" fmla="*/ 39606 w 1006076"/>
                        <a:gd name="connsiteY1" fmla="*/ 0 h 3284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6076" h="3284220">
                          <a:moveTo>
                            <a:pt x="1006076" y="3284220"/>
                          </a:moveTo>
                          <a:cubicBezTo>
                            <a:pt x="-322027" y="3278505"/>
                            <a:pt x="51671" y="1042353"/>
                            <a:pt x="39606" y="0"/>
                          </a:cubicBezTo>
                        </a:path>
                      </a:pathLst>
                    </a:custGeom>
                    <a:ln w="38100">
                      <a:solidFill>
                        <a:srgbClr val="006600"/>
                      </a:solidFill>
                      <a:tailEnd type="stealth" w="lg" len="lg"/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1" name="Group 400"/>
                    <p:cNvGrpSpPr/>
                    <p:nvPr/>
                  </p:nvGrpSpPr>
                  <p:grpSpPr>
                    <a:xfrm>
                      <a:off x="1543050" y="1905000"/>
                      <a:ext cx="93144" cy="283778"/>
                      <a:chOff x="1543050" y="1905000"/>
                      <a:chExt cx="93144" cy="283778"/>
                    </a:xfrm>
                  </p:grpSpPr>
                  <p:pic>
                    <p:nvPicPr>
                      <p:cNvPr id="402" name="Picture 401"/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2101227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3" name="Picture 402"/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2003114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4" name="Picture 403"/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3050" y="1905000"/>
                        <a:ext cx="93144" cy="87551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88" name="Group 387"/>
                  <p:cNvGrpSpPr>
                    <a:grpSpLocks noChangeAspect="1"/>
                  </p:cNvGrpSpPr>
                  <p:nvPr/>
                </p:nvGrpSpPr>
                <p:grpSpPr>
                  <a:xfrm>
                    <a:off x="1381125" y="1169576"/>
                    <a:ext cx="1672862" cy="3259549"/>
                    <a:chOff x="821454" y="1183640"/>
                    <a:chExt cx="1858735" cy="3621721"/>
                  </a:xfrm>
                </p:grpSpPr>
                <p:grpSp>
                  <p:nvGrpSpPr>
                    <p:cNvPr id="389" name="Group 388"/>
                    <p:cNvGrpSpPr/>
                    <p:nvPr/>
                  </p:nvGrpSpPr>
                  <p:grpSpPr>
                    <a:xfrm>
                      <a:off x="857727" y="1890516"/>
                      <a:ext cx="679128" cy="1373223"/>
                      <a:chOff x="850107" y="1913376"/>
                      <a:chExt cx="679128" cy="1373223"/>
                    </a:xfrm>
                  </p:grpSpPr>
                  <p:sp>
                    <p:nvSpPr>
                      <p:cNvPr id="395" name="Freeform 394"/>
                      <p:cNvSpPr/>
                      <p:nvPr/>
                    </p:nvSpPr>
                    <p:spPr>
                      <a:xfrm>
                        <a:off x="850107" y="2076448"/>
                        <a:ext cx="661511" cy="1210151"/>
                      </a:xfrm>
                      <a:custGeom>
                        <a:avLst/>
                        <a:gdLst>
                          <a:gd name="connsiteX0" fmla="*/ 883920 w 883920"/>
                          <a:gd name="connsiteY0" fmla="*/ 3131820 h 3375665"/>
                          <a:gd name="connsiteX1" fmla="*/ 449580 w 883920"/>
                          <a:gd name="connsiteY1" fmla="*/ 3055620 h 3375665"/>
                          <a:gd name="connsiteX2" fmla="*/ 0 w 883920"/>
                          <a:gd name="connsiteY2" fmla="*/ 0 h 3375665"/>
                          <a:gd name="connsiteX0" fmla="*/ 883920 w 883920"/>
                          <a:gd name="connsiteY0" fmla="*/ 3131820 h 3191818"/>
                          <a:gd name="connsiteX1" fmla="*/ 99060 w 883920"/>
                          <a:gd name="connsiteY1" fmla="*/ 2400300 h 3191818"/>
                          <a:gd name="connsiteX2" fmla="*/ 0 w 883920"/>
                          <a:gd name="connsiteY2" fmla="*/ 0 h 3191818"/>
                          <a:gd name="connsiteX0" fmla="*/ 883920 w 883920"/>
                          <a:gd name="connsiteY0" fmla="*/ 3131820 h 3131820"/>
                          <a:gd name="connsiteX1" fmla="*/ 99060 w 883920"/>
                          <a:gd name="connsiteY1" fmla="*/ 2400300 h 3131820"/>
                          <a:gd name="connsiteX2" fmla="*/ 0 w 883920"/>
                          <a:gd name="connsiteY2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955548 w 955548"/>
                          <a:gd name="connsiteY0" fmla="*/ 3131820 h 3131820"/>
                          <a:gd name="connsiteX1" fmla="*/ 71628 w 955548"/>
                          <a:gd name="connsiteY1" fmla="*/ 0 h 3131820"/>
                          <a:gd name="connsiteX0" fmla="*/ 1011706 w 1011706"/>
                          <a:gd name="connsiteY0" fmla="*/ 3284220 h 3284220"/>
                          <a:gd name="connsiteX1" fmla="*/ 45236 w 1011706"/>
                          <a:gd name="connsiteY1" fmla="*/ 0 h 3284220"/>
                          <a:gd name="connsiteX0" fmla="*/ 1022969 w 1022969"/>
                          <a:gd name="connsiteY0" fmla="*/ 3284220 h 3284220"/>
                          <a:gd name="connsiteX1" fmla="*/ 56499 w 1022969"/>
                          <a:gd name="connsiteY1" fmla="*/ 0 h 3284220"/>
                          <a:gd name="connsiteX0" fmla="*/ 1003262 w 1003262"/>
                          <a:gd name="connsiteY0" fmla="*/ 3284220 h 3284220"/>
                          <a:gd name="connsiteX1" fmla="*/ 36792 w 1003262"/>
                          <a:gd name="connsiteY1" fmla="*/ 0 h 3284220"/>
                          <a:gd name="connsiteX0" fmla="*/ 994820 w 994820"/>
                          <a:gd name="connsiteY0" fmla="*/ 3284220 h 3284220"/>
                          <a:gd name="connsiteX1" fmla="*/ 28350 w 994820"/>
                          <a:gd name="connsiteY1" fmla="*/ 0 h 3284220"/>
                          <a:gd name="connsiteX0" fmla="*/ 1006076 w 1006076"/>
                          <a:gd name="connsiteY0" fmla="*/ 3284220 h 3284220"/>
                          <a:gd name="connsiteX1" fmla="*/ 39606 w 1006076"/>
                          <a:gd name="connsiteY1" fmla="*/ 0 h 3284220"/>
                          <a:gd name="connsiteX0" fmla="*/ 1048365 w 1048365"/>
                          <a:gd name="connsiteY0" fmla="*/ 3144520 h 3144520"/>
                          <a:gd name="connsiteX1" fmla="*/ 24745 w 1048365"/>
                          <a:gd name="connsiteY1" fmla="*/ 0 h 3144520"/>
                          <a:gd name="connsiteX0" fmla="*/ 622515 w 622515"/>
                          <a:gd name="connsiteY0" fmla="*/ 1449070 h 1449070"/>
                          <a:gd name="connsiteX1" fmla="*/ 494245 w 622515"/>
                          <a:gd name="connsiteY1" fmla="*/ 0 h 1449070"/>
                          <a:gd name="connsiteX0" fmla="*/ 692408 w 692408"/>
                          <a:gd name="connsiteY0" fmla="*/ 1455609 h 1455609"/>
                          <a:gd name="connsiteX1" fmla="*/ 564138 w 692408"/>
                          <a:gd name="connsiteY1" fmla="*/ 6539 h 1455609"/>
                          <a:gd name="connsiteX0" fmla="*/ 671338 w 671338"/>
                          <a:gd name="connsiteY0" fmla="*/ 1398695 h 1398695"/>
                          <a:gd name="connsiteX1" fmla="*/ 606568 w 671338"/>
                          <a:gd name="connsiteY1" fmla="*/ 6775 h 1398695"/>
                          <a:gd name="connsiteX0" fmla="*/ 323158 w 323158"/>
                          <a:gd name="connsiteY0" fmla="*/ 1432058 h 1432058"/>
                          <a:gd name="connsiteX1" fmla="*/ 258388 w 323158"/>
                          <a:gd name="connsiteY1" fmla="*/ 40138 h 1432058"/>
                          <a:gd name="connsiteX0" fmla="*/ 157260 w 790990"/>
                          <a:gd name="connsiteY0" fmla="*/ 1415014 h 1415014"/>
                          <a:gd name="connsiteX1" fmla="*/ 790990 w 790990"/>
                          <a:gd name="connsiteY1" fmla="*/ 42144 h 1415014"/>
                          <a:gd name="connsiteX0" fmla="*/ 0 w 633730"/>
                          <a:gd name="connsiteY0" fmla="*/ 1394622 h 1394622"/>
                          <a:gd name="connsiteX1" fmla="*/ 633730 w 633730"/>
                          <a:gd name="connsiteY1" fmla="*/ 21752 h 1394622"/>
                          <a:gd name="connsiteX0" fmla="*/ 0 w 773430"/>
                          <a:gd name="connsiteY0" fmla="*/ 1309825 h 1309825"/>
                          <a:gd name="connsiteX1" fmla="*/ 773430 w 773430"/>
                          <a:gd name="connsiteY1" fmla="*/ 25855 h 1309825"/>
                          <a:gd name="connsiteX0" fmla="*/ 0 w 773430"/>
                          <a:gd name="connsiteY0" fmla="*/ 1283970 h 1283970"/>
                          <a:gd name="connsiteX1" fmla="*/ 773430 w 773430"/>
                          <a:gd name="connsiteY1" fmla="*/ 0 h 1283970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668654"/>
                          <a:gd name="connsiteY0" fmla="*/ 1214913 h 1214913"/>
                          <a:gd name="connsiteX1" fmla="*/ 668654 w 668654"/>
                          <a:gd name="connsiteY1" fmla="*/ 0 h 1214913"/>
                          <a:gd name="connsiteX0" fmla="*/ 0 w 661511"/>
                          <a:gd name="connsiteY0" fmla="*/ 1210151 h 1210151"/>
                          <a:gd name="connsiteX1" fmla="*/ 661511 w 661511"/>
                          <a:gd name="connsiteY1" fmla="*/ 0 h 1210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61511" h="1210151">
                            <a:moveTo>
                              <a:pt x="0" y="1210151"/>
                            </a:moveTo>
                            <a:cubicBezTo>
                              <a:pt x="170497" y="80486"/>
                              <a:pt x="316388" y="1748"/>
                              <a:pt x="661511" y="0"/>
                            </a:cubicBezTo>
                          </a:path>
                        </a:pathLst>
                      </a:custGeom>
                      <a:ln w="38100">
                        <a:solidFill>
                          <a:srgbClr val="006600"/>
                        </a:solidFill>
                        <a:headEnd type="none" w="med" len="med"/>
                        <a:tailEnd type="none" w="med" len="med"/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>
                        <a:bevelT w="44450" h="44450"/>
                        <a:bevelB w="44450" h="114300"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396" name="Picture 395"/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1336952" y="2024224"/>
                        <a:ext cx="303132" cy="8143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90" name="Picture 389"/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83377" y="3962400"/>
                      <a:ext cx="896812" cy="84296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91" name="Group 390"/>
                    <p:cNvGrpSpPr/>
                    <p:nvPr/>
                  </p:nvGrpSpPr>
                  <p:grpSpPr>
                    <a:xfrm>
                      <a:off x="2112966" y="3888752"/>
                      <a:ext cx="240260" cy="180808"/>
                      <a:chOff x="5943600" y="4545344"/>
                      <a:chExt cx="2180310" cy="1779255"/>
                    </a:xfrm>
                  </p:grpSpPr>
                  <p:pic>
                    <p:nvPicPr>
                      <p:cNvPr id="393" name="Picture 392"/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4545344"/>
                        <a:ext cx="2180310" cy="17792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94" name="Oval 393"/>
                      <p:cNvSpPr/>
                      <p:nvPr/>
                    </p:nvSpPr>
                    <p:spPr>
                      <a:xfrm>
                        <a:off x="6743098" y="4636320"/>
                        <a:ext cx="533398" cy="17996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92" name="Freeform 391"/>
                    <p:cNvSpPr/>
                    <p:nvPr/>
                  </p:nvSpPr>
                  <p:spPr>
                    <a:xfrm>
                      <a:off x="821454" y="1183640"/>
                      <a:ext cx="1006076" cy="3284220"/>
                    </a:xfrm>
                    <a:custGeom>
                      <a:avLst/>
                      <a:gdLst>
                        <a:gd name="connsiteX0" fmla="*/ 883920 w 883920"/>
                        <a:gd name="connsiteY0" fmla="*/ 3131820 h 3375665"/>
                        <a:gd name="connsiteX1" fmla="*/ 449580 w 883920"/>
                        <a:gd name="connsiteY1" fmla="*/ 3055620 h 3375665"/>
                        <a:gd name="connsiteX2" fmla="*/ 0 w 883920"/>
                        <a:gd name="connsiteY2" fmla="*/ 0 h 3375665"/>
                        <a:gd name="connsiteX0" fmla="*/ 883920 w 883920"/>
                        <a:gd name="connsiteY0" fmla="*/ 3131820 h 3191818"/>
                        <a:gd name="connsiteX1" fmla="*/ 99060 w 883920"/>
                        <a:gd name="connsiteY1" fmla="*/ 2400300 h 3191818"/>
                        <a:gd name="connsiteX2" fmla="*/ 0 w 883920"/>
                        <a:gd name="connsiteY2" fmla="*/ 0 h 3191818"/>
                        <a:gd name="connsiteX0" fmla="*/ 883920 w 883920"/>
                        <a:gd name="connsiteY0" fmla="*/ 3131820 h 3131820"/>
                        <a:gd name="connsiteX1" fmla="*/ 99060 w 883920"/>
                        <a:gd name="connsiteY1" fmla="*/ 2400300 h 3131820"/>
                        <a:gd name="connsiteX2" fmla="*/ 0 w 883920"/>
                        <a:gd name="connsiteY2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955548 w 955548"/>
                        <a:gd name="connsiteY0" fmla="*/ 3131820 h 3131820"/>
                        <a:gd name="connsiteX1" fmla="*/ 71628 w 955548"/>
                        <a:gd name="connsiteY1" fmla="*/ 0 h 3131820"/>
                        <a:gd name="connsiteX0" fmla="*/ 1011706 w 1011706"/>
                        <a:gd name="connsiteY0" fmla="*/ 3284220 h 3284220"/>
                        <a:gd name="connsiteX1" fmla="*/ 45236 w 1011706"/>
                        <a:gd name="connsiteY1" fmla="*/ 0 h 3284220"/>
                        <a:gd name="connsiteX0" fmla="*/ 1022969 w 1022969"/>
                        <a:gd name="connsiteY0" fmla="*/ 3284220 h 3284220"/>
                        <a:gd name="connsiteX1" fmla="*/ 56499 w 1022969"/>
                        <a:gd name="connsiteY1" fmla="*/ 0 h 3284220"/>
                        <a:gd name="connsiteX0" fmla="*/ 1003262 w 1003262"/>
                        <a:gd name="connsiteY0" fmla="*/ 3284220 h 3284220"/>
                        <a:gd name="connsiteX1" fmla="*/ 36792 w 1003262"/>
                        <a:gd name="connsiteY1" fmla="*/ 0 h 3284220"/>
                        <a:gd name="connsiteX0" fmla="*/ 994820 w 994820"/>
                        <a:gd name="connsiteY0" fmla="*/ 3284220 h 3284220"/>
                        <a:gd name="connsiteX1" fmla="*/ 28350 w 994820"/>
                        <a:gd name="connsiteY1" fmla="*/ 0 h 3284220"/>
                        <a:gd name="connsiteX0" fmla="*/ 1006076 w 1006076"/>
                        <a:gd name="connsiteY0" fmla="*/ 3284220 h 3284220"/>
                        <a:gd name="connsiteX1" fmla="*/ 39606 w 1006076"/>
                        <a:gd name="connsiteY1" fmla="*/ 0 h 3284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6076" h="3284220">
                          <a:moveTo>
                            <a:pt x="1006076" y="3284220"/>
                          </a:moveTo>
                          <a:cubicBezTo>
                            <a:pt x="-322027" y="3278505"/>
                            <a:pt x="51671" y="1042353"/>
                            <a:pt x="39606" y="0"/>
                          </a:cubicBezTo>
                        </a:path>
                      </a:pathLst>
                    </a:custGeom>
                    <a:ln w="38100">
                      <a:solidFill>
                        <a:srgbClr val="006600"/>
                      </a:solidFill>
                      <a:tailEnd type="stealth" w="lg" len="lg"/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66" name="Group 365"/>
                <p:cNvGrpSpPr/>
                <p:nvPr/>
              </p:nvGrpSpPr>
              <p:grpSpPr>
                <a:xfrm>
                  <a:off x="2286000" y="1600200"/>
                  <a:ext cx="1539665" cy="1857868"/>
                  <a:chOff x="5461638" y="2823792"/>
                  <a:chExt cx="1539665" cy="1857868"/>
                </a:xfrm>
              </p:grpSpPr>
              <p:grpSp>
                <p:nvGrpSpPr>
                  <p:cNvPr id="367" name="Group 366"/>
                  <p:cNvGrpSpPr>
                    <a:grpSpLocks noChangeAspect="1"/>
                  </p:cNvGrpSpPr>
                  <p:nvPr/>
                </p:nvGrpSpPr>
                <p:grpSpPr>
                  <a:xfrm>
                    <a:off x="5715000" y="3581400"/>
                    <a:ext cx="274320" cy="1100260"/>
                    <a:chOff x="3595681" y="2458899"/>
                    <a:chExt cx="304800" cy="1222511"/>
                  </a:xfrm>
                </p:grpSpPr>
                <p:pic>
                  <p:nvPicPr>
                    <p:cNvPr id="383" name="Picture 382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95681" y="3605210"/>
                      <a:ext cx="304800" cy="762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84" name="Straight Connector 383"/>
                    <p:cNvCxnSpPr/>
                    <p:nvPr/>
                  </p:nvCxnSpPr>
                  <p:spPr>
                    <a:xfrm flipH="1">
                      <a:off x="3748081" y="2458899"/>
                      <a:ext cx="0" cy="117488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8" name="Group 367"/>
                  <p:cNvGrpSpPr>
                    <a:grpSpLocks noChangeAspect="1"/>
                  </p:cNvGrpSpPr>
                  <p:nvPr/>
                </p:nvGrpSpPr>
                <p:grpSpPr>
                  <a:xfrm>
                    <a:off x="6077712" y="3505200"/>
                    <a:ext cx="246888" cy="990234"/>
                    <a:chOff x="3595681" y="2458899"/>
                    <a:chExt cx="304800" cy="1222511"/>
                  </a:xfrm>
                </p:grpSpPr>
                <p:pic>
                  <p:nvPicPr>
                    <p:cNvPr id="381" name="Picture 380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95681" y="3605210"/>
                      <a:ext cx="304800" cy="762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82" name="Straight Connector 381"/>
                    <p:cNvCxnSpPr/>
                    <p:nvPr/>
                  </p:nvCxnSpPr>
                  <p:spPr>
                    <a:xfrm flipH="1">
                      <a:off x="3748081" y="2458899"/>
                      <a:ext cx="0" cy="117488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9" name="Group 368"/>
                  <p:cNvGrpSpPr>
                    <a:grpSpLocks noChangeAspect="1"/>
                  </p:cNvGrpSpPr>
                  <p:nvPr/>
                </p:nvGrpSpPr>
                <p:grpSpPr>
                  <a:xfrm>
                    <a:off x="6397676" y="3429000"/>
                    <a:ext cx="222199" cy="891211"/>
                    <a:chOff x="3595681" y="2458899"/>
                    <a:chExt cx="304800" cy="1222511"/>
                  </a:xfrm>
                </p:grpSpPr>
                <p:pic>
                  <p:nvPicPr>
                    <p:cNvPr id="379" name="Picture 378"/>
                    <p:cNvPicPr>
                      <a:picLocks noChangeAspect="1"/>
                    </p:cNvPicPr>
                    <p:nvPr/>
                  </p:nvPicPr>
                  <p:blipFill>
                    <a:blip r:embed="rId2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95681" y="3605210"/>
                      <a:ext cx="304800" cy="762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 flipH="1">
                      <a:off x="3748081" y="2458899"/>
                      <a:ext cx="0" cy="117488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0" name="Group 369"/>
                  <p:cNvGrpSpPr>
                    <a:grpSpLocks noChangeAspect="1"/>
                  </p:cNvGrpSpPr>
                  <p:nvPr/>
                </p:nvGrpSpPr>
                <p:grpSpPr>
                  <a:xfrm>
                    <a:off x="6645326" y="3362325"/>
                    <a:ext cx="199979" cy="802090"/>
                    <a:chOff x="3595681" y="2458899"/>
                    <a:chExt cx="304800" cy="1222511"/>
                  </a:xfrm>
                </p:grpSpPr>
                <p:pic>
                  <p:nvPicPr>
                    <p:cNvPr id="377" name="Picture 376"/>
                    <p:cNvPicPr>
                      <a:picLocks noChangeAspect="1"/>
                    </p:cNvPicPr>
                    <p:nvPr/>
                  </p:nvPicPr>
                  <p:blipFill>
                    <a:blip r:embed="rId2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95681" y="3605210"/>
                      <a:ext cx="304800" cy="762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78" name="Straight Connector 377"/>
                    <p:cNvCxnSpPr/>
                    <p:nvPr/>
                  </p:nvCxnSpPr>
                  <p:spPr>
                    <a:xfrm flipH="1">
                      <a:off x="3748081" y="2458899"/>
                      <a:ext cx="0" cy="117488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71" name="Picture 370"/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2904" y="2823792"/>
                    <a:ext cx="588399" cy="561343"/>
                  </a:xfrm>
                  <a:prstGeom prst="rect">
                    <a:avLst/>
                  </a:prstGeom>
                </p:spPr>
              </p:pic>
              <p:grpSp>
                <p:nvGrpSpPr>
                  <p:cNvPr id="372" name="Group 371"/>
                  <p:cNvGrpSpPr>
                    <a:grpSpLocks noChangeAspect="1"/>
                  </p:cNvGrpSpPr>
                  <p:nvPr/>
                </p:nvGrpSpPr>
                <p:grpSpPr>
                  <a:xfrm>
                    <a:off x="6144945" y="2823792"/>
                    <a:ext cx="653777" cy="623714"/>
                    <a:chOff x="1771333" y="1622375"/>
                    <a:chExt cx="896813" cy="855576"/>
                  </a:xfrm>
                </p:grpSpPr>
                <p:pic>
                  <p:nvPicPr>
                    <p:cNvPr id="375" name="Picture 374"/>
                    <p:cNvPicPr>
                      <a:picLocks noChangeAspect="1"/>
                    </p:cNvPicPr>
                    <p:nvPr/>
                  </p:nvPicPr>
                  <p:blipFill>
                    <a:blip r:embed="rId2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71333" y="1622375"/>
                      <a:ext cx="896813" cy="8555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76" name="TextBox 375"/>
                    <p:cNvSpPr txBox="1"/>
                    <p:nvPr/>
                  </p:nvSpPr>
                  <p:spPr>
                    <a:xfrm>
                      <a:off x="1973801" y="1841427"/>
                      <a:ext cx="253403" cy="6332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pic>
                <p:nvPicPr>
                  <p:cNvPr id="373" name="Picture 372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25051" y="2823792"/>
                    <a:ext cx="726419" cy="693016"/>
                  </a:xfrm>
                  <a:prstGeom prst="rect">
                    <a:avLst/>
                  </a:prstGeom>
                </p:spPr>
              </p:pic>
              <p:pic>
                <p:nvPicPr>
                  <p:cNvPr id="374" name="Picture 373"/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61638" y="2823792"/>
                    <a:ext cx="807132" cy="7700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49" name="Group 348"/>
              <p:cNvGrpSpPr/>
              <p:nvPr/>
            </p:nvGrpSpPr>
            <p:grpSpPr>
              <a:xfrm>
                <a:off x="2519775" y="3495675"/>
                <a:ext cx="280575" cy="78490"/>
                <a:chOff x="3612353" y="3729038"/>
                <a:chExt cx="280575" cy="78490"/>
              </a:xfrm>
            </p:grpSpPr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350" name="Group 349"/>
              <p:cNvGrpSpPr>
                <a:grpSpLocks noChangeAspect="1"/>
              </p:cNvGrpSpPr>
              <p:nvPr/>
            </p:nvGrpSpPr>
            <p:grpSpPr>
              <a:xfrm>
                <a:off x="2891250" y="3305176"/>
                <a:ext cx="252518" cy="70641"/>
                <a:chOff x="3612353" y="3729038"/>
                <a:chExt cx="280575" cy="78490"/>
              </a:xfrm>
            </p:grpSpPr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351" name="Group 350"/>
              <p:cNvGrpSpPr>
                <a:grpSpLocks noChangeAspect="1"/>
              </p:cNvGrpSpPr>
              <p:nvPr/>
            </p:nvGrpSpPr>
            <p:grpSpPr>
              <a:xfrm>
                <a:off x="3209925" y="3124200"/>
                <a:ext cx="227266" cy="63577"/>
                <a:chOff x="3612353" y="3729038"/>
                <a:chExt cx="280575" cy="78490"/>
              </a:xfrm>
            </p:grpSpPr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352" name="Group 351"/>
              <p:cNvGrpSpPr>
                <a:grpSpLocks noChangeAspect="1"/>
              </p:cNvGrpSpPr>
              <p:nvPr/>
            </p:nvGrpSpPr>
            <p:grpSpPr>
              <a:xfrm>
                <a:off x="3458910" y="2962275"/>
                <a:ext cx="204539" cy="57219"/>
                <a:chOff x="3612353" y="3729038"/>
                <a:chExt cx="280575" cy="78490"/>
              </a:xfrm>
            </p:grpSpPr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2" name="Group 181"/>
            <p:cNvGrpSpPr/>
            <p:nvPr/>
          </p:nvGrpSpPr>
          <p:grpSpPr>
            <a:xfrm>
              <a:off x="4288402" y="1164815"/>
              <a:ext cx="2493398" cy="3259549"/>
              <a:chOff x="4288402" y="1164815"/>
              <a:chExt cx="2493398" cy="3259549"/>
            </a:xfrm>
          </p:grpSpPr>
          <p:sp>
            <p:nvSpPr>
              <p:cNvPr id="183" name="Freeform 182"/>
              <p:cNvSpPr/>
              <p:nvPr/>
            </p:nvSpPr>
            <p:spPr>
              <a:xfrm>
                <a:off x="5562284" y="1328739"/>
                <a:ext cx="660086" cy="2154778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5586083" y="1792521"/>
                <a:ext cx="445576" cy="900972"/>
                <a:chOff x="850107" y="1913376"/>
                <a:chExt cx="679128" cy="1373223"/>
              </a:xfrm>
            </p:grpSpPr>
            <p:sp>
              <p:nvSpPr>
                <p:cNvPr id="346" name="Freeform 345"/>
                <p:cNvSpPr/>
                <p:nvPr/>
              </p:nvSpPr>
              <p:spPr>
                <a:xfrm>
                  <a:off x="850107" y="20764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336952" y="2024224"/>
                  <a:ext cx="303132" cy="81435"/>
                </a:xfrm>
                <a:prstGeom prst="rect">
                  <a:avLst/>
                </a:prstGeom>
              </p:spPr>
            </p:pic>
          </p:grpSp>
          <p:pic>
            <p:nvPicPr>
              <p:cNvPr id="185" name="Picture 18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402" y="3151884"/>
                <a:ext cx="588398" cy="553067"/>
              </a:xfrm>
              <a:prstGeom prst="rect">
                <a:avLst/>
              </a:prstGeom>
            </p:spPr>
          </p:pic>
          <p:grpSp>
            <p:nvGrpSpPr>
              <p:cNvPr id="186" name="Group 185"/>
              <p:cNvGrpSpPr/>
              <p:nvPr/>
            </p:nvGrpSpPr>
            <p:grpSpPr>
              <a:xfrm>
                <a:off x="6409645" y="3103564"/>
                <a:ext cx="157635" cy="118628"/>
                <a:chOff x="5943600" y="4545344"/>
                <a:chExt cx="2180310" cy="1779255"/>
              </a:xfrm>
            </p:grpSpPr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0" y="4545344"/>
                  <a:ext cx="2180310" cy="1779255"/>
                </a:xfrm>
                <a:prstGeom prst="rect">
                  <a:avLst/>
                </a:prstGeom>
              </p:spPr>
            </p:pic>
            <p:sp>
              <p:nvSpPr>
                <p:cNvPr id="345" name="Oval 344"/>
                <p:cNvSpPr/>
                <p:nvPr/>
              </p:nvSpPr>
              <p:spPr>
                <a:xfrm>
                  <a:off x="6743098" y="4636320"/>
                  <a:ext cx="533398" cy="17996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6035723" y="1802023"/>
                <a:ext cx="61112" cy="186187"/>
                <a:chOff x="1543050" y="1905000"/>
                <a:chExt cx="93144" cy="283778"/>
              </a:xfrm>
            </p:grpSpPr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188" name="Group 187"/>
              <p:cNvGrpSpPr/>
              <p:nvPr/>
            </p:nvGrpSpPr>
            <p:grpSpPr>
              <a:xfrm>
                <a:off x="5228619" y="1767852"/>
                <a:ext cx="495084" cy="1001080"/>
                <a:chOff x="850107" y="1913376"/>
                <a:chExt cx="679128" cy="1373223"/>
              </a:xfrm>
            </p:grpSpPr>
            <p:sp>
              <p:nvSpPr>
                <p:cNvPr id="339" name="Freeform 338"/>
                <p:cNvSpPr/>
                <p:nvPr/>
              </p:nvSpPr>
              <p:spPr>
                <a:xfrm>
                  <a:off x="850107" y="20764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336952" y="2024224"/>
                  <a:ext cx="303132" cy="81435"/>
                </a:xfrm>
                <a:prstGeom prst="rect">
                  <a:avLst/>
                </a:prstGeom>
              </p:spPr>
            </p:pic>
          </p:grpSp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418" y="3278255"/>
                <a:ext cx="653776" cy="614519"/>
              </a:xfrm>
              <a:prstGeom prst="rect">
                <a:avLst/>
              </a:prstGeom>
            </p:spPr>
          </p:pic>
          <p:grpSp>
            <p:nvGrpSpPr>
              <p:cNvPr id="190" name="Group 189"/>
              <p:cNvGrpSpPr/>
              <p:nvPr/>
            </p:nvGrpSpPr>
            <p:grpSpPr>
              <a:xfrm>
                <a:off x="6143688" y="3224566"/>
                <a:ext cx="175150" cy="131809"/>
                <a:chOff x="5943600" y="4545344"/>
                <a:chExt cx="2180310" cy="1779255"/>
              </a:xfrm>
            </p:grpSpPr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0" y="4545344"/>
                  <a:ext cx="2180310" cy="1779255"/>
                </a:xfrm>
                <a:prstGeom prst="rect">
                  <a:avLst/>
                </a:prstGeom>
              </p:spPr>
            </p:pic>
            <p:sp>
              <p:nvSpPr>
                <p:cNvPr id="338" name="Oval 337"/>
                <p:cNvSpPr/>
                <p:nvPr/>
              </p:nvSpPr>
              <p:spPr>
                <a:xfrm>
                  <a:off x="6743098" y="4636320"/>
                  <a:ext cx="533398" cy="17996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1" name="Freeform 190"/>
              <p:cNvSpPr/>
              <p:nvPr/>
            </p:nvSpPr>
            <p:spPr>
              <a:xfrm>
                <a:off x="5202176" y="1252539"/>
                <a:ext cx="733430" cy="2394197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2" name="Group 191"/>
              <p:cNvGrpSpPr/>
              <p:nvPr/>
            </p:nvGrpSpPr>
            <p:grpSpPr>
              <a:xfrm>
                <a:off x="5728220" y="1778411"/>
                <a:ext cx="67902" cy="206874"/>
                <a:chOff x="1543050" y="1905000"/>
                <a:chExt cx="93144" cy="283778"/>
              </a:xfrm>
            </p:grpSpPr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193" name="Group 192"/>
              <p:cNvGrpSpPr/>
              <p:nvPr/>
            </p:nvGrpSpPr>
            <p:grpSpPr>
              <a:xfrm>
                <a:off x="4813083" y="1787009"/>
                <a:ext cx="550094" cy="1112311"/>
                <a:chOff x="850107" y="1913376"/>
                <a:chExt cx="679128" cy="1373223"/>
              </a:xfrm>
            </p:grpSpPr>
            <p:sp>
              <p:nvSpPr>
                <p:cNvPr id="266" name="Freeform 265"/>
                <p:cNvSpPr/>
                <p:nvPr/>
              </p:nvSpPr>
              <p:spPr>
                <a:xfrm>
                  <a:off x="850107" y="20764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336952" y="2024224"/>
                  <a:ext cx="303132" cy="81435"/>
                </a:xfrm>
                <a:prstGeom prst="rect">
                  <a:avLst/>
                </a:prstGeom>
              </p:spPr>
            </p:pic>
          </p:grp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2860" y="3465235"/>
                <a:ext cx="726418" cy="682798"/>
              </a:xfrm>
              <a:prstGeom prst="rect">
                <a:avLst/>
              </a:prstGeom>
            </p:spPr>
          </p:pic>
          <p:grpSp>
            <p:nvGrpSpPr>
              <p:cNvPr id="195" name="Group 194"/>
              <p:cNvGrpSpPr/>
              <p:nvPr/>
            </p:nvGrpSpPr>
            <p:grpSpPr>
              <a:xfrm>
                <a:off x="5829827" y="3405580"/>
                <a:ext cx="194611" cy="146454"/>
                <a:chOff x="5943600" y="4545344"/>
                <a:chExt cx="2180310" cy="1779255"/>
              </a:xfrm>
            </p:grpSpPr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0" y="4545344"/>
                  <a:ext cx="2180310" cy="1779255"/>
                </a:xfrm>
                <a:prstGeom prst="rect">
                  <a:avLst/>
                </a:prstGeom>
              </p:spPr>
            </p:pic>
            <p:sp>
              <p:nvSpPr>
                <p:cNvPr id="257" name="Oval 256"/>
                <p:cNvSpPr/>
                <p:nvPr/>
              </p:nvSpPr>
              <p:spPr>
                <a:xfrm>
                  <a:off x="6743098" y="4636320"/>
                  <a:ext cx="533398" cy="17996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Freeform 195"/>
              <p:cNvSpPr/>
              <p:nvPr/>
            </p:nvSpPr>
            <p:spPr>
              <a:xfrm>
                <a:off x="4783702" y="1214439"/>
                <a:ext cx="814922" cy="2660218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5368195" y="1798741"/>
                <a:ext cx="75447" cy="229860"/>
                <a:chOff x="1543050" y="1905000"/>
                <a:chExt cx="93144" cy="283778"/>
              </a:xfrm>
            </p:grpSpPr>
            <p:pic>
              <p:nvPicPr>
                <p:cNvPr id="241" name="Picture 2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4133" y="3665699"/>
                <a:ext cx="807131" cy="758665"/>
              </a:xfrm>
              <a:prstGeom prst="rect">
                <a:avLst/>
              </a:prstGeom>
            </p:spPr>
          </p:pic>
          <p:grpSp>
            <p:nvGrpSpPr>
              <p:cNvPr id="199" name="Group 198"/>
              <p:cNvGrpSpPr/>
              <p:nvPr/>
            </p:nvGrpSpPr>
            <p:grpSpPr>
              <a:xfrm>
                <a:off x="5450763" y="3599416"/>
                <a:ext cx="216234" cy="162727"/>
                <a:chOff x="5943600" y="4545344"/>
                <a:chExt cx="2180310" cy="1779255"/>
              </a:xfrm>
            </p:grpSpPr>
            <p:pic>
              <p:nvPicPr>
                <p:cNvPr id="239" name="Picture 238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0" y="4545344"/>
                  <a:ext cx="2180310" cy="1779255"/>
                </a:xfrm>
                <a:prstGeom prst="rect">
                  <a:avLst/>
                </a:prstGeom>
              </p:spPr>
            </p:pic>
            <p:sp>
              <p:nvSpPr>
                <p:cNvPr id="240" name="Oval 239"/>
                <p:cNvSpPr/>
                <p:nvPr/>
              </p:nvSpPr>
              <p:spPr>
                <a:xfrm>
                  <a:off x="6743098" y="4636320"/>
                  <a:ext cx="533398" cy="17996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5438775" y="3495675"/>
                <a:ext cx="280575" cy="78490"/>
                <a:chOff x="3612353" y="3729038"/>
                <a:chExt cx="280575" cy="78490"/>
              </a:xfrm>
            </p:grpSpPr>
            <p:pic>
              <p:nvPicPr>
                <p:cNvPr id="236" name="Picture 235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37" name="Picture 236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38" name="Picture 237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201" name="Group 200"/>
              <p:cNvGrpSpPr>
                <a:grpSpLocks noChangeAspect="1"/>
              </p:cNvGrpSpPr>
              <p:nvPr/>
            </p:nvGrpSpPr>
            <p:grpSpPr>
              <a:xfrm>
                <a:off x="5810250" y="3305176"/>
                <a:ext cx="252518" cy="70641"/>
                <a:chOff x="3612353" y="3729038"/>
                <a:chExt cx="280575" cy="78490"/>
              </a:xfrm>
            </p:grpSpPr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35" name="Picture 234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202" name="Group 201"/>
              <p:cNvGrpSpPr>
                <a:grpSpLocks noChangeAspect="1"/>
              </p:cNvGrpSpPr>
              <p:nvPr/>
            </p:nvGrpSpPr>
            <p:grpSpPr>
              <a:xfrm>
                <a:off x="6128925" y="3124200"/>
                <a:ext cx="227266" cy="63577"/>
                <a:chOff x="3612353" y="3729038"/>
                <a:chExt cx="280575" cy="78490"/>
              </a:xfrm>
            </p:grpSpPr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203" name="Group 202"/>
              <p:cNvGrpSpPr>
                <a:grpSpLocks noChangeAspect="1"/>
              </p:cNvGrpSpPr>
              <p:nvPr/>
            </p:nvGrpSpPr>
            <p:grpSpPr>
              <a:xfrm>
                <a:off x="6377910" y="2962275"/>
                <a:ext cx="204539" cy="57219"/>
                <a:chOff x="3612353" y="3729038"/>
                <a:chExt cx="280575" cy="78490"/>
              </a:xfrm>
            </p:grpSpPr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204" name="Group 203"/>
              <p:cNvGrpSpPr/>
              <p:nvPr/>
            </p:nvGrpSpPr>
            <p:grpSpPr>
              <a:xfrm>
                <a:off x="5172075" y="1600200"/>
                <a:ext cx="1539665" cy="1857868"/>
                <a:chOff x="5461638" y="2823792"/>
                <a:chExt cx="1539665" cy="1857868"/>
              </a:xfrm>
            </p:grpSpPr>
            <p:grpSp>
              <p:nvGrpSpPr>
                <p:cNvPr id="209" name="Group 208"/>
                <p:cNvGrpSpPr>
                  <a:grpSpLocks noChangeAspect="1"/>
                </p:cNvGrpSpPr>
                <p:nvPr/>
              </p:nvGrpSpPr>
              <p:grpSpPr>
                <a:xfrm>
                  <a:off x="5715000" y="3581400"/>
                  <a:ext cx="274320" cy="1100260"/>
                  <a:chOff x="3595681" y="2458899"/>
                  <a:chExt cx="304800" cy="1222511"/>
                </a:xfrm>
              </p:grpSpPr>
              <p:pic>
                <p:nvPicPr>
                  <p:cNvPr id="225" name="Picture 224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226" name="Straight Connector 225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>
                  <a:grpSpLocks noChangeAspect="1"/>
                </p:cNvGrpSpPr>
                <p:nvPr/>
              </p:nvGrpSpPr>
              <p:grpSpPr>
                <a:xfrm>
                  <a:off x="6077712" y="3505200"/>
                  <a:ext cx="246888" cy="990234"/>
                  <a:chOff x="3595681" y="2458899"/>
                  <a:chExt cx="304800" cy="1222511"/>
                </a:xfrm>
              </p:grpSpPr>
              <p:pic>
                <p:nvPicPr>
                  <p:cNvPr id="223" name="Picture 222"/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224" name="Straight Connector 223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1" name="Group 210"/>
                <p:cNvGrpSpPr>
                  <a:grpSpLocks noChangeAspect="1"/>
                </p:cNvGrpSpPr>
                <p:nvPr/>
              </p:nvGrpSpPr>
              <p:grpSpPr>
                <a:xfrm>
                  <a:off x="6397676" y="3429000"/>
                  <a:ext cx="222199" cy="891211"/>
                  <a:chOff x="3595681" y="2458899"/>
                  <a:chExt cx="304800" cy="1222511"/>
                </a:xfrm>
              </p:grpSpPr>
              <p:pic>
                <p:nvPicPr>
                  <p:cNvPr id="221" name="Picture 220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222" name="Straight Connector 221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2" name="Group 211"/>
                <p:cNvGrpSpPr>
                  <a:grpSpLocks noChangeAspect="1"/>
                </p:cNvGrpSpPr>
                <p:nvPr/>
              </p:nvGrpSpPr>
              <p:grpSpPr>
                <a:xfrm>
                  <a:off x="6645326" y="3362325"/>
                  <a:ext cx="199979" cy="802090"/>
                  <a:chOff x="3595681" y="2458899"/>
                  <a:chExt cx="304800" cy="1222511"/>
                </a:xfrm>
              </p:grpSpPr>
              <p:pic>
                <p:nvPicPr>
                  <p:cNvPr id="219" name="Picture 218"/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220" name="Straight Connector 219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2904" y="2823792"/>
                  <a:ext cx="588399" cy="561343"/>
                </a:xfrm>
                <a:prstGeom prst="rect">
                  <a:avLst/>
                </a:prstGeom>
              </p:spPr>
            </p:pic>
            <p:grpSp>
              <p:nvGrpSpPr>
                <p:cNvPr id="214" name="Group 213"/>
                <p:cNvGrpSpPr>
                  <a:grpSpLocks noChangeAspect="1"/>
                </p:cNvGrpSpPr>
                <p:nvPr/>
              </p:nvGrpSpPr>
              <p:grpSpPr>
                <a:xfrm>
                  <a:off x="6144945" y="2823792"/>
                  <a:ext cx="653777" cy="623714"/>
                  <a:chOff x="1771333" y="1622375"/>
                  <a:chExt cx="896813" cy="855576"/>
                </a:xfrm>
              </p:grpSpPr>
              <p:pic>
                <p:nvPicPr>
                  <p:cNvPr id="217" name="Picture 216"/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1973801" y="1841427"/>
                    <a:ext cx="253403" cy="6332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5051" y="2823792"/>
                  <a:ext cx="726419" cy="693016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61638" y="2823792"/>
                  <a:ext cx="807132" cy="770018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/>
              <p:cNvGrpSpPr/>
              <p:nvPr/>
            </p:nvGrpSpPr>
            <p:grpSpPr>
              <a:xfrm>
                <a:off x="4321048" y="1801003"/>
                <a:ext cx="611215" cy="1235901"/>
                <a:chOff x="850107" y="1913376"/>
                <a:chExt cx="679128" cy="1373223"/>
              </a:xfrm>
            </p:grpSpPr>
            <p:sp>
              <p:nvSpPr>
                <p:cNvPr id="207" name="Freeform 206"/>
                <p:cNvSpPr/>
                <p:nvPr/>
              </p:nvSpPr>
              <p:spPr>
                <a:xfrm>
                  <a:off x="850107" y="20764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336952" y="2024224"/>
                  <a:ext cx="303132" cy="81435"/>
                </a:xfrm>
                <a:prstGeom prst="rect">
                  <a:avLst/>
                </a:prstGeom>
              </p:spPr>
            </p:pic>
          </p:grpSp>
          <p:sp>
            <p:nvSpPr>
              <p:cNvPr id="206" name="Freeform 205"/>
              <p:cNvSpPr/>
              <p:nvPr/>
            </p:nvSpPr>
            <p:spPr>
              <a:xfrm>
                <a:off x="4288402" y="1164815"/>
                <a:ext cx="905469" cy="2955798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3" name="Group 432"/>
          <p:cNvGrpSpPr/>
          <p:nvPr/>
        </p:nvGrpSpPr>
        <p:grpSpPr>
          <a:xfrm>
            <a:off x="2345455" y="1183641"/>
            <a:ext cx="1858735" cy="3621721"/>
            <a:chOff x="821454" y="1183640"/>
            <a:chExt cx="1858735" cy="3621721"/>
          </a:xfrm>
        </p:grpSpPr>
        <p:grpSp>
          <p:nvGrpSpPr>
            <p:cNvPr id="434" name="Group 433"/>
            <p:cNvGrpSpPr/>
            <p:nvPr/>
          </p:nvGrpSpPr>
          <p:grpSpPr>
            <a:xfrm>
              <a:off x="821454" y="1183640"/>
              <a:ext cx="1858735" cy="3621721"/>
              <a:chOff x="821454" y="1183640"/>
              <a:chExt cx="1858735" cy="3621721"/>
            </a:xfrm>
          </p:grpSpPr>
          <p:grpSp>
            <p:nvGrpSpPr>
              <p:cNvPr id="438" name="Group 437"/>
              <p:cNvGrpSpPr/>
              <p:nvPr/>
            </p:nvGrpSpPr>
            <p:grpSpPr>
              <a:xfrm>
                <a:off x="821454" y="1183640"/>
                <a:ext cx="1858735" cy="3621721"/>
                <a:chOff x="821454" y="1183640"/>
                <a:chExt cx="1858735" cy="3621721"/>
              </a:xfrm>
            </p:grpSpPr>
            <p:grpSp>
              <p:nvGrpSpPr>
                <p:cNvPr id="446" name="Group 445"/>
                <p:cNvGrpSpPr/>
                <p:nvPr/>
              </p:nvGrpSpPr>
              <p:grpSpPr>
                <a:xfrm>
                  <a:off x="2089499" y="3729038"/>
                  <a:ext cx="280575" cy="78490"/>
                  <a:chOff x="3612353" y="3729038"/>
                  <a:chExt cx="280575" cy="78490"/>
                </a:xfrm>
              </p:grpSpPr>
              <p:pic>
                <p:nvPicPr>
                  <p:cNvPr id="460" name="Picture 459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612353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461" name="Picture 460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711504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462" name="Picture 461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810655" y="3729038"/>
                    <a:ext cx="82273" cy="7849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7" name="Group 446"/>
                <p:cNvGrpSpPr/>
                <p:nvPr/>
              </p:nvGrpSpPr>
              <p:grpSpPr>
                <a:xfrm>
                  <a:off x="1783377" y="3962400"/>
                  <a:ext cx="896812" cy="842961"/>
                  <a:chOff x="1783377" y="3962400"/>
                  <a:chExt cx="896812" cy="842961"/>
                </a:xfrm>
              </p:grpSpPr>
              <p:pic>
                <p:nvPicPr>
                  <p:cNvPr id="458" name="Picture 457"/>
                  <p:cNvPicPr>
                    <a:picLocks noChangeAspect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3377" y="3962400"/>
                    <a:ext cx="896812" cy="842961"/>
                  </a:xfrm>
                  <a:prstGeom prst="rect">
                    <a:avLst/>
                  </a:prstGeom>
                </p:spPr>
              </p:pic>
              <p:sp>
                <p:nvSpPr>
                  <p:cNvPr id="459" name="TextBox 458"/>
                  <p:cNvSpPr txBox="1"/>
                  <p:nvPr/>
                </p:nvSpPr>
                <p:spPr>
                  <a:xfrm>
                    <a:off x="2010902" y="4149641"/>
                    <a:ext cx="493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TC</a:t>
                    </a:r>
                  </a:p>
                </p:txBody>
              </p:sp>
            </p:grpSp>
            <p:grpSp>
              <p:nvGrpSpPr>
                <p:cNvPr id="448" name="Group 447"/>
                <p:cNvGrpSpPr/>
                <p:nvPr/>
              </p:nvGrpSpPr>
              <p:grpSpPr>
                <a:xfrm>
                  <a:off x="2072827" y="2458899"/>
                  <a:ext cx="304800" cy="1222511"/>
                  <a:chOff x="3595681" y="2458899"/>
                  <a:chExt cx="304800" cy="1222511"/>
                </a:xfrm>
              </p:grpSpPr>
              <p:pic>
                <p:nvPicPr>
                  <p:cNvPr id="456" name="Picture 455"/>
                  <p:cNvPicPr>
                    <a:picLocks noChangeAspect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457" name="Straight Connector 456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9" name="Group 448"/>
                <p:cNvGrpSpPr/>
                <p:nvPr/>
              </p:nvGrpSpPr>
              <p:grpSpPr>
                <a:xfrm>
                  <a:off x="1771333" y="1622375"/>
                  <a:ext cx="896813" cy="855576"/>
                  <a:chOff x="1771333" y="1622375"/>
                  <a:chExt cx="896813" cy="855576"/>
                </a:xfrm>
              </p:grpSpPr>
              <p:pic>
                <p:nvPicPr>
                  <p:cNvPr id="454" name="Picture 453"/>
                  <p:cNvPicPr>
                    <a:picLocks noChangeAspect="1"/>
                  </p:cNvPicPr>
                  <p:nvPr/>
                </p:nvPicPr>
                <p:blipFill>
                  <a:blip r:embed="rId3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455" name="TextBox 454"/>
                  <p:cNvSpPr txBox="1"/>
                  <p:nvPr/>
                </p:nvSpPr>
                <p:spPr>
                  <a:xfrm>
                    <a:off x="1973800" y="1841427"/>
                    <a:ext cx="5070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RT</a:t>
                    </a:r>
                  </a:p>
                </p:txBody>
              </p:sp>
            </p:grpSp>
            <p:grpSp>
              <p:nvGrpSpPr>
                <p:cNvPr id="450" name="Group 449"/>
                <p:cNvGrpSpPr/>
                <p:nvPr/>
              </p:nvGrpSpPr>
              <p:grpSpPr>
                <a:xfrm>
                  <a:off x="857727" y="1890516"/>
                  <a:ext cx="679128" cy="1373223"/>
                  <a:chOff x="850107" y="1913376"/>
                  <a:chExt cx="679128" cy="1373223"/>
                </a:xfrm>
              </p:grpSpPr>
              <p:sp>
                <p:nvSpPr>
                  <p:cNvPr id="452" name="Freeform 451"/>
                  <p:cNvSpPr/>
                  <p:nvPr/>
                </p:nvSpPr>
                <p:spPr>
                  <a:xfrm>
                    <a:off x="850107" y="2076448"/>
                    <a:ext cx="661511" cy="1210151"/>
                  </a:xfrm>
                  <a:custGeom>
                    <a:avLst/>
                    <a:gdLst>
                      <a:gd name="connsiteX0" fmla="*/ 883920 w 883920"/>
                      <a:gd name="connsiteY0" fmla="*/ 3131820 h 3375665"/>
                      <a:gd name="connsiteX1" fmla="*/ 449580 w 883920"/>
                      <a:gd name="connsiteY1" fmla="*/ 3055620 h 3375665"/>
                      <a:gd name="connsiteX2" fmla="*/ 0 w 883920"/>
                      <a:gd name="connsiteY2" fmla="*/ 0 h 3375665"/>
                      <a:gd name="connsiteX0" fmla="*/ 883920 w 883920"/>
                      <a:gd name="connsiteY0" fmla="*/ 3131820 h 3191818"/>
                      <a:gd name="connsiteX1" fmla="*/ 99060 w 883920"/>
                      <a:gd name="connsiteY1" fmla="*/ 2400300 h 3191818"/>
                      <a:gd name="connsiteX2" fmla="*/ 0 w 883920"/>
                      <a:gd name="connsiteY2" fmla="*/ 0 h 3191818"/>
                      <a:gd name="connsiteX0" fmla="*/ 883920 w 883920"/>
                      <a:gd name="connsiteY0" fmla="*/ 3131820 h 3131820"/>
                      <a:gd name="connsiteX1" fmla="*/ 99060 w 883920"/>
                      <a:gd name="connsiteY1" fmla="*/ 2400300 h 3131820"/>
                      <a:gd name="connsiteX2" fmla="*/ 0 w 883920"/>
                      <a:gd name="connsiteY2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955548 w 955548"/>
                      <a:gd name="connsiteY0" fmla="*/ 3131820 h 3131820"/>
                      <a:gd name="connsiteX1" fmla="*/ 71628 w 955548"/>
                      <a:gd name="connsiteY1" fmla="*/ 0 h 3131820"/>
                      <a:gd name="connsiteX0" fmla="*/ 1011706 w 1011706"/>
                      <a:gd name="connsiteY0" fmla="*/ 3284220 h 3284220"/>
                      <a:gd name="connsiteX1" fmla="*/ 45236 w 1011706"/>
                      <a:gd name="connsiteY1" fmla="*/ 0 h 3284220"/>
                      <a:gd name="connsiteX0" fmla="*/ 1022969 w 1022969"/>
                      <a:gd name="connsiteY0" fmla="*/ 3284220 h 3284220"/>
                      <a:gd name="connsiteX1" fmla="*/ 56499 w 1022969"/>
                      <a:gd name="connsiteY1" fmla="*/ 0 h 3284220"/>
                      <a:gd name="connsiteX0" fmla="*/ 1003262 w 1003262"/>
                      <a:gd name="connsiteY0" fmla="*/ 3284220 h 3284220"/>
                      <a:gd name="connsiteX1" fmla="*/ 36792 w 1003262"/>
                      <a:gd name="connsiteY1" fmla="*/ 0 h 3284220"/>
                      <a:gd name="connsiteX0" fmla="*/ 994820 w 994820"/>
                      <a:gd name="connsiteY0" fmla="*/ 3284220 h 3284220"/>
                      <a:gd name="connsiteX1" fmla="*/ 28350 w 994820"/>
                      <a:gd name="connsiteY1" fmla="*/ 0 h 3284220"/>
                      <a:gd name="connsiteX0" fmla="*/ 1006076 w 1006076"/>
                      <a:gd name="connsiteY0" fmla="*/ 3284220 h 3284220"/>
                      <a:gd name="connsiteX1" fmla="*/ 39606 w 1006076"/>
                      <a:gd name="connsiteY1" fmla="*/ 0 h 3284220"/>
                      <a:gd name="connsiteX0" fmla="*/ 1048365 w 1048365"/>
                      <a:gd name="connsiteY0" fmla="*/ 3144520 h 3144520"/>
                      <a:gd name="connsiteX1" fmla="*/ 24745 w 1048365"/>
                      <a:gd name="connsiteY1" fmla="*/ 0 h 3144520"/>
                      <a:gd name="connsiteX0" fmla="*/ 622515 w 622515"/>
                      <a:gd name="connsiteY0" fmla="*/ 1449070 h 1449070"/>
                      <a:gd name="connsiteX1" fmla="*/ 494245 w 622515"/>
                      <a:gd name="connsiteY1" fmla="*/ 0 h 1449070"/>
                      <a:gd name="connsiteX0" fmla="*/ 692408 w 692408"/>
                      <a:gd name="connsiteY0" fmla="*/ 1455609 h 1455609"/>
                      <a:gd name="connsiteX1" fmla="*/ 564138 w 692408"/>
                      <a:gd name="connsiteY1" fmla="*/ 6539 h 1455609"/>
                      <a:gd name="connsiteX0" fmla="*/ 671338 w 671338"/>
                      <a:gd name="connsiteY0" fmla="*/ 1398695 h 1398695"/>
                      <a:gd name="connsiteX1" fmla="*/ 606568 w 671338"/>
                      <a:gd name="connsiteY1" fmla="*/ 6775 h 1398695"/>
                      <a:gd name="connsiteX0" fmla="*/ 323158 w 323158"/>
                      <a:gd name="connsiteY0" fmla="*/ 1432058 h 1432058"/>
                      <a:gd name="connsiteX1" fmla="*/ 258388 w 323158"/>
                      <a:gd name="connsiteY1" fmla="*/ 40138 h 1432058"/>
                      <a:gd name="connsiteX0" fmla="*/ 157260 w 790990"/>
                      <a:gd name="connsiteY0" fmla="*/ 1415014 h 1415014"/>
                      <a:gd name="connsiteX1" fmla="*/ 790990 w 790990"/>
                      <a:gd name="connsiteY1" fmla="*/ 42144 h 1415014"/>
                      <a:gd name="connsiteX0" fmla="*/ 0 w 633730"/>
                      <a:gd name="connsiteY0" fmla="*/ 1394622 h 1394622"/>
                      <a:gd name="connsiteX1" fmla="*/ 633730 w 633730"/>
                      <a:gd name="connsiteY1" fmla="*/ 21752 h 1394622"/>
                      <a:gd name="connsiteX0" fmla="*/ 0 w 773430"/>
                      <a:gd name="connsiteY0" fmla="*/ 1309825 h 1309825"/>
                      <a:gd name="connsiteX1" fmla="*/ 773430 w 773430"/>
                      <a:gd name="connsiteY1" fmla="*/ 25855 h 1309825"/>
                      <a:gd name="connsiteX0" fmla="*/ 0 w 773430"/>
                      <a:gd name="connsiteY0" fmla="*/ 1283970 h 1283970"/>
                      <a:gd name="connsiteX1" fmla="*/ 773430 w 773430"/>
                      <a:gd name="connsiteY1" fmla="*/ 0 h 1283970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668654"/>
                      <a:gd name="connsiteY0" fmla="*/ 1214913 h 1214913"/>
                      <a:gd name="connsiteX1" fmla="*/ 668654 w 668654"/>
                      <a:gd name="connsiteY1" fmla="*/ 0 h 1214913"/>
                      <a:gd name="connsiteX0" fmla="*/ 0 w 661511"/>
                      <a:gd name="connsiteY0" fmla="*/ 1210151 h 1210151"/>
                      <a:gd name="connsiteX1" fmla="*/ 661511 w 661511"/>
                      <a:gd name="connsiteY1" fmla="*/ 0 h 1210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1511" h="1210151">
                        <a:moveTo>
                          <a:pt x="0" y="1210151"/>
                        </a:moveTo>
                        <a:cubicBezTo>
                          <a:pt x="170497" y="80486"/>
                          <a:pt x="316388" y="1748"/>
                          <a:pt x="661511" y="0"/>
                        </a:cubicBezTo>
                      </a:path>
                    </a:pathLst>
                  </a:custGeom>
                  <a:ln w="38100">
                    <a:solidFill>
                      <a:srgbClr val="006600"/>
                    </a:solidFill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53" name="Picture 452"/>
                  <p:cNvPicPr>
                    <a:picLocks noChangeAspect="1"/>
                  </p:cNvPicPr>
                  <p:nvPr/>
                </p:nvPicPr>
                <p:blipFill>
                  <a:blip r:embed="rId3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336952" y="2024224"/>
                    <a:ext cx="303132" cy="8143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51" name="Freeform 450"/>
                <p:cNvSpPr/>
                <p:nvPr/>
              </p:nvSpPr>
              <p:spPr>
                <a:xfrm>
                  <a:off x="821454" y="118364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9" name="Group 438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440" name="Group 439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442" name="Oval 441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5" name="Group 434"/>
            <p:cNvGrpSpPr/>
            <p:nvPr/>
          </p:nvGrpSpPr>
          <p:grpSpPr>
            <a:xfrm>
              <a:off x="2112966" y="3888752"/>
              <a:ext cx="240260" cy="180808"/>
              <a:chOff x="5943600" y="4545344"/>
              <a:chExt cx="2180310" cy="1779255"/>
            </a:xfrm>
          </p:grpSpPr>
          <p:pic>
            <p:nvPicPr>
              <p:cNvPr id="436" name="Picture 435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437" name="Oval 43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/>
          <p:cNvGrpSpPr/>
          <p:nvPr/>
        </p:nvGrpSpPr>
        <p:grpSpPr>
          <a:xfrm>
            <a:off x="5181600" y="1143000"/>
            <a:ext cx="1006076" cy="3284220"/>
            <a:chOff x="4566049" y="1143000"/>
            <a:chExt cx="1006076" cy="3284220"/>
          </a:xfrm>
        </p:grpSpPr>
        <p:grpSp>
          <p:nvGrpSpPr>
            <p:cNvPr id="464" name="Group 463"/>
            <p:cNvGrpSpPr/>
            <p:nvPr/>
          </p:nvGrpSpPr>
          <p:grpSpPr>
            <a:xfrm>
              <a:off x="4566049" y="1143000"/>
              <a:ext cx="1006076" cy="3284220"/>
              <a:chOff x="4566049" y="1143000"/>
              <a:chExt cx="1006076" cy="3284220"/>
            </a:xfrm>
          </p:grpSpPr>
          <p:sp>
            <p:nvSpPr>
              <p:cNvPr id="469" name="Freeform 468"/>
              <p:cNvSpPr/>
              <p:nvPr/>
            </p:nvSpPr>
            <p:spPr>
              <a:xfrm>
                <a:off x="4602322" y="2012948"/>
                <a:ext cx="661511" cy="1210151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  <a:gd name="connsiteX0" fmla="*/ 1048365 w 1048365"/>
                  <a:gd name="connsiteY0" fmla="*/ 3144520 h 3144520"/>
                  <a:gd name="connsiteX1" fmla="*/ 24745 w 1048365"/>
                  <a:gd name="connsiteY1" fmla="*/ 0 h 3144520"/>
                  <a:gd name="connsiteX0" fmla="*/ 622515 w 622515"/>
                  <a:gd name="connsiteY0" fmla="*/ 1449070 h 1449070"/>
                  <a:gd name="connsiteX1" fmla="*/ 494245 w 622515"/>
                  <a:gd name="connsiteY1" fmla="*/ 0 h 1449070"/>
                  <a:gd name="connsiteX0" fmla="*/ 692408 w 692408"/>
                  <a:gd name="connsiteY0" fmla="*/ 1455609 h 1455609"/>
                  <a:gd name="connsiteX1" fmla="*/ 564138 w 692408"/>
                  <a:gd name="connsiteY1" fmla="*/ 6539 h 1455609"/>
                  <a:gd name="connsiteX0" fmla="*/ 671338 w 671338"/>
                  <a:gd name="connsiteY0" fmla="*/ 1398695 h 1398695"/>
                  <a:gd name="connsiteX1" fmla="*/ 606568 w 671338"/>
                  <a:gd name="connsiteY1" fmla="*/ 6775 h 1398695"/>
                  <a:gd name="connsiteX0" fmla="*/ 323158 w 323158"/>
                  <a:gd name="connsiteY0" fmla="*/ 1432058 h 1432058"/>
                  <a:gd name="connsiteX1" fmla="*/ 258388 w 323158"/>
                  <a:gd name="connsiteY1" fmla="*/ 40138 h 1432058"/>
                  <a:gd name="connsiteX0" fmla="*/ 157260 w 790990"/>
                  <a:gd name="connsiteY0" fmla="*/ 1415014 h 1415014"/>
                  <a:gd name="connsiteX1" fmla="*/ 790990 w 790990"/>
                  <a:gd name="connsiteY1" fmla="*/ 42144 h 1415014"/>
                  <a:gd name="connsiteX0" fmla="*/ 0 w 633730"/>
                  <a:gd name="connsiteY0" fmla="*/ 1394622 h 1394622"/>
                  <a:gd name="connsiteX1" fmla="*/ 633730 w 633730"/>
                  <a:gd name="connsiteY1" fmla="*/ 21752 h 1394622"/>
                  <a:gd name="connsiteX0" fmla="*/ 0 w 773430"/>
                  <a:gd name="connsiteY0" fmla="*/ 1309825 h 1309825"/>
                  <a:gd name="connsiteX1" fmla="*/ 773430 w 773430"/>
                  <a:gd name="connsiteY1" fmla="*/ 25855 h 1309825"/>
                  <a:gd name="connsiteX0" fmla="*/ 0 w 773430"/>
                  <a:gd name="connsiteY0" fmla="*/ 1283970 h 1283970"/>
                  <a:gd name="connsiteX1" fmla="*/ 773430 w 773430"/>
                  <a:gd name="connsiteY1" fmla="*/ 0 h 1283970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668654"/>
                  <a:gd name="connsiteY0" fmla="*/ 1214913 h 1214913"/>
                  <a:gd name="connsiteX1" fmla="*/ 668654 w 668654"/>
                  <a:gd name="connsiteY1" fmla="*/ 0 h 1214913"/>
                  <a:gd name="connsiteX0" fmla="*/ 0 w 661511"/>
                  <a:gd name="connsiteY0" fmla="*/ 1210151 h 1210151"/>
                  <a:gd name="connsiteX1" fmla="*/ 661511 w 661511"/>
                  <a:gd name="connsiteY1" fmla="*/ 0 h 12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511" h="1210151">
                    <a:moveTo>
                      <a:pt x="0" y="1210151"/>
                    </a:moveTo>
                    <a:cubicBezTo>
                      <a:pt x="170497" y="80486"/>
                      <a:pt x="316388" y="1748"/>
                      <a:pt x="661511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089167" y="1960724"/>
                <a:ext cx="303132" cy="81435"/>
              </a:xfrm>
              <a:prstGeom prst="rect">
                <a:avLst/>
              </a:prstGeom>
            </p:spPr>
          </p:pic>
          <p:sp>
            <p:nvSpPr>
              <p:cNvPr id="471" name="Freeform 470"/>
              <p:cNvSpPr/>
              <p:nvPr/>
            </p:nvSpPr>
            <p:spPr>
              <a:xfrm>
                <a:off x="4566049" y="1143000"/>
                <a:ext cx="1006076" cy="3284220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5310618" y="1871860"/>
              <a:ext cx="93144" cy="283778"/>
              <a:chOff x="5310618" y="1871860"/>
              <a:chExt cx="93144" cy="283778"/>
            </a:xfrm>
          </p:grpSpPr>
          <p:pic>
            <p:nvPicPr>
              <p:cNvPr id="466" name="Picture 465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2068087"/>
                <a:ext cx="93144" cy="87551"/>
              </a:xfrm>
              <a:prstGeom prst="rect">
                <a:avLst/>
              </a:prstGeom>
            </p:spPr>
          </p:pic>
          <p:pic>
            <p:nvPicPr>
              <p:cNvPr id="467" name="Picture 466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1969974"/>
                <a:ext cx="93144" cy="87551"/>
              </a:xfrm>
              <a:prstGeom prst="rect">
                <a:avLst/>
              </a:prstGeom>
            </p:spPr>
          </p:pic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1871860"/>
                <a:ext cx="93144" cy="87551"/>
              </a:xfrm>
              <a:prstGeom prst="rect">
                <a:avLst/>
              </a:prstGeom>
            </p:spPr>
          </p:pic>
        </p:grpSp>
      </p:grpSp>
      <p:grpSp>
        <p:nvGrpSpPr>
          <p:cNvPr id="472" name="Group 471"/>
          <p:cNvGrpSpPr/>
          <p:nvPr/>
        </p:nvGrpSpPr>
        <p:grpSpPr>
          <a:xfrm>
            <a:off x="4015960" y="1331912"/>
            <a:ext cx="2215234" cy="1374856"/>
            <a:chOff x="2491960" y="1331912"/>
            <a:chExt cx="2215234" cy="1374856"/>
          </a:xfrm>
        </p:grpSpPr>
        <p:sp>
          <p:nvSpPr>
            <p:cNvPr id="473" name="Oval 472"/>
            <p:cNvSpPr/>
            <p:nvPr/>
          </p:nvSpPr>
          <p:spPr>
            <a:xfrm rot="21440710">
              <a:off x="3593678" y="2584984"/>
              <a:ext cx="280993" cy="1217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3640603" y="1331912"/>
              <a:ext cx="105896" cy="785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5" name="Group 474"/>
            <p:cNvGrpSpPr/>
            <p:nvPr/>
          </p:nvGrpSpPr>
          <p:grpSpPr>
            <a:xfrm>
              <a:off x="2491960" y="1369222"/>
              <a:ext cx="2215234" cy="1289441"/>
              <a:chOff x="2491959" y="1369222"/>
              <a:chExt cx="3150964" cy="1289441"/>
            </a:xfrm>
          </p:grpSpPr>
          <p:grpSp>
            <p:nvGrpSpPr>
              <p:cNvPr id="476" name="Group 475"/>
              <p:cNvGrpSpPr/>
              <p:nvPr/>
            </p:nvGrpSpPr>
            <p:grpSpPr>
              <a:xfrm>
                <a:off x="2491959" y="1369222"/>
                <a:ext cx="3150964" cy="1289441"/>
                <a:chOff x="2491959" y="1369222"/>
                <a:chExt cx="3150964" cy="1289441"/>
              </a:xfrm>
            </p:grpSpPr>
            <p:sp>
              <p:nvSpPr>
                <p:cNvPr id="478" name="Rectangle 477"/>
                <p:cNvSpPr/>
                <p:nvPr/>
              </p:nvSpPr>
              <p:spPr>
                <a:xfrm>
                  <a:off x="4502943" y="1369222"/>
                  <a:ext cx="208677" cy="7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79" name="Group 478"/>
                <p:cNvGrpSpPr/>
                <p:nvPr/>
              </p:nvGrpSpPr>
              <p:grpSpPr>
                <a:xfrm>
                  <a:off x="2491959" y="1371599"/>
                  <a:ext cx="3150964" cy="1287064"/>
                  <a:chOff x="2491959" y="1371599"/>
                  <a:chExt cx="3150964" cy="1287064"/>
                </a:xfrm>
              </p:grpSpPr>
              <p:sp>
                <p:nvSpPr>
                  <p:cNvPr id="480" name="Freeform 479"/>
                  <p:cNvSpPr/>
                  <p:nvPr/>
                </p:nvSpPr>
                <p:spPr>
                  <a:xfrm flipH="1" flipV="1">
                    <a:off x="2644358" y="2305050"/>
                    <a:ext cx="2998565" cy="353613"/>
                  </a:xfrm>
                  <a:custGeom>
                    <a:avLst/>
                    <a:gdLst>
                      <a:gd name="connsiteX0" fmla="*/ 55024 w 3323010"/>
                      <a:gd name="connsiteY0" fmla="*/ 289449 h 289449"/>
                      <a:gd name="connsiteX1" fmla="*/ 396855 w 3323010"/>
                      <a:gd name="connsiteY1" fmla="*/ 7438 h 289449"/>
                      <a:gd name="connsiteX2" fmla="*/ 3011868 w 3323010"/>
                      <a:gd name="connsiteY2" fmla="*/ 92896 h 289449"/>
                      <a:gd name="connsiteX3" fmla="*/ 3174239 w 3323010"/>
                      <a:gd name="connsiteY3" fmla="*/ 212537 h 289449"/>
                      <a:gd name="connsiteX0" fmla="*/ 61093 w 3306854"/>
                      <a:gd name="connsiteY0" fmla="*/ 269350 h 269350"/>
                      <a:gd name="connsiteX1" fmla="*/ 380699 w 3306854"/>
                      <a:gd name="connsiteY1" fmla="*/ 6389 h 269350"/>
                      <a:gd name="connsiteX2" fmla="*/ 2995712 w 3306854"/>
                      <a:gd name="connsiteY2" fmla="*/ 91847 h 269350"/>
                      <a:gd name="connsiteX3" fmla="*/ 3158083 w 3306854"/>
                      <a:gd name="connsiteY3" fmla="*/ 211488 h 269350"/>
                      <a:gd name="connsiteX0" fmla="*/ 0 w 3245761"/>
                      <a:gd name="connsiteY0" fmla="*/ 269350 h 269350"/>
                      <a:gd name="connsiteX1" fmla="*/ 319606 w 3245761"/>
                      <a:gd name="connsiteY1" fmla="*/ 6389 h 269350"/>
                      <a:gd name="connsiteX2" fmla="*/ 2934619 w 3245761"/>
                      <a:gd name="connsiteY2" fmla="*/ 91847 h 269350"/>
                      <a:gd name="connsiteX3" fmla="*/ 3096990 w 3245761"/>
                      <a:gd name="connsiteY3" fmla="*/ 211488 h 269350"/>
                      <a:gd name="connsiteX0" fmla="*/ 0 w 3245761"/>
                      <a:gd name="connsiteY0" fmla="*/ 177503 h 177503"/>
                      <a:gd name="connsiteX1" fmla="*/ 2934619 w 3245761"/>
                      <a:gd name="connsiteY1" fmla="*/ 0 h 177503"/>
                      <a:gd name="connsiteX2" fmla="*/ 3096990 w 3245761"/>
                      <a:gd name="connsiteY2" fmla="*/ 119641 h 177503"/>
                      <a:gd name="connsiteX0" fmla="*/ 0 w 3245761"/>
                      <a:gd name="connsiteY0" fmla="*/ 401427 h 401427"/>
                      <a:gd name="connsiteX1" fmla="*/ 2934619 w 3245761"/>
                      <a:gd name="connsiteY1" fmla="*/ 223924 h 401427"/>
                      <a:gd name="connsiteX2" fmla="*/ 3096990 w 3245761"/>
                      <a:gd name="connsiteY2" fmla="*/ 343565 h 401427"/>
                      <a:gd name="connsiteX0" fmla="*/ 0 w 3096990"/>
                      <a:gd name="connsiteY0" fmla="*/ 57862 h 57862"/>
                      <a:gd name="connsiteX1" fmla="*/ 3096990 w 3096990"/>
                      <a:gd name="connsiteY1" fmla="*/ 0 h 57862"/>
                      <a:gd name="connsiteX0" fmla="*/ 0 w 3096990"/>
                      <a:gd name="connsiteY0" fmla="*/ 363507 h 363507"/>
                      <a:gd name="connsiteX1" fmla="*/ 3096990 w 3096990"/>
                      <a:gd name="connsiteY1" fmla="*/ 305645 h 363507"/>
                      <a:gd name="connsiteX0" fmla="*/ 0 w 2998565"/>
                      <a:gd name="connsiteY0" fmla="*/ 373161 h 373161"/>
                      <a:gd name="connsiteX1" fmla="*/ 2998565 w 2998565"/>
                      <a:gd name="connsiteY1" fmla="*/ 302599 h 373161"/>
                      <a:gd name="connsiteX0" fmla="*/ 0 w 2998565"/>
                      <a:gd name="connsiteY0" fmla="*/ 415630 h 415630"/>
                      <a:gd name="connsiteX1" fmla="*/ 2998565 w 2998565"/>
                      <a:gd name="connsiteY1" fmla="*/ 345068 h 415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98565" h="415630">
                        <a:moveTo>
                          <a:pt x="0" y="415630"/>
                        </a:moveTo>
                        <a:cubicBezTo>
                          <a:pt x="635455" y="209018"/>
                          <a:pt x="1531260" y="-365895"/>
                          <a:pt x="2998565" y="345068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2491959" y="1371599"/>
                    <a:ext cx="3050981" cy="456488"/>
                    <a:chOff x="2491959" y="1371599"/>
                    <a:chExt cx="3050981" cy="456488"/>
                  </a:xfrm>
                </p:grpSpPr>
                <p:sp>
                  <p:nvSpPr>
                    <p:cNvPr id="482" name="Freeform 481"/>
                    <p:cNvSpPr/>
                    <p:nvPr/>
                  </p:nvSpPr>
                  <p:spPr>
                    <a:xfrm>
                      <a:off x="2491959" y="1371599"/>
                      <a:ext cx="2998565" cy="361239"/>
                    </a:xfrm>
                    <a:custGeom>
                      <a:avLst/>
                      <a:gdLst>
                        <a:gd name="connsiteX0" fmla="*/ 55024 w 3323010"/>
                        <a:gd name="connsiteY0" fmla="*/ 289449 h 289449"/>
                        <a:gd name="connsiteX1" fmla="*/ 396855 w 3323010"/>
                        <a:gd name="connsiteY1" fmla="*/ 7438 h 289449"/>
                        <a:gd name="connsiteX2" fmla="*/ 3011868 w 3323010"/>
                        <a:gd name="connsiteY2" fmla="*/ 92896 h 289449"/>
                        <a:gd name="connsiteX3" fmla="*/ 3174239 w 3323010"/>
                        <a:gd name="connsiteY3" fmla="*/ 212537 h 289449"/>
                        <a:gd name="connsiteX0" fmla="*/ 61093 w 3306854"/>
                        <a:gd name="connsiteY0" fmla="*/ 269350 h 269350"/>
                        <a:gd name="connsiteX1" fmla="*/ 380699 w 3306854"/>
                        <a:gd name="connsiteY1" fmla="*/ 6389 h 269350"/>
                        <a:gd name="connsiteX2" fmla="*/ 2995712 w 3306854"/>
                        <a:gd name="connsiteY2" fmla="*/ 91847 h 269350"/>
                        <a:gd name="connsiteX3" fmla="*/ 3158083 w 3306854"/>
                        <a:gd name="connsiteY3" fmla="*/ 211488 h 269350"/>
                        <a:gd name="connsiteX0" fmla="*/ 0 w 3245761"/>
                        <a:gd name="connsiteY0" fmla="*/ 269350 h 269350"/>
                        <a:gd name="connsiteX1" fmla="*/ 319606 w 3245761"/>
                        <a:gd name="connsiteY1" fmla="*/ 6389 h 269350"/>
                        <a:gd name="connsiteX2" fmla="*/ 2934619 w 3245761"/>
                        <a:gd name="connsiteY2" fmla="*/ 91847 h 269350"/>
                        <a:gd name="connsiteX3" fmla="*/ 3096990 w 3245761"/>
                        <a:gd name="connsiteY3" fmla="*/ 211488 h 269350"/>
                        <a:gd name="connsiteX0" fmla="*/ 0 w 3245761"/>
                        <a:gd name="connsiteY0" fmla="*/ 177503 h 177503"/>
                        <a:gd name="connsiteX1" fmla="*/ 2934619 w 3245761"/>
                        <a:gd name="connsiteY1" fmla="*/ 0 h 177503"/>
                        <a:gd name="connsiteX2" fmla="*/ 3096990 w 3245761"/>
                        <a:gd name="connsiteY2" fmla="*/ 119641 h 177503"/>
                        <a:gd name="connsiteX0" fmla="*/ 0 w 3245761"/>
                        <a:gd name="connsiteY0" fmla="*/ 401427 h 401427"/>
                        <a:gd name="connsiteX1" fmla="*/ 2934619 w 3245761"/>
                        <a:gd name="connsiteY1" fmla="*/ 223924 h 401427"/>
                        <a:gd name="connsiteX2" fmla="*/ 3096990 w 3245761"/>
                        <a:gd name="connsiteY2" fmla="*/ 343565 h 401427"/>
                        <a:gd name="connsiteX0" fmla="*/ 0 w 3096990"/>
                        <a:gd name="connsiteY0" fmla="*/ 57862 h 57862"/>
                        <a:gd name="connsiteX1" fmla="*/ 3096990 w 3096990"/>
                        <a:gd name="connsiteY1" fmla="*/ 0 h 57862"/>
                        <a:gd name="connsiteX0" fmla="*/ 0 w 3096990"/>
                        <a:gd name="connsiteY0" fmla="*/ 363507 h 363507"/>
                        <a:gd name="connsiteX1" fmla="*/ 3096990 w 3096990"/>
                        <a:gd name="connsiteY1" fmla="*/ 305645 h 363507"/>
                        <a:gd name="connsiteX0" fmla="*/ 0 w 2998565"/>
                        <a:gd name="connsiteY0" fmla="*/ 373161 h 373161"/>
                        <a:gd name="connsiteX1" fmla="*/ 2998565 w 2998565"/>
                        <a:gd name="connsiteY1" fmla="*/ 302599 h 373161"/>
                        <a:gd name="connsiteX0" fmla="*/ 0 w 2998565"/>
                        <a:gd name="connsiteY0" fmla="*/ 415630 h 415630"/>
                        <a:gd name="connsiteX1" fmla="*/ 2998565 w 2998565"/>
                        <a:gd name="connsiteY1" fmla="*/ 345068 h 415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98565" h="415630">
                          <a:moveTo>
                            <a:pt x="0" y="415630"/>
                          </a:moveTo>
                          <a:cubicBezTo>
                            <a:pt x="635455" y="209018"/>
                            <a:pt x="1531260" y="-365895"/>
                            <a:pt x="2998565" y="345068"/>
                          </a:cubicBezTo>
                        </a:path>
                      </a:pathLst>
                    </a:cu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483" name="Picture 482"/>
                    <p:cNvPicPr>
                      <a:picLocks noChangeAspect="1"/>
                    </p:cNvPicPr>
                    <p:nvPr/>
                  </p:nvPicPr>
                  <p:blipFill>
                    <a:blip r:embed="rId3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818942">
                      <a:off x="5352440" y="1637587"/>
                      <a:ext cx="304800" cy="762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18942">
                <a:off x="2479018" y="2324755"/>
                <a:ext cx="304800" cy="76200"/>
              </a:xfrm>
              <a:prstGeom prst="rect">
                <a:avLst/>
              </a:prstGeom>
            </p:spPr>
          </p:pic>
        </p:grpSp>
      </p:grpSp>
      <p:sp>
        <p:nvSpPr>
          <p:cNvPr id="484" name="Curved Right Arrow 483"/>
          <p:cNvSpPr/>
          <p:nvPr/>
        </p:nvSpPr>
        <p:spPr>
          <a:xfrm>
            <a:off x="7178875" y="2125264"/>
            <a:ext cx="510316" cy="1221560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6019801" y="243840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inhibition</a:t>
            </a:r>
          </a:p>
        </p:txBody>
      </p:sp>
      <p:sp>
        <p:nvSpPr>
          <p:cNvPr id="486" name="Curved Right Arrow 485"/>
          <p:cNvSpPr/>
          <p:nvPr/>
        </p:nvSpPr>
        <p:spPr>
          <a:xfrm>
            <a:off x="6934200" y="4716064"/>
            <a:ext cx="918116" cy="1221560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88" name="Group 487"/>
          <p:cNvGrpSpPr/>
          <p:nvPr/>
        </p:nvGrpSpPr>
        <p:grpSpPr>
          <a:xfrm>
            <a:off x="6051943" y="1619250"/>
            <a:ext cx="989274" cy="3181350"/>
            <a:chOff x="4527943" y="1619250"/>
            <a:chExt cx="989274" cy="3181350"/>
          </a:xfrm>
        </p:grpSpPr>
        <p:grpSp>
          <p:nvGrpSpPr>
            <p:cNvPr id="489" name="Group 488"/>
            <p:cNvGrpSpPr/>
            <p:nvPr/>
          </p:nvGrpSpPr>
          <p:grpSpPr>
            <a:xfrm>
              <a:off x="4586013" y="1619250"/>
              <a:ext cx="931204" cy="3181350"/>
              <a:chOff x="4586013" y="1619250"/>
              <a:chExt cx="931204" cy="3181350"/>
            </a:xfrm>
          </p:grpSpPr>
          <p:grpSp>
            <p:nvGrpSpPr>
              <p:cNvPr id="491" name="Group 490"/>
              <p:cNvGrpSpPr/>
              <p:nvPr/>
            </p:nvGrpSpPr>
            <p:grpSpPr>
              <a:xfrm>
                <a:off x="4620405" y="2466975"/>
                <a:ext cx="896812" cy="2333625"/>
                <a:chOff x="4620405" y="2466975"/>
                <a:chExt cx="896812" cy="2333625"/>
              </a:xfrm>
            </p:grpSpPr>
            <p:grpSp>
              <p:nvGrpSpPr>
                <p:cNvPr id="495" name="Group 494"/>
                <p:cNvGrpSpPr/>
                <p:nvPr/>
              </p:nvGrpSpPr>
              <p:grpSpPr>
                <a:xfrm>
                  <a:off x="4916501" y="3724275"/>
                  <a:ext cx="280575" cy="78490"/>
                  <a:chOff x="4916501" y="3724275"/>
                  <a:chExt cx="280575" cy="78490"/>
                </a:xfrm>
              </p:grpSpPr>
              <p:pic>
                <p:nvPicPr>
                  <p:cNvPr id="506" name="Picture 505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916501" y="3724275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507" name="Picture 506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015652" y="3724275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538" name="Picture 537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114803" y="3724275"/>
                    <a:ext cx="82273" cy="7849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6" name="Group 495"/>
                <p:cNvGrpSpPr/>
                <p:nvPr/>
              </p:nvGrpSpPr>
              <p:grpSpPr>
                <a:xfrm>
                  <a:off x="4892276" y="2466975"/>
                  <a:ext cx="304800" cy="1222511"/>
                  <a:chOff x="3595681" y="2458899"/>
                  <a:chExt cx="304800" cy="1222511"/>
                </a:xfrm>
              </p:grpSpPr>
              <p:pic>
                <p:nvPicPr>
                  <p:cNvPr id="504" name="Picture 503"/>
                  <p:cNvPicPr>
                    <a:picLocks noChangeAspect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505" name="Straight Connector 504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7" name="Group 496"/>
                <p:cNvGrpSpPr/>
                <p:nvPr/>
              </p:nvGrpSpPr>
              <p:grpSpPr>
                <a:xfrm>
                  <a:off x="4620405" y="3883991"/>
                  <a:ext cx="896812" cy="916609"/>
                  <a:chOff x="4620405" y="3883991"/>
                  <a:chExt cx="896812" cy="916609"/>
                </a:xfrm>
              </p:grpSpPr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4620405" y="3957639"/>
                    <a:ext cx="896812" cy="842961"/>
                    <a:chOff x="1783377" y="3962400"/>
                    <a:chExt cx="896812" cy="842961"/>
                  </a:xfrm>
                </p:grpSpPr>
                <p:pic>
                  <p:nvPicPr>
                    <p:cNvPr id="502" name="Picture 501"/>
                    <p:cNvPicPr>
                      <a:picLocks noChangeAspect="1"/>
                    </p:cNvPicPr>
                    <p:nvPr/>
                  </p:nvPicPr>
                  <p:blipFill>
                    <a:blip r:embed="rId3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83377" y="3962400"/>
                      <a:ext cx="896812" cy="84296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03" name="TextBox 502"/>
                    <p:cNvSpPr txBox="1"/>
                    <p:nvPr/>
                  </p:nvSpPr>
                  <p:spPr>
                    <a:xfrm>
                      <a:off x="2010902" y="4149641"/>
                      <a:ext cx="49372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TC</a:t>
                      </a:r>
                    </a:p>
                  </p:txBody>
                </p:sp>
              </p:grpSp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4949994" y="3883991"/>
                    <a:ext cx="240260" cy="180808"/>
                    <a:chOff x="5943600" y="4545344"/>
                    <a:chExt cx="2180310" cy="1779255"/>
                  </a:xfrm>
                </p:grpSpPr>
                <p:pic>
                  <p:nvPicPr>
                    <p:cNvPr id="500" name="Picture 499"/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43600" y="4545344"/>
                      <a:ext cx="2180310" cy="177925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6743098" y="4636320"/>
                      <a:ext cx="533398" cy="17996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92" name="Group 491"/>
              <p:cNvGrpSpPr/>
              <p:nvPr/>
            </p:nvGrpSpPr>
            <p:grpSpPr>
              <a:xfrm>
                <a:off x="4586013" y="1619250"/>
                <a:ext cx="896813" cy="855576"/>
                <a:chOff x="1771333" y="1622375"/>
                <a:chExt cx="896813" cy="855576"/>
              </a:xfrm>
            </p:grpSpPr>
            <p:pic>
              <p:nvPicPr>
                <p:cNvPr id="493" name="Picture 492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1333" y="1622375"/>
                  <a:ext cx="896813" cy="855576"/>
                </a:xfrm>
                <a:prstGeom prst="rect">
                  <a:avLst/>
                </a:prstGeom>
              </p:spPr>
            </p:pic>
            <p:sp>
              <p:nvSpPr>
                <p:cNvPr id="494" name="TextBox 493"/>
                <p:cNvSpPr txBox="1"/>
                <p:nvPr/>
              </p:nvSpPr>
              <p:spPr>
                <a:xfrm>
                  <a:off x="1973800" y="1841427"/>
                  <a:ext cx="5070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RT</a:t>
                  </a:r>
                </a:p>
              </p:txBody>
            </p:sp>
          </p:grpSp>
        </p:grpSp>
        <p:pic>
          <p:nvPicPr>
            <p:cNvPr id="490" name="Picture 48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03172" y="1955770"/>
              <a:ext cx="228791" cy="179250"/>
            </a:xfrm>
            <a:prstGeom prst="rect">
              <a:avLst/>
            </a:prstGeom>
          </p:spPr>
        </p:pic>
      </p:grpSp>
      <p:sp>
        <p:nvSpPr>
          <p:cNvPr id="539" name="TextBox 538"/>
          <p:cNvSpPr txBox="1"/>
          <p:nvPr/>
        </p:nvSpPr>
        <p:spPr>
          <a:xfrm>
            <a:off x="5267326" y="5029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inhibition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0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animBg="1"/>
      <p:bldP spid="485" grpId="0"/>
      <p:bldP spid="486" grpId="0" animBg="1"/>
      <p:bldP spid="5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15961" y="1143000"/>
            <a:ext cx="3025257" cy="3657600"/>
            <a:chOff x="2491960" y="1143000"/>
            <a:chExt cx="3025257" cy="3657600"/>
          </a:xfrm>
        </p:grpSpPr>
        <p:grpSp>
          <p:nvGrpSpPr>
            <p:cNvPr id="463" name="Group 462"/>
            <p:cNvGrpSpPr/>
            <p:nvPr/>
          </p:nvGrpSpPr>
          <p:grpSpPr>
            <a:xfrm>
              <a:off x="3657600" y="1143000"/>
              <a:ext cx="1006076" cy="3284220"/>
              <a:chOff x="4566049" y="1143000"/>
              <a:chExt cx="1006076" cy="3284220"/>
            </a:xfrm>
          </p:grpSpPr>
          <p:grpSp>
            <p:nvGrpSpPr>
              <p:cNvPr id="464" name="Group 463"/>
              <p:cNvGrpSpPr/>
              <p:nvPr/>
            </p:nvGrpSpPr>
            <p:grpSpPr>
              <a:xfrm>
                <a:off x="4566049" y="1143000"/>
                <a:ext cx="1006076" cy="3284220"/>
                <a:chOff x="4566049" y="1143000"/>
                <a:chExt cx="1006076" cy="3284220"/>
              </a:xfrm>
            </p:grpSpPr>
            <p:sp>
              <p:nvSpPr>
                <p:cNvPr id="469" name="Freeform 468"/>
                <p:cNvSpPr/>
                <p:nvPr/>
              </p:nvSpPr>
              <p:spPr>
                <a:xfrm>
                  <a:off x="4602322" y="20129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0" name="Picture 46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089167" y="1960724"/>
                  <a:ext cx="303132" cy="81435"/>
                </a:xfrm>
                <a:prstGeom prst="rect">
                  <a:avLst/>
                </a:prstGeom>
              </p:spPr>
            </p:pic>
            <p:sp>
              <p:nvSpPr>
                <p:cNvPr id="471" name="Freeform 470"/>
                <p:cNvSpPr/>
                <p:nvPr/>
              </p:nvSpPr>
              <p:spPr>
                <a:xfrm>
                  <a:off x="4566049" y="114300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5" name="Group 464"/>
              <p:cNvGrpSpPr/>
              <p:nvPr/>
            </p:nvGrpSpPr>
            <p:grpSpPr>
              <a:xfrm>
                <a:off x="5310618" y="1871860"/>
                <a:ext cx="93144" cy="283778"/>
                <a:chOff x="5310618" y="1871860"/>
                <a:chExt cx="93144" cy="283778"/>
              </a:xfrm>
            </p:grpSpPr>
            <p:pic>
              <p:nvPicPr>
                <p:cNvPr id="466" name="Picture 46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206808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67" name="Picture 46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196997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68" name="Picture 46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1871860"/>
                  <a:ext cx="93144" cy="8755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72" name="Group 471"/>
            <p:cNvGrpSpPr/>
            <p:nvPr/>
          </p:nvGrpSpPr>
          <p:grpSpPr>
            <a:xfrm>
              <a:off x="2491960" y="1331912"/>
              <a:ext cx="2215234" cy="1374856"/>
              <a:chOff x="2491960" y="1331912"/>
              <a:chExt cx="2215234" cy="1374856"/>
            </a:xfrm>
          </p:grpSpPr>
          <p:sp>
            <p:nvSpPr>
              <p:cNvPr id="473" name="Oval 472"/>
              <p:cNvSpPr/>
              <p:nvPr/>
            </p:nvSpPr>
            <p:spPr>
              <a:xfrm rot="21440710">
                <a:off x="3593678" y="2584984"/>
                <a:ext cx="280993" cy="1217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3640603" y="1331912"/>
                <a:ext cx="105896" cy="785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5" name="Group 474"/>
              <p:cNvGrpSpPr/>
              <p:nvPr/>
            </p:nvGrpSpPr>
            <p:grpSpPr>
              <a:xfrm>
                <a:off x="2491960" y="1369222"/>
                <a:ext cx="2215234" cy="1289441"/>
                <a:chOff x="2491959" y="1369222"/>
                <a:chExt cx="3150964" cy="1289441"/>
              </a:xfrm>
            </p:grpSpPr>
            <p:grpSp>
              <p:nvGrpSpPr>
                <p:cNvPr id="476" name="Group 475"/>
                <p:cNvGrpSpPr/>
                <p:nvPr/>
              </p:nvGrpSpPr>
              <p:grpSpPr>
                <a:xfrm>
                  <a:off x="2491959" y="1369222"/>
                  <a:ext cx="3150964" cy="1289441"/>
                  <a:chOff x="2491959" y="1369222"/>
                  <a:chExt cx="3150964" cy="1289441"/>
                </a:xfrm>
              </p:grpSpPr>
              <p:sp>
                <p:nvSpPr>
                  <p:cNvPr id="478" name="Rectangle 477"/>
                  <p:cNvSpPr/>
                  <p:nvPr/>
                </p:nvSpPr>
                <p:spPr>
                  <a:xfrm>
                    <a:off x="4502943" y="1369222"/>
                    <a:ext cx="208677" cy="76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79" name="Group 478"/>
                  <p:cNvGrpSpPr/>
                  <p:nvPr/>
                </p:nvGrpSpPr>
                <p:grpSpPr>
                  <a:xfrm>
                    <a:off x="2491959" y="1371599"/>
                    <a:ext cx="3150964" cy="1287064"/>
                    <a:chOff x="2491959" y="1371599"/>
                    <a:chExt cx="3150964" cy="1287064"/>
                  </a:xfrm>
                </p:grpSpPr>
                <p:sp>
                  <p:nvSpPr>
                    <p:cNvPr id="480" name="Freeform 479"/>
                    <p:cNvSpPr/>
                    <p:nvPr/>
                  </p:nvSpPr>
                  <p:spPr>
                    <a:xfrm flipH="1" flipV="1">
                      <a:off x="2644358" y="2305050"/>
                      <a:ext cx="2998565" cy="353613"/>
                    </a:xfrm>
                    <a:custGeom>
                      <a:avLst/>
                      <a:gdLst>
                        <a:gd name="connsiteX0" fmla="*/ 55024 w 3323010"/>
                        <a:gd name="connsiteY0" fmla="*/ 289449 h 289449"/>
                        <a:gd name="connsiteX1" fmla="*/ 396855 w 3323010"/>
                        <a:gd name="connsiteY1" fmla="*/ 7438 h 289449"/>
                        <a:gd name="connsiteX2" fmla="*/ 3011868 w 3323010"/>
                        <a:gd name="connsiteY2" fmla="*/ 92896 h 289449"/>
                        <a:gd name="connsiteX3" fmla="*/ 3174239 w 3323010"/>
                        <a:gd name="connsiteY3" fmla="*/ 212537 h 289449"/>
                        <a:gd name="connsiteX0" fmla="*/ 61093 w 3306854"/>
                        <a:gd name="connsiteY0" fmla="*/ 269350 h 269350"/>
                        <a:gd name="connsiteX1" fmla="*/ 380699 w 3306854"/>
                        <a:gd name="connsiteY1" fmla="*/ 6389 h 269350"/>
                        <a:gd name="connsiteX2" fmla="*/ 2995712 w 3306854"/>
                        <a:gd name="connsiteY2" fmla="*/ 91847 h 269350"/>
                        <a:gd name="connsiteX3" fmla="*/ 3158083 w 3306854"/>
                        <a:gd name="connsiteY3" fmla="*/ 211488 h 269350"/>
                        <a:gd name="connsiteX0" fmla="*/ 0 w 3245761"/>
                        <a:gd name="connsiteY0" fmla="*/ 269350 h 269350"/>
                        <a:gd name="connsiteX1" fmla="*/ 319606 w 3245761"/>
                        <a:gd name="connsiteY1" fmla="*/ 6389 h 269350"/>
                        <a:gd name="connsiteX2" fmla="*/ 2934619 w 3245761"/>
                        <a:gd name="connsiteY2" fmla="*/ 91847 h 269350"/>
                        <a:gd name="connsiteX3" fmla="*/ 3096990 w 3245761"/>
                        <a:gd name="connsiteY3" fmla="*/ 211488 h 269350"/>
                        <a:gd name="connsiteX0" fmla="*/ 0 w 3245761"/>
                        <a:gd name="connsiteY0" fmla="*/ 177503 h 177503"/>
                        <a:gd name="connsiteX1" fmla="*/ 2934619 w 3245761"/>
                        <a:gd name="connsiteY1" fmla="*/ 0 h 177503"/>
                        <a:gd name="connsiteX2" fmla="*/ 3096990 w 3245761"/>
                        <a:gd name="connsiteY2" fmla="*/ 119641 h 177503"/>
                        <a:gd name="connsiteX0" fmla="*/ 0 w 3245761"/>
                        <a:gd name="connsiteY0" fmla="*/ 401427 h 401427"/>
                        <a:gd name="connsiteX1" fmla="*/ 2934619 w 3245761"/>
                        <a:gd name="connsiteY1" fmla="*/ 223924 h 401427"/>
                        <a:gd name="connsiteX2" fmla="*/ 3096990 w 3245761"/>
                        <a:gd name="connsiteY2" fmla="*/ 343565 h 401427"/>
                        <a:gd name="connsiteX0" fmla="*/ 0 w 3096990"/>
                        <a:gd name="connsiteY0" fmla="*/ 57862 h 57862"/>
                        <a:gd name="connsiteX1" fmla="*/ 3096990 w 3096990"/>
                        <a:gd name="connsiteY1" fmla="*/ 0 h 57862"/>
                        <a:gd name="connsiteX0" fmla="*/ 0 w 3096990"/>
                        <a:gd name="connsiteY0" fmla="*/ 363507 h 363507"/>
                        <a:gd name="connsiteX1" fmla="*/ 3096990 w 3096990"/>
                        <a:gd name="connsiteY1" fmla="*/ 305645 h 363507"/>
                        <a:gd name="connsiteX0" fmla="*/ 0 w 2998565"/>
                        <a:gd name="connsiteY0" fmla="*/ 373161 h 373161"/>
                        <a:gd name="connsiteX1" fmla="*/ 2998565 w 2998565"/>
                        <a:gd name="connsiteY1" fmla="*/ 302599 h 373161"/>
                        <a:gd name="connsiteX0" fmla="*/ 0 w 2998565"/>
                        <a:gd name="connsiteY0" fmla="*/ 415630 h 415630"/>
                        <a:gd name="connsiteX1" fmla="*/ 2998565 w 2998565"/>
                        <a:gd name="connsiteY1" fmla="*/ 345068 h 415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98565" h="415630">
                          <a:moveTo>
                            <a:pt x="0" y="415630"/>
                          </a:moveTo>
                          <a:cubicBezTo>
                            <a:pt x="635455" y="209018"/>
                            <a:pt x="1531260" y="-365895"/>
                            <a:pt x="2998565" y="345068"/>
                          </a:cubicBezTo>
                        </a:path>
                      </a:pathLst>
                    </a:cu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1" name="Group 480"/>
                    <p:cNvGrpSpPr/>
                    <p:nvPr/>
                  </p:nvGrpSpPr>
                  <p:grpSpPr>
                    <a:xfrm>
                      <a:off x="2491959" y="1371599"/>
                      <a:ext cx="3050981" cy="456488"/>
                      <a:chOff x="2491959" y="1371599"/>
                      <a:chExt cx="3050981" cy="456488"/>
                    </a:xfrm>
                  </p:grpSpPr>
                  <p:sp>
                    <p:nvSpPr>
                      <p:cNvPr id="482" name="Freeform 481"/>
                      <p:cNvSpPr/>
                      <p:nvPr/>
                    </p:nvSpPr>
                    <p:spPr>
                      <a:xfrm>
                        <a:off x="2491959" y="1371599"/>
                        <a:ext cx="2998565" cy="361239"/>
                      </a:xfrm>
                      <a:custGeom>
                        <a:avLst/>
                        <a:gdLst>
                          <a:gd name="connsiteX0" fmla="*/ 55024 w 3323010"/>
                          <a:gd name="connsiteY0" fmla="*/ 289449 h 289449"/>
                          <a:gd name="connsiteX1" fmla="*/ 396855 w 3323010"/>
                          <a:gd name="connsiteY1" fmla="*/ 7438 h 289449"/>
                          <a:gd name="connsiteX2" fmla="*/ 3011868 w 3323010"/>
                          <a:gd name="connsiteY2" fmla="*/ 92896 h 289449"/>
                          <a:gd name="connsiteX3" fmla="*/ 3174239 w 3323010"/>
                          <a:gd name="connsiteY3" fmla="*/ 212537 h 289449"/>
                          <a:gd name="connsiteX0" fmla="*/ 61093 w 3306854"/>
                          <a:gd name="connsiteY0" fmla="*/ 269350 h 269350"/>
                          <a:gd name="connsiteX1" fmla="*/ 380699 w 3306854"/>
                          <a:gd name="connsiteY1" fmla="*/ 6389 h 269350"/>
                          <a:gd name="connsiteX2" fmla="*/ 2995712 w 3306854"/>
                          <a:gd name="connsiteY2" fmla="*/ 91847 h 269350"/>
                          <a:gd name="connsiteX3" fmla="*/ 3158083 w 3306854"/>
                          <a:gd name="connsiteY3" fmla="*/ 211488 h 269350"/>
                          <a:gd name="connsiteX0" fmla="*/ 0 w 3245761"/>
                          <a:gd name="connsiteY0" fmla="*/ 269350 h 269350"/>
                          <a:gd name="connsiteX1" fmla="*/ 319606 w 3245761"/>
                          <a:gd name="connsiteY1" fmla="*/ 6389 h 269350"/>
                          <a:gd name="connsiteX2" fmla="*/ 2934619 w 3245761"/>
                          <a:gd name="connsiteY2" fmla="*/ 91847 h 269350"/>
                          <a:gd name="connsiteX3" fmla="*/ 3096990 w 3245761"/>
                          <a:gd name="connsiteY3" fmla="*/ 211488 h 269350"/>
                          <a:gd name="connsiteX0" fmla="*/ 0 w 3245761"/>
                          <a:gd name="connsiteY0" fmla="*/ 177503 h 177503"/>
                          <a:gd name="connsiteX1" fmla="*/ 2934619 w 3245761"/>
                          <a:gd name="connsiteY1" fmla="*/ 0 h 177503"/>
                          <a:gd name="connsiteX2" fmla="*/ 3096990 w 3245761"/>
                          <a:gd name="connsiteY2" fmla="*/ 119641 h 177503"/>
                          <a:gd name="connsiteX0" fmla="*/ 0 w 3245761"/>
                          <a:gd name="connsiteY0" fmla="*/ 401427 h 401427"/>
                          <a:gd name="connsiteX1" fmla="*/ 2934619 w 3245761"/>
                          <a:gd name="connsiteY1" fmla="*/ 223924 h 401427"/>
                          <a:gd name="connsiteX2" fmla="*/ 3096990 w 3245761"/>
                          <a:gd name="connsiteY2" fmla="*/ 343565 h 401427"/>
                          <a:gd name="connsiteX0" fmla="*/ 0 w 3096990"/>
                          <a:gd name="connsiteY0" fmla="*/ 57862 h 57862"/>
                          <a:gd name="connsiteX1" fmla="*/ 3096990 w 3096990"/>
                          <a:gd name="connsiteY1" fmla="*/ 0 h 57862"/>
                          <a:gd name="connsiteX0" fmla="*/ 0 w 3096990"/>
                          <a:gd name="connsiteY0" fmla="*/ 363507 h 363507"/>
                          <a:gd name="connsiteX1" fmla="*/ 3096990 w 3096990"/>
                          <a:gd name="connsiteY1" fmla="*/ 305645 h 363507"/>
                          <a:gd name="connsiteX0" fmla="*/ 0 w 2998565"/>
                          <a:gd name="connsiteY0" fmla="*/ 373161 h 373161"/>
                          <a:gd name="connsiteX1" fmla="*/ 2998565 w 2998565"/>
                          <a:gd name="connsiteY1" fmla="*/ 302599 h 373161"/>
                          <a:gd name="connsiteX0" fmla="*/ 0 w 2998565"/>
                          <a:gd name="connsiteY0" fmla="*/ 415630 h 415630"/>
                          <a:gd name="connsiteX1" fmla="*/ 2998565 w 2998565"/>
                          <a:gd name="connsiteY1" fmla="*/ 345068 h 4156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998565" h="415630">
                            <a:moveTo>
                              <a:pt x="0" y="415630"/>
                            </a:moveTo>
                            <a:cubicBezTo>
                              <a:pt x="635455" y="209018"/>
                              <a:pt x="1531260" y="-365895"/>
                              <a:pt x="2998565" y="345068"/>
                            </a:cubicBezTo>
                          </a:path>
                        </a:pathLst>
                      </a:custGeom>
                      <a:ln w="38100">
                        <a:solidFill>
                          <a:srgbClr val="FF000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>
                        <a:bevelT w="44450" h="44450"/>
                        <a:bevelB w="44450" h="114300"/>
                        <a:extrusionClr>
                          <a:srgbClr val="C00000"/>
                        </a:extrusionClr>
                        <a:contourClr>
                          <a:srgbClr val="C00000"/>
                        </a:contourClr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483" name="Picture 482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8818942">
                        <a:off x="5352440" y="1637587"/>
                        <a:ext cx="304800" cy="762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477" name="Picture 47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818942">
                  <a:off x="2479018" y="2324755"/>
                  <a:ext cx="304800" cy="76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8" name="Group 487"/>
            <p:cNvGrpSpPr/>
            <p:nvPr/>
          </p:nvGrpSpPr>
          <p:grpSpPr>
            <a:xfrm>
              <a:off x="4527943" y="1619250"/>
              <a:ext cx="989274" cy="3181350"/>
              <a:chOff x="4527943" y="1619250"/>
              <a:chExt cx="989274" cy="3181350"/>
            </a:xfrm>
          </p:grpSpPr>
          <p:grpSp>
            <p:nvGrpSpPr>
              <p:cNvPr id="489" name="Group 488"/>
              <p:cNvGrpSpPr/>
              <p:nvPr/>
            </p:nvGrpSpPr>
            <p:grpSpPr>
              <a:xfrm>
                <a:off x="4586013" y="1619250"/>
                <a:ext cx="931204" cy="3181350"/>
                <a:chOff x="4586013" y="1619250"/>
                <a:chExt cx="931204" cy="3181350"/>
              </a:xfrm>
            </p:grpSpPr>
            <p:grpSp>
              <p:nvGrpSpPr>
                <p:cNvPr id="491" name="Group 490"/>
                <p:cNvGrpSpPr/>
                <p:nvPr/>
              </p:nvGrpSpPr>
              <p:grpSpPr>
                <a:xfrm>
                  <a:off x="4620405" y="2466975"/>
                  <a:ext cx="896812" cy="2333625"/>
                  <a:chOff x="4620405" y="2466975"/>
                  <a:chExt cx="896812" cy="2333625"/>
                </a:xfrm>
              </p:grpSpPr>
              <p:grpSp>
                <p:nvGrpSpPr>
                  <p:cNvPr id="495" name="Group 494"/>
                  <p:cNvGrpSpPr/>
                  <p:nvPr/>
                </p:nvGrpSpPr>
                <p:grpSpPr>
                  <a:xfrm>
                    <a:off x="4916501" y="3724275"/>
                    <a:ext cx="280575" cy="78490"/>
                    <a:chOff x="4916501" y="3724275"/>
                    <a:chExt cx="280575" cy="78490"/>
                  </a:xfrm>
                </p:grpSpPr>
                <p:pic>
                  <p:nvPicPr>
                    <p:cNvPr id="506" name="Picture 505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4916501" y="3724275"/>
                      <a:ext cx="82273" cy="784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7" name="Picture 506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015652" y="3724275"/>
                      <a:ext cx="82273" cy="784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8" name="Picture 537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114803" y="3724275"/>
                      <a:ext cx="82273" cy="7849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96" name="Group 495"/>
                  <p:cNvGrpSpPr/>
                  <p:nvPr/>
                </p:nvGrpSpPr>
                <p:grpSpPr>
                  <a:xfrm>
                    <a:off x="4892276" y="2466975"/>
                    <a:ext cx="304800" cy="1222511"/>
                    <a:chOff x="3595681" y="2458899"/>
                    <a:chExt cx="304800" cy="1222511"/>
                  </a:xfrm>
                </p:grpSpPr>
                <p:pic>
                  <p:nvPicPr>
                    <p:cNvPr id="504" name="Picture 503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95681" y="3605210"/>
                      <a:ext cx="304800" cy="762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505" name="Straight Connector 504"/>
                    <p:cNvCxnSpPr/>
                    <p:nvPr/>
                  </p:nvCxnSpPr>
                  <p:spPr>
                    <a:xfrm flipH="1">
                      <a:off x="3748081" y="2458899"/>
                      <a:ext cx="0" cy="117488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7" name="Group 496"/>
                  <p:cNvGrpSpPr/>
                  <p:nvPr/>
                </p:nvGrpSpPr>
                <p:grpSpPr>
                  <a:xfrm>
                    <a:off x="4620405" y="3883991"/>
                    <a:ext cx="896812" cy="916609"/>
                    <a:chOff x="4620405" y="3883991"/>
                    <a:chExt cx="896812" cy="916609"/>
                  </a:xfrm>
                </p:grpSpPr>
                <p:grpSp>
                  <p:nvGrpSpPr>
                    <p:cNvPr id="498" name="Group 497"/>
                    <p:cNvGrpSpPr/>
                    <p:nvPr/>
                  </p:nvGrpSpPr>
                  <p:grpSpPr>
                    <a:xfrm>
                      <a:off x="4620405" y="3957639"/>
                      <a:ext cx="896812" cy="842961"/>
                      <a:chOff x="1783377" y="3962400"/>
                      <a:chExt cx="896812" cy="842961"/>
                    </a:xfrm>
                  </p:grpSpPr>
                  <p:pic>
                    <p:nvPicPr>
                      <p:cNvPr id="502" name="Picture 501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83377" y="3962400"/>
                        <a:ext cx="896812" cy="8429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03" name="TextBox 502"/>
                      <p:cNvSpPr txBox="1"/>
                      <p:nvPr/>
                    </p:nvSpPr>
                    <p:spPr>
                      <a:xfrm>
                        <a:off x="2010902" y="4149641"/>
                        <a:ext cx="49372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>
                            <a:solidFill>
                              <a:schemeClr val="bg1"/>
                            </a:solidFill>
                          </a:rPr>
                          <a:t>TC</a:t>
                        </a:r>
                      </a:p>
                    </p:txBody>
                  </p:sp>
                </p:grpSp>
                <p:grpSp>
                  <p:nvGrpSpPr>
                    <p:cNvPr id="499" name="Group 498"/>
                    <p:cNvGrpSpPr/>
                    <p:nvPr/>
                  </p:nvGrpSpPr>
                  <p:grpSpPr>
                    <a:xfrm>
                      <a:off x="4949994" y="3883991"/>
                      <a:ext cx="240260" cy="180808"/>
                      <a:chOff x="5943600" y="4545344"/>
                      <a:chExt cx="2180310" cy="1779255"/>
                    </a:xfrm>
                  </p:grpSpPr>
                  <p:pic>
                    <p:nvPicPr>
                      <p:cNvPr id="500" name="Picture 499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4545344"/>
                        <a:ext cx="2180310" cy="17792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01" name="Oval 500"/>
                      <p:cNvSpPr/>
                      <p:nvPr/>
                    </p:nvSpPr>
                    <p:spPr>
                      <a:xfrm>
                        <a:off x="6743098" y="4636320"/>
                        <a:ext cx="533398" cy="17996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92" name="Group 491"/>
                <p:cNvGrpSpPr/>
                <p:nvPr/>
              </p:nvGrpSpPr>
              <p:grpSpPr>
                <a:xfrm>
                  <a:off x="4586013" y="1619250"/>
                  <a:ext cx="896813" cy="855576"/>
                  <a:chOff x="1771333" y="1622375"/>
                  <a:chExt cx="896813" cy="855576"/>
                </a:xfrm>
              </p:grpSpPr>
              <p:pic>
                <p:nvPicPr>
                  <p:cNvPr id="493" name="Picture 492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494" name="TextBox 493"/>
                  <p:cNvSpPr txBox="1"/>
                  <p:nvPr/>
                </p:nvSpPr>
                <p:spPr>
                  <a:xfrm>
                    <a:off x="1973800" y="1841427"/>
                    <a:ext cx="5070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RT</a:t>
                    </a:r>
                  </a:p>
                </p:txBody>
              </p:sp>
            </p:grpSp>
          </p:grpSp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03172" y="1955770"/>
                <a:ext cx="228791" cy="179250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5181601" y="1143000"/>
            <a:ext cx="1859617" cy="3657600"/>
            <a:chOff x="3657600" y="1143000"/>
            <a:chExt cx="1859617" cy="3657600"/>
          </a:xfrm>
        </p:grpSpPr>
        <p:grpSp>
          <p:nvGrpSpPr>
            <p:cNvPr id="334" name="Group 333"/>
            <p:cNvGrpSpPr/>
            <p:nvPr/>
          </p:nvGrpSpPr>
          <p:grpSpPr>
            <a:xfrm>
              <a:off x="3657600" y="1143000"/>
              <a:ext cx="1006076" cy="3284220"/>
              <a:chOff x="4566049" y="1143000"/>
              <a:chExt cx="1006076" cy="3284220"/>
            </a:xfrm>
          </p:grpSpPr>
          <p:grpSp>
            <p:nvGrpSpPr>
              <p:cNvPr id="525" name="Group 524"/>
              <p:cNvGrpSpPr/>
              <p:nvPr/>
            </p:nvGrpSpPr>
            <p:grpSpPr>
              <a:xfrm>
                <a:off x="4566049" y="1143000"/>
                <a:ext cx="1006076" cy="3284220"/>
                <a:chOff x="4566049" y="1143000"/>
                <a:chExt cx="1006076" cy="3284220"/>
              </a:xfrm>
            </p:grpSpPr>
            <p:sp>
              <p:nvSpPr>
                <p:cNvPr id="530" name="Freeform 529"/>
                <p:cNvSpPr/>
                <p:nvPr/>
              </p:nvSpPr>
              <p:spPr>
                <a:xfrm>
                  <a:off x="4602322" y="20129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31" name="Picture 530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089167" y="1960724"/>
                  <a:ext cx="303132" cy="81435"/>
                </a:xfrm>
                <a:prstGeom prst="rect">
                  <a:avLst/>
                </a:pr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</p:pic>
            <p:sp>
              <p:nvSpPr>
                <p:cNvPr id="532" name="Freeform 531"/>
                <p:cNvSpPr/>
                <p:nvPr/>
              </p:nvSpPr>
              <p:spPr>
                <a:xfrm>
                  <a:off x="4566049" y="114300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6" name="Group 525"/>
              <p:cNvGrpSpPr/>
              <p:nvPr/>
            </p:nvGrpSpPr>
            <p:grpSpPr>
              <a:xfrm>
                <a:off x="5310618" y="1871860"/>
                <a:ext cx="93144" cy="283778"/>
                <a:chOff x="5310618" y="1871860"/>
                <a:chExt cx="93144" cy="283778"/>
              </a:xfrm>
            </p:grpSpPr>
            <p:pic>
              <p:nvPicPr>
                <p:cNvPr id="527" name="Picture 526"/>
                <p:cNvPicPr>
                  <a:picLocks noChangeAspect="1"/>
                </p:cNvPicPr>
                <p:nvPr/>
              </p:nvPicPr>
              <p:blipFill>
                <a:blip r:embed="rId5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2068087"/>
                  <a:ext cx="93144" cy="87551"/>
                </a:xfrm>
                <a:prstGeom prst="rect">
                  <a:avLst/>
                </a:pr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</p:pic>
            <p:pic>
              <p:nvPicPr>
                <p:cNvPr id="528" name="Picture 527"/>
                <p:cNvPicPr>
                  <a:picLocks noChangeAspect="1"/>
                </p:cNvPicPr>
                <p:nvPr/>
              </p:nvPicPr>
              <p:blipFill>
                <a:blip r:embed="rId5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1969974"/>
                  <a:ext cx="93144" cy="87551"/>
                </a:xfrm>
                <a:prstGeom prst="rect">
                  <a:avLst/>
                </a:pr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</p:pic>
            <p:pic>
              <p:nvPicPr>
                <p:cNvPr id="529" name="Picture 528"/>
                <p:cNvPicPr>
                  <a:picLocks noChangeAspect="1"/>
                </p:cNvPicPr>
                <p:nvPr/>
              </p:nvPicPr>
              <p:blipFill>
                <a:blip r:embed="rId5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1871860"/>
                  <a:ext cx="93144" cy="87551"/>
                </a:xfrm>
                <a:prstGeom prst="rect">
                  <a:avLst/>
                </a:pr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</p:pic>
          </p:grpSp>
        </p:grpSp>
        <p:grpSp>
          <p:nvGrpSpPr>
            <p:cNvPr id="337" name="Group 336"/>
            <p:cNvGrpSpPr/>
            <p:nvPr/>
          </p:nvGrpSpPr>
          <p:grpSpPr>
            <a:xfrm>
              <a:off x="4620405" y="2466975"/>
              <a:ext cx="896812" cy="2333625"/>
              <a:chOff x="4620405" y="2466975"/>
              <a:chExt cx="896812" cy="2333625"/>
            </a:xfrm>
          </p:grpSpPr>
          <p:grpSp>
            <p:nvGrpSpPr>
              <p:cNvPr id="511" name="Group 510"/>
              <p:cNvGrpSpPr/>
              <p:nvPr/>
            </p:nvGrpSpPr>
            <p:grpSpPr>
              <a:xfrm>
                <a:off x="4916501" y="3724275"/>
                <a:ext cx="280575" cy="78490"/>
                <a:chOff x="4916501" y="3724275"/>
                <a:chExt cx="280575" cy="78490"/>
              </a:xfrm>
            </p:grpSpPr>
            <p:pic>
              <p:nvPicPr>
                <p:cNvPr id="522" name="Picture 521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916501" y="3724275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523" name="Picture 522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015652" y="3724275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524" name="Picture 523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14803" y="3724275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512" name="Group 511"/>
              <p:cNvGrpSpPr/>
              <p:nvPr/>
            </p:nvGrpSpPr>
            <p:grpSpPr>
              <a:xfrm>
                <a:off x="4892276" y="2466975"/>
                <a:ext cx="304800" cy="1222511"/>
                <a:chOff x="3595681" y="2458899"/>
                <a:chExt cx="304800" cy="1222511"/>
              </a:xfrm>
            </p:grpSpPr>
            <p:pic>
              <p:nvPicPr>
                <p:cNvPr id="520" name="Picture 519"/>
                <p:cNvPicPr>
                  <a:picLocks noChangeAspect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5681" y="3605210"/>
                  <a:ext cx="304800" cy="76200"/>
                </a:xfrm>
                <a:prstGeom prst="rect">
                  <a:avLst/>
                </a:prstGeom>
              </p:spPr>
            </p:pic>
            <p:cxnSp>
              <p:nvCxnSpPr>
                <p:cNvPr id="521" name="Straight Connector 520"/>
                <p:cNvCxnSpPr/>
                <p:nvPr/>
              </p:nvCxnSpPr>
              <p:spPr>
                <a:xfrm flipH="1">
                  <a:off x="3748081" y="2458899"/>
                  <a:ext cx="0" cy="117488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  <a:extrusionClr>
                    <a:schemeClr val="bg1"/>
                  </a:extrusionClr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" name="Group 512"/>
              <p:cNvGrpSpPr/>
              <p:nvPr/>
            </p:nvGrpSpPr>
            <p:grpSpPr>
              <a:xfrm>
                <a:off x="4620405" y="3883991"/>
                <a:ext cx="896812" cy="916609"/>
                <a:chOff x="4620405" y="3883991"/>
                <a:chExt cx="896812" cy="916609"/>
              </a:xfrm>
            </p:grpSpPr>
            <p:grpSp>
              <p:nvGrpSpPr>
                <p:cNvPr id="514" name="Group 513"/>
                <p:cNvGrpSpPr/>
                <p:nvPr/>
              </p:nvGrpSpPr>
              <p:grpSpPr>
                <a:xfrm>
                  <a:off x="4620405" y="3957639"/>
                  <a:ext cx="896812" cy="842961"/>
                  <a:chOff x="1783377" y="3962400"/>
                  <a:chExt cx="896812" cy="842961"/>
                </a:xfrm>
              </p:grpSpPr>
              <p:pic>
                <p:nvPicPr>
                  <p:cNvPr id="518" name="Picture 51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3377" y="3962400"/>
                    <a:ext cx="896812" cy="842961"/>
                  </a:xfrm>
                  <a:prstGeom prst="rect">
                    <a:avLst/>
                  </a:prstGeom>
                </p:spPr>
              </p:pic>
              <p:sp>
                <p:nvSpPr>
                  <p:cNvPr id="519" name="TextBox 518"/>
                  <p:cNvSpPr txBox="1"/>
                  <p:nvPr/>
                </p:nvSpPr>
                <p:spPr>
                  <a:xfrm>
                    <a:off x="2010902" y="4149641"/>
                    <a:ext cx="493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TC</a:t>
                    </a:r>
                  </a:p>
                </p:txBody>
              </p:sp>
            </p:grpSp>
            <p:grpSp>
              <p:nvGrpSpPr>
                <p:cNvPr id="515" name="Group 514"/>
                <p:cNvGrpSpPr/>
                <p:nvPr/>
              </p:nvGrpSpPr>
              <p:grpSpPr>
                <a:xfrm>
                  <a:off x="4949994" y="3883991"/>
                  <a:ext cx="240260" cy="180808"/>
                  <a:chOff x="5943600" y="4545344"/>
                  <a:chExt cx="2180310" cy="1779255"/>
                </a:xfrm>
              </p:grpSpPr>
              <p:pic>
                <p:nvPicPr>
                  <p:cNvPr id="516" name="Picture 51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3600" y="4545344"/>
                    <a:ext cx="2180310" cy="1779255"/>
                  </a:xfrm>
                  <a:prstGeom prst="rect">
                    <a:avLst/>
                  </a:prstGeom>
                </p:spPr>
              </p:pic>
              <p:sp>
                <p:nvSpPr>
                  <p:cNvPr id="517" name="Oval 516"/>
                  <p:cNvSpPr/>
                  <p:nvPr/>
                </p:nvSpPr>
                <p:spPr>
                  <a:xfrm>
                    <a:off x="6743098" y="4636320"/>
                    <a:ext cx="533398" cy="179964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87" name="Group 486"/>
            <p:cNvGrpSpPr/>
            <p:nvPr/>
          </p:nvGrpSpPr>
          <p:grpSpPr>
            <a:xfrm>
              <a:off x="4586013" y="1619250"/>
              <a:ext cx="896813" cy="855576"/>
              <a:chOff x="1771333" y="1622375"/>
              <a:chExt cx="896813" cy="855576"/>
            </a:xfrm>
          </p:grpSpPr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1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333" y="1622375"/>
                <a:ext cx="896813" cy="855576"/>
              </a:xfrm>
              <a:prstGeom prst="rect">
                <a:avLst/>
              </a:prstGeom>
            </p:spPr>
          </p:pic>
          <p:sp>
            <p:nvSpPr>
              <p:cNvPr id="510" name="TextBox 509"/>
              <p:cNvSpPr txBox="1"/>
              <p:nvPr/>
            </p:nvSpPr>
            <p:spPr>
              <a:xfrm>
                <a:off x="1973800" y="1841427"/>
                <a:ext cx="50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RT</a:t>
                </a:r>
              </a:p>
            </p:txBody>
          </p:sp>
        </p:grpSp>
        <p:pic>
          <p:nvPicPr>
            <p:cNvPr id="508" name="Picture 507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03172" y="1955770"/>
              <a:ext cx="228791" cy="179250"/>
            </a:xfrm>
            <a:prstGeom prst="rect">
              <a:avLst/>
            </a:prstGeom>
          </p:spPr>
        </p:pic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2345455" y="1183641"/>
            <a:ext cx="1858735" cy="3621721"/>
            <a:chOff x="821454" y="1183640"/>
            <a:chExt cx="1858735" cy="3621721"/>
          </a:xfrm>
        </p:grpSpPr>
        <p:grpSp>
          <p:nvGrpSpPr>
            <p:cNvPr id="434" name="Group 433"/>
            <p:cNvGrpSpPr/>
            <p:nvPr/>
          </p:nvGrpSpPr>
          <p:grpSpPr>
            <a:xfrm>
              <a:off x="821454" y="1183640"/>
              <a:ext cx="1858735" cy="3621721"/>
              <a:chOff x="821454" y="1183640"/>
              <a:chExt cx="1858735" cy="3621721"/>
            </a:xfrm>
          </p:grpSpPr>
          <p:grpSp>
            <p:nvGrpSpPr>
              <p:cNvPr id="438" name="Group 437"/>
              <p:cNvGrpSpPr/>
              <p:nvPr/>
            </p:nvGrpSpPr>
            <p:grpSpPr>
              <a:xfrm>
                <a:off x="821454" y="1183640"/>
                <a:ext cx="1858735" cy="3621721"/>
                <a:chOff x="821454" y="1183640"/>
                <a:chExt cx="1858735" cy="3621721"/>
              </a:xfrm>
            </p:grpSpPr>
            <p:grpSp>
              <p:nvGrpSpPr>
                <p:cNvPr id="446" name="Group 445"/>
                <p:cNvGrpSpPr/>
                <p:nvPr/>
              </p:nvGrpSpPr>
              <p:grpSpPr>
                <a:xfrm>
                  <a:off x="2089499" y="3729038"/>
                  <a:ext cx="280575" cy="78490"/>
                  <a:chOff x="3612353" y="3729038"/>
                  <a:chExt cx="280575" cy="78490"/>
                </a:xfrm>
              </p:grpSpPr>
              <p:pic>
                <p:nvPicPr>
                  <p:cNvPr id="460" name="Picture 459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612353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461" name="Picture 460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711504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462" name="Picture 461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810655" y="3729038"/>
                    <a:ext cx="82273" cy="7849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7" name="Group 446"/>
                <p:cNvGrpSpPr/>
                <p:nvPr/>
              </p:nvGrpSpPr>
              <p:grpSpPr>
                <a:xfrm>
                  <a:off x="1783377" y="3962400"/>
                  <a:ext cx="896812" cy="842961"/>
                  <a:chOff x="1783377" y="3962400"/>
                  <a:chExt cx="896812" cy="842961"/>
                </a:xfrm>
              </p:grpSpPr>
              <p:pic>
                <p:nvPicPr>
                  <p:cNvPr id="458" name="Picture 45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3377" y="3962400"/>
                    <a:ext cx="896812" cy="842961"/>
                  </a:xfrm>
                  <a:prstGeom prst="rect">
                    <a:avLst/>
                  </a:prstGeom>
                </p:spPr>
              </p:pic>
              <p:sp>
                <p:nvSpPr>
                  <p:cNvPr id="459" name="TextBox 458"/>
                  <p:cNvSpPr txBox="1"/>
                  <p:nvPr/>
                </p:nvSpPr>
                <p:spPr>
                  <a:xfrm>
                    <a:off x="2010902" y="4149641"/>
                    <a:ext cx="493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TC</a:t>
                    </a:r>
                  </a:p>
                </p:txBody>
              </p:sp>
            </p:grpSp>
            <p:grpSp>
              <p:nvGrpSpPr>
                <p:cNvPr id="448" name="Group 447"/>
                <p:cNvGrpSpPr/>
                <p:nvPr/>
              </p:nvGrpSpPr>
              <p:grpSpPr>
                <a:xfrm>
                  <a:off x="2072827" y="2458899"/>
                  <a:ext cx="304800" cy="1222511"/>
                  <a:chOff x="3595681" y="2458899"/>
                  <a:chExt cx="304800" cy="1222511"/>
                </a:xfrm>
              </p:grpSpPr>
              <p:pic>
                <p:nvPicPr>
                  <p:cNvPr id="456" name="Picture 45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457" name="Straight Connector 456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9" name="Group 448"/>
                <p:cNvGrpSpPr/>
                <p:nvPr/>
              </p:nvGrpSpPr>
              <p:grpSpPr>
                <a:xfrm>
                  <a:off x="1771333" y="1622375"/>
                  <a:ext cx="896813" cy="855576"/>
                  <a:chOff x="1771333" y="1622375"/>
                  <a:chExt cx="896813" cy="855576"/>
                </a:xfrm>
              </p:grpSpPr>
              <p:pic>
                <p:nvPicPr>
                  <p:cNvPr id="454" name="Picture 453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455" name="TextBox 454"/>
                  <p:cNvSpPr txBox="1"/>
                  <p:nvPr/>
                </p:nvSpPr>
                <p:spPr>
                  <a:xfrm>
                    <a:off x="1973800" y="1841427"/>
                    <a:ext cx="5070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RT</a:t>
                    </a:r>
                  </a:p>
                </p:txBody>
              </p:sp>
            </p:grpSp>
            <p:grpSp>
              <p:nvGrpSpPr>
                <p:cNvPr id="450" name="Group 449"/>
                <p:cNvGrpSpPr/>
                <p:nvPr/>
              </p:nvGrpSpPr>
              <p:grpSpPr>
                <a:xfrm>
                  <a:off x="857727" y="1890516"/>
                  <a:ext cx="679128" cy="1373223"/>
                  <a:chOff x="850107" y="1913376"/>
                  <a:chExt cx="679128" cy="1373223"/>
                </a:xfrm>
              </p:grpSpPr>
              <p:sp>
                <p:nvSpPr>
                  <p:cNvPr id="452" name="Freeform 451"/>
                  <p:cNvSpPr/>
                  <p:nvPr/>
                </p:nvSpPr>
                <p:spPr>
                  <a:xfrm>
                    <a:off x="850107" y="2076448"/>
                    <a:ext cx="661511" cy="1210151"/>
                  </a:xfrm>
                  <a:custGeom>
                    <a:avLst/>
                    <a:gdLst>
                      <a:gd name="connsiteX0" fmla="*/ 883920 w 883920"/>
                      <a:gd name="connsiteY0" fmla="*/ 3131820 h 3375665"/>
                      <a:gd name="connsiteX1" fmla="*/ 449580 w 883920"/>
                      <a:gd name="connsiteY1" fmla="*/ 3055620 h 3375665"/>
                      <a:gd name="connsiteX2" fmla="*/ 0 w 883920"/>
                      <a:gd name="connsiteY2" fmla="*/ 0 h 3375665"/>
                      <a:gd name="connsiteX0" fmla="*/ 883920 w 883920"/>
                      <a:gd name="connsiteY0" fmla="*/ 3131820 h 3191818"/>
                      <a:gd name="connsiteX1" fmla="*/ 99060 w 883920"/>
                      <a:gd name="connsiteY1" fmla="*/ 2400300 h 3191818"/>
                      <a:gd name="connsiteX2" fmla="*/ 0 w 883920"/>
                      <a:gd name="connsiteY2" fmla="*/ 0 h 3191818"/>
                      <a:gd name="connsiteX0" fmla="*/ 883920 w 883920"/>
                      <a:gd name="connsiteY0" fmla="*/ 3131820 h 3131820"/>
                      <a:gd name="connsiteX1" fmla="*/ 99060 w 883920"/>
                      <a:gd name="connsiteY1" fmla="*/ 2400300 h 3131820"/>
                      <a:gd name="connsiteX2" fmla="*/ 0 w 883920"/>
                      <a:gd name="connsiteY2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955548 w 955548"/>
                      <a:gd name="connsiteY0" fmla="*/ 3131820 h 3131820"/>
                      <a:gd name="connsiteX1" fmla="*/ 71628 w 955548"/>
                      <a:gd name="connsiteY1" fmla="*/ 0 h 3131820"/>
                      <a:gd name="connsiteX0" fmla="*/ 1011706 w 1011706"/>
                      <a:gd name="connsiteY0" fmla="*/ 3284220 h 3284220"/>
                      <a:gd name="connsiteX1" fmla="*/ 45236 w 1011706"/>
                      <a:gd name="connsiteY1" fmla="*/ 0 h 3284220"/>
                      <a:gd name="connsiteX0" fmla="*/ 1022969 w 1022969"/>
                      <a:gd name="connsiteY0" fmla="*/ 3284220 h 3284220"/>
                      <a:gd name="connsiteX1" fmla="*/ 56499 w 1022969"/>
                      <a:gd name="connsiteY1" fmla="*/ 0 h 3284220"/>
                      <a:gd name="connsiteX0" fmla="*/ 1003262 w 1003262"/>
                      <a:gd name="connsiteY0" fmla="*/ 3284220 h 3284220"/>
                      <a:gd name="connsiteX1" fmla="*/ 36792 w 1003262"/>
                      <a:gd name="connsiteY1" fmla="*/ 0 h 3284220"/>
                      <a:gd name="connsiteX0" fmla="*/ 994820 w 994820"/>
                      <a:gd name="connsiteY0" fmla="*/ 3284220 h 3284220"/>
                      <a:gd name="connsiteX1" fmla="*/ 28350 w 994820"/>
                      <a:gd name="connsiteY1" fmla="*/ 0 h 3284220"/>
                      <a:gd name="connsiteX0" fmla="*/ 1006076 w 1006076"/>
                      <a:gd name="connsiteY0" fmla="*/ 3284220 h 3284220"/>
                      <a:gd name="connsiteX1" fmla="*/ 39606 w 1006076"/>
                      <a:gd name="connsiteY1" fmla="*/ 0 h 3284220"/>
                      <a:gd name="connsiteX0" fmla="*/ 1048365 w 1048365"/>
                      <a:gd name="connsiteY0" fmla="*/ 3144520 h 3144520"/>
                      <a:gd name="connsiteX1" fmla="*/ 24745 w 1048365"/>
                      <a:gd name="connsiteY1" fmla="*/ 0 h 3144520"/>
                      <a:gd name="connsiteX0" fmla="*/ 622515 w 622515"/>
                      <a:gd name="connsiteY0" fmla="*/ 1449070 h 1449070"/>
                      <a:gd name="connsiteX1" fmla="*/ 494245 w 622515"/>
                      <a:gd name="connsiteY1" fmla="*/ 0 h 1449070"/>
                      <a:gd name="connsiteX0" fmla="*/ 692408 w 692408"/>
                      <a:gd name="connsiteY0" fmla="*/ 1455609 h 1455609"/>
                      <a:gd name="connsiteX1" fmla="*/ 564138 w 692408"/>
                      <a:gd name="connsiteY1" fmla="*/ 6539 h 1455609"/>
                      <a:gd name="connsiteX0" fmla="*/ 671338 w 671338"/>
                      <a:gd name="connsiteY0" fmla="*/ 1398695 h 1398695"/>
                      <a:gd name="connsiteX1" fmla="*/ 606568 w 671338"/>
                      <a:gd name="connsiteY1" fmla="*/ 6775 h 1398695"/>
                      <a:gd name="connsiteX0" fmla="*/ 323158 w 323158"/>
                      <a:gd name="connsiteY0" fmla="*/ 1432058 h 1432058"/>
                      <a:gd name="connsiteX1" fmla="*/ 258388 w 323158"/>
                      <a:gd name="connsiteY1" fmla="*/ 40138 h 1432058"/>
                      <a:gd name="connsiteX0" fmla="*/ 157260 w 790990"/>
                      <a:gd name="connsiteY0" fmla="*/ 1415014 h 1415014"/>
                      <a:gd name="connsiteX1" fmla="*/ 790990 w 790990"/>
                      <a:gd name="connsiteY1" fmla="*/ 42144 h 1415014"/>
                      <a:gd name="connsiteX0" fmla="*/ 0 w 633730"/>
                      <a:gd name="connsiteY0" fmla="*/ 1394622 h 1394622"/>
                      <a:gd name="connsiteX1" fmla="*/ 633730 w 633730"/>
                      <a:gd name="connsiteY1" fmla="*/ 21752 h 1394622"/>
                      <a:gd name="connsiteX0" fmla="*/ 0 w 773430"/>
                      <a:gd name="connsiteY0" fmla="*/ 1309825 h 1309825"/>
                      <a:gd name="connsiteX1" fmla="*/ 773430 w 773430"/>
                      <a:gd name="connsiteY1" fmla="*/ 25855 h 1309825"/>
                      <a:gd name="connsiteX0" fmla="*/ 0 w 773430"/>
                      <a:gd name="connsiteY0" fmla="*/ 1283970 h 1283970"/>
                      <a:gd name="connsiteX1" fmla="*/ 773430 w 773430"/>
                      <a:gd name="connsiteY1" fmla="*/ 0 h 1283970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668654"/>
                      <a:gd name="connsiteY0" fmla="*/ 1214913 h 1214913"/>
                      <a:gd name="connsiteX1" fmla="*/ 668654 w 668654"/>
                      <a:gd name="connsiteY1" fmla="*/ 0 h 1214913"/>
                      <a:gd name="connsiteX0" fmla="*/ 0 w 661511"/>
                      <a:gd name="connsiteY0" fmla="*/ 1210151 h 1210151"/>
                      <a:gd name="connsiteX1" fmla="*/ 661511 w 661511"/>
                      <a:gd name="connsiteY1" fmla="*/ 0 h 1210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1511" h="1210151">
                        <a:moveTo>
                          <a:pt x="0" y="1210151"/>
                        </a:moveTo>
                        <a:cubicBezTo>
                          <a:pt x="170497" y="80486"/>
                          <a:pt x="316388" y="1748"/>
                          <a:pt x="661511" y="0"/>
                        </a:cubicBezTo>
                      </a:path>
                    </a:pathLst>
                  </a:custGeom>
                  <a:ln w="38100">
                    <a:solidFill>
                      <a:srgbClr val="006600"/>
                    </a:solidFill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53" name="Picture 45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336952" y="2024224"/>
                    <a:ext cx="303132" cy="8143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51" name="Freeform 450"/>
                <p:cNvSpPr/>
                <p:nvPr/>
              </p:nvSpPr>
              <p:spPr>
                <a:xfrm>
                  <a:off x="821454" y="118364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9" name="Group 438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440" name="Group 439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442" name="Oval 441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5" name="Group 434"/>
            <p:cNvGrpSpPr/>
            <p:nvPr/>
          </p:nvGrpSpPr>
          <p:grpSpPr>
            <a:xfrm>
              <a:off x="2112966" y="3888752"/>
              <a:ext cx="240260" cy="180808"/>
              <a:chOff x="5943600" y="4545344"/>
              <a:chExt cx="2180310" cy="1779255"/>
            </a:xfrm>
          </p:grpSpPr>
          <p:pic>
            <p:nvPicPr>
              <p:cNvPr id="436" name="Picture 4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437" name="Oval 43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486476" y="933618"/>
            <a:ext cx="3239172" cy="500045"/>
            <a:chOff x="1962476" y="933617"/>
            <a:chExt cx="3239172" cy="500045"/>
          </a:xfrm>
        </p:grpSpPr>
        <p:grpSp>
          <p:nvGrpSpPr>
            <p:cNvPr id="268" name="Group 267"/>
            <p:cNvGrpSpPr/>
            <p:nvPr/>
          </p:nvGrpSpPr>
          <p:grpSpPr>
            <a:xfrm>
              <a:off x="1962476" y="933617"/>
              <a:ext cx="426581" cy="500045"/>
              <a:chOff x="6639055" y="3712370"/>
              <a:chExt cx="426581" cy="500045"/>
            </a:xfrm>
          </p:grpSpPr>
          <p:sp>
            <p:nvSpPr>
              <p:cNvPr id="269" name="Freeform 268"/>
              <p:cNvSpPr/>
              <p:nvPr/>
            </p:nvSpPr>
            <p:spPr>
              <a:xfrm>
                <a:off x="6833087" y="3712370"/>
                <a:ext cx="232549" cy="500045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8404"/>
                  <a:gd name="connsiteY0" fmla="*/ 579488 h 699677"/>
                  <a:gd name="connsiteX1" fmla="*/ 205484 w 698404"/>
                  <a:gd name="connsiteY1" fmla="*/ 494684 h 699677"/>
                  <a:gd name="connsiteX2" fmla="*/ 267397 w 698404"/>
                  <a:gd name="connsiteY2" fmla="*/ 971 h 699677"/>
                  <a:gd name="connsiteX3" fmla="*/ 310260 w 698404"/>
                  <a:gd name="connsiteY3" fmla="*/ 637560 h 699677"/>
                  <a:gd name="connsiteX4" fmla="*/ 503935 w 698404"/>
                  <a:gd name="connsiteY4" fmla="*/ 580409 h 699677"/>
                  <a:gd name="connsiteX5" fmla="*/ 698404 w 698404"/>
                  <a:gd name="connsiteY5" fmla="*/ 580408 h 699677"/>
                  <a:gd name="connsiteX0" fmla="*/ 0 w 698404"/>
                  <a:gd name="connsiteY0" fmla="*/ 579488 h 699677"/>
                  <a:gd name="connsiteX1" fmla="*/ 205484 w 698404"/>
                  <a:gd name="connsiteY1" fmla="*/ 494684 h 699677"/>
                  <a:gd name="connsiteX2" fmla="*/ 267397 w 698404"/>
                  <a:gd name="connsiteY2" fmla="*/ 971 h 699677"/>
                  <a:gd name="connsiteX3" fmla="*/ 310260 w 698404"/>
                  <a:gd name="connsiteY3" fmla="*/ 637560 h 699677"/>
                  <a:gd name="connsiteX4" fmla="*/ 503935 w 698404"/>
                  <a:gd name="connsiteY4" fmla="*/ 580409 h 699677"/>
                  <a:gd name="connsiteX5" fmla="*/ 698404 w 698404"/>
                  <a:gd name="connsiteY5" fmla="*/ 580408 h 699677"/>
                  <a:gd name="connsiteX0" fmla="*/ 0 w 698404"/>
                  <a:gd name="connsiteY0" fmla="*/ 580294 h 700483"/>
                  <a:gd name="connsiteX1" fmla="*/ 210843 w 698404"/>
                  <a:gd name="connsiteY1" fmla="*/ 452049 h 700483"/>
                  <a:gd name="connsiteX2" fmla="*/ 267397 w 698404"/>
                  <a:gd name="connsiteY2" fmla="*/ 1777 h 700483"/>
                  <a:gd name="connsiteX3" fmla="*/ 310260 w 698404"/>
                  <a:gd name="connsiteY3" fmla="*/ 638366 h 700483"/>
                  <a:gd name="connsiteX4" fmla="*/ 503935 w 698404"/>
                  <a:gd name="connsiteY4" fmla="*/ 581215 h 700483"/>
                  <a:gd name="connsiteX5" fmla="*/ 698404 w 698404"/>
                  <a:gd name="connsiteY5" fmla="*/ 581214 h 700483"/>
                  <a:gd name="connsiteX0" fmla="*/ 0 w 698404"/>
                  <a:gd name="connsiteY0" fmla="*/ 585629 h 643703"/>
                  <a:gd name="connsiteX1" fmla="*/ 210843 w 698404"/>
                  <a:gd name="connsiteY1" fmla="*/ 457384 h 643703"/>
                  <a:gd name="connsiteX2" fmla="*/ 267397 w 698404"/>
                  <a:gd name="connsiteY2" fmla="*/ 7112 h 643703"/>
                  <a:gd name="connsiteX3" fmla="*/ 310260 w 698404"/>
                  <a:gd name="connsiteY3" fmla="*/ 643701 h 643703"/>
                  <a:gd name="connsiteX4" fmla="*/ 433154 w 698404"/>
                  <a:gd name="connsiteY4" fmla="*/ 111 h 643703"/>
                  <a:gd name="connsiteX5" fmla="*/ 503935 w 698404"/>
                  <a:gd name="connsiteY5" fmla="*/ 586550 h 643703"/>
                  <a:gd name="connsiteX6" fmla="*/ 698404 w 698404"/>
                  <a:gd name="connsiteY6" fmla="*/ 586549 h 643703"/>
                  <a:gd name="connsiteX0" fmla="*/ 0 w 698404"/>
                  <a:gd name="connsiteY0" fmla="*/ 585629 h 694383"/>
                  <a:gd name="connsiteX1" fmla="*/ 210843 w 698404"/>
                  <a:gd name="connsiteY1" fmla="*/ 457384 h 694383"/>
                  <a:gd name="connsiteX2" fmla="*/ 267397 w 698404"/>
                  <a:gd name="connsiteY2" fmla="*/ 7112 h 694383"/>
                  <a:gd name="connsiteX3" fmla="*/ 310260 w 698404"/>
                  <a:gd name="connsiteY3" fmla="*/ 694382 h 694383"/>
                  <a:gd name="connsiteX4" fmla="*/ 433154 w 698404"/>
                  <a:gd name="connsiteY4" fmla="*/ 111 h 694383"/>
                  <a:gd name="connsiteX5" fmla="*/ 503935 w 698404"/>
                  <a:gd name="connsiteY5" fmla="*/ 586550 h 694383"/>
                  <a:gd name="connsiteX6" fmla="*/ 698404 w 698404"/>
                  <a:gd name="connsiteY6" fmla="*/ 586549 h 694383"/>
                  <a:gd name="connsiteX0" fmla="*/ 0 w 698404"/>
                  <a:gd name="connsiteY0" fmla="*/ 585520 h 715330"/>
                  <a:gd name="connsiteX1" fmla="*/ 210843 w 698404"/>
                  <a:gd name="connsiteY1" fmla="*/ 457275 h 715330"/>
                  <a:gd name="connsiteX2" fmla="*/ 267397 w 698404"/>
                  <a:gd name="connsiteY2" fmla="*/ 7003 h 715330"/>
                  <a:gd name="connsiteX3" fmla="*/ 310260 w 698404"/>
                  <a:gd name="connsiteY3" fmla="*/ 694273 h 715330"/>
                  <a:gd name="connsiteX4" fmla="*/ 398324 w 698404"/>
                  <a:gd name="connsiteY4" fmla="*/ 490524 h 715330"/>
                  <a:gd name="connsiteX5" fmla="*/ 433154 w 698404"/>
                  <a:gd name="connsiteY5" fmla="*/ 2 h 715330"/>
                  <a:gd name="connsiteX6" fmla="*/ 503935 w 698404"/>
                  <a:gd name="connsiteY6" fmla="*/ 586441 h 715330"/>
                  <a:gd name="connsiteX7" fmla="*/ 698404 w 698404"/>
                  <a:gd name="connsiteY7" fmla="*/ 586440 h 715330"/>
                  <a:gd name="connsiteX0" fmla="*/ 0 w 698404"/>
                  <a:gd name="connsiteY0" fmla="*/ 585520 h 715330"/>
                  <a:gd name="connsiteX1" fmla="*/ 210843 w 698404"/>
                  <a:gd name="connsiteY1" fmla="*/ 457275 h 715330"/>
                  <a:gd name="connsiteX2" fmla="*/ 267397 w 698404"/>
                  <a:gd name="connsiteY2" fmla="*/ 7003 h 715330"/>
                  <a:gd name="connsiteX3" fmla="*/ 310260 w 698404"/>
                  <a:gd name="connsiteY3" fmla="*/ 694273 h 715330"/>
                  <a:gd name="connsiteX4" fmla="*/ 398324 w 698404"/>
                  <a:gd name="connsiteY4" fmla="*/ 490524 h 715330"/>
                  <a:gd name="connsiteX5" fmla="*/ 433154 w 698404"/>
                  <a:gd name="connsiteY5" fmla="*/ 2 h 715330"/>
                  <a:gd name="connsiteX6" fmla="*/ 506614 w 698404"/>
                  <a:gd name="connsiteY6" fmla="*/ 539380 h 715330"/>
                  <a:gd name="connsiteX7" fmla="*/ 698404 w 698404"/>
                  <a:gd name="connsiteY7" fmla="*/ 586440 h 715330"/>
                  <a:gd name="connsiteX0" fmla="*/ 0 w 832369"/>
                  <a:gd name="connsiteY0" fmla="*/ 585520 h 715330"/>
                  <a:gd name="connsiteX1" fmla="*/ 210843 w 832369"/>
                  <a:gd name="connsiteY1" fmla="*/ 457275 h 715330"/>
                  <a:gd name="connsiteX2" fmla="*/ 267397 w 832369"/>
                  <a:gd name="connsiteY2" fmla="*/ 7003 h 715330"/>
                  <a:gd name="connsiteX3" fmla="*/ 310260 w 832369"/>
                  <a:gd name="connsiteY3" fmla="*/ 694273 h 715330"/>
                  <a:gd name="connsiteX4" fmla="*/ 398324 w 832369"/>
                  <a:gd name="connsiteY4" fmla="*/ 490524 h 715330"/>
                  <a:gd name="connsiteX5" fmla="*/ 433154 w 832369"/>
                  <a:gd name="connsiteY5" fmla="*/ 2 h 715330"/>
                  <a:gd name="connsiteX6" fmla="*/ 506614 w 832369"/>
                  <a:gd name="connsiteY6" fmla="*/ 539380 h 715330"/>
                  <a:gd name="connsiteX7" fmla="*/ 832369 w 832369"/>
                  <a:gd name="connsiteY7" fmla="*/ 667891 h 715330"/>
                  <a:gd name="connsiteX0" fmla="*/ 0 w 832369"/>
                  <a:gd name="connsiteY0" fmla="*/ 585520 h 715330"/>
                  <a:gd name="connsiteX1" fmla="*/ 210843 w 832369"/>
                  <a:gd name="connsiteY1" fmla="*/ 457275 h 715330"/>
                  <a:gd name="connsiteX2" fmla="*/ 267397 w 832369"/>
                  <a:gd name="connsiteY2" fmla="*/ 7003 h 715330"/>
                  <a:gd name="connsiteX3" fmla="*/ 310260 w 832369"/>
                  <a:gd name="connsiteY3" fmla="*/ 694273 h 715330"/>
                  <a:gd name="connsiteX4" fmla="*/ 398324 w 832369"/>
                  <a:gd name="connsiteY4" fmla="*/ 490524 h 715330"/>
                  <a:gd name="connsiteX5" fmla="*/ 433154 w 832369"/>
                  <a:gd name="connsiteY5" fmla="*/ 2 h 715330"/>
                  <a:gd name="connsiteX6" fmla="*/ 506614 w 832369"/>
                  <a:gd name="connsiteY6" fmla="*/ 539380 h 715330"/>
                  <a:gd name="connsiteX7" fmla="*/ 832369 w 832369"/>
                  <a:gd name="connsiteY7" fmla="*/ 667891 h 715330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1973 w 832369"/>
                  <a:gd name="connsiteY6" fmla="*/ 638931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1973 w 832369"/>
                  <a:gd name="connsiteY6" fmla="*/ 638931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4652 w 832369"/>
                  <a:gd name="connsiteY6" fmla="*/ 695043 h 715329"/>
                  <a:gd name="connsiteX7" fmla="*/ 832369 w 832369"/>
                  <a:gd name="connsiteY7" fmla="*/ 667890 h 715329"/>
                  <a:gd name="connsiteX0" fmla="*/ 0 w 832369"/>
                  <a:gd name="connsiteY0" fmla="*/ 585519 h 715329"/>
                  <a:gd name="connsiteX1" fmla="*/ 210843 w 832369"/>
                  <a:gd name="connsiteY1" fmla="*/ 457274 h 715329"/>
                  <a:gd name="connsiteX2" fmla="*/ 267397 w 832369"/>
                  <a:gd name="connsiteY2" fmla="*/ 7002 h 715329"/>
                  <a:gd name="connsiteX3" fmla="*/ 310260 w 832369"/>
                  <a:gd name="connsiteY3" fmla="*/ 694272 h 715329"/>
                  <a:gd name="connsiteX4" fmla="*/ 398324 w 832369"/>
                  <a:gd name="connsiteY4" fmla="*/ 490523 h 715329"/>
                  <a:gd name="connsiteX5" fmla="*/ 433154 w 832369"/>
                  <a:gd name="connsiteY5" fmla="*/ 1 h 715329"/>
                  <a:gd name="connsiteX6" fmla="*/ 514652 w 832369"/>
                  <a:gd name="connsiteY6" fmla="*/ 695043 h 715329"/>
                  <a:gd name="connsiteX7" fmla="*/ 832369 w 832369"/>
                  <a:gd name="connsiteY7" fmla="*/ 667890 h 715329"/>
                  <a:gd name="connsiteX0" fmla="*/ 0 w 832369"/>
                  <a:gd name="connsiteY0" fmla="*/ 585519 h 695113"/>
                  <a:gd name="connsiteX1" fmla="*/ 210843 w 832369"/>
                  <a:gd name="connsiteY1" fmla="*/ 457274 h 695113"/>
                  <a:gd name="connsiteX2" fmla="*/ 267397 w 832369"/>
                  <a:gd name="connsiteY2" fmla="*/ 7002 h 695113"/>
                  <a:gd name="connsiteX3" fmla="*/ 329014 w 832369"/>
                  <a:gd name="connsiteY3" fmla="*/ 616440 h 695113"/>
                  <a:gd name="connsiteX4" fmla="*/ 398324 w 832369"/>
                  <a:gd name="connsiteY4" fmla="*/ 490523 h 695113"/>
                  <a:gd name="connsiteX5" fmla="*/ 433154 w 832369"/>
                  <a:gd name="connsiteY5" fmla="*/ 1 h 695113"/>
                  <a:gd name="connsiteX6" fmla="*/ 514652 w 832369"/>
                  <a:gd name="connsiteY6" fmla="*/ 695043 h 695113"/>
                  <a:gd name="connsiteX7" fmla="*/ 832369 w 832369"/>
                  <a:gd name="connsiteY7" fmla="*/ 667890 h 695113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77143 w 832369"/>
                  <a:gd name="connsiteY6" fmla="*/ 647982 h 667890"/>
                  <a:gd name="connsiteX7" fmla="*/ 832369 w 832369"/>
                  <a:gd name="connsiteY7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77143 w 832369"/>
                  <a:gd name="connsiteY6" fmla="*/ 647982 h 667890"/>
                  <a:gd name="connsiteX7" fmla="*/ 832369 w 832369"/>
                  <a:gd name="connsiteY7" fmla="*/ 667890 h 667890"/>
                  <a:gd name="connsiteX0" fmla="*/ 0 w 832369"/>
                  <a:gd name="connsiteY0" fmla="*/ 585519 h 675834"/>
                  <a:gd name="connsiteX1" fmla="*/ 210843 w 832369"/>
                  <a:gd name="connsiteY1" fmla="*/ 457274 h 675834"/>
                  <a:gd name="connsiteX2" fmla="*/ 267397 w 832369"/>
                  <a:gd name="connsiteY2" fmla="*/ 7002 h 675834"/>
                  <a:gd name="connsiteX3" fmla="*/ 329014 w 832369"/>
                  <a:gd name="connsiteY3" fmla="*/ 616440 h 675834"/>
                  <a:gd name="connsiteX4" fmla="*/ 398324 w 832369"/>
                  <a:gd name="connsiteY4" fmla="*/ 490523 h 675834"/>
                  <a:gd name="connsiteX5" fmla="*/ 433154 w 832369"/>
                  <a:gd name="connsiteY5" fmla="*/ 1 h 675834"/>
                  <a:gd name="connsiteX6" fmla="*/ 477143 w 832369"/>
                  <a:gd name="connsiteY6" fmla="*/ 647982 h 675834"/>
                  <a:gd name="connsiteX7" fmla="*/ 545684 w 832369"/>
                  <a:gd name="connsiteY7" fmla="*/ 561114 h 675834"/>
                  <a:gd name="connsiteX8" fmla="*/ 832369 w 832369"/>
                  <a:gd name="connsiteY8" fmla="*/ 667890 h 675834"/>
                  <a:gd name="connsiteX0" fmla="*/ 0 w 832369"/>
                  <a:gd name="connsiteY0" fmla="*/ 585519 h 676865"/>
                  <a:gd name="connsiteX1" fmla="*/ 210843 w 832369"/>
                  <a:gd name="connsiteY1" fmla="*/ 457274 h 676865"/>
                  <a:gd name="connsiteX2" fmla="*/ 267397 w 832369"/>
                  <a:gd name="connsiteY2" fmla="*/ 7002 h 676865"/>
                  <a:gd name="connsiteX3" fmla="*/ 329014 w 832369"/>
                  <a:gd name="connsiteY3" fmla="*/ 616440 h 676865"/>
                  <a:gd name="connsiteX4" fmla="*/ 398324 w 832369"/>
                  <a:gd name="connsiteY4" fmla="*/ 490523 h 676865"/>
                  <a:gd name="connsiteX5" fmla="*/ 433154 w 832369"/>
                  <a:gd name="connsiteY5" fmla="*/ 1 h 676865"/>
                  <a:gd name="connsiteX6" fmla="*/ 477143 w 832369"/>
                  <a:gd name="connsiteY6" fmla="*/ 647982 h 676865"/>
                  <a:gd name="connsiteX7" fmla="*/ 577836 w 832369"/>
                  <a:gd name="connsiteY7" fmla="*/ 570164 h 676865"/>
                  <a:gd name="connsiteX8" fmla="*/ 832369 w 832369"/>
                  <a:gd name="connsiteY8" fmla="*/ 667890 h 676865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33154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8324 w 832369"/>
                  <a:gd name="connsiteY4" fmla="*/ 490523 h 667890"/>
                  <a:gd name="connsiteX5" fmla="*/ 422436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66426 w 832369"/>
                  <a:gd name="connsiteY6" fmla="*/ 6262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7836 w 832369"/>
                  <a:gd name="connsiteY7" fmla="*/ 570164 h 667890"/>
                  <a:gd name="connsiteX8" fmla="*/ 832369 w 832369"/>
                  <a:gd name="connsiteY8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7836 w 832369"/>
                  <a:gd name="connsiteY7" fmla="*/ 570164 h 667890"/>
                  <a:gd name="connsiteX8" fmla="*/ 679650 w 832369"/>
                  <a:gd name="connsiteY8" fmla="*/ 633516 h 667890"/>
                  <a:gd name="connsiteX9" fmla="*/ 832369 w 832369"/>
                  <a:gd name="connsiteY9" fmla="*/ 667890 h 667890"/>
                  <a:gd name="connsiteX0" fmla="*/ 0 w 832369"/>
                  <a:gd name="connsiteY0" fmla="*/ 585519 h 667890"/>
                  <a:gd name="connsiteX1" fmla="*/ 210843 w 832369"/>
                  <a:gd name="connsiteY1" fmla="*/ 457274 h 667890"/>
                  <a:gd name="connsiteX2" fmla="*/ 267397 w 832369"/>
                  <a:gd name="connsiteY2" fmla="*/ 7002 h 667890"/>
                  <a:gd name="connsiteX3" fmla="*/ 329014 w 832369"/>
                  <a:gd name="connsiteY3" fmla="*/ 616440 h 667890"/>
                  <a:gd name="connsiteX4" fmla="*/ 390287 w 832369"/>
                  <a:gd name="connsiteY4" fmla="*/ 488713 h 667890"/>
                  <a:gd name="connsiteX5" fmla="*/ 422436 w 832369"/>
                  <a:gd name="connsiteY5" fmla="*/ 1 h 667890"/>
                  <a:gd name="connsiteX6" fmla="*/ 474463 w 832369"/>
                  <a:gd name="connsiteY6" fmla="*/ 608161 h 667890"/>
                  <a:gd name="connsiteX7" fmla="*/ 572478 w 832369"/>
                  <a:gd name="connsiteY7" fmla="*/ 577404 h 667890"/>
                  <a:gd name="connsiteX8" fmla="*/ 679650 w 832369"/>
                  <a:gd name="connsiteY8" fmla="*/ 633516 h 667890"/>
                  <a:gd name="connsiteX9" fmla="*/ 832369 w 832369"/>
                  <a:gd name="connsiteY9" fmla="*/ 667890 h 667890"/>
                  <a:gd name="connsiteX0" fmla="*/ 0 w 845765"/>
                  <a:gd name="connsiteY0" fmla="*/ 714033 h 714033"/>
                  <a:gd name="connsiteX1" fmla="*/ 224239 w 845765"/>
                  <a:gd name="connsiteY1" fmla="*/ 457274 h 714033"/>
                  <a:gd name="connsiteX2" fmla="*/ 280793 w 845765"/>
                  <a:gd name="connsiteY2" fmla="*/ 7002 h 714033"/>
                  <a:gd name="connsiteX3" fmla="*/ 342410 w 845765"/>
                  <a:gd name="connsiteY3" fmla="*/ 616440 h 714033"/>
                  <a:gd name="connsiteX4" fmla="*/ 403683 w 845765"/>
                  <a:gd name="connsiteY4" fmla="*/ 488713 h 714033"/>
                  <a:gd name="connsiteX5" fmla="*/ 435832 w 845765"/>
                  <a:gd name="connsiteY5" fmla="*/ 1 h 714033"/>
                  <a:gd name="connsiteX6" fmla="*/ 487859 w 845765"/>
                  <a:gd name="connsiteY6" fmla="*/ 608161 h 714033"/>
                  <a:gd name="connsiteX7" fmla="*/ 585874 w 845765"/>
                  <a:gd name="connsiteY7" fmla="*/ 577404 h 714033"/>
                  <a:gd name="connsiteX8" fmla="*/ 693046 w 845765"/>
                  <a:gd name="connsiteY8" fmla="*/ 633516 h 714033"/>
                  <a:gd name="connsiteX9" fmla="*/ 845765 w 845765"/>
                  <a:gd name="connsiteY9" fmla="*/ 667890 h 714033"/>
                  <a:gd name="connsiteX0" fmla="*/ 0 w 845765"/>
                  <a:gd name="connsiteY0" fmla="*/ 714033 h 714033"/>
                  <a:gd name="connsiteX1" fmla="*/ 224239 w 845765"/>
                  <a:gd name="connsiteY1" fmla="*/ 457274 h 714033"/>
                  <a:gd name="connsiteX2" fmla="*/ 280793 w 845765"/>
                  <a:gd name="connsiteY2" fmla="*/ 7002 h 714033"/>
                  <a:gd name="connsiteX3" fmla="*/ 342410 w 845765"/>
                  <a:gd name="connsiteY3" fmla="*/ 616440 h 714033"/>
                  <a:gd name="connsiteX4" fmla="*/ 403683 w 845765"/>
                  <a:gd name="connsiteY4" fmla="*/ 488713 h 714033"/>
                  <a:gd name="connsiteX5" fmla="*/ 435832 w 845765"/>
                  <a:gd name="connsiteY5" fmla="*/ 1 h 714033"/>
                  <a:gd name="connsiteX6" fmla="*/ 487859 w 845765"/>
                  <a:gd name="connsiteY6" fmla="*/ 608161 h 714033"/>
                  <a:gd name="connsiteX7" fmla="*/ 585874 w 845765"/>
                  <a:gd name="connsiteY7" fmla="*/ 577404 h 714033"/>
                  <a:gd name="connsiteX8" fmla="*/ 693046 w 845765"/>
                  <a:gd name="connsiteY8" fmla="*/ 633516 h 714033"/>
                  <a:gd name="connsiteX9" fmla="*/ 845765 w 845765"/>
                  <a:gd name="connsiteY9" fmla="*/ 667890 h 714033"/>
                  <a:gd name="connsiteX0" fmla="*/ 0 w 845765"/>
                  <a:gd name="connsiteY0" fmla="*/ 704983 h 704983"/>
                  <a:gd name="connsiteX1" fmla="*/ 224239 w 845765"/>
                  <a:gd name="connsiteY1" fmla="*/ 457274 h 704983"/>
                  <a:gd name="connsiteX2" fmla="*/ 280793 w 845765"/>
                  <a:gd name="connsiteY2" fmla="*/ 7002 h 704983"/>
                  <a:gd name="connsiteX3" fmla="*/ 342410 w 845765"/>
                  <a:gd name="connsiteY3" fmla="*/ 616440 h 704983"/>
                  <a:gd name="connsiteX4" fmla="*/ 403683 w 845765"/>
                  <a:gd name="connsiteY4" fmla="*/ 488713 h 704983"/>
                  <a:gd name="connsiteX5" fmla="*/ 435832 w 845765"/>
                  <a:gd name="connsiteY5" fmla="*/ 1 h 704983"/>
                  <a:gd name="connsiteX6" fmla="*/ 487859 w 845765"/>
                  <a:gd name="connsiteY6" fmla="*/ 608161 h 704983"/>
                  <a:gd name="connsiteX7" fmla="*/ 585874 w 845765"/>
                  <a:gd name="connsiteY7" fmla="*/ 577404 h 704983"/>
                  <a:gd name="connsiteX8" fmla="*/ 693046 w 845765"/>
                  <a:gd name="connsiteY8" fmla="*/ 633516 h 704983"/>
                  <a:gd name="connsiteX9" fmla="*/ 845765 w 845765"/>
                  <a:gd name="connsiteY9" fmla="*/ 667890 h 704983"/>
                  <a:gd name="connsiteX0" fmla="*/ 0 w 845765"/>
                  <a:gd name="connsiteY0" fmla="*/ 705754 h 705754"/>
                  <a:gd name="connsiteX1" fmla="*/ 224239 w 845765"/>
                  <a:gd name="connsiteY1" fmla="*/ 458045 h 705754"/>
                  <a:gd name="connsiteX2" fmla="*/ 280793 w 845765"/>
                  <a:gd name="connsiteY2" fmla="*/ 7773 h 705754"/>
                  <a:gd name="connsiteX3" fmla="*/ 342410 w 845765"/>
                  <a:gd name="connsiteY3" fmla="*/ 617211 h 705754"/>
                  <a:gd name="connsiteX4" fmla="*/ 403683 w 845765"/>
                  <a:gd name="connsiteY4" fmla="*/ 489484 h 705754"/>
                  <a:gd name="connsiteX5" fmla="*/ 435832 w 845765"/>
                  <a:gd name="connsiteY5" fmla="*/ 772 h 705754"/>
                  <a:gd name="connsiteX6" fmla="*/ 458386 w 845765"/>
                  <a:gd name="connsiteY6" fmla="*/ 612552 h 705754"/>
                  <a:gd name="connsiteX7" fmla="*/ 585874 w 845765"/>
                  <a:gd name="connsiteY7" fmla="*/ 578175 h 705754"/>
                  <a:gd name="connsiteX8" fmla="*/ 693046 w 845765"/>
                  <a:gd name="connsiteY8" fmla="*/ 634287 h 705754"/>
                  <a:gd name="connsiteX9" fmla="*/ 845765 w 845765"/>
                  <a:gd name="connsiteY9" fmla="*/ 668661 h 705754"/>
                  <a:gd name="connsiteX0" fmla="*/ 0 w 845765"/>
                  <a:gd name="connsiteY0" fmla="*/ 705754 h 705754"/>
                  <a:gd name="connsiteX1" fmla="*/ 224239 w 845765"/>
                  <a:gd name="connsiteY1" fmla="*/ 458045 h 705754"/>
                  <a:gd name="connsiteX2" fmla="*/ 280793 w 845765"/>
                  <a:gd name="connsiteY2" fmla="*/ 7773 h 705754"/>
                  <a:gd name="connsiteX3" fmla="*/ 342410 w 845765"/>
                  <a:gd name="connsiteY3" fmla="*/ 617211 h 705754"/>
                  <a:gd name="connsiteX4" fmla="*/ 403683 w 845765"/>
                  <a:gd name="connsiteY4" fmla="*/ 489484 h 705754"/>
                  <a:gd name="connsiteX5" fmla="*/ 435832 w 845765"/>
                  <a:gd name="connsiteY5" fmla="*/ 772 h 705754"/>
                  <a:gd name="connsiteX6" fmla="*/ 458386 w 845765"/>
                  <a:gd name="connsiteY6" fmla="*/ 612552 h 705754"/>
                  <a:gd name="connsiteX7" fmla="*/ 534967 w 845765"/>
                  <a:gd name="connsiteY7" fmla="*/ 592655 h 705754"/>
                  <a:gd name="connsiteX8" fmla="*/ 693046 w 845765"/>
                  <a:gd name="connsiteY8" fmla="*/ 634287 h 705754"/>
                  <a:gd name="connsiteX9" fmla="*/ 845765 w 845765"/>
                  <a:gd name="connsiteY9" fmla="*/ 668661 h 705754"/>
                  <a:gd name="connsiteX0" fmla="*/ 0 w 845765"/>
                  <a:gd name="connsiteY0" fmla="*/ 705739 h 705739"/>
                  <a:gd name="connsiteX1" fmla="*/ 224239 w 845765"/>
                  <a:gd name="connsiteY1" fmla="*/ 45803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05739"/>
                  <a:gd name="connsiteX1" fmla="*/ 197447 w 845765"/>
                  <a:gd name="connsiteY1" fmla="*/ 45803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05739"/>
                  <a:gd name="connsiteX1" fmla="*/ 216202 w 845765"/>
                  <a:gd name="connsiteY1" fmla="*/ 461650 h 705739"/>
                  <a:gd name="connsiteX2" fmla="*/ 280793 w 845765"/>
                  <a:gd name="connsiteY2" fmla="*/ 7758 h 705739"/>
                  <a:gd name="connsiteX3" fmla="*/ 302222 w 845765"/>
                  <a:gd name="connsiteY3" fmla="*/ 642537 h 705739"/>
                  <a:gd name="connsiteX4" fmla="*/ 403683 w 845765"/>
                  <a:gd name="connsiteY4" fmla="*/ 489469 h 705739"/>
                  <a:gd name="connsiteX5" fmla="*/ 435832 w 845765"/>
                  <a:gd name="connsiteY5" fmla="*/ 757 h 705739"/>
                  <a:gd name="connsiteX6" fmla="*/ 458386 w 845765"/>
                  <a:gd name="connsiteY6" fmla="*/ 612537 h 705739"/>
                  <a:gd name="connsiteX7" fmla="*/ 534967 w 845765"/>
                  <a:gd name="connsiteY7" fmla="*/ 592640 h 705739"/>
                  <a:gd name="connsiteX8" fmla="*/ 693046 w 845765"/>
                  <a:gd name="connsiteY8" fmla="*/ 634272 h 705739"/>
                  <a:gd name="connsiteX9" fmla="*/ 845765 w 845765"/>
                  <a:gd name="connsiteY9" fmla="*/ 668646 h 705739"/>
                  <a:gd name="connsiteX0" fmla="*/ 0 w 845765"/>
                  <a:gd name="connsiteY0" fmla="*/ 705739 h 711109"/>
                  <a:gd name="connsiteX1" fmla="*/ 216202 w 845765"/>
                  <a:gd name="connsiteY1" fmla="*/ 461650 h 711109"/>
                  <a:gd name="connsiteX2" fmla="*/ 280793 w 845765"/>
                  <a:gd name="connsiteY2" fmla="*/ 7758 h 711109"/>
                  <a:gd name="connsiteX3" fmla="*/ 302222 w 845765"/>
                  <a:gd name="connsiteY3" fmla="*/ 642537 h 711109"/>
                  <a:gd name="connsiteX4" fmla="*/ 403683 w 845765"/>
                  <a:gd name="connsiteY4" fmla="*/ 489469 h 711109"/>
                  <a:gd name="connsiteX5" fmla="*/ 435832 w 845765"/>
                  <a:gd name="connsiteY5" fmla="*/ 757 h 711109"/>
                  <a:gd name="connsiteX6" fmla="*/ 458386 w 845765"/>
                  <a:gd name="connsiteY6" fmla="*/ 612537 h 711109"/>
                  <a:gd name="connsiteX7" fmla="*/ 534967 w 845765"/>
                  <a:gd name="connsiteY7" fmla="*/ 592640 h 711109"/>
                  <a:gd name="connsiteX8" fmla="*/ 612666 w 845765"/>
                  <a:gd name="connsiteY8" fmla="*/ 708484 h 711109"/>
                  <a:gd name="connsiteX9" fmla="*/ 845765 w 845765"/>
                  <a:gd name="connsiteY9" fmla="*/ 668646 h 711109"/>
                  <a:gd name="connsiteX0" fmla="*/ 0 w 869878"/>
                  <a:gd name="connsiteY0" fmla="*/ 705739 h 797159"/>
                  <a:gd name="connsiteX1" fmla="*/ 216202 w 869878"/>
                  <a:gd name="connsiteY1" fmla="*/ 461650 h 797159"/>
                  <a:gd name="connsiteX2" fmla="*/ 280793 w 869878"/>
                  <a:gd name="connsiteY2" fmla="*/ 7758 h 797159"/>
                  <a:gd name="connsiteX3" fmla="*/ 302222 w 869878"/>
                  <a:gd name="connsiteY3" fmla="*/ 642537 h 797159"/>
                  <a:gd name="connsiteX4" fmla="*/ 403683 w 869878"/>
                  <a:gd name="connsiteY4" fmla="*/ 489469 h 797159"/>
                  <a:gd name="connsiteX5" fmla="*/ 435832 w 869878"/>
                  <a:gd name="connsiteY5" fmla="*/ 757 h 797159"/>
                  <a:gd name="connsiteX6" fmla="*/ 458386 w 869878"/>
                  <a:gd name="connsiteY6" fmla="*/ 612537 h 797159"/>
                  <a:gd name="connsiteX7" fmla="*/ 534967 w 869878"/>
                  <a:gd name="connsiteY7" fmla="*/ 592640 h 797159"/>
                  <a:gd name="connsiteX8" fmla="*/ 612666 w 869878"/>
                  <a:gd name="connsiteY8" fmla="*/ 708484 h 797159"/>
                  <a:gd name="connsiteX9" fmla="*/ 869878 w 869878"/>
                  <a:gd name="connsiteY9" fmla="*/ 797159 h 797159"/>
                  <a:gd name="connsiteX0" fmla="*/ 0 w 848444"/>
                  <a:gd name="connsiteY0" fmla="*/ 705739 h 791729"/>
                  <a:gd name="connsiteX1" fmla="*/ 216202 w 848444"/>
                  <a:gd name="connsiteY1" fmla="*/ 461650 h 791729"/>
                  <a:gd name="connsiteX2" fmla="*/ 280793 w 848444"/>
                  <a:gd name="connsiteY2" fmla="*/ 7758 h 791729"/>
                  <a:gd name="connsiteX3" fmla="*/ 302222 w 848444"/>
                  <a:gd name="connsiteY3" fmla="*/ 642537 h 791729"/>
                  <a:gd name="connsiteX4" fmla="*/ 403683 w 848444"/>
                  <a:gd name="connsiteY4" fmla="*/ 489469 h 791729"/>
                  <a:gd name="connsiteX5" fmla="*/ 435832 w 848444"/>
                  <a:gd name="connsiteY5" fmla="*/ 757 h 791729"/>
                  <a:gd name="connsiteX6" fmla="*/ 458386 w 848444"/>
                  <a:gd name="connsiteY6" fmla="*/ 612537 h 791729"/>
                  <a:gd name="connsiteX7" fmla="*/ 534967 w 848444"/>
                  <a:gd name="connsiteY7" fmla="*/ 592640 h 791729"/>
                  <a:gd name="connsiteX8" fmla="*/ 612666 w 848444"/>
                  <a:gd name="connsiteY8" fmla="*/ 708484 h 791729"/>
                  <a:gd name="connsiteX9" fmla="*/ 848444 w 848444"/>
                  <a:gd name="connsiteY9" fmla="*/ 791729 h 791729"/>
                  <a:gd name="connsiteX0" fmla="*/ 0 w 848444"/>
                  <a:gd name="connsiteY0" fmla="*/ 705739 h 791863"/>
                  <a:gd name="connsiteX1" fmla="*/ 216202 w 848444"/>
                  <a:gd name="connsiteY1" fmla="*/ 461650 h 791863"/>
                  <a:gd name="connsiteX2" fmla="*/ 280793 w 848444"/>
                  <a:gd name="connsiteY2" fmla="*/ 7758 h 791863"/>
                  <a:gd name="connsiteX3" fmla="*/ 302222 w 848444"/>
                  <a:gd name="connsiteY3" fmla="*/ 642537 h 791863"/>
                  <a:gd name="connsiteX4" fmla="*/ 403683 w 848444"/>
                  <a:gd name="connsiteY4" fmla="*/ 489469 h 791863"/>
                  <a:gd name="connsiteX5" fmla="*/ 435832 w 848444"/>
                  <a:gd name="connsiteY5" fmla="*/ 757 h 791863"/>
                  <a:gd name="connsiteX6" fmla="*/ 458386 w 848444"/>
                  <a:gd name="connsiteY6" fmla="*/ 612537 h 791863"/>
                  <a:gd name="connsiteX7" fmla="*/ 534967 w 848444"/>
                  <a:gd name="connsiteY7" fmla="*/ 592640 h 791863"/>
                  <a:gd name="connsiteX8" fmla="*/ 612666 w 848444"/>
                  <a:gd name="connsiteY8" fmla="*/ 708484 h 791863"/>
                  <a:gd name="connsiteX9" fmla="*/ 848444 w 848444"/>
                  <a:gd name="connsiteY9" fmla="*/ 791729 h 791863"/>
                  <a:gd name="connsiteX0" fmla="*/ 0 w 848444"/>
                  <a:gd name="connsiteY0" fmla="*/ 706219 h 792343"/>
                  <a:gd name="connsiteX1" fmla="*/ 216202 w 848444"/>
                  <a:gd name="connsiteY1" fmla="*/ 462130 h 792343"/>
                  <a:gd name="connsiteX2" fmla="*/ 280793 w 848444"/>
                  <a:gd name="connsiteY2" fmla="*/ 8238 h 792343"/>
                  <a:gd name="connsiteX3" fmla="*/ 302222 w 848444"/>
                  <a:gd name="connsiteY3" fmla="*/ 643017 h 792343"/>
                  <a:gd name="connsiteX4" fmla="*/ 403683 w 848444"/>
                  <a:gd name="connsiteY4" fmla="*/ 489949 h 792343"/>
                  <a:gd name="connsiteX5" fmla="*/ 435832 w 848444"/>
                  <a:gd name="connsiteY5" fmla="*/ 1237 h 792343"/>
                  <a:gd name="connsiteX6" fmla="*/ 453028 w 848444"/>
                  <a:gd name="connsiteY6" fmla="*/ 649218 h 792343"/>
                  <a:gd name="connsiteX7" fmla="*/ 534967 w 848444"/>
                  <a:gd name="connsiteY7" fmla="*/ 593120 h 792343"/>
                  <a:gd name="connsiteX8" fmla="*/ 612666 w 848444"/>
                  <a:gd name="connsiteY8" fmla="*/ 708964 h 792343"/>
                  <a:gd name="connsiteX9" fmla="*/ 848444 w 848444"/>
                  <a:gd name="connsiteY9" fmla="*/ 792209 h 792343"/>
                  <a:gd name="connsiteX0" fmla="*/ 0 w 848444"/>
                  <a:gd name="connsiteY0" fmla="*/ 706188 h 792312"/>
                  <a:gd name="connsiteX1" fmla="*/ 216202 w 848444"/>
                  <a:gd name="connsiteY1" fmla="*/ 462099 h 792312"/>
                  <a:gd name="connsiteX2" fmla="*/ 280793 w 848444"/>
                  <a:gd name="connsiteY2" fmla="*/ 8207 h 792312"/>
                  <a:gd name="connsiteX3" fmla="*/ 302222 w 848444"/>
                  <a:gd name="connsiteY3" fmla="*/ 642986 h 792312"/>
                  <a:gd name="connsiteX4" fmla="*/ 382249 w 848444"/>
                  <a:gd name="connsiteY4" fmla="*/ 491728 h 792312"/>
                  <a:gd name="connsiteX5" fmla="*/ 435832 w 848444"/>
                  <a:gd name="connsiteY5" fmla="*/ 1206 h 792312"/>
                  <a:gd name="connsiteX6" fmla="*/ 453028 w 848444"/>
                  <a:gd name="connsiteY6" fmla="*/ 649187 h 792312"/>
                  <a:gd name="connsiteX7" fmla="*/ 534967 w 848444"/>
                  <a:gd name="connsiteY7" fmla="*/ 593089 h 792312"/>
                  <a:gd name="connsiteX8" fmla="*/ 612666 w 848444"/>
                  <a:gd name="connsiteY8" fmla="*/ 708933 h 792312"/>
                  <a:gd name="connsiteX9" fmla="*/ 848444 w 848444"/>
                  <a:gd name="connsiteY9" fmla="*/ 792178 h 79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8444" h="792312">
                    <a:moveTo>
                      <a:pt x="0" y="706188"/>
                    </a:moveTo>
                    <a:cubicBezTo>
                      <a:pt x="94624" y="682963"/>
                      <a:pt x="169403" y="578429"/>
                      <a:pt x="216202" y="462099"/>
                    </a:cubicBezTo>
                    <a:cubicBezTo>
                      <a:pt x="263001" y="345769"/>
                      <a:pt x="266456" y="-21941"/>
                      <a:pt x="280793" y="8207"/>
                    </a:cubicBezTo>
                    <a:cubicBezTo>
                      <a:pt x="295130" y="38355"/>
                      <a:pt x="285313" y="562399"/>
                      <a:pt x="302222" y="642986"/>
                    </a:cubicBezTo>
                    <a:cubicBezTo>
                      <a:pt x="319131" y="723573"/>
                      <a:pt x="359981" y="598691"/>
                      <a:pt x="382249" y="491728"/>
                    </a:cubicBezTo>
                    <a:cubicBezTo>
                      <a:pt x="404517" y="384765"/>
                      <a:pt x="424035" y="-25037"/>
                      <a:pt x="435832" y="1206"/>
                    </a:cubicBezTo>
                    <a:cubicBezTo>
                      <a:pt x="447629" y="27449"/>
                      <a:pt x="436506" y="550540"/>
                      <a:pt x="453028" y="649187"/>
                    </a:cubicBezTo>
                    <a:cubicBezTo>
                      <a:pt x="469550" y="747834"/>
                      <a:pt x="508361" y="583131"/>
                      <a:pt x="534967" y="593089"/>
                    </a:cubicBezTo>
                    <a:cubicBezTo>
                      <a:pt x="561573" y="603047"/>
                      <a:pt x="570244" y="692645"/>
                      <a:pt x="612666" y="708933"/>
                    </a:cubicBezTo>
                    <a:cubicBezTo>
                      <a:pt x="655088" y="725221"/>
                      <a:pt x="732342" y="795802"/>
                      <a:pt x="848444" y="792178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Freeform 269"/>
              <p:cNvSpPr/>
              <p:nvPr/>
            </p:nvSpPr>
            <p:spPr>
              <a:xfrm>
                <a:off x="6639055" y="4153089"/>
                <a:ext cx="199991" cy="57498"/>
              </a:xfrm>
              <a:custGeom>
                <a:avLst/>
                <a:gdLst>
                  <a:gd name="connsiteX0" fmla="*/ 0 w 1349375"/>
                  <a:gd name="connsiteY0" fmla="*/ 104775 h 125307"/>
                  <a:gd name="connsiteX1" fmla="*/ 1117600 w 1349375"/>
                  <a:gd name="connsiteY1" fmla="*/ 117475 h 125307"/>
                  <a:gd name="connsiteX2" fmla="*/ 1349375 w 1349375"/>
                  <a:gd name="connsiteY2" fmla="*/ 0 h 125307"/>
                  <a:gd name="connsiteX0" fmla="*/ 0 w 1349375"/>
                  <a:gd name="connsiteY0" fmla="*/ 104775 h 125307"/>
                  <a:gd name="connsiteX1" fmla="*/ 1117600 w 1349375"/>
                  <a:gd name="connsiteY1" fmla="*/ 117475 h 125307"/>
                  <a:gd name="connsiteX2" fmla="*/ 1349375 w 1349375"/>
                  <a:gd name="connsiteY2" fmla="*/ 0 h 125307"/>
                  <a:gd name="connsiteX0" fmla="*/ 0 w 1349375"/>
                  <a:gd name="connsiteY0" fmla="*/ 104775 h 125307"/>
                  <a:gd name="connsiteX1" fmla="*/ 1031875 w 1349375"/>
                  <a:gd name="connsiteY1" fmla="*/ 117475 h 125307"/>
                  <a:gd name="connsiteX2" fmla="*/ 1349375 w 1349375"/>
                  <a:gd name="connsiteY2" fmla="*/ 0 h 125307"/>
                  <a:gd name="connsiteX0" fmla="*/ 0 w 1358900"/>
                  <a:gd name="connsiteY0" fmla="*/ 100012 h 120192"/>
                  <a:gd name="connsiteX1" fmla="*/ 1031875 w 1358900"/>
                  <a:gd name="connsiteY1" fmla="*/ 112712 h 120192"/>
                  <a:gd name="connsiteX2" fmla="*/ 1358900 w 1358900"/>
                  <a:gd name="connsiteY2" fmla="*/ 0 h 120192"/>
                  <a:gd name="connsiteX0" fmla="*/ 0 w 1358900"/>
                  <a:gd name="connsiteY0" fmla="*/ 100012 h 120192"/>
                  <a:gd name="connsiteX1" fmla="*/ 1031875 w 1358900"/>
                  <a:gd name="connsiteY1" fmla="*/ 112712 h 120192"/>
                  <a:gd name="connsiteX2" fmla="*/ 1358900 w 1358900"/>
                  <a:gd name="connsiteY2" fmla="*/ 0 h 120192"/>
                  <a:gd name="connsiteX0" fmla="*/ 0 w 1368425"/>
                  <a:gd name="connsiteY0" fmla="*/ 107155 h 127863"/>
                  <a:gd name="connsiteX1" fmla="*/ 1031875 w 1368425"/>
                  <a:gd name="connsiteY1" fmla="*/ 119855 h 127863"/>
                  <a:gd name="connsiteX2" fmla="*/ 1368425 w 1368425"/>
                  <a:gd name="connsiteY2" fmla="*/ 0 h 127863"/>
                  <a:gd name="connsiteX0" fmla="*/ 0 w 1361281"/>
                  <a:gd name="connsiteY0" fmla="*/ 104774 h 125306"/>
                  <a:gd name="connsiteX1" fmla="*/ 1031875 w 1361281"/>
                  <a:gd name="connsiteY1" fmla="*/ 117474 h 125306"/>
                  <a:gd name="connsiteX2" fmla="*/ 1361281 w 1361281"/>
                  <a:gd name="connsiteY2" fmla="*/ 0 h 125306"/>
                  <a:gd name="connsiteX0" fmla="*/ 0 w 1361281"/>
                  <a:gd name="connsiteY0" fmla="*/ 104774 h 125306"/>
                  <a:gd name="connsiteX1" fmla="*/ 1031875 w 1361281"/>
                  <a:gd name="connsiteY1" fmla="*/ 117474 h 125306"/>
                  <a:gd name="connsiteX2" fmla="*/ 1361281 w 1361281"/>
                  <a:gd name="connsiteY2" fmla="*/ 0 h 125306"/>
                  <a:gd name="connsiteX0" fmla="*/ 0 w 1680368"/>
                  <a:gd name="connsiteY0" fmla="*/ 107156 h 127864"/>
                  <a:gd name="connsiteX1" fmla="*/ 1031875 w 1680368"/>
                  <a:gd name="connsiteY1" fmla="*/ 119856 h 127864"/>
                  <a:gd name="connsiteX2" fmla="*/ 1680368 w 1680368"/>
                  <a:gd name="connsiteY2" fmla="*/ 0 h 127864"/>
                  <a:gd name="connsiteX0" fmla="*/ -1 w 648492"/>
                  <a:gd name="connsiteY0" fmla="*/ 119856 h 119855"/>
                  <a:gd name="connsiteX1" fmla="*/ 648492 w 648492"/>
                  <a:gd name="connsiteY1" fmla="*/ 0 h 11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492" h="119855">
                    <a:moveTo>
                      <a:pt x="-1" y="119856"/>
                    </a:moveTo>
                    <a:cubicBezTo>
                      <a:pt x="280060" y="101997"/>
                      <a:pt x="537896" y="47623"/>
                      <a:pt x="648492" y="0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4811968" y="1370012"/>
              <a:ext cx="3896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015960" y="1331912"/>
            <a:ext cx="2215234" cy="1374856"/>
            <a:chOff x="2491960" y="1331912"/>
            <a:chExt cx="2215234" cy="1374856"/>
          </a:xfrm>
        </p:grpSpPr>
        <p:grpSp>
          <p:nvGrpSpPr>
            <p:cNvPr id="7" name="Group 6"/>
            <p:cNvGrpSpPr/>
            <p:nvPr/>
          </p:nvGrpSpPr>
          <p:grpSpPr>
            <a:xfrm>
              <a:off x="3593678" y="1331912"/>
              <a:ext cx="280993" cy="1374856"/>
              <a:chOff x="3593678" y="1331912"/>
              <a:chExt cx="280993" cy="1374856"/>
            </a:xfrm>
          </p:grpSpPr>
          <p:sp>
            <p:nvSpPr>
              <p:cNvPr id="335" name="Oval 334"/>
              <p:cNvSpPr/>
              <p:nvPr/>
            </p:nvSpPr>
            <p:spPr>
              <a:xfrm rot="21440710">
                <a:off x="3593678" y="2584984"/>
                <a:ext cx="280993" cy="1217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3640603" y="1331912"/>
                <a:ext cx="105896" cy="785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2491960" y="1371599"/>
              <a:ext cx="2215234" cy="1287064"/>
              <a:chOff x="2491960" y="1371599"/>
              <a:chExt cx="2215234" cy="1287064"/>
            </a:xfrm>
          </p:grpSpPr>
          <p:pic>
            <p:nvPicPr>
              <p:cNvPr id="325" name="Picture 324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18942">
                <a:off x="2437604" y="2336069"/>
                <a:ext cx="304800" cy="53571"/>
              </a:xfrm>
              <a:prstGeom prst="rect">
                <a:avLst/>
              </a:prstGeom>
            </p:spPr>
          </p:pic>
          <p:sp>
            <p:nvSpPr>
              <p:cNvPr id="326" name="Freeform 325"/>
              <p:cNvSpPr/>
              <p:nvPr/>
            </p:nvSpPr>
            <p:spPr>
              <a:xfrm flipH="1" flipV="1">
                <a:off x="2599102" y="2305050"/>
                <a:ext cx="2108092" cy="353613"/>
              </a:xfrm>
              <a:custGeom>
                <a:avLst/>
                <a:gdLst>
                  <a:gd name="connsiteX0" fmla="*/ 55024 w 3323010"/>
                  <a:gd name="connsiteY0" fmla="*/ 289449 h 289449"/>
                  <a:gd name="connsiteX1" fmla="*/ 396855 w 3323010"/>
                  <a:gd name="connsiteY1" fmla="*/ 7438 h 289449"/>
                  <a:gd name="connsiteX2" fmla="*/ 3011868 w 3323010"/>
                  <a:gd name="connsiteY2" fmla="*/ 92896 h 289449"/>
                  <a:gd name="connsiteX3" fmla="*/ 3174239 w 3323010"/>
                  <a:gd name="connsiteY3" fmla="*/ 212537 h 289449"/>
                  <a:gd name="connsiteX0" fmla="*/ 61093 w 3306854"/>
                  <a:gd name="connsiteY0" fmla="*/ 269350 h 269350"/>
                  <a:gd name="connsiteX1" fmla="*/ 380699 w 3306854"/>
                  <a:gd name="connsiteY1" fmla="*/ 6389 h 269350"/>
                  <a:gd name="connsiteX2" fmla="*/ 2995712 w 3306854"/>
                  <a:gd name="connsiteY2" fmla="*/ 91847 h 269350"/>
                  <a:gd name="connsiteX3" fmla="*/ 3158083 w 3306854"/>
                  <a:gd name="connsiteY3" fmla="*/ 211488 h 269350"/>
                  <a:gd name="connsiteX0" fmla="*/ 0 w 3245761"/>
                  <a:gd name="connsiteY0" fmla="*/ 269350 h 269350"/>
                  <a:gd name="connsiteX1" fmla="*/ 319606 w 3245761"/>
                  <a:gd name="connsiteY1" fmla="*/ 6389 h 269350"/>
                  <a:gd name="connsiteX2" fmla="*/ 2934619 w 3245761"/>
                  <a:gd name="connsiteY2" fmla="*/ 91847 h 269350"/>
                  <a:gd name="connsiteX3" fmla="*/ 3096990 w 3245761"/>
                  <a:gd name="connsiteY3" fmla="*/ 211488 h 269350"/>
                  <a:gd name="connsiteX0" fmla="*/ 0 w 3245761"/>
                  <a:gd name="connsiteY0" fmla="*/ 177503 h 177503"/>
                  <a:gd name="connsiteX1" fmla="*/ 2934619 w 3245761"/>
                  <a:gd name="connsiteY1" fmla="*/ 0 h 177503"/>
                  <a:gd name="connsiteX2" fmla="*/ 3096990 w 3245761"/>
                  <a:gd name="connsiteY2" fmla="*/ 119641 h 177503"/>
                  <a:gd name="connsiteX0" fmla="*/ 0 w 3245761"/>
                  <a:gd name="connsiteY0" fmla="*/ 401427 h 401427"/>
                  <a:gd name="connsiteX1" fmla="*/ 2934619 w 3245761"/>
                  <a:gd name="connsiteY1" fmla="*/ 223924 h 401427"/>
                  <a:gd name="connsiteX2" fmla="*/ 3096990 w 3245761"/>
                  <a:gd name="connsiteY2" fmla="*/ 343565 h 401427"/>
                  <a:gd name="connsiteX0" fmla="*/ 0 w 3096990"/>
                  <a:gd name="connsiteY0" fmla="*/ 57862 h 57862"/>
                  <a:gd name="connsiteX1" fmla="*/ 3096990 w 3096990"/>
                  <a:gd name="connsiteY1" fmla="*/ 0 h 57862"/>
                  <a:gd name="connsiteX0" fmla="*/ 0 w 3096990"/>
                  <a:gd name="connsiteY0" fmla="*/ 363507 h 363507"/>
                  <a:gd name="connsiteX1" fmla="*/ 3096990 w 3096990"/>
                  <a:gd name="connsiteY1" fmla="*/ 305645 h 363507"/>
                  <a:gd name="connsiteX0" fmla="*/ 0 w 2998565"/>
                  <a:gd name="connsiteY0" fmla="*/ 373161 h 373161"/>
                  <a:gd name="connsiteX1" fmla="*/ 2998565 w 2998565"/>
                  <a:gd name="connsiteY1" fmla="*/ 302599 h 373161"/>
                  <a:gd name="connsiteX0" fmla="*/ 0 w 2998565"/>
                  <a:gd name="connsiteY0" fmla="*/ 415630 h 415630"/>
                  <a:gd name="connsiteX1" fmla="*/ 2998565 w 2998565"/>
                  <a:gd name="connsiteY1" fmla="*/ 345068 h 4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98565" h="415630">
                    <a:moveTo>
                      <a:pt x="0" y="415630"/>
                    </a:moveTo>
                    <a:cubicBezTo>
                      <a:pt x="635455" y="209018"/>
                      <a:pt x="1531260" y="-365895"/>
                      <a:pt x="2998565" y="345068"/>
                    </a:cubicBezTo>
                  </a:path>
                </a:pathLst>
              </a:cu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2491960" y="1371599"/>
                <a:ext cx="2108093" cy="361239"/>
              </a:xfrm>
              <a:custGeom>
                <a:avLst/>
                <a:gdLst>
                  <a:gd name="connsiteX0" fmla="*/ 55024 w 3323010"/>
                  <a:gd name="connsiteY0" fmla="*/ 289449 h 289449"/>
                  <a:gd name="connsiteX1" fmla="*/ 396855 w 3323010"/>
                  <a:gd name="connsiteY1" fmla="*/ 7438 h 289449"/>
                  <a:gd name="connsiteX2" fmla="*/ 3011868 w 3323010"/>
                  <a:gd name="connsiteY2" fmla="*/ 92896 h 289449"/>
                  <a:gd name="connsiteX3" fmla="*/ 3174239 w 3323010"/>
                  <a:gd name="connsiteY3" fmla="*/ 212537 h 289449"/>
                  <a:gd name="connsiteX0" fmla="*/ 61093 w 3306854"/>
                  <a:gd name="connsiteY0" fmla="*/ 269350 h 269350"/>
                  <a:gd name="connsiteX1" fmla="*/ 380699 w 3306854"/>
                  <a:gd name="connsiteY1" fmla="*/ 6389 h 269350"/>
                  <a:gd name="connsiteX2" fmla="*/ 2995712 w 3306854"/>
                  <a:gd name="connsiteY2" fmla="*/ 91847 h 269350"/>
                  <a:gd name="connsiteX3" fmla="*/ 3158083 w 3306854"/>
                  <a:gd name="connsiteY3" fmla="*/ 211488 h 269350"/>
                  <a:gd name="connsiteX0" fmla="*/ 0 w 3245761"/>
                  <a:gd name="connsiteY0" fmla="*/ 269350 h 269350"/>
                  <a:gd name="connsiteX1" fmla="*/ 319606 w 3245761"/>
                  <a:gd name="connsiteY1" fmla="*/ 6389 h 269350"/>
                  <a:gd name="connsiteX2" fmla="*/ 2934619 w 3245761"/>
                  <a:gd name="connsiteY2" fmla="*/ 91847 h 269350"/>
                  <a:gd name="connsiteX3" fmla="*/ 3096990 w 3245761"/>
                  <a:gd name="connsiteY3" fmla="*/ 211488 h 269350"/>
                  <a:gd name="connsiteX0" fmla="*/ 0 w 3245761"/>
                  <a:gd name="connsiteY0" fmla="*/ 177503 h 177503"/>
                  <a:gd name="connsiteX1" fmla="*/ 2934619 w 3245761"/>
                  <a:gd name="connsiteY1" fmla="*/ 0 h 177503"/>
                  <a:gd name="connsiteX2" fmla="*/ 3096990 w 3245761"/>
                  <a:gd name="connsiteY2" fmla="*/ 119641 h 177503"/>
                  <a:gd name="connsiteX0" fmla="*/ 0 w 3245761"/>
                  <a:gd name="connsiteY0" fmla="*/ 401427 h 401427"/>
                  <a:gd name="connsiteX1" fmla="*/ 2934619 w 3245761"/>
                  <a:gd name="connsiteY1" fmla="*/ 223924 h 401427"/>
                  <a:gd name="connsiteX2" fmla="*/ 3096990 w 3245761"/>
                  <a:gd name="connsiteY2" fmla="*/ 343565 h 401427"/>
                  <a:gd name="connsiteX0" fmla="*/ 0 w 3096990"/>
                  <a:gd name="connsiteY0" fmla="*/ 57862 h 57862"/>
                  <a:gd name="connsiteX1" fmla="*/ 3096990 w 3096990"/>
                  <a:gd name="connsiteY1" fmla="*/ 0 h 57862"/>
                  <a:gd name="connsiteX0" fmla="*/ 0 w 3096990"/>
                  <a:gd name="connsiteY0" fmla="*/ 363507 h 363507"/>
                  <a:gd name="connsiteX1" fmla="*/ 3096990 w 3096990"/>
                  <a:gd name="connsiteY1" fmla="*/ 305645 h 363507"/>
                  <a:gd name="connsiteX0" fmla="*/ 0 w 2998565"/>
                  <a:gd name="connsiteY0" fmla="*/ 373161 h 373161"/>
                  <a:gd name="connsiteX1" fmla="*/ 2998565 w 2998565"/>
                  <a:gd name="connsiteY1" fmla="*/ 302599 h 373161"/>
                  <a:gd name="connsiteX0" fmla="*/ 0 w 2998565"/>
                  <a:gd name="connsiteY0" fmla="*/ 415630 h 415630"/>
                  <a:gd name="connsiteX1" fmla="*/ 2998565 w 2998565"/>
                  <a:gd name="connsiteY1" fmla="*/ 345068 h 4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98565" h="415630">
                    <a:moveTo>
                      <a:pt x="0" y="415630"/>
                    </a:moveTo>
                    <a:cubicBezTo>
                      <a:pt x="635455" y="209018"/>
                      <a:pt x="1531260" y="-365895"/>
                      <a:pt x="2998565" y="345068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8" name="Picture 3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18942">
                <a:off x="4457717" y="1648901"/>
                <a:ext cx="304800" cy="53571"/>
              </a:xfrm>
              <a:prstGeom prst="rect">
                <a:avLst/>
              </a:prstGeom>
            </p:spPr>
          </p:pic>
        </p:grpSp>
      </p:grpSp>
      <p:sp>
        <p:nvSpPr>
          <p:cNvPr id="533" name="Curved Left Arrow 532"/>
          <p:cNvSpPr/>
          <p:nvPr/>
        </p:nvSpPr>
        <p:spPr>
          <a:xfrm flipV="1">
            <a:off x="8851628" y="2169126"/>
            <a:ext cx="167795" cy="386380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4" name="Curved Right Arrow 533"/>
          <p:cNvSpPr/>
          <p:nvPr/>
        </p:nvSpPr>
        <p:spPr>
          <a:xfrm>
            <a:off x="8623028" y="2179318"/>
            <a:ext cx="155517" cy="383481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35" name="Group 534"/>
          <p:cNvGrpSpPr/>
          <p:nvPr/>
        </p:nvGrpSpPr>
        <p:grpSpPr>
          <a:xfrm>
            <a:off x="7879080" y="1775460"/>
            <a:ext cx="1925252" cy="1140618"/>
            <a:chOff x="6114053" y="4757976"/>
            <a:chExt cx="1925252" cy="1140618"/>
          </a:xfrm>
        </p:grpSpPr>
        <p:sp>
          <p:nvSpPr>
            <p:cNvPr id="536" name="TextBox 535"/>
            <p:cNvSpPr txBox="1"/>
            <p:nvPr/>
          </p:nvSpPr>
          <p:spPr>
            <a:xfrm>
              <a:off x="6114053" y="5206494"/>
              <a:ext cx="808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537" name="TextBox 536"/>
            <p:cNvSpPr txBox="1"/>
            <p:nvPr/>
          </p:nvSpPr>
          <p:spPr>
            <a:xfrm>
              <a:off x="7227095" y="5196626"/>
              <a:ext cx="81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539" name="Group 538"/>
            <p:cNvGrpSpPr/>
            <p:nvPr/>
          </p:nvGrpSpPr>
          <p:grpSpPr>
            <a:xfrm>
              <a:off x="6650197" y="4757976"/>
              <a:ext cx="817403" cy="423624"/>
              <a:chOff x="5353050" y="1685925"/>
              <a:chExt cx="817403" cy="423624"/>
            </a:xfrm>
          </p:grpSpPr>
          <p:sp>
            <p:nvSpPr>
              <p:cNvPr id="543" name="TextBox 542"/>
              <p:cNvSpPr txBox="1"/>
              <p:nvPr/>
            </p:nvSpPr>
            <p:spPr>
              <a:xfrm>
                <a:off x="5353050" y="1685925"/>
                <a:ext cx="8174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544" name="TextBox 543"/>
              <p:cNvSpPr txBox="1"/>
              <p:nvPr/>
            </p:nvSpPr>
            <p:spPr>
              <a:xfrm>
                <a:off x="5508606" y="1832550"/>
                <a:ext cx="5161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grpSp>
          <p:nvGrpSpPr>
            <p:cNvPr id="540" name="Group 539"/>
            <p:cNvGrpSpPr/>
            <p:nvPr/>
          </p:nvGrpSpPr>
          <p:grpSpPr>
            <a:xfrm>
              <a:off x="6684163" y="5486400"/>
              <a:ext cx="714811" cy="412194"/>
              <a:chOff x="5486400" y="3886200"/>
              <a:chExt cx="714811" cy="412194"/>
            </a:xfrm>
          </p:grpSpPr>
          <p:sp>
            <p:nvSpPr>
              <p:cNvPr id="541" name="TextBox 540"/>
              <p:cNvSpPr txBox="1"/>
              <p:nvPr/>
            </p:nvSpPr>
            <p:spPr>
              <a:xfrm>
                <a:off x="5486400" y="3886200"/>
                <a:ext cx="7148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rebound</a:t>
                </a:r>
              </a:p>
            </p:txBody>
          </p:sp>
          <p:sp>
            <p:nvSpPr>
              <p:cNvPr id="542" name="TextBox 541"/>
              <p:cNvSpPr txBox="1"/>
              <p:nvPr/>
            </p:nvSpPr>
            <p:spPr>
              <a:xfrm>
                <a:off x="5604854" y="4021395"/>
                <a:ext cx="505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burst</a:t>
                </a:r>
              </a:p>
            </p:txBody>
          </p:sp>
        </p:grpSp>
      </p:grpSp>
      <p:sp>
        <p:nvSpPr>
          <p:cNvPr id="545" name="TextBox 544"/>
          <p:cNvSpPr txBox="1"/>
          <p:nvPr/>
        </p:nvSpPr>
        <p:spPr>
          <a:xfrm>
            <a:off x="8310576" y="1371600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Network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648200" y="4953000"/>
            <a:ext cx="2711208" cy="1696864"/>
            <a:chOff x="1143000" y="4953000"/>
            <a:chExt cx="2711208" cy="1696864"/>
          </a:xfrm>
        </p:grpSpPr>
        <p:grpSp>
          <p:nvGrpSpPr>
            <p:cNvPr id="132" name="Group 131"/>
            <p:cNvGrpSpPr/>
            <p:nvPr/>
          </p:nvGrpSpPr>
          <p:grpSpPr>
            <a:xfrm>
              <a:off x="1143000" y="5290057"/>
              <a:ext cx="2711208" cy="1359807"/>
              <a:chOff x="1828800" y="3276601"/>
              <a:chExt cx="2711208" cy="1359807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5" t="55780" b="7703"/>
              <a:stretch/>
            </p:blipFill>
            <p:spPr>
              <a:xfrm>
                <a:off x="1828800" y="3276601"/>
                <a:ext cx="2711208" cy="1097280"/>
              </a:xfrm>
              <a:prstGeom prst="rect">
                <a:avLst/>
              </a:prstGeom>
            </p:spPr>
          </p:pic>
          <p:sp>
            <p:nvSpPr>
              <p:cNvPr id="135" name="Rectangle 134"/>
              <p:cNvSpPr/>
              <p:nvPr/>
            </p:nvSpPr>
            <p:spPr>
              <a:xfrm>
                <a:off x="3962400" y="4281486"/>
                <a:ext cx="508000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3987514" y="4267200"/>
                <a:ext cx="489236" cy="369208"/>
                <a:chOff x="3987514" y="4761088"/>
                <a:chExt cx="489236" cy="369208"/>
              </a:xfrm>
            </p:grpSpPr>
            <p:sp>
              <p:nvSpPr>
                <p:cNvPr id="137" name="TextBox 136"/>
                <p:cNvSpPr txBox="1"/>
                <p:nvPr/>
              </p:nvSpPr>
              <p:spPr>
                <a:xfrm>
                  <a:off x="3987514" y="4761088"/>
                  <a:ext cx="48923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100</a:t>
                  </a:r>
                  <a:r>
                    <a:rPr lang="en-US" sz="900" dirty="0">
                      <a:latin typeface="Symbol" pitchFamily="18" charset="2"/>
                    </a:rPr>
                    <a:t>m</a:t>
                  </a:r>
                  <a:r>
                    <a:rPr lang="en-US" sz="900" dirty="0"/>
                    <a:t>V</a:t>
                  </a:r>
                </a:p>
              </p:txBody>
            </p:sp>
            <p:grpSp>
              <p:nvGrpSpPr>
                <p:cNvPr id="138" name="Group 137"/>
                <p:cNvGrpSpPr/>
                <p:nvPr/>
              </p:nvGrpSpPr>
              <p:grpSpPr>
                <a:xfrm>
                  <a:off x="4118767" y="4800600"/>
                  <a:ext cx="288133" cy="152400"/>
                  <a:chOff x="4131467" y="4345781"/>
                  <a:chExt cx="288133" cy="152400"/>
                </a:xfrm>
              </p:grpSpPr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4131467" y="4495800"/>
                    <a:ext cx="28813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flipV="1">
                    <a:off x="4414835" y="4345781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4096580" y="4899464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0.5s</a:t>
                  </a:r>
                </a:p>
              </p:txBody>
            </p:sp>
          </p:grpSp>
        </p:grpSp>
        <p:sp>
          <p:nvSpPr>
            <p:cNvPr id="133" name="TextBox 132"/>
            <p:cNvSpPr txBox="1"/>
            <p:nvPr/>
          </p:nvSpPr>
          <p:spPr>
            <a:xfrm>
              <a:off x="1719446" y="4953000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981200" y="4953000"/>
            <a:ext cx="2628164" cy="1289974"/>
            <a:chOff x="6058636" y="5029200"/>
            <a:chExt cx="2628164" cy="1289974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636" y="5410200"/>
              <a:ext cx="2628164" cy="771633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7216508" y="5949842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439636" y="5029200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608423" y="5938829"/>
              <a:ext cx="626057" cy="73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7815072" y="601980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8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" grpId="0" animBg="1"/>
      <p:bldP spid="533" grpId="1" animBg="1"/>
      <p:bldP spid="533" grpId="2" animBg="1"/>
      <p:bldP spid="533" grpId="3" animBg="1"/>
      <p:bldP spid="534" grpId="0" animBg="1"/>
      <p:bldP spid="534" grpId="1" animBg="1"/>
      <p:bldP spid="534" grpId="2" animBg="1"/>
      <p:bldP spid="534" grpId="3" animBg="1"/>
      <p:bldP spid="5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81601" y="1143000"/>
            <a:ext cx="1859617" cy="3657600"/>
            <a:chOff x="3657600" y="1143000"/>
            <a:chExt cx="1859617" cy="3657600"/>
          </a:xfrm>
        </p:grpSpPr>
        <p:grpSp>
          <p:nvGrpSpPr>
            <p:cNvPr id="463" name="Group 462"/>
            <p:cNvGrpSpPr/>
            <p:nvPr/>
          </p:nvGrpSpPr>
          <p:grpSpPr>
            <a:xfrm>
              <a:off x="3657600" y="1143000"/>
              <a:ext cx="1006076" cy="3284220"/>
              <a:chOff x="4566049" y="1143000"/>
              <a:chExt cx="1006076" cy="3284220"/>
            </a:xfrm>
          </p:grpSpPr>
          <p:grpSp>
            <p:nvGrpSpPr>
              <p:cNvPr id="464" name="Group 463"/>
              <p:cNvGrpSpPr/>
              <p:nvPr/>
            </p:nvGrpSpPr>
            <p:grpSpPr>
              <a:xfrm>
                <a:off x="4566049" y="1143000"/>
                <a:ext cx="1006076" cy="3284220"/>
                <a:chOff x="4566049" y="1143000"/>
                <a:chExt cx="1006076" cy="3284220"/>
              </a:xfrm>
            </p:grpSpPr>
            <p:sp>
              <p:nvSpPr>
                <p:cNvPr id="469" name="Freeform 468"/>
                <p:cNvSpPr/>
                <p:nvPr/>
              </p:nvSpPr>
              <p:spPr>
                <a:xfrm>
                  <a:off x="4602322" y="20129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0" name="Picture 46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089167" y="1960724"/>
                  <a:ext cx="303132" cy="81435"/>
                </a:xfrm>
                <a:prstGeom prst="rect">
                  <a:avLst/>
                </a:prstGeom>
              </p:spPr>
            </p:pic>
            <p:sp>
              <p:nvSpPr>
                <p:cNvPr id="471" name="Freeform 470"/>
                <p:cNvSpPr/>
                <p:nvPr/>
              </p:nvSpPr>
              <p:spPr>
                <a:xfrm>
                  <a:off x="4566049" y="114300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5" name="Group 464"/>
              <p:cNvGrpSpPr/>
              <p:nvPr/>
            </p:nvGrpSpPr>
            <p:grpSpPr>
              <a:xfrm>
                <a:off x="5310618" y="1871860"/>
                <a:ext cx="93144" cy="283778"/>
                <a:chOff x="5310618" y="1871860"/>
                <a:chExt cx="93144" cy="283778"/>
              </a:xfrm>
            </p:grpSpPr>
            <p:pic>
              <p:nvPicPr>
                <p:cNvPr id="466" name="Picture 46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206808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67" name="Picture 46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196997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68" name="Picture 46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1871860"/>
                  <a:ext cx="93144" cy="87551"/>
                </a:xfrm>
                <a:prstGeom prst="rect">
                  <a:avLst/>
                </a:prstGeom>
              </p:spPr>
            </p:pic>
          </p:grpSp>
        </p:grpSp>
        <p:sp>
          <p:nvSpPr>
            <p:cNvPr id="478" name="Rectangle 477"/>
            <p:cNvSpPr/>
            <p:nvPr/>
          </p:nvSpPr>
          <p:spPr>
            <a:xfrm>
              <a:off x="3905749" y="1369222"/>
              <a:ext cx="146707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8" name="Group 487"/>
            <p:cNvGrpSpPr/>
            <p:nvPr/>
          </p:nvGrpSpPr>
          <p:grpSpPr>
            <a:xfrm>
              <a:off x="4527943" y="1619250"/>
              <a:ext cx="989274" cy="3181350"/>
              <a:chOff x="4527943" y="1619250"/>
              <a:chExt cx="989274" cy="3181350"/>
            </a:xfrm>
          </p:grpSpPr>
          <p:grpSp>
            <p:nvGrpSpPr>
              <p:cNvPr id="489" name="Group 488"/>
              <p:cNvGrpSpPr/>
              <p:nvPr/>
            </p:nvGrpSpPr>
            <p:grpSpPr>
              <a:xfrm>
                <a:off x="4586013" y="1619250"/>
                <a:ext cx="931204" cy="3181350"/>
                <a:chOff x="4586013" y="1619250"/>
                <a:chExt cx="931204" cy="3181350"/>
              </a:xfrm>
            </p:grpSpPr>
            <p:grpSp>
              <p:nvGrpSpPr>
                <p:cNvPr id="491" name="Group 490"/>
                <p:cNvGrpSpPr/>
                <p:nvPr/>
              </p:nvGrpSpPr>
              <p:grpSpPr>
                <a:xfrm>
                  <a:off x="4620405" y="2466975"/>
                  <a:ext cx="896812" cy="2333625"/>
                  <a:chOff x="4620405" y="2466975"/>
                  <a:chExt cx="896812" cy="2333625"/>
                </a:xfrm>
              </p:grpSpPr>
              <p:grpSp>
                <p:nvGrpSpPr>
                  <p:cNvPr id="495" name="Group 494"/>
                  <p:cNvGrpSpPr/>
                  <p:nvPr/>
                </p:nvGrpSpPr>
                <p:grpSpPr>
                  <a:xfrm>
                    <a:off x="4916501" y="3724275"/>
                    <a:ext cx="280575" cy="78490"/>
                    <a:chOff x="4916501" y="3724275"/>
                    <a:chExt cx="280575" cy="78490"/>
                  </a:xfrm>
                </p:grpSpPr>
                <p:pic>
                  <p:nvPicPr>
                    <p:cNvPr id="506" name="Picture 505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4916501" y="3724275"/>
                      <a:ext cx="82273" cy="784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7" name="Picture 506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015652" y="3724275"/>
                      <a:ext cx="82273" cy="784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8" name="Picture 53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114803" y="3724275"/>
                      <a:ext cx="82273" cy="7849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96" name="Group 495"/>
                  <p:cNvGrpSpPr/>
                  <p:nvPr/>
                </p:nvGrpSpPr>
                <p:grpSpPr>
                  <a:xfrm>
                    <a:off x="4892276" y="2466975"/>
                    <a:ext cx="304800" cy="1222511"/>
                    <a:chOff x="3595681" y="2458899"/>
                    <a:chExt cx="304800" cy="1222511"/>
                  </a:xfrm>
                </p:grpSpPr>
                <p:pic>
                  <p:nvPicPr>
                    <p:cNvPr id="504" name="Picture 503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95681" y="3605210"/>
                      <a:ext cx="304800" cy="762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505" name="Straight Connector 504"/>
                    <p:cNvCxnSpPr/>
                    <p:nvPr/>
                  </p:nvCxnSpPr>
                  <p:spPr>
                    <a:xfrm flipH="1">
                      <a:off x="3748081" y="2458899"/>
                      <a:ext cx="0" cy="117488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7" name="Group 496"/>
                  <p:cNvGrpSpPr/>
                  <p:nvPr/>
                </p:nvGrpSpPr>
                <p:grpSpPr>
                  <a:xfrm>
                    <a:off x="4620405" y="3883991"/>
                    <a:ext cx="896812" cy="916609"/>
                    <a:chOff x="4620405" y="3883991"/>
                    <a:chExt cx="896812" cy="916609"/>
                  </a:xfrm>
                </p:grpSpPr>
                <p:grpSp>
                  <p:nvGrpSpPr>
                    <p:cNvPr id="498" name="Group 497"/>
                    <p:cNvGrpSpPr/>
                    <p:nvPr/>
                  </p:nvGrpSpPr>
                  <p:grpSpPr>
                    <a:xfrm>
                      <a:off x="4620405" y="3957639"/>
                      <a:ext cx="896812" cy="842961"/>
                      <a:chOff x="1783377" y="3962400"/>
                      <a:chExt cx="896812" cy="842961"/>
                    </a:xfrm>
                  </p:grpSpPr>
                  <p:pic>
                    <p:nvPicPr>
                      <p:cNvPr id="502" name="Picture 501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83377" y="3962400"/>
                        <a:ext cx="896812" cy="8429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03" name="TextBox 502"/>
                      <p:cNvSpPr txBox="1"/>
                      <p:nvPr/>
                    </p:nvSpPr>
                    <p:spPr>
                      <a:xfrm>
                        <a:off x="2010902" y="4149641"/>
                        <a:ext cx="49372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>
                            <a:solidFill>
                              <a:schemeClr val="bg1"/>
                            </a:solidFill>
                          </a:rPr>
                          <a:t>TC</a:t>
                        </a:r>
                      </a:p>
                    </p:txBody>
                  </p:sp>
                </p:grpSp>
                <p:grpSp>
                  <p:nvGrpSpPr>
                    <p:cNvPr id="499" name="Group 498"/>
                    <p:cNvGrpSpPr/>
                    <p:nvPr/>
                  </p:nvGrpSpPr>
                  <p:grpSpPr>
                    <a:xfrm>
                      <a:off x="4949994" y="3883991"/>
                      <a:ext cx="240260" cy="180808"/>
                      <a:chOff x="5943600" y="4545344"/>
                      <a:chExt cx="2180310" cy="1779255"/>
                    </a:xfrm>
                  </p:grpSpPr>
                  <p:pic>
                    <p:nvPicPr>
                      <p:cNvPr id="500" name="Picture 499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4545344"/>
                        <a:ext cx="2180310" cy="17792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01" name="Oval 500"/>
                      <p:cNvSpPr/>
                      <p:nvPr/>
                    </p:nvSpPr>
                    <p:spPr>
                      <a:xfrm>
                        <a:off x="6743098" y="4636320"/>
                        <a:ext cx="533398" cy="17996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92" name="Group 491"/>
                <p:cNvGrpSpPr/>
                <p:nvPr/>
              </p:nvGrpSpPr>
              <p:grpSpPr>
                <a:xfrm>
                  <a:off x="4586013" y="1619250"/>
                  <a:ext cx="896813" cy="855576"/>
                  <a:chOff x="1771333" y="1622375"/>
                  <a:chExt cx="896813" cy="855576"/>
                </a:xfrm>
              </p:grpSpPr>
              <p:pic>
                <p:nvPicPr>
                  <p:cNvPr id="493" name="Picture 492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494" name="TextBox 493"/>
                  <p:cNvSpPr txBox="1"/>
                  <p:nvPr/>
                </p:nvSpPr>
                <p:spPr>
                  <a:xfrm>
                    <a:off x="1973800" y="1841427"/>
                    <a:ext cx="5070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RT</a:t>
                    </a:r>
                  </a:p>
                </p:txBody>
              </p:sp>
            </p:grpSp>
          </p:grpSp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03172" y="1955770"/>
                <a:ext cx="228791" cy="179250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5181601" y="1143000"/>
            <a:ext cx="1859617" cy="3657600"/>
            <a:chOff x="3657600" y="1143000"/>
            <a:chExt cx="1859617" cy="3657600"/>
          </a:xfrm>
        </p:grpSpPr>
        <p:grpSp>
          <p:nvGrpSpPr>
            <p:cNvPr id="334" name="Group 333"/>
            <p:cNvGrpSpPr/>
            <p:nvPr/>
          </p:nvGrpSpPr>
          <p:grpSpPr>
            <a:xfrm>
              <a:off x="3657600" y="1143000"/>
              <a:ext cx="1006076" cy="3284220"/>
              <a:chOff x="4566049" y="1143000"/>
              <a:chExt cx="1006076" cy="3284220"/>
            </a:xfrm>
          </p:grpSpPr>
          <p:grpSp>
            <p:nvGrpSpPr>
              <p:cNvPr id="525" name="Group 524"/>
              <p:cNvGrpSpPr/>
              <p:nvPr/>
            </p:nvGrpSpPr>
            <p:grpSpPr>
              <a:xfrm>
                <a:off x="4566049" y="1143000"/>
                <a:ext cx="1006076" cy="3284220"/>
                <a:chOff x="4566049" y="1143000"/>
                <a:chExt cx="1006076" cy="3284220"/>
              </a:xfrm>
            </p:grpSpPr>
            <p:sp>
              <p:nvSpPr>
                <p:cNvPr id="530" name="Freeform 529"/>
                <p:cNvSpPr/>
                <p:nvPr/>
              </p:nvSpPr>
              <p:spPr>
                <a:xfrm>
                  <a:off x="4602322" y="2012948"/>
                  <a:ext cx="661511" cy="1210151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  <a:gd name="connsiteX0" fmla="*/ 1048365 w 1048365"/>
                    <a:gd name="connsiteY0" fmla="*/ 3144520 h 3144520"/>
                    <a:gd name="connsiteX1" fmla="*/ 24745 w 1048365"/>
                    <a:gd name="connsiteY1" fmla="*/ 0 h 3144520"/>
                    <a:gd name="connsiteX0" fmla="*/ 622515 w 622515"/>
                    <a:gd name="connsiteY0" fmla="*/ 1449070 h 1449070"/>
                    <a:gd name="connsiteX1" fmla="*/ 494245 w 622515"/>
                    <a:gd name="connsiteY1" fmla="*/ 0 h 1449070"/>
                    <a:gd name="connsiteX0" fmla="*/ 692408 w 692408"/>
                    <a:gd name="connsiteY0" fmla="*/ 1455609 h 1455609"/>
                    <a:gd name="connsiteX1" fmla="*/ 564138 w 692408"/>
                    <a:gd name="connsiteY1" fmla="*/ 6539 h 1455609"/>
                    <a:gd name="connsiteX0" fmla="*/ 671338 w 671338"/>
                    <a:gd name="connsiteY0" fmla="*/ 1398695 h 1398695"/>
                    <a:gd name="connsiteX1" fmla="*/ 606568 w 671338"/>
                    <a:gd name="connsiteY1" fmla="*/ 6775 h 1398695"/>
                    <a:gd name="connsiteX0" fmla="*/ 323158 w 323158"/>
                    <a:gd name="connsiteY0" fmla="*/ 1432058 h 1432058"/>
                    <a:gd name="connsiteX1" fmla="*/ 258388 w 323158"/>
                    <a:gd name="connsiteY1" fmla="*/ 40138 h 1432058"/>
                    <a:gd name="connsiteX0" fmla="*/ 157260 w 790990"/>
                    <a:gd name="connsiteY0" fmla="*/ 1415014 h 1415014"/>
                    <a:gd name="connsiteX1" fmla="*/ 790990 w 790990"/>
                    <a:gd name="connsiteY1" fmla="*/ 42144 h 1415014"/>
                    <a:gd name="connsiteX0" fmla="*/ 0 w 633730"/>
                    <a:gd name="connsiteY0" fmla="*/ 1394622 h 1394622"/>
                    <a:gd name="connsiteX1" fmla="*/ 633730 w 633730"/>
                    <a:gd name="connsiteY1" fmla="*/ 21752 h 1394622"/>
                    <a:gd name="connsiteX0" fmla="*/ 0 w 773430"/>
                    <a:gd name="connsiteY0" fmla="*/ 1309825 h 1309825"/>
                    <a:gd name="connsiteX1" fmla="*/ 773430 w 773430"/>
                    <a:gd name="connsiteY1" fmla="*/ 25855 h 1309825"/>
                    <a:gd name="connsiteX0" fmla="*/ 0 w 773430"/>
                    <a:gd name="connsiteY0" fmla="*/ 1283970 h 1283970"/>
                    <a:gd name="connsiteX1" fmla="*/ 773430 w 773430"/>
                    <a:gd name="connsiteY1" fmla="*/ 0 h 1283970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63905"/>
                    <a:gd name="connsiteY0" fmla="*/ 1272063 h 1272063"/>
                    <a:gd name="connsiteX1" fmla="*/ 763905 w 763905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749617"/>
                    <a:gd name="connsiteY0" fmla="*/ 1272063 h 1272063"/>
                    <a:gd name="connsiteX1" fmla="*/ 749617 w 749617"/>
                    <a:gd name="connsiteY1" fmla="*/ 0 h 1272063"/>
                    <a:gd name="connsiteX0" fmla="*/ 0 w 668654"/>
                    <a:gd name="connsiteY0" fmla="*/ 1214913 h 1214913"/>
                    <a:gd name="connsiteX1" fmla="*/ 668654 w 668654"/>
                    <a:gd name="connsiteY1" fmla="*/ 0 h 1214913"/>
                    <a:gd name="connsiteX0" fmla="*/ 0 w 661511"/>
                    <a:gd name="connsiteY0" fmla="*/ 1210151 h 1210151"/>
                    <a:gd name="connsiteX1" fmla="*/ 661511 w 661511"/>
                    <a:gd name="connsiteY1" fmla="*/ 0 h 12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1511" h="1210151">
                      <a:moveTo>
                        <a:pt x="0" y="1210151"/>
                      </a:moveTo>
                      <a:cubicBezTo>
                        <a:pt x="170497" y="80486"/>
                        <a:pt x="316388" y="1748"/>
                        <a:pt x="661511" y="0"/>
                      </a:cubicBezTo>
                    </a:path>
                  </a:pathLst>
                </a:cu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31" name="Picture 530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089167" y="1960724"/>
                  <a:ext cx="303132" cy="81435"/>
                </a:xfrm>
                <a:prstGeom prst="rect">
                  <a:avLst/>
                </a:pr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</p:pic>
            <p:sp>
              <p:nvSpPr>
                <p:cNvPr id="532" name="Freeform 531"/>
                <p:cNvSpPr/>
                <p:nvPr/>
              </p:nvSpPr>
              <p:spPr>
                <a:xfrm>
                  <a:off x="4566049" y="114300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6" name="Group 525"/>
              <p:cNvGrpSpPr/>
              <p:nvPr/>
            </p:nvGrpSpPr>
            <p:grpSpPr>
              <a:xfrm>
                <a:off x="5310618" y="1871860"/>
                <a:ext cx="93144" cy="283778"/>
                <a:chOff x="5310618" y="1871860"/>
                <a:chExt cx="93144" cy="283778"/>
              </a:xfrm>
            </p:grpSpPr>
            <p:pic>
              <p:nvPicPr>
                <p:cNvPr id="527" name="Picture 526"/>
                <p:cNvPicPr>
                  <a:picLocks noChangeAspect="1"/>
                </p:cNvPicPr>
                <p:nvPr/>
              </p:nvPicPr>
              <p:blipFill>
                <a:blip r:embed="rId5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2068087"/>
                  <a:ext cx="93144" cy="87551"/>
                </a:xfrm>
                <a:prstGeom prst="rect">
                  <a:avLst/>
                </a:pr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</p:pic>
            <p:pic>
              <p:nvPicPr>
                <p:cNvPr id="528" name="Picture 527"/>
                <p:cNvPicPr>
                  <a:picLocks noChangeAspect="1"/>
                </p:cNvPicPr>
                <p:nvPr/>
              </p:nvPicPr>
              <p:blipFill>
                <a:blip r:embed="rId5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1969974"/>
                  <a:ext cx="93144" cy="87551"/>
                </a:xfrm>
                <a:prstGeom prst="rect">
                  <a:avLst/>
                </a:pr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</p:pic>
            <p:pic>
              <p:nvPicPr>
                <p:cNvPr id="529" name="Picture 528"/>
                <p:cNvPicPr>
                  <a:picLocks noChangeAspect="1"/>
                </p:cNvPicPr>
                <p:nvPr/>
              </p:nvPicPr>
              <p:blipFill>
                <a:blip r:embed="rId5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0618" y="1871860"/>
                  <a:ext cx="93144" cy="87551"/>
                </a:xfrm>
                <a:prstGeom prst="rect">
                  <a:avLst/>
                </a:prstGeom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p:spPr>
            </p:pic>
          </p:grpSp>
        </p:grpSp>
        <p:grpSp>
          <p:nvGrpSpPr>
            <p:cNvPr id="337" name="Group 336"/>
            <p:cNvGrpSpPr/>
            <p:nvPr/>
          </p:nvGrpSpPr>
          <p:grpSpPr>
            <a:xfrm>
              <a:off x="4620405" y="2466975"/>
              <a:ext cx="896812" cy="2333625"/>
              <a:chOff x="4620405" y="2466975"/>
              <a:chExt cx="896812" cy="2333625"/>
            </a:xfrm>
          </p:grpSpPr>
          <p:grpSp>
            <p:nvGrpSpPr>
              <p:cNvPr id="511" name="Group 510"/>
              <p:cNvGrpSpPr/>
              <p:nvPr/>
            </p:nvGrpSpPr>
            <p:grpSpPr>
              <a:xfrm>
                <a:off x="4916501" y="3724275"/>
                <a:ext cx="280575" cy="78490"/>
                <a:chOff x="4916501" y="3724275"/>
                <a:chExt cx="280575" cy="78490"/>
              </a:xfrm>
            </p:grpSpPr>
            <p:pic>
              <p:nvPicPr>
                <p:cNvPr id="522" name="Picture 521"/>
                <p:cNvPicPr>
                  <a:picLocks noChangeAspect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916501" y="3724275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523" name="Picture 522"/>
                <p:cNvPicPr>
                  <a:picLocks noChangeAspect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015652" y="3724275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524" name="Picture 523"/>
                <p:cNvPicPr>
                  <a:picLocks noChangeAspect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14803" y="3724275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512" name="Group 511"/>
              <p:cNvGrpSpPr/>
              <p:nvPr/>
            </p:nvGrpSpPr>
            <p:grpSpPr>
              <a:xfrm>
                <a:off x="4892276" y="2466975"/>
                <a:ext cx="304800" cy="1222511"/>
                <a:chOff x="3595681" y="2458899"/>
                <a:chExt cx="304800" cy="1222511"/>
              </a:xfrm>
            </p:grpSpPr>
            <p:pic>
              <p:nvPicPr>
                <p:cNvPr id="520" name="Picture 519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5681" y="3605210"/>
                  <a:ext cx="304800" cy="76200"/>
                </a:xfrm>
                <a:prstGeom prst="rect">
                  <a:avLst/>
                </a:prstGeom>
              </p:spPr>
            </p:pic>
            <p:cxnSp>
              <p:nvCxnSpPr>
                <p:cNvPr id="521" name="Straight Connector 520"/>
                <p:cNvCxnSpPr/>
                <p:nvPr/>
              </p:nvCxnSpPr>
              <p:spPr>
                <a:xfrm flipH="1">
                  <a:off x="3748081" y="2458899"/>
                  <a:ext cx="0" cy="117488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  <a:extrusionClr>
                    <a:schemeClr val="bg1"/>
                  </a:extrusionClr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" name="Group 512"/>
              <p:cNvGrpSpPr/>
              <p:nvPr/>
            </p:nvGrpSpPr>
            <p:grpSpPr>
              <a:xfrm>
                <a:off x="4620405" y="3883991"/>
                <a:ext cx="896812" cy="916609"/>
                <a:chOff x="4620405" y="3883991"/>
                <a:chExt cx="896812" cy="916609"/>
              </a:xfrm>
            </p:grpSpPr>
            <p:grpSp>
              <p:nvGrpSpPr>
                <p:cNvPr id="514" name="Group 513"/>
                <p:cNvGrpSpPr/>
                <p:nvPr/>
              </p:nvGrpSpPr>
              <p:grpSpPr>
                <a:xfrm>
                  <a:off x="4620405" y="3957639"/>
                  <a:ext cx="896812" cy="842961"/>
                  <a:chOff x="1783377" y="3962400"/>
                  <a:chExt cx="896812" cy="842961"/>
                </a:xfrm>
              </p:grpSpPr>
              <p:pic>
                <p:nvPicPr>
                  <p:cNvPr id="518" name="Picture 51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3377" y="3962400"/>
                    <a:ext cx="896812" cy="842961"/>
                  </a:xfrm>
                  <a:prstGeom prst="rect">
                    <a:avLst/>
                  </a:prstGeom>
                </p:spPr>
              </p:pic>
              <p:sp>
                <p:nvSpPr>
                  <p:cNvPr id="519" name="TextBox 518"/>
                  <p:cNvSpPr txBox="1"/>
                  <p:nvPr/>
                </p:nvSpPr>
                <p:spPr>
                  <a:xfrm>
                    <a:off x="2010902" y="4149641"/>
                    <a:ext cx="493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TC</a:t>
                    </a:r>
                  </a:p>
                </p:txBody>
              </p:sp>
            </p:grpSp>
            <p:grpSp>
              <p:nvGrpSpPr>
                <p:cNvPr id="515" name="Group 514"/>
                <p:cNvGrpSpPr/>
                <p:nvPr/>
              </p:nvGrpSpPr>
              <p:grpSpPr>
                <a:xfrm>
                  <a:off x="4949994" y="3883991"/>
                  <a:ext cx="240260" cy="180808"/>
                  <a:chOff x="5943600" y="4545344"/>
                  <a:chExt cx="2180310" cy="1779255"/>
                </a:xfrm>
              </p:grpSpPr>
              <p:pic>
                <p:nvPicPr>
                  <p:cNvPr id="516" name="Picture 51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3600" y="4545344"/>
                    <a:ext cx="2180310" cy="1779255"/>
                  </a:xfrm>
                  <a:prstGeom prst="rect">
                    <a:avLst/>
                  </a:prstGeom>
                </p:spPr>
              </p:pic>
              <p:sp>
                <p:nvSpPr>
                  <p:cNvPr id="517" name="Oval 516"/>
                  <p:cNvSpPr/>
                  <p:nvPr/>
                </p:nvSpPr>
                <p:spPr>
                  <a:xfrm>
                    <a:off x="6743098" y="4636320"/>
                    <a:ext cx="533398" cy="179964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87" name="Group 486"/>
            <p:cNvGrpSpPr/>
            <p:nvPr/>
          </p:nvGrpSpPr>
          <p:grpSpPr>
            <a:xfrm>
              <a:off x="4586013" y="1619250"/>
              <a:ext cx="896813" cy="855576"/>
              <a:chOff x="1771333" y="1622375"/>
              <a:chExt cx="896813" cy="855576"/>
            </a:xfrm>
          </p:grpSpPr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1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333" y="1622375"/>
                <a:ext cx="896813" cy="855576"/>
              </a:xfrm>
              <a:prstGeom prst="rect">
                <a:avLst/>
              </a:prstGeom>
            </p:spPr>
          </p:pic>
          <p:sp>
            <p:nvSpPr>
              <p:cNvPr id="510" name="TextBox 509"/>
              <p:cNvSpPr txBox="1"/>
              <p:nvPr/>
            </p:nvSpPr>
            <p:spPr>
              <a:xfrm>
                <a:off x="1973800" y="1841427"/>
                <a:ext cx="50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RT</a:t>
                </a:r>
              </a:p>
            </p:txBody>
          </p:sp>
        </p:grpSp>
        <p:pic>
          <p:nvPicPr>
            <p:cNvPr id="508" name="Picture 507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03172" y="1955770"/>
              <a:ext cx="228791" cy="179250"/>
            </a:xfrm>
            <a:prstGeom prst="rect">
              <a:avLst/>
            </a:prstGeom>
          </p:spPr>
        </p:pic>
      </p:grpSp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2345455" y="1183641"/>
            <a:ext cx="1858735" cy="3621721"/>
            <a:chOff x="821454" y="1183640"/>
            <a:chExt cx="1858735" cy="3621721"/>
          </a:xfrm>
        </p:grpSpPr>
        <p:grpSp>
          <p:nvGrpSpPr>
            <p:cNvPr id="434" name="Group 433"/>
            <p:cNvGrpSpPr/>
            <p:nvPr/>
          </p:nvGrpSpPr>
          <p:grpSpPr>
            <a:xfrm>
              <a:off x="821454" y="1183640"/>
              <a:ext cx="1858735" cy="3621721"/>
              <a:chOff x="821454" y="1183640"/>
              <a:chExt cx="1858735" cy="3621721"/>
            </a:xfrm>
          </p:grpSpPr>
          <p:grpSp>
            <p:nvGrpSpPr>
              <p:cNvPr id="438" name="Group 437"/>
              <p:cNvGrpSpPr/>
              <p:nvPr/>
            </p:nvGrpSpPr>
            <p:grpSpPr>
              <a:xfrm>
                <a:off x="821454" y="1183640"/>
                <a:ext cx="1858735" cy="3621721"/>
                <a:chOff x="821454" y="1183640"/>
                <a:chExt cx="1858735" cy="3621721"/>
              </a:xfrm>
            </p:grpSpPr>
            <p:grpSp>
              <p:nvGrpSpPr>
                <p:cNvPr id="446" name="Group 445"/>
                <p:cNvGrpSpPr/>
                <p:nvPr/>
              </p:nvGrpSpPr>
              <p:grpSpPr>
                <a:xfrm>
                  <a:off x="2089499" y="3729038"/>
                  <a:ext cx="280575" cy="78490"/>
                  <a:chOff x="3612353" y="3729038"/>
                  <a:chExt cx="280575" cy="78490"/>
                </a:xfrm>
              </p:grpSpPr>
              <p:pic>
                <p:nvPicPr>
                  <p:cNvPr id="460" name="Picture 459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612353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461" name="Picture 46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711504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462" name="Picture 46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810655" y="3729038"/>
                    <a:ext cx="82273" cy="7849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7" name="Group 446"/>
                <p:cNvGrpSpPr/>
                <p:nvPr/>
              </p:nvGrpSpPr>
              <p:grpSpPr>
                <a:xfrm>
                  <a:off x="1783377" y="3962400"/>
                  <a:ext cx="896812" cy="842961"/>
                  <a:chOff x="1783377" y="3962400"/>
                  <a:chExt cx="896812" cy="842961"/>
                </a:xfrm>
              </p:grpSpPr>
              <p:pic>
                <p:nvPicPr>
                  <p:cNvPr id="458" name="Picture 45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3377" y="3962400"/>
                    <a:ext cx="896812" cy="842961"/>
                  </a:xfrm>
                  <a:prstGeom prst="rect">
                    <a:avLst/>
                  </a:prstGeom>
                </p:spPr>
              </p:pic>
              <p:sp>
                <p:nvSpPr>
                  <p:cNvPr id="459" name="TextBox 458"/>
                  <p:cNvSpPr txBox="1"/>
                  <p:nvPr/>
                </p:nvSpPr>
                <p:spPr>
                  <a:xfrm>
                    <a:off x="2010902" y="4149641"/>
                    <a:ext cx="493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TC</a:t>
                    </a:r>
                  </a:p>
                </p:txBody>
              </p:sp>
            </p:grpSp>
            <p:grpSp>
              <p:nvGrpSpPr>
                <p:cNvPr id="448" name="Group 447"/>
                <p:cNvGrpSpPr/>
                <p:nvPr/>
              </p:nvGrpSpPr>
              <p:grpSpPr>
                <a:xfrm>
                  <a:off x="2072827" y="2458899"/>
                  <a:ext cx="304800" cy="1222511"/>
                  <a:chOff x="3595681" y="2458899"/>
                  <a:chExt cx="304800" cy="1222511"/>
                </a:xfrm>
              </p:grpSpPr>
              <p:pic>
                <p:nvPicPr>
                  <p:cNvPr id="456" name="Picture 455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457" name="Straight Connector 456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9" name="Group 448"/>
                <p:cNvGrpSpPr/>
                <p:nvPr/>
              </p:nvGrpSpPr>
              <p:grpSpPr>
                <a:xfrm>
                  <a:off x="1771333" y="1622375"/>
                  <a:ext cx="896813" cy="855576"/>
                  <a:chOff x="1771333" y="1622375"/>
                  <a:chExt cx="896813" cy="855576"/>
                </a:xfrm>
              </p:grpSpPr>
              <p:pic>
                <p:nvPicPr>
                  <p:cNvPr id="454" name="Picture 453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455" name="TextBox 454"/>
                  <p:cNvSpPr txBox="1"/>
                  <p:nvPr/>
                </p:nvSpPr>
                <p:spPr>
                  <a:xfrm>
                    <a:off x="1973800" y="1841427"/>
                    <a:ext cx="5070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RT</a:t>
                    </a:r>
                  </a:p>
                </p:txBody>
              </p:sp>
            </p:grpSp>
            <p:grpSp>
              <p:nvGrpSpPr>
                <p:cNvPr id="450" name="Group 449"/>
                <p:cNvGrpSpPr/>
                <p:nvPr/>
              </p:nvGrpSpPr>
              <p:grpSpPr>
                <a:xfrm>
                  <a:off x="857727" y="1890516"/>
                  <a:ext cx="679128" cy="1373223"/>
                  <a:chOff x="850107" y="1913376"/>
                  <a:chExt cx="679128" cy="1373223"/>
                </a:xfrm>
              </p:grpSpPr>
              <p:sp>
                <p:nvSpPr>
                  <p:cNvPr id="452" name="Freeform 451"/>
                  <p:cNvSpPr/>
                  <p:nvPr/>
                </p:nvSpPr>
                <p:spPr>
                  <a:xfrm>
                    <a:off x="850107" y="2076448"/>
                    <a:ext cx="661511" cy="1210151"/>
                  </a:xfrm>
                  <a:custGeom>
                    <a:avLst/>
                    <a:gdLst>
                      <a:gd name="connsiteX0" fmla="*/ 883920 w 883920"/>
                      <a:gd name="connsiteY0" fmla="*/ 3131820 h 3375665"/>
                      <a:gd name="connsiteX1" fmla="*/ 449580 w 883920"/>
                      <a:gd name="connsiteY1" fmla="*/ 3055620 h 3375665"/>
                      <a:gd name="connsiteX2" fmla="*/ 0 w 883920"/>
                      <a:gd name="connsiteY2" fmla="*/ 0 h 3375665"/>
                      <a:gd name="connsiteX0" fmla="*/ 883920 w 883920"/>
                      <a:gd name="connsiteY0" fmla="*/ 3131820 h 3191818"/>
                      <a:gd name="connsiteX1" fmla="*/ 99060 w 883920"/>
                      <a:gd name="connsiteY1" fmla="*/ 2400300 h 3191818"/>
                      <a:gd name="connsiteX2" fmla="*/ 0 w 883920"/>
                      <a:gd name="connsiteY2" fmla="*/ 0 h 3191818"/>
                      <a:gd name="connsiteX0" fmla="*/ 883920 w 883920"/>
                      <a:gd name="connsiteY0" fmla="*/ 3131820 h 3131820"/>
                      <a:gd name="connsiteX1" fmla="*/ 99060 w 883920"/>
                      <a:gd name="connsiteY1" fmla="*/ 2400300 h 3131820"/>
                      <a:gd name="connsiteX2" fmla="*/ 0 w 883920"/>
                      <a:gd name="connsiteY2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955548 w 955548"/>
                      <a:gd name="connsiteY0" fmla="*/ 3131820 h 3131820"/>
                      <a:gd name="connsiteX1" fmla="*/ 71628 w 955548"/>
                      <a:gd name="connsiteY1" fmla="*/ 0 h 3131820"/>
                      <a:gd name="connsiteX0" fmla="*/ 1011706 w 1011706"/>
                      <a:gd name="connsiteY0" fmla="*/ 3284220 h 3284220"/>
                      <a:gd name="connsiteX1" fmla="*/ 45236 w 1011706"/>
                      <a:gd name="connsiteY1" fmla="*/ 0 h 3284220"/>
                      <a:gd name="connsiteX0" fmla="*/ 1022969 w 1022969"/>
                      <a:gd name="connsiteY0" fmla="*/ 3284220 h 3284220"/>
                      <a:gd name="connsiteX1" fmla="*/ 56499 w 1022969"/>
                      <a:gd name="connsiteY1" fmla="*/ 0 h 3284220"/>
                      <a:gd name="connsiteX0" fmla="*/ 1003262 w 1003262"/>
                      <a:gd name="connsiteY0" fmla="*/ 3284220 h 3284220"/>
                      <a:gd name="connsiteX1" fmla="*/ 36792 w 1003262"/>
                      <a:gd name="connsiteY1" fmla="*/ 0 h 3284220"/>
                      <a:gd name="connsiteX0" fmla="*/ 994820 w 994820"/>
                      <a:gd name="connsiteY0" fmla="*/ 3284220 h 3284220"/>
                      <a:gd name="connsiteX1" fmla="*/ 28350 w 994820"/>
                      <a:gd name="connsiteY1" fmla="*/ 0 h 3284220"/>
                      <a:gd name="connsiteX0" fmla="*/ 1006076 w 1006076"/>
                      <a:gd name="connsiteY0" fmla="*/ 3284220 h 3284220"/>
                      <a:gd name="connsiteX1" fmla="*/ 39606 w 1006076"/>
                      <a:gd name="connsiteY1" fmla="*/ 0 h 3284220"/>
                      <a:gd name="connsiteX0" fmla="*/ 1048365 w 1048365"/>
                      <a:gd name="connsiteY0" fmla="*/ 3144520 h 3144520"/>
                      <a:gd name="connsiteX1" fmla="*/ 24745 w 1048365"/>
                      <a:gd name="connsiteY1" fmla="*/ 0 h 3144520"/>
                      <a:gd name="connsiteX0" fmla="*/ 622515 w 622515"/>
                      <a:gd name="connsiteY0" fmla="*/ 1449070 h 1449070"/>
                      <a:gd name="connsiteX1" fmla="*/ 494245 w 622515"/>
                      <a:gd name="connsiteY1" fmla="*/ 0 h 1449070"/>
                      <a:gd name="connsiteX0" fmla="*/ 692408 w 692408"/>
                      <a:gd name="connsiteY0" fmla="*/ 1455609 h 1455609"/>
                      <a:gd name="connsiteX1" fmla="*/ 564138 w 692408"/>
                      <a:gd name="connsiteY1" fmla="*/ 6539 h 1455609"/>
                      <a:gd name="connsiteX0" fmla="*/ 671338 w 671338"/>
                      <a:gd name="connsiteY0" fmla="*/ 1398695 h 1398695"/>
                      <a:gd name="connsiteX1" fmla="*/ 606568 w 671338"/>
                      <a:gd name="connsiteY1" fmla="*/ 6775 h 1398695"/>
                      <a:gd name="connsiteX0" fmla="*/ 323158 w 323158"/>
                      <a:gd name="connsiteY0" fmla="*/ 1432058 h 1432058"/>
                      <a:gd name="connsiteX1" fmla="*/ 258388 w 323158"/>
                      <a:gd name="connsiteY1" fmla="*/ 40138 h 1432058"/>
                      <a:gd name="connsiteX0" fmla="*/ 157260 w 790990"/>
                      <a:gd name="connsiteY0" fmla="*/ 1415014 h 1415014"/>
                      <a:gd name="connsiteX1" fmla="*/ 790990 w 790990"/>
                      <a:gd name="connsiteY1" fmla="*/ 42144 h 1415014"/>
                      <a:gd name="connsiteX0" fmla="*/ 0 w 633730"/>
                      <a:gd name="connsiteY0" fmla="*/ 1394622 h 1394622"/>
                      <a:gd name="connsiteX1" fmla="*/ 633730 w 633730"/>
                      <a:gd name="connsiteY1" fmla="*/ 21752 h 1394622"/>
                      <a:gd name="connsiteX0" fmla="*/ 0 w 773430"/>
                      <a:gd name="connsiteY0" fmla="*/ 1309825 h 1309825"/>
                      <a:gd name="connsiteX1" fmla="*/ 773430 w 773430"/>
                      <a:gd name="connsiteY1" fmla="*/ 25855 h 1309825"/>
                      <a:gd name="connsiteX0" fmla="*/ 0 w 773430"/>
                      <a:gd name="connsiteY0" fmla="*/ 1283970 h 1283970"/>
                      <a:gd name="connsiteX1" fmla="*/ 773430 w 773430"/>
                      <a:gd name="connsiteY1" fmla="*/ 0 h 1283970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668654"/>
                      <a:gd name="connsiteY0" fmla="*/ 1214913 h 1214913"/>
                      <a:gd name="connsiteX1" fmla="*/ 668654 w 668654"/>
                      <a:gd name="connsiteY1" fmla="*/ 0 h 1214913"/>
                      <a:gd name="connsiteX0" fmla="*/ 0 w 661511"/>
                      <a:gd name="connsiteY0" fmla="*/ 1210151 h 1210151"/>
                      <a:gd name="connsiteX1" fmla="*/ 661511 w 661511"/>
                      <a:gd name="connsiteY1" fmla="*/ 0 h 1210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1511" h="1210151">
                        <a:moveTo>
                          <a:pt x="0" y="1210151"/>
                        </a:moveTo>
                        <a:cubicBezTo>
                          <a:pt x="170497" y="80486"/>
                          <a:pt x="316388" y="1748"/>
                          <a:pt x="661511" y="0"/>
                        </a:cubicBezTo>
                      </a:path>
                    </a:pathLst>
                  </a:custGeom>
                  <a:ln w="38100">
                    <a:solidFill>
                      <a:srgbClr val="006600"/>
                    </a:solidFill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53" name="Picture 45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336952" y="2024224"/>
                    <a:ext cx="303132" cy="8143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51" name="Freeform 450"/>
                <p:cNvSpPr/>
                <p:nvPr/>
              </p:nvSpPr>
              <p:spPr>
                <a:xfrm>
                  <a:off x="821454" y="118364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9" name="Group 438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440" name="Group 439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442" name="Oval 441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5" name="Group 434"/>
            <p:cNvGrpSpPr/>
            <p:nvPr/>
          </p:nvGrpSpPr>
          <p:grpSpPr>
            <a:xfrm>
              <a:off x="2112966" y="3888752"/>
              <a:ext cx="240260" cy="180808"/>
              <a:chOff x="5943600" y="4545344"/>
              <a:chExt cx="2180310" cy="1779255"/>
            </a:xfrm>
          </p:grpSpPr>
          <p:pic>
            <p:nvPicPr>
              <p:cNvPr id="436" name="Picture 4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437" name="Oval 436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8" name="Group 267"/>
          <p:cNvGrpSpPr/>
          <p:nvPr/>
        </p:nvGrpSpPr>
        <p:grpSpPr>
          <a:xfrm>
            <a:off x="3486477" y="933618"/>
            <a:ext cx="426581" cy="500045"/>
            <a:chOff x="6639055" y="3712370"/>
            <a:chExt cx="426581" cy="500045"/>
          </a:xfrm>
        </p:grpSpPr>
        <p:sp>
          <p:nvSpPr>
            <p:cNvPr id="269" name="Freeform 268"/>
            <p:cNvSpPr/>
            <p:nvPr/>
          </p:nvSpPr>
          <p:spPr>
            <a:xfrm>
              <a:off x="6833087" y="3712370"/>
              <a:ext cx="232549" cy="500045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80294 h 700483"/>
                <a:gd name="connsiteX1" fmla="*/ 210843 w 698404"/>
                <a:gd name="connsiteY1" fmla="*/ 452049 h 700483"/>
                <a:gd name="connsiteX2" fmla="*/ 267397 w 698404"/>
                <a:gd name="connsiteY2" fmla="*/ 1777 h 700483"/>
                <a:gd name="connsiteX3" fmla="*/ 310260 w 698404"/>
                <a:gd name="connsiteY3" fmla="*/ 638366 h 700483"/>
                <a:gd name="connsiteX4" fmla="*/ 503935 w 698404"/>
                <a:gd name="connsiteY4" fmla="*/ 581215 h 700483"/>
                <a:gd name="connsiteX5" fmla="*/ 698404 w 698404"/>
                <a:gd name="connsiteY5" fmla="*/ 581214 h 700483"/>
                <a:gd name="connsiteX0" fmla="*/ 0 w 698404"/>
                <a:gd name="connsiteY0" fmla="*/ 585629 h 643703"/>
                <a:gd name="connsiteX1" fmla="*/ 210843 w 698404"/>
                <a:gd name="connsiteY1" fmla="*/ 457384 h 643703"/>
                <a:gd name="connsiteX2" fmla="*/ 267397 w 698404"/>
                <a:gd name="connsiteY2" fmla="*/ 7112 h 643703"/>
                <a:gd name="connsiteX3" fmla="*/ 310260 w 698404"/>
                <a:gd name="connsiteY3" fmla="*/ 643701 h 643703"/>
                <a:gd name="connsiteX4" fmla="*/ 433154 w 698404"/>
                <a:gd name="connsiteY4" fmla="*/ 111 h 643703"/>
                <a:gd name="connsiteX5" fmla="*/ 503935 w 698404"/>
                <a:gd name="connsiteY5" fmla="*/ 586550 h 643703"/>
                <a:gd name="connsiteX6" fmla="*/ 698404 w 698404"/>
                <a:gd name="connsiteY6" fmla="*/ 586549 h 643703"/>
                <a:gd name="connsiteX0" fmla="*/ 0 w 698404"/>
                <a:gd name="connsiteY0" fmla="*/ 585629 h 694383"/>
                <a:gd name="connsiteX1" fmla="*/ 210843 w 698404"/>
                <a:gd name="connsiteY1" fmla="*/ 457384 h 694383"/>
                <a:gd name="connsiteX2" fmla="*/ 267397 w 698404"/>
                <a:gd name="connsiteY2" fmla="*/ 7112 h 694383"/>
                <a:gd name="connsiteX3" fmla="*/ 310260 w 698404"/>
                <a:gd name="connsiteY3" fmla="*/ 694382 h 694383"/>
                <a:gd name="connsiteX4" fmla="*/ 433154 w 698404"/>
                <a:gd name="connsiteY4" fmla="*/ 111 h 694383"/>
                <a:gd name="connsiteX5" fmla="*/ 503935 w 698404"/>
                <a:gd name="connsiteY5" fmla="*/ 586550 h 694383"/>
                <a:gd name="connsiteX6" fmla="*/ 698404 w 698404"/>
                <a:gd name="connsiteY6" fmla="*/ 586549 h 694383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3935 w 698404"/>
                <a:gd name="connsiteY6" fmla="*/ 586441 h 715330"/>
                <a:gd name="connsiteX7" fmla="*/ 698404 w 698404"/>
                <a:gd name="connsiteY7" fmla="*/ 586440 h 715330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6614 w 698404"/>
                <a:gd name="connsiteY6" fmla="*/ 539380 h 715330"/>
                <a:gd name="connsiteX7" fmla="*/ 698404 w 698404"/>
                <a:gd name="connsiteY7" fmla="*/ 586440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695113"/>
                <a:gd name="connsiteX1" fmla="*/ 210843 w 832369"/>
                <a:gd name="connsiteY1" fmla="*/ 457274 h 695113"/>
                <a:gd name="connsiteX2" fmla="*/ 267397 w 832369"/>
                <a:gd name="connsiteY2" fmla="*/ 7002 h 695113"/>
                <a:gd name="connsiteX3" fmla="*/ 329014 w 832369"/>
                <a:gd name="connsiteY3" fmla="*/ 616440 h 695113"/>
                <a:gd name="connsiteX4" fmla="*/ 398324 w 832369"/>
                <a:gd name="connsiteY4" fmla="*/ 490523 h 695113"/>
                <a:gd name="connsiteX5" fmla="*/ 433154 w 832369"/>
                <a:gd name="connsiteY5" fmla="*/ 1 h 695113"/>
                <a:gd name="connsiteX6" fmla="*/ 514652 w 832369"/>
                <a:gd name="connsiteY6" fmla="*/ 695043 h 695113"/>
                <a:gd name="connsiteX7" fmla="*/ 832369 w 832369"/>
                <a:gd name="connsiteY7" fmla="*/ 667890 h 695113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75834"/>
                <a:gd name="connsiteX1" fmla="*/ 210843 w 832369"/>
                <a:gd name="connsiteY1" fmla="*/ 457274 h 675834"/>
                <a:gd name="connsiteX2" fmla="*/ 267397 w 832369"/>
                <a:gd name="connsiteY2" fmla="*/ 7002 h 675834"/>
                <a:gd name="connsiteX3" fmla="*/ 329014 w 832369"/>
                <a:gd name="connsiteY3" fmla="*/ 616440 h 675834"/>
                <a:gd name="connsiteX4" fmla="*/ 398324 w 832369"/>
                <a:gd name="connsiteY4" fmla="*/ 490523 h 675834"/>
                <a:gd name="connsiteX5" fmla="*/ 433154 w 832369"/>
                <a:gd name="connsiteY5" fmla="*/ 1 h 675834"/>
                <a:gd name="connsiteX6" fmla="*/ 477143 w 832369"/>
                <a:gd name="connsiteY6" fmla="*/ 647982 h 675834"/>
                <a:gd name="connsiteX7" fmla="*/ 545684 w 832369"/>
                <a:gd name="connsiteY7" fmla="*/ 561114 h 675834"/>
                <a:gd name="connsiteX8" fmla="*/ 832369 w 832369"/>
                <a:gd name="connsiteY8" fmla="*/ 667890 h 675834"/>
                <a:gd name="connsiteX0" fmla="*/ 0 w 832369"/>
                <a:gd name="connsiteY0" fmla="*/ 585519 h 676865"/>
                <a:gd name="connsiteX1" fmla="*/ 210843 w 832369"/>
                <a:gd name="connsiteY1" fmla="*/ 457274 h 676865"/>
                <a:gd name="connsiteX2" fmla="*/ 267397 w 832369"/>
                <a:gd name="connsiteY2" fmla="*/ 7002 h 676865"/>
                <a:gd name="connsiteX3" fmla="*/ 329014 w 832369"/>
                <a:gd name="connsiteY3" fmla="*/ 616440 h 676865"/>
                <a:gd name="connsiteX4" fmla="*/ 398324 w 832369"/>
                <a:gd name="connsiteY4" fmla="*/ 490523 h 676865"/>
                <a:gd name="connsiteX5" fmla="*/ 433154 w 832369"/>
                <a:gd name="connsiteY5" fmla="*/ 1 h 676865"/>
                <a:gd name="connsiteX6" fmla="*/ 477143 w 832369"/>
                <a:gd name="connsiteY6" fmla="*/ 647982 h 676865"/>
                <a:gd name="connsiteX7" fmla="*/ 577836 w 832369"/>
                <a:gd name="connsiteY7" fmla="*/ 570164 h 676865"/>
                <a:gd name="connsiteX8" fmla="*/ 832369 w 832369"/>
                <a:gd name="connsiteY8" fmla="*/ 667890 h 676865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2478 w 832369"/>
                <a:gd name="connsiteY7" fmla="*/ 57740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04983 h 704983"/>
                <a:gd name="connsiteX1" fmla="*/ 224239 w 845765"/>
                <a:gd name="connsiteY1" fmla="*/ 457274 h 704983"/>
                <a:gd name="connsiteX2" fmla="*/ 280793 w 845765"/>
                <a:gd name="connsiteY2" fmla="*/ 7002 h 704983"/>
                <a:gd name="connsiteX3" fmla="*/ 342410 w 845765"/>
                <a:gd name="connsiteY3" fmla="*/ 616440 h 704983"/>
                <a:gd name="connsiteX4" fmla="*/ 403683 w 845765"/>
                <a:gd name="connsiteY4" fmla="*/ 488713 h 704983"/>
                <a:gd name="connsiteX5" fmla="*/ 435832 w 845765"/>
                <a:gd name="connsiteY5" fmla="*/ 1 h 704983"/>
                <a:gd name="connsiteX6" fmla="*/ 487859 w 845765"/>
                <a:gd name="connsiteY6" fmla="*/ 608161 h 704983"/>
                <a:gd name="connsiteX7" fmla="*/ 585874 w 845765"/>
                <a:gd name="connsiteY7" fmla="*/ 577404 h 704983"/>
                <a:gd name="connsiteX8" fmla="*/ 693046 w 845765"/>
                <a:gd name="connsiteY8" fmla="*/ 633516 h 704983"/>
                <a:gd name="connsiteX9" fmla="*/ 845765 w 845765"/>
                <a:gd name="connsiteY9" fmla="*/ 667890 h 704983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85874 w 845765"/>
                <a:gd name="connsiteY7" fmla="*/ 57817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34967 w 845765"/>
                <a:gd name="connsiteY7" fmla="*/ 59265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39 h 705739"/>
                <a:gd name="connsiteX1" fmla="*/ 224239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197447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216202 w 845765"/>
                <a:gd name="connsiteY1" fmla="*/ 46165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11109"/>
                <a:gd name="connsiteX1" fmla="*/ 216202 w 845765"/>
                <a:gd name="connsiteY1" fmla="*/ 461650 h 711109"/>
                <a:gd name="connsiteX2" fmla="*/ 280793 w 845765"/>
                <a:gd name="connsiteY2" fmla="*/ 7758 h 711109"/>
                <a:gd name="connsiteX3" fmla="*/ 302222 w 845765"/>
                <a:gd name="connsiteY3" fmla="*/ 642537 h 711109"/>
                <a:gd name="connsiteX4" fmla="*/ 403683 w 845765"/>
                <a:gd name="connsiteY4" fmla="*/ 489469 h 711109"/>
                <a:gd name="connsiteX5" fmla="*/ 435832 w 845765"/>
                <a:gd name="connsiteY5" fmla="*/ 757 h 711109"/>
                <a:gd name="connsiteX6" fmla="*/ 458386 w 845765"/>
                <a:gd name="connsiteY6" fmla="*/ 612537 h 711109"/>
                <a:gd name="connsiteX7" fmla="*/ 534967 w 845765"/>
                <a:gd name="connsiteY7" fmla="*/ 592640 h 711109"/>
                <a:gd name="connsiteX8" fmla="*/ 612666 w 845765"/>
                <a:gd name="connsiteY8" fmla="*/ 708484 h 711109"/>
                <a:gd name="connsiteX9" fmla="*/ 845765 w 845765"/>
                <a:gd name="connsiteY9" fmla="*/ 668646 h 711109"/>
                <a:gd name="connsiteX0" fmla="*/ 0 w 869878"/>
                <a:gd name="connsiteY0" fmla="*/ 705739 h 797159"/>
                <a:gd name="connsiteX1" fmla="*/ 216202 w 869878"/>
                <a:gd name="connsiteY1" fmla="*/ 461650 h 797159"/>
                <a:gd name="connsiteX2" fmla="*/ 280793 w 869878"/>
                <a:gd name="connsiteY2" fmla="*/ 7758 h 797159"/>
                <a:gd name="connsiteX3" fmla="*/ 302222 w 869878"/>
                <a:gd name="connsiteY3" fmla="*/ 642537 h 797159"/>
                <a:gd name="connsiteX4" fmla="*/ 403683 w 869878"/>
                <a:gd name="connsiteY4" fmla="*/ 489469 h 797159"/>
                <a:gd name="connsiteX5" fmla="*/ 435832 w 869878"/>
                <a:gd name="connsiteY5" fmla="*/ 757 h 797159"/>
                <a:gd name="connsiteX6" fmla="*/ 458386 w 869878"/>
                <a:gd name="connsiteY6" fmla="*/ 612537 h 797159"/>
                <a:gd name="connsiteX7" fmla="*/ 534967 w 869878"/>
                <a:gd name="connsiteY7" fmla="*/ 592640 h 797159"/>
                <a:gd name="connsiteX8" fmla="*/ 612666 w 869878"/>
                <a:gd name="connsiteY8" fmla="*/ 708484 h 797159"/>
                <a:gd name="connsiteX9" fmla="*/ 869878 w 869878"/>
                <a:gd name="connsiteY9" fmla="*/ 797159 h 797159"/>
                <a:gd name="connsiteX0" fmla="*/ 0 w 848444"/>
                <a:gd name="connsiteY0" fmla="*/ 705739 h 791729"/>
                <a:gd name="connsiteX1" fmla="*/ 216202 w 848444"/>
                <a:gd name="connsiteY1" fmla="*/ 461650 h 791729"/>
                <a:gd name="connsiteX2" fmla="*/ 280793 w 848444"/>
                <a:gd name="connsiteY2" fmla="*/ 7758 h 791729"/>
                <a:gd name="connsiteX3" fmla="*/ 302222 w 848444"/>
                <a:gd name="connsiteY3" fmla="*/ 642537 h 791729"/>
                <a:gd name="connsiteX4" fmla="*/ 403683 w 848444"/>
                <a:gd name="connsiteY4" fmla="*/ 489469 h 791729"/>
                <a:gd name="connsiteX5" fmla="*/ 435832 w 848444"/>
                <a:gd name="connsiteY5" fmla="*/ 757 h 791729"/>
                <a:gd name="connsiteX6" fmla="*/ 458386 w 848444"/>
                <a:gd name="connsiteY6" fmla="*/ 612537 h 791729"/>
                <a:gd name="connsiteX7" fmla="*/ 534967 w 848444"/>
                <a:gd name="connsiteY7" fmla="*/ 592640 h 791729"/>
                <a:gd name="connsiteX8" fmla="*/ 612666 w 848444"/>
                <a:gd name="connsiteY8" fmla="*/ 708484 h 791729"/>
                <a:gd name="connsiteX9" fmla="*/ 848444 w 848444"/>
                <a:gd name="connsiteY9" fmla="*/ 791729 h 791729"/>
                <a:gd name="connsiteX0" fmla="*/ 0 w 848444"/>
                <a:gd name="connsiteY0" fmla="*/ 705739 h 791863"/>
                <a:gd name="connsiteX1" fmla="*/ 216202 w 848444"/>
                <a:gd name="connsiteY1" fmla="*/ 461650 h 791863"/>
                <a:gd name="connsiteX2" fmla="*/ 280793 w 848444"/>
                <a:gd name="connsiteY2" fmla="*/ 7758 h 791863"/>
                <a:gd name="connsiteX3" fmla="*/ 302222 w 848444"/>
                <a:gd name="connsiteY3" fmla="*/ 642537 h 791863"/>
                <a:gd name="connsiteX4" fmla="*/ 403683 w 848444"/>
                <a:gd name="connsiteY4" fmla="*/ 489469 h 791863"/>
                <a:gd name="connsiteX5" fmla="*/ 435832 w 848444"/>
                <a:gd name="connsiteY5" fmla="*/ 757 h 791863"/>
                <a:gd name="connsiteX6" fmla="*/ 458386 w 848444"/>
                <a:gd name="connsiteY6" fmla="*/ 612537 h 791863"/>
                <a:gd name="connsiteX7" fmla="*/ 534967 w 848444"/>
                <a:gd name="connsiteY7" fmla="*/ 592640 h 791863"/>
                <a:gd name="connsiteX8" fmla="*/ 612666 w 848444"/>
                <a:gd name="connsiteY8" fmla="*/ 708484 h 791863"/>
                <a:gd name="connsiteX9" fmla="*/ 848444 w 848444"/>
                <a:gd name="connsiteY9" fmla="*/ 791729 h 791863"/>
                <a:gd name="connsiteX0" fmla="*/ 0 w 848444"/>
                <a:gd name="connsiteY0" fmla="*/ 706219 h 792343"/>
                <a:gd name="connsiteX1" fmla="*/ 216202 w 848444"/>
                <a:gd name="connsiteY1" fmla="*/ 462130 h 792343"/>
                <a:gd name="connsiteX2" fmla="*/ 280793 w 848444"/>
                <a:gd name="connsiteY2" fmla="*/ 8238 h 792343"/>
                <a:gd name="connsiteX3" fmla="*/ 302222 w 848444"/>
                <a:gd name="connsiteY3" fmla="*/ 643017 h 792343"/>
                <a:gd name="connsiteX4" fmla="*/ 403683 w 848444"/>
                <a:gd name="connsiteY4" fmla="*/ 489949 h 792343"/>
                <a:gd name="connsiteX5" fmla="*/ 435832 w 848444"/>
                <a:gd name="connsiteY5" fmla="*/ 1237 h 792343"/>
                <a:gd name="connsiteX6" fmla="*/ 453028 w 848444"/>
                <a:gd name="connsiteY6" fmla="*/ 649218 h 792343"/>
                <a:gd name="connsiteX7" fmla="*/ 534967 w 848444"/>
                <a:gd name="connsiteY7" fmla="*/ 593120 h 792343"/>
                <a:gd name="connsiteX8" fmla="*/ 612666 w 848444"/>
                <a:gd name="connsiteY8" fmla="*/ 708964 h 792343"/>
                <a:gd name="connsiteX9" fmla="*/ 848444 w 848444"/>
                <a:gd name="connsiteY9" fmla="*/ 792209 h 792343"/>
                <a:gd name="connsiteX0" fmla="*/ 0 w 848444"/>
                <a:gd name="connsiteY0" fmla="*/ 706188 h 792312"/>
                <a:gd name="connsiteX1" fmla="*/ 216202 w 848444"/>
                <a:gd name="connsiteY1" fmla="*/ 462099 h 792312"/>
                <a:gd name="connsiteX2" fmla="*/ 280793 w 848444"/>
                <a:gd name="connsiteY2" fmla="*/ 8207 h 792312"/>
                <a:gd name="connsiteX3" fmla="*/ 302222 w 848444"/>
                <a:gd name="connsiteY3" fmla="*/ 642986 h 792312"/>
                <a:gd name="connsiteX4" fmla="*/ 382249 w 848444"/>
                <a:gd name="connsiteY4" fmla="*/ 491728 h 792312"/>
                <a:gd name="connsiteX5" fmla="*/ 435832 w 848444"/>
                <a:gd name="connsiteY5" fmla="*/ 1206 h 792312"/>
                <a:gd name="connsiteX6" fmla="*/ 453028 w 848444"/>
                <a:gd name="connsiteY6" fmla="*/ 649187 h 792312"/>
                <a:gd name="connsiteX7" fmla="*/ 534967 w 848444"/>
                <a:gd name="connsiteY7" fmla="*/ 593089 h 792312"/>
                <a:gd name="connsiteX8" fmla="*/ 612666 w 848444"/>
                <a:gd name="connsiteY8" fmla="*/ 708933 h 792312"/>
                <a:gd name="connsiteX9" fmla="*/ 848444 w 848444"/>
                <a:gd name="connsiteY9" fmla="*/ 792178 h 7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444" h="792312">
                  <a:moveTo>
                    <a:pt x="0" y="706188"/>
                  </a:moveTo>
                  <a:cubicBezTo>
                    <a:pt x="94624" y="682963"/>
                    <a:pt x="169403" y="578429"/>
                    <a:pt x="216202" y="462099"/>
                  </a:cubicBezTo>
                  <a:cubicBezTo>
                    <a:pt x="263001" y="345769"/>
                    <a:pt x="266456" y="-21941"/>
                    <a:pt x="280793" y="8207"/>
                  </a:cubicBezTo>
                  <a:cubicBezTo>
                    <a:pt x="295130" y="38355"/>
                    <a:pt x="285313" y="562399"/>
                    <a:pt x="302222" y="642986"/>
                  </a:cubicBezTo>
                  <a:cubicBezTo>
                    <a:pt x="319131" y="723573"/>
                    <a:pt x="359981" y="598691"/>
                    <a:pt x="382249" y="491728"/>
                  </a:cubicBezTo>
                  <a:cubicBezTo>
                    <a:pt x="404517" y="384765"/>
                    <a:pt x="424035" y="-25037"/>
                    <a:pt x="435832" y="1206"/>
                  </a:cubicBezTo>
                  <a:cubicBezTo>
                    <a:pt x="447629" y="27449"/>
                    <a:pt x="436506" y="550540"/>
                    <a:pt x="453028" y="649187"/>
                  </a:cubicBezTo>
                  <a:cubicBezTo>
                    <a:pt x="469550" y="747834"/>
                    <a:pt x="508361" y="583131"/>
                    <a:pt x="534967" y="593089"/>
                  </a:cubicBezTo>
                  <a:cubicBezTo>
                    <a:pt x="561573" y="603047"/>
                    <a:pt x="570244" y="692645"/>
                    <a:pt x="612666" y="708933"/>
                  </a:cubicBezTo>
                  <a:cubicBezTo>
                    <a:pt x="655088" y="725221"/>
                    <a:pt x="732342" y="795802"/>
                    <a:pt x="848444" y="792178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6639055" y="4153089"/>
              <a:ext cx="199991" cy="57498"/>
            </a:xfrm>
            <a:custGeom>
              <a:avLst/>
              <a:gdLst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031875 w 1349375"/>
                <a:gd name="connsiteY1" fmla="*/ 117475 h 125307"/>
                <a:gd name="connsiteX2" fmla="*/ 1349375 w 1349375"/>
                <a:gd name="connsiteY2" fmla="*/ 0 h 125307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68425"/>
                <a:gd name="connsiteY0" fmla="*/ 107155 h 127863"/>
                <a:gd name="connsiteX1" fmla="*/ 1031875 w 1368425"/>
                <a:gd name="connsiteY1" fmla="*/ 119855 h 127863"/>
                <a:gd name="connsiteX2" fmla="*/ 1368425 w 1368425"/>
                <a:gd name="connsiteY2" fmla="*/ 0 h 127863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680368"/>
                <a:gd name="connsiteY0" fmla="*/ 107156 h 127864"/>
                <a:gd name="connsiteX1" fmla="*/ 1031875 w 1680368"/>
                <a:gd name="connsiteY1" fmla="*/ 119856 h 127864"/>
                <a:gd name="connsiteX2" fmla="*/ 1680368 w 1680368"/>
                <a:gd name="connsiteY2" fmla="*/ 0 h 127864"/>
                <a:gd name="connsiteX0" fmla="*/ -1 w 648492"/>
                <a:gd name="connsiteY0" fmla="*/ 119856 h 119855"/>
                <a:gd name="connsiteX1" fmla="*/ 648492 w 648492"/>
                <a:gd name="connsiteY1" fmla="*/ 0 h 11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492" h="119855">
                  <a:moveTo>
                    <a:pt x="-1" y="119856"/>
                  </a:moveTo>
                  <a:cubicBezTo>
                    <a:pt x="280060" y="101997"/>
                    <a:pt x="537896" y="47623"/>
                    <a:pt x="648492" y="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335968" y="1370012"/>
            <a:ext cx="3896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" name="Curved Left Arrow 532"/>
          <p:cNvSpPr/>
          <p:nvPr/>
        </p:nvSpPr>
        <p:spPr>
          <a:xfrm flipV="1">
            <a:off x="8851628" y="2169126"/>
            <a:ext cx="167795" cy="386380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4" name="Curved Right Arrow 533"/>
          <p:cNvSpPr/>
          <p:nvPr/>
        </p:nvSpPr>
        <p:spPr>
          <a:xfrm>
            <a:off x="8623028" y="2179318"/>
            <a:ext cx="155517" cy="383481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35" name="Group 534"/>
          <p:cNvGrpSpPr/>
          <p:nvPr/>
        </p:nvGrpSpPr>
        <p:grpSpPr>
          <a:xfrm>
            <a:off x="7879080" y="1775460"/>
            <a:ext cx="1925252" cy="1140618"/>
            <a:chOff x="6114053" y="4757976"/>
            <a:chExt cx="1925252" cy="1140618"/>
          </a:xfrm>
        </p:grpSpPr>
        <p:sp>
          <p:nvSpPr>
            <p:cNvPr id="536" name="TextBox 535"/>
            <p:cNvSpPr txBox="1"/>
            <p:nvPr/>
          </p:nvSpPr>
          <p:spPr>
            <a:xfrm>
              <a:off x="6114053" y="5206494"/>
              <a:ext cx="808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537" name="TextBox 536"/>
            <p:cNvSpPr txBox="1"/>
            <p:nvPr/>
          </p:nvSpPr>
          <p:spPr>
            <a:xfrm>
              <a:off x="7227095" y="5196626"/>
              <a:ext cx="81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539" name="Group 538"/>
            <p:cNvGrpSpPr/>
            <p:nvPr/>
          </p:nvGrpSpPr>
          <p:grpSpPr>
            <a:xfrm>
              <a:off x="6650197" y="4757976"/>
              <a:ext cx="817403" cy="423624"/>
              <a:chOff x="5353050" y="1685925"/>
              <a:chExt cx="817403" cy="423624"/>
            </a:xfrm>
          </p:grpSpPr>
          <p:sp>
            <p:nvSpPr>
              <p:cNvPr id="543" name="TextBox 542"/>
              <p:cNvSpPr txBox="1"/>
              <p:nvPr/>
            </p:nvSpPr>
            <p:spPr>
              <a:xfrm>
                <a:off x="5353050" y="1685925"/>
                <a:ext cx="8174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544" name="TextBox 543"/>
              <p:cNvSpPr txBox="1"/>
              <p:nvPr/>
            </p:nvSpPr>
            <p:spPr>
              <a:xfrm>
                <a:off x="5508606" y="1832550"/>
                <a:ext cx="5161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grpSp>
          <p:nvGrpSpPr>
            <p:cNvPr id="540" name="Group 539"/>
            <p:cNvGrpSpPr/>
            <p:nvPr/>
          </p:nvGrpSpPr>
          <p:grpSpPr>
            <a:xfrm>
              <a:off x="6684163" y="5486400"/>
              <a:ext cx="714811" cy="412194"/>
              <a:chOff x="5486400" y="3886200"/>
              <a:chExt cx="714811" cy="412194"/>
            </a:xfrm>
          </p:grpSpPr>
          <p:sp>
            <p:nvSpPr>
              <p:cNvPr id="541" name="TextBox 540"/>
              <p:cNvSpPr txBox="1"/>
              <p:nvPr/>
            </p:nvSpPr>
            <p:spPr>
              <a:xfrm>
                <a:off x="5486400" y="3886200"/>
                <a:ext cx="7148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rebound</a:t>
                </a:r>
              </a:p>
            </p:txBody>
          </p:sp>
          <p:sp>
            <p:nvSpPr>
              <p:cNvPr id="542" name="TextBox 541"/>
              <p:cNvSpPr txBox="1"/>
              <p:nvPr/>
            </p:nvSpPr>
            <p:spPr>
              <a:xfrm>
                <a:off x="5604854" y="4021395"/>
                <a:ext cx="505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burst</a:t>
                </a:r>
              </a:p>
            </p:txBody>
          </p:sp>
        </p:grpSp>
      </p:grpSp>
      <p:sp>
        <p:nvSpPr>
          <p:cNvPr id="545" name="TextBox 544"/>
          <p:cNvSpPr txBox="1"/>
          <p:nvPr/>
        </p:nvSpPr>
        <p:spPr>
          <a:xfrm>
            <a:off x="8310576" y="1371600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Network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6279020" y="927101"/>
            <a:ext cx="426581" cy="500045"/>
            <a:chOff x="6639055" y="3712370"/>
            <a:chExt cx="426581" cy="500045"/>
          </a:xfrm>
        </p:grpSpPr>
        <p:sp>
          <p:nvSpPr>
            <p:cNvPr id="132" name="Freeform 131"/>
            <p:cNvSpPr/>
            <p:nvPr/>
          </p:nvSpPr>
          <p:spPr>
            <a:xfrm>
              <a:off x="6833087" y="3712370"/>
              <a:ext cx="232549" cy="500045"/>
            </a:xfrm>
            <a:custGeom>
              <a:avLst/>
              <a:gdLst>
                <a:gd name="connsiteX0" fmla="*/ 0 w 958850"/>
                <a:gd name="connsiteY0" fmla="*/ 564995 h 1007261"/>
                <a:gd name="connsiteX1" fmla="*/ 177800 w 958850"/>
                <a:gd name="connsiteY1" fmla="*/ 571345 h 1007261"/>
                <a:gd name="connsiteX2" fmla="*/ 234950 w 958850"/>
                <a:gd name="connsiteY2" fmla="*/ 6195 h 1007261"/>
                <a:gd name="connsiteX3" fmla="*/ 228600 w 958850"/>
                <a:gd name="connsiteY3" fmla="*/ 990445 h 1007261"/>
                <a:gd name="connsiteX4" fmla="*/ 311150 w 958850"/>
                <a:gd name="connsiteY4" fmla="*/ 622145 h 1007261"/>
                <a:gd name="connsiteX5" fmla="*/ 958850 w 958850"/>
                <a:gd name="connsiteY5" fmla="*/ 552295 h 1007261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79307 h 1007286"/>
                <a:gd name="connsiteX1" fmla="*/ 196850 w 977900"/>
                <a:gd name="connsiteY1" fmla="*/ 571370 h 1007286"/>
                <a:gd name="connsiteX2" fmla="*/ 254000 w 977900"/>
                <a:gd name="connsiteY2" fmla="*/ 6220 h 1007286"/>
                <a:gd name="connsiteX3" fmla="*/ 247650 w 977900"/>
                <a:gd name="connsiteY3" fmla="*/ 990470 h 1007286"/>
                <a:gd name="connsiteX4" fmla="*/ 330200 w 977900"/>
                <a:gd name="connsiteY4" fmla="*/ 622170 h 1007286"/>
                <a:gd name="connsiteX5" fmla="*/ 977900 w 977900"/>
                <a:gd name="connsiteY5" fmla="*/ 552320 h 1007286"/>
                <a:gd name="connsiteX0" fmla="*/ 0 w 977900"/>
                <a:gd name="connsiteY0" fmla="*/ 581716 h 1009695"/>
                <a:gd name="connsiteX1" fmla="*/ 208756 w 977900"/>
                <a:gd name="connsiteY1" fmla="*/ 516629 h 1009695"/>
                <a:gd name="connsiteX2" fmla="*/ 254000 w 977900"/>
                <a:gd name="connsiteY2" fmla="*/ 8629 h 1009695"/>
                <a:gd name="connsiteX3" fmla="*/ 247650 w 977900"/>
                <a:gd name="connsiteY3" fmla="*/ 992879 h 1009695"/>
                <a:gd name="connsiteX4" fmla="*/ 330200 w 977900"/>
                <a:gd name="connsiteY4" fmla="*/ 624579 h 1009695"/>
                <a:gd name="connsiteX5" fmla="*/ 977900 w 977900"/>
                <a:gd name="connsiteY5" fmla="*/ 554729 h 1009695"/>
                <a:gd name="connsiteX0" fmla="*/ 0 w 977900"/>
                <a:gd name="connsiteY0" fmla="*/ 581716 h 1008406"/>
                <a:gd name="connsiteX1" fmla="*/ 208756 w 977900"/>
                <a:gd name="connsiteY1" fmla="*/ 516629 h 1008406"/>
                <a:gd name="connsiteX2" fmla="*/ 254000 w 977900"/>
                <a:gd name="connsiteY2" fmla="*/ 8629 h 1008406"/>
                <a:gd name="connsiteX3" fmla="*/ 247650 w 977900"/>
                <a:gd name="connsiteY3" fmla="*/ 992879 h 1008406"/>
                <a:gd name="connsiteX4" fmla="*/ 413544 w 977900"/>
                <a:gd name="connsiteY4" fmla="*/ 607910 h 1008406"/>
                <a:gd name="connsiteX5" fmla="*/ 977900 w 977900"/>
                <a:gd name="connsiteY5" fmla="*/ 554729 h 1008406"/>
                <a:gd name="connsiteX0" fmla="*/ 0 w 977900"/>
                <a:gd name="connsiteY0" fmla="*/ 573855 h 985166"/>
                <a:gd name="connsiteX1" fmla="*/ 208756 w 977900"/>
                <a:gd name="connsiteY1" fmla="*/ 508768 h 985166"/>
                <a:gd name="connsiteX2" fmla="*/ 254000 w 977900"/>
                <a:gd name="connsiteY2" fmla="*/ 768 h 985166"/>
                <a:gd name="connsiteX3" fmla="*/ 296863 w 977900"/>
                <a:gd name="connsiteY3" fmla="*/ 637357 h 985166"/>
                <a:gd name="connsiteX4" fmla="*/ 247650 w 977900"/>
                <a:gd name="connsiteY4" fmla="*/ 985018 h 985166"/>
                <a:gd name="connsiteX5" fmla="*/ 413544 w 977900"/>
                <a:gd name="connsiteY5" fmla="*/ 600049 h 985166"/>
                <a:gd name="connsiteX6" fmla="*/ 977900 w 977900"/>
                <a:gd name="connsiteY6" fmla="*/ 546868 h 985166"/>
                <a:gd name="connsiteX0" fmla="*/ 0 w 977900"/>
                <a:gd name="connsiteY0" fmla="*/ 574056 h 985367"/>
                <a:gd name="connsiteX1" fmla="*/ 192087 w 977900"/>
                <a:gd name="connsiteY1" fmla="*/ 494682 h 985367"/>
                <a:gd name="connsiteX2" fmla="*/ 254000 w 977900"/>
                <a:gd name="connsiteY2" fmla="*/ 969 h 985367"/>
                <a:gd name="connsiteX3" fmla="*/ 296863 w 977900"/>
                <a:gd name="connsiteY3" fmla="*/ 637558 h 985367"/>
                <a:gd name="connsiteX4" fmla="*/ 247650 w 977900"/>
                <a:gd name="connsiteY4" fmla="*/ 985219 h 985367"/>
                <a:gd name="connsiteX5" fmla="*/ 413544 w 977900"/>
                <a:gd name="connsiteY5" fmla="*/ 600250 h 985367"/>
                <a:gd name="connsiteX6" fmla="*/ 977900 w 977900"/>
                <a:gd name="connsiteY6" fmla="*/ 547069 h 985367"/>
                <a:gd name="connsiteX0" fmla="*/ 0 w 977900"/>
                <a:gd name="connsiteY0" fmla="*/ 574056 h 770292"/>
                <a:gd name="connsiteX1" fmla="*/ 192087 w 977900"/>
                <a:gd name="connsiteY1" fmla="*/ 494682 h 770292"/>
                <a:gd name="connsiteX2" fmla="*/ 254000 w 977900"/>
                <a:gd name="connsiteY2" fmla="*/ 969 h 770292"/>
                <a:gd name="connsiteX3" fmla="*/ 296863 w 977900"/>
                <a:gd name="connsiteY3" fmla="*/ 637558 h 770292"/>
                <a:gd name="connsiteX4" fmla="*/ 333375 w 977900"/>
                <a:gd name="connsiteY4" fmla="*/ 763763 h 770292"/>
                <a:gd name="connsiteX5" fmla="*/ 413544 w 977900"/>
                <a:gd name="connsiteY5" fmla="*/ 600250 h 770292"/>
                <a:gd name="connsiteX6" fmla="*/ 977900 w 977900"/>
                <a:gd name="connsiteY6" fmla="*/ 547069 h 770292"/>
                <a:gd name="connsiteX0" fmla="*/ 0 w 977900"/>
                <a:gd name="connsiteY0" fmla="*/ 574056 h 774226"/>
                <a:gd name="connsiteX1" fmla="*/ 192087 w 977900"/>
                <a:gd name="connsiteY1" fmla="*/ 494682 h 774226"/>
                <a:gd name="connsiteX2" fmla="*/ 254000 w 977900"/>
                <a:gd name="connsiteY2" fmla="*/ 969 h 774226"/>
                <a:gd name="connsiteX3" fmla="*/ 296863 w 977900"/>
                <a:gd name="connsiteY3" fmla="*/ 637558 h 774226"/>
                <a:gd name="connsiteX4" fmla="*/ 333375 w 977900"/>
                <a:gd name="connsiteY4" fmla="*/ 763763 h 774226"/>
                <a:gd name="connsiteX5" fmla="*/ 977900 w 977900"/>
                <a:gd name="connsiteY5" fmla="*/ 547069 h 774226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977900"/>
                <a:gd name="connsiteY0" fmla="*/ 574056 h 696315"/>
                <a:gd name="connsiteX1" fmla="*/ 192087 w 977900"/>
                <a:gd name="connsiteY1" fmla="*/ 494682 h 696315"/>
                <a:gd name="connsiteX2" fmla="*/ 254000 w 977900"/>
                <a:gd name="connsiteY2" fmla="*/ 969 h 696315"/>
                <a:gd name="connsiteX3" fmla="*/ 296863 w 977900"/>
                <a:gd name="connsiteY3" fmla="*/ 637558 h 696315"/>
                <a:gd name="connsiteX4" fmla="*/ 500063 w 977900"/>
                <a:gd name="connsiteY4" fmla="*/ 556594 h 696315"/>
                <a:gd name="connsiteX5" fmla="*/ 977900 w 977900"/>
                <a:gd name="connsiteY5" fmla="*/ 547069 h 69631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696195"/>
                <a:gd name="connsiteX1" fmla="*/ 192087 w 668338"/>
                <a:gd name="connsiteY1" fmla="*/ 494682 h 696195"/>
                <a:gd name="connsiteX2" fmla="*/ 254000 w 668338"/>
                <a:gd name="connsiteY2" fmla="*/ 969 h 696195"/>
                <a:gd name="connsiteX3" fmla="*/ 296863 w 668338"/>
                <a:gd name="connsiteY3" fmla="*/ 637558 h 696195"/>
                <a:gd name="connsiteX4" fmla="*/ 500063 w 668338"/>
                <a:gd name="connsiteY4" fmla="*/ 556594 h 696195"/>
                <a:gd name="connsiteX5" fmla="*/ 668338 w 668338"/>
                <a:gd name="connsiteY5" fmla="*/ 551831 h 696195"/>
                <a:gd name="connsiteX0" fmla="*/ 0 w 668338"/>
                <a:gd name="connsiteY0" fmla="*/ 574056 h 700478"/>
                <a:gd name="connsiteX1" fmla="*/ 192087 w 668338"/>
                <a:gd name="connsiteY1" fmla="*/ 494682 h 700478"/>
                <a:gd name="connsiteX2" fmla="*/ 254000 w 668338"/>
                <a:gd name="connsiteY2" fmla="*/ 969 h 700478"/>
                <a:gd name="connsiteX3" fmla="*/ 296863 w 668338"/>
                <a:gd name="connsiteY3" fmla="*/ 637558 h 700478"/>
                <a:gd name="connsiteX4" fmla="*/ 490538 w 668338"/>
                <a:gd name="connsiteY4" fmla="*/ 580407 h 700478"/>
                <a:gd name="connsiteX5" fmla="*/ 668338 w 668338"/>
                <a:gd name="connsiteY5" fmla="*/ 551831 h 700478"/>
                <a:gd name="connsiteX0" fmla="*/ 0 w 685007"/>
                <a:gd name="connsiteY0" fmla="*/ 574056 h 699675"/>
                <a:gd name="connsiteX1" fmla="*/ 192087 w 685007"/>
                <a:gd name="connsiteY1" fmla="*/ 494682 h 699675"/>
                <a:gd name="connsiteX2" fmla="*/ 254000 w 685007"/>
                <a:gd name="connsiteY2" fmla="*/ 969 h 699675"/>
                <a:gd name="connsiteX3" fmla="*/ 296863 w 685007"/>
                <a:gd name="connsiteY3" fmla="*/ 637558 h 699675"/>
                <a:gd name="connsiteX4" fmla="*/ 490538 w 685007"/>
                <a:gd name="connsiteY4" fmla="*/ 580407 h 699675"/>
                <a:gd name="connsiteX5" fmla="*/ 685007 w 685007"/>
                <a:gd name="connsiteY5" fmla="*/ 580406 h 699675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79488 h 699677"/>
                <a:gd name="connsiteX1" fmla="*/ 205484 w 698404"/>
                <a:gd name="connsiteY1" fmla="*/ 494684 h 699677"/>
                <a:gd name="connsiteX2" fmla="*/ 267397 w 698404"/>
                <a:gd name="connsiteY2" fmla="*/ 971 h 699677"/>
                <a:gd name="connsiteX3" fmla="*/ 310260 w 698404"/>
                <a:gd name="connsiteY3" fmla="*/ 637560 h 699677"/>
                <a:gd name="connsiteX4" fmla="*/ 503935 w 698404"/>
                <a:gd name="connsiteY4" fmla="*/ 580409 h 699677"/>
                <a:gd name="connsiteX5" fmla="*/ 698404 w 698404"/>
                <a:gd name="connsiteY5" fmla="*/ 580408 h 699677"/>
                <a:gd name="connsiteX0" fmla="*/ 0 w 698404"/>
                <a:gd name="connsiteY0" fmla="*/ 580294 h 700483"/>
                <a:gd name="connsiteX1" fmla="*/ 210843 w 698404"/>
                <a:gd name="connsiteY1" fmla="*/ 452049 h 700483"/>
                <a:gd name="connsiteX2" fmla="*/ 267397 w 698404"/>
                <a:gd name="connsiteY2" fmla="*/ 1777 h 700483"/>
                <a:gd name="connsiteX3" fmla="*/ 310260 w 698404"/>
                <a:gd name="connsiteY3" fmla="*/ 638366 h 700483"/>
                <a:gd name="connsiteX4" fmla="*/ 503935 w 698404"/>
                <a:gd name="connsiteY4" fmla="*/ 581215 h 700483"/>
                <a:gd name="connsiteX5" fmla="*/ 698404 w 698404"/>
                <a:gd name="connsiteY5" fmla="*/ 581214 h 700483"/>
                <a:gd name="connsiteX0" fmla="*/ 0 w 698404"/>
                <a:gd name="connsiteY0" fmla="*/ 585629 h 643703"/>
                <a:gd name="connsiteX1" fmla="*/ 210843 w 698404"/>
                <a:gd name="connsiteY1" fmla="*/ 457384 h 643703"/>
                <a:gd name="connsiteX2" fmla="*/ 267397 w 698404"/>
                <a:gd name="connsiteY2" fmla="*/ 7112 h 643703"/>
                <a:gd name="connsiteX3" fmla="*/ 310260 w 698404"/>
                <a:gd name="connsiteY3" fmla="*/ 643701 h 643703"/>
                <a:gd name="connsiteX4" fmla="*/ 433154 w 698404"/>
                <a:gd name="connsiteY4" fmla="*/ 111 h 643703"/>
                <a:gd name="connsiteX5" fmla="*/ 503935 w 698404"/>
                <a:gd name="connsiteY5" fmla="*/ 586550 h 643703"/>
                <a:gd name="connsiteX6" fmla="*/ 698404 w 698404"/>
                <a:gd name="connsiteY6" fmla="*/ 586549 h 643703"/>
                <a:gd name="connsiteX0" fmla="*/ 0 w 698404"/>
                <a:gd name="connsiteY0" fmla="*/ 585629 h 694383"/>
                <a:gd name="connsiteX1" fmla="*/ 210843 w 698404"/>
                <a:gd name="connsiteY1" fmla="*/ 457384 h 694383"/>
                <a:gd name="connsiteX2" fmla="*/ 267397 w 698404"/>
                <a:gd name="connsiteY2" fmla="*/ 7112 h 694383"/>
                <a:gd name="connsiteX3" fmla="*/ 310260 w 698404"/>
                <a:gd name="connsiteY3" fmla="*/ 694382 h 694383"/>
                <a:gd name="connsiteX4" fmla="*/ 433154 w 698404"/>
                <a:gd name="connsiteY4" fmla="*/ 111 h 694383"/>
                <a:gd name="connsiteX5" fmla="*/ 503935 w 698404"/>
                <a:gd name="connsiteY5" fmla="*/ 586550 h 694383"/>
                <a:gd name="connsiteX6" fmla="*/ 698404 w 698404"/>
                <a:gd name="connsiteY6" fmla="*/ 586549 h 694383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3935 w 698404"/>
                <a:gd name="connsiteY6" fmla="*/ 586441 h 715330"/>
                <a:gd name="connsiteX7" fmla="*/ 698404 w 698404"/>
                <a:gd name="connsiteY7" fmla="*/ 586440 h 715330"/>
                <a:gd name="connsiteX0" fmla="*/ 0 w 698404"/>
                <a:gd name="connsiteY0" fmla="*/ 585520 h 715330"/>
                <a:gd name="connsiteX1" fmla="*/ 210843 w 698404"/>
                <a:gd name="connsiteY1" fmla="*/ 457275 h 715330"/>
                <a:gd name="connsiteX2" fmla="*/ 267397 w 698404"/>
                <a:gd name="connsiteY2" fmla="*/ 7003 h 715330"/>
                <a:gd name="connsiteX3" fmla="*/ 310260 w 698404"/>
                <a:gd name="connsiteY3" fmla="*/ 694273 h 715330"/>
                <a:gd name="connsiteX4" fmla="*/ 398324 w 698404"/>
                <a:gd name="connsiteY4" fmla="*/ 490524 h 715330"/>
                <a:gd name="connsiteX5" fmla="*/ 433154 w 698404"/>
                <a:gd name="connsiteY5" fmla="*/ 2 h 715330"/>
                <a:gd name="connsiteX6" fmla="*/ 506614 w 698404"/>
                <a:gd name="connsiteY6" fmla="*/ 539380 h 715330"/>
                <a:gd name="connsiteX7" fmla="*/ 698404 w 698404"/>
                <a:gd name="connsiteY7" fmla="*/ 586440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20 h 715330"/>
                <a:gd name="connsiteX1" fmla="*/ 210843 w 832369"/>
                <a:gd name="connsiteY1" fmla="*/ 457275 h 715330"/>
                <a:gd name="connsiteX2" fmla="*/ 267397 w 832369"/>
                <a:gd name="connsiteY2" fmla="*/ 7003 h 715330"/>
                <a:gd name="connsiteX3" fmla="*/ 310260 w 832369"/>
                <a:gd name="connsiteY3" fmla="*/ 694273 h 715330"/>
                <a:gd name="connsiteX4" fmla="*/ 398324 w 832369"/>
                <a:gd name="connsiteY4" fmla="*/ 490524 h 715330"/>
                <a:gd name="connsiteX5" fmla="*/ 433154 w 832369"/>
                <a:gd name="connsiteY5" fmla="*/ 2 h 715330"/>
                <a:gd name="connsiteX6" fmla="*/ 506614 w 832369"/>
                <a:gd name="connsiteY6" fmla="*/ 539380 h 715330"/>
                <a:gd name="connsiteX7" fmla="*/ 832369 w 832369"/>
                <a:gd name="connsiteY7" fmla="*/ 667891 h 715330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1973 w 832369"/>
                <a:gd name="connsiteY6" fmla="*/ 638931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715329"/>
                <a:gd name="connsiteX1" fmla="*/ 210843 w 832369"/>
                <a:gd name="connsiteY1" fmla="*/ 457274 h 715329"/>
                <a:gd name="connsiteX2" fmla="*/ 267397 w 832369"/>
                <a:gd name="connsiteY2" fmla="*/ 7002 h 715329"/>
                <a:gd name="connsiteX3" fmla="*/ 310260 w 832369"/>
                <a:gd name="connsiteY3" fmla="*/ 694272 h 715329"/>
                <a:gd name="connsiteX4" fmla="*/ 398324 w 832369"/>
                <a:gd name="connsiteY4" fmla="*/ 490523 h 715329"/>
                <a:gd name="connsiteX5" fmla="*/ 433154 w 832369"/>
                <a:gd name="connsiteY5" fmla="*/ 1 h 715329"/>
                <a:gd name="connsiteX6" fmla="*/ 514652 w 832369"/>
                <a:gd name="connsiteY6" fmla="*/ 695043 h 715329"/>
                <a:gd name="connsiteX7" fmla="*/ 832369 w 832369"/>
                <a:gd name="connsiteY7" fmla="*/ 667890 h 715329"/>
                <a:gd name="connsiteX0" fmla="*/ 0 w 832369"/>
                <a:gd name="connsiteY0" fmla="*/ 585519 h 695113"/>
                <a:gd name="connsiteX1" fmla="*/ 210843 w 832369"/>
                <a:gd name="connsiteY1" fmla="*/ 457274 h 695113"/>
                <a:gd name="connsiteX2" fmla="*/ 267397 w 832369"/>
                <a:gd name="connsiteY2" fmla="*/ 7002 h 695113"/>
                <a:gd name="connsiteX3" fmla="*/ 329014 w 832369"/>
                <a:gd name="connsiteY3" fmla="*/ 616440 h 695113"/>
                <a:gd name="connsiteX4" fmla="*/ 398324 w 832369"/>
                <a:gd name="connsiteY4" fmla="*/ 490523 h 695113"/>
                <a:gd name="connsiteX5" fmla="*/ 433154 w 832369"/>
                <a:gd name="connsiteY5" fmla="*/ 1 h 695113"/>
                <a:gd name="connsiteX6" fmla="*/ 514652 w 832369"/>
                <a:gd name="connsiteY6" fmla="*/ 695043 h 695113"/>
                <a:gd name="connsiteX7" fmla="*/ 832369 w 832369"/>
                <a:gd name="connsiteY7" fmla="*/ 667890 h 695113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77143 w 832369"/>
                <a:gd name="connsiteY6" fmla="*/ 647982 h 667890"/>
                <a:gd name="connsiteX7" fmla="*/ 832369 w 832369"/>
                <a:gd name="connsiteY7" fmla="*/ 667890 h 667890"/>
                <a:gd name="connsiteX0" fmla="*/ 0 w 832369"/>
                <a:gd name="connsiteY0" fmla="*/ 585519 h 675834"/>
                <a:gd name="connsiteX1" fmla="*/ 210843 w 832369"/>
                <a:gd name="connsiteY1" fmla="*/ 457274 h 675834"/>
                <a:gd name="connsiteX2" fmla="*/ 267397 w 832369"/>
                <a:gd name="connsiteY2" fmla="*/ 7002 h 675834"/>
                <a:gd name="connsiteX3" fmla="*/ 329014 w 832369"/>
                <a:gd name="connsiteY3" fmla="*/ 616440 h 675834"/>
                <a:gd name="connsiteX4" fmla="*/ 398324 w 832369"/>
                <a:gd name="connsiteY4" fmla="*/ 490523 h 675834"/>
                <a:gd name="connsiteX5" fmla="*/ 433154 w 832369"/>
                <a:gd name="connsiteY5" fmla="*/ 1 h 675834"/>
                <a:gd name="connsiteX6" fmla="*/ 477143 w 832369"/>
                <a:gd name="connsiteY6" fmla="*/ 647982 h 675834"/>
                <a:gd name="connsiteX7" fmla="*/ 545684 w 832369"/>
                <a:gd name="connsiteY7" fmla="*/ 561114 h 675834"/>
                <a:gd name="connsiteX8" fmla="*/ 832369 w 832369"/>
                <a:gd name="connsiteY8" fmla="*/ 667890 h 675834"/>
                <a:gd name="connsiteX0" fmla="*/ 0 w 832369"/>
                <a:gd name="connsiteY0" fmla="*/ 585519 h 676865"/>
                <a:gd name="connsiteX1" fmla="*/ 210843 w 832369"/>
                <a:gd name="connsiteY1" fmla="*/ 457274 h 676865"/>
                <a:gd name="connsiteX2" fmla="*/ 267397 w 832369"/>
                <a:gd name="connsiteY2" fmla="*/ 7002 h 676865"/>
                <a:gd name="connsiteX3" fmla="*/ 329014 w 832369"/>
                <a:gd name="connsiteY3" fmla="*/ 616440 h 676865"/>
                <a:gd name="connsiteX4" fmla="*/ 398324 w 832369"/>
                <a:gd name="connsiteY4" fmla="*/ 490523 h 676865"/>
                <a:gd name="connsiteX5" fmla="*/ 433154 w 832369"/>
                <a:gd name="connsiteY5" fmla="*/ 1 h 676865"/>
                <a:gd name="connsiteX6" fmla="*/ 477143 w 832369"/>
                <a:gd name="connsiteY6" fmla="*/ 647982 h 676865"/>
                <a:gd name="connsiteX7" fmla="*/ 577836 w 832369"/>
                <a:gd name="connsiteY7" fmla="*/ 570164 h 676865"/>
                <a:gd name="connsiteX8" fmla="*/ 832369 w 832369"/>
                <a:gd name="connsiteY8" fmla="*/ 667890 h 676865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33154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8324 w 832369"/>
                <a:gd name="connsiteY4" fmla="*/ 49052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66426 w 832369"/>
                <a:gd name="connsiteY6" fmla="*/ 6262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832369 w 832369"/>
                <a:gd name="connsiteY8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7836 w 832369"/>
                <a:gd name="connsiteY7" fmla="*/ 57016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32369"/>
                <a:gd name="connsiteY0" fmla="*/ 585519 h 667890"/>
                <a:gd name="connsiteX1" fmla="*/ 210843 w 832369"/>
                <a:gd name="connsiteY1" fmla="*/ 457274 h 667890"/>
                <a:gd name="connsiteX2" fmla="*/ 267397 w 832369"/>
                <a:gd name="connsiteY2" fmla="*/ 7002 h 667890"/>
                <a:gd name="connsiteX3" fmla="*/ 329014 w 832369"/>
                <a:gd name="connsiteY3" fmla="*/ 616440 h 667890"/>
                <a:gd name="connsiteX4" fmla="*/ 390287 w 832369"/>
                <a:gd name="connsiteY4" fmla="*/ 488713 h 667890"/>
                <a:gd name="connsiteX5" fmla="*/ 422436 w 832369"/>
                <a:gd name="connsiteY5" fmla="*/ 1 h 667890"/>
                <a:gd name="connsiteX6" fmla="*/ 474463 w 832369"/>
                <a:gd name="connsiteY6" fmla="*/ 608161 h 667890"/>
                <a:gd name="connsiteX7" fmla="*/ 572478 w 832369"/>
                <a:gd name="connsiteY7" fmla="*/ 577404 h 667890"/>
                <a:gd name="connsiteX8" fmla="*/ 679650 w 832369"/>
                <a:gd name="connsiteY8" fmla="*/ 633516 h 667890"/>
                <a:gd name="connsiteX9" fmla="*/ 832369 w 832369"/>
                <a:gd name="connsiteY9" fmla="*/ 667890 h 667890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14033 h 714033"/>
                <a:gd name="connsiteX1" fmla="*/ 224239 w 845765"/>
                <a:gd name="connsiteY1" fmla="*/ 457274 h 714033"/>
                <a:gd name="connsiteX2" fmla="*/ 280793 w 845765"/>
                <a:gd name="connsiteY2" fmla="*/ 7002 h 714033"/>
                <a:gd name="connsiteX3" fmla="*/ 342410 w 845765"/>
                <a:gd name="connsiteY3" fmla="*/ 616440 h 714033"/>
                <a:gd name="connsiteX4" fmla="*/ 403683 w 845765"/>
                <a:gd name="connsiteY4" fmla="*/ 488713 h 714033"/>
                <a:gd name="connsiteX5" fmla="*/ 435832 w 845765"/>
                <a:gd name="connsiteY5" fmla="*/ 1 h 714033"/>
                <a:gd name="connsiteX6" fmla="*/ 487859 w 845765"/>
                <a:gd name="connsiteY6" fmla="*/ 608161 h 714033"/>
                <a:gd name="connsiteX7" fmla="*/ 585874 w 845765"/>
                <a:gd name="connsiteY7" fmla="*/ 577404 h 714033"/>
                <a:gd name="connsiteX8" fmla="*/ 693046 w 845765"/>
                <a:gd name="connsiteY8" fmla="*/ 633516 h 714033"/>
                <a:gd name="connsiteX9" fmla="*/ 845765 w 845765"/>
                <a:gd name="connsiteY9" fmla="*/ 667890 h 714033"/>
                <a:gd name="connsiteX0" fmla="*/ 0 w 845765"/>
                <a:gd name="connsiteY0" fmla="*/ 704983 h 704983"/>
                <a:gd name="connsiteX1" fmla="*/ 224239 w 845765"/>
                <a:gd name="connsiteY1" fmla="*/ 457274 h 704983"/>
                <a:gd name="connsiteX2" fmla="*/ 280793 w 845765"/>
                <a:gd name="connsiteY2" fmla="*/ 7002 h 704983"/>
                <a:gd name="connsiteX3" fmla="*/ 342410 w 845765"/>
                <a:gd name="connsiteY3" fmla="*/ 616440 h 704983"/>
                <a:gd name="connsiteX4" fmla="*/ 403683 w 845765"/>
                <a:gd name="connsiteY4" fmla="*/ 488713 h 704983"/>
                <a:gd name="connsiteX5" fmla="*/ 435832 w 845765"/>
                <a:gd name="connsiteY5" fmla="*/ 1 h 704983"/>
                <a:gd name="connsiteX6" fmla="*/ 487859 w 845765"/>
                <a:gd name="connsiteY6" fmla="*/ 608161 h 704983"/>
                <a:gd name="connsiteX7" fmla="*/ 585874 w 845765"/>
                <a:gd name="connsiteY7" fmla="*/ 577404 h 704983"/>
                <a:gd name="connsiteX8" fmla="*/ 693046 w 845765"/>
                <a:gd name="connsiteY8" fmla="*/ 633516 h 704983"/>
                <a:gd name="connsiteX9" fmla="*/ 845765 w 845765"/>
                <a:gd name="connsiteY9" fmla="*/ 667890 h 704983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85874 w 845765"/>
                <a:gd name="connsiteY7" fmla="*/ 57817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54 h 705754"/>
                <a:gd name="connsiteX1" fmla="*/ 224239 w 845765"/>
                <a:gd name="connsiteY1" fmla="*/ 458045 h 705754"/>
                <a:gd name="connsiteX2" fmla="*/ 280793 w 845765"/>
                <a:gd name="connsiteY2" fmla="*/ 7773 h 705754"/>
                <a:gd name="connsiteX3" fmla="*/ 342410 w 845765"/>
                <a:gd name="connsiteY3" fmla="*/ 617211 h 705754"/>
                <a:gd name="connsiteX4" fmla="*/ 403683 w 845765"/>
                <a:gd name="connsiteY4" fmla="*/ 489484 h 705754"/>
                <a:gd name="connsiteX5" fmla="*/ 435832 w 845765"/>
                <a:gd name="connsiteY5" fmla="*/ 772 h 705754"/>
                <a:gd name="connsiteX6" fmla="*/ 458386 w 845765"/>
                <a:gd name="connsiteY6" fmla="*/ 612552 h 705754"/>
                <a:gd name="connsiteX7" fmla="*/ 534967 w 845765"/>
                <a:gd name="connsiteY7" fmla="*/ 592655 h 705754"/>
                <a:gd name="connsiteX8" fmla="*/ 693046 w 845765"/>
                <a:gd name="connsiteY8" fmla="*/ 634287 h 705754"/>
                <a:gd name="connsiteX9" fmla="*/ 845765 w 845765"/>
                <a:gd name="connsiteY9" fmla="*/ 668661 h 705754"/>
                <a:gd name="connsiteX0" fmla="*/ 0 w 845765"/>
                <a:gd name="connsiteY0" fmla="*/ 705739 h 705739"/>
                <a:gd name="connsiteX1" fmla="*/ 224239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197447 w 845765"/>
                <a:gd name="connsiteY1" fmla="*/ 45803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05739"/>
                <a:gd name="connsiteX1" fmla="*/ 216202 w 845765"/>
                <a:gd name="connsiteY1" fmla="*/ 461650 h 705739"/>
                <a:gd name="connsiteX2" fmla="*/ 280793 w 845765"/>
                <a:gd name="connsiteY2" fmla="*/ 7758 h 705739"/>
                <a:gd name="connsiteX3" fmla="*/ 302222 w 845765"/>
                <a:gd name="connsiteY3" fmla="*/ 642537 h 705739"/>
                <a:gd name="connsiteX4" fmla="*/ 403683 w 845765"/>
                <a:gd name="connsiteY4" fmla="*/ 489469 h 705739"/>
                <a:gd name="connsiteX5" fmla="*/ 435832 w 845765"/>
                <a:gd name="connsiteY5" fmla="*/ 757 h 705739"/>
                <a:gd name="connsiteX6" fmla="*/ 458386 w 845765"/>
                <a:gd name="connsiteY6" fmla="*/ 612537 h 705739"/>
                <a:gd name="connsiteX7" fmla="*/ 534967 w 845765"/>
                <a:gd name="connsiteY7" fmla="*/ 592640 h 705739"/>
                <a:gd name="connsiteX8" fmla="*/ 693046 w 845765"/>
                <a:gd name="connsiteY8" fmla="*/ 634272 h 705739"/>
                <a:gd name="connsiteX9" fmla="*/ 845765 w 845765"/>
                <a:gd name="connsiteY9" fmla="*/ 668646 h 705739"/>
                <a:gd name="connsiteX0" fmla="*/ 0 w 845765"/>
                <a:gd name="connsiteY0" fmla="*/ 705739 h 711109"/>
                <a:gd name="connsiteX1" fmla="*/ 216202 w 845765"/>
                <a:gd name="connsiteY1" fmla="*/ 461650 h 711109"/>
                <a:gd name="connsiteX2" fmla="*/ 280793 w 845765"/>
                <a:gd name="connsiteY2" fmla="*/ 7758 h 711109"/>
                <a:gd name="connsiteX3" fmla="*/ 302222 w 845765"/>
                <a:gd name="connsiteY3" fmla="*/ 642537 h 711109"/>
                <a:gd name="connsiteX4" fmla="*/ 403683 w 845765"/>
                <a:gd name="connsiteY4" fmla="*/ 489469 h 711109"/>
                <a:gd name="connsiteX5" fmla="*/ 435832 w 845765"/>
                <a:gd name="connsiteY5" fmla="*/ 757 h 711109"/>
                <a:gd name="connsiteX6" fmla="*/ 458386 w 845765"/>
                <a:gd name="connsiteY6" fmla="*/ 612537 h 711109"/>
                <a:gd name="connsiteX7" fmla="*/ 534967 w 845765"/>
                <a:gd name="connsiteY7" fmla="*/ 592640 h 711109"/>
                <a:gd name="connsiteX8" fmla="*/ 612666 w 845765"/>
                <a:gd name="connsiteY8" fmla="*/ 708484 h 711109"/>
                <a:gd name="connsiteX9" fmla="*/ 845765 w 845765"/>
                <a:gd name="connsiteY9" fmla="*/ 668646 h 711109"/>
                <a:gd name="connsiteX0" fmla="*/ 0 w 869878"/>
                <a:gd name="connsiteY0" fmla="*/ 705739 h 797159"/>
                <a:gd name="connsiteX1" fmla="*/ 216202 w 869878"/>
                <a:gd name="connsiteY1" fmla="*/ 461650 h 797159"/>
                <a:gd name="connsiteX2" fmla="*/ 280793 w 869878"/>
                <a:gd name="connsiteY2" fmla="*/ 7758 h 797159"/>
                <a:gd name="connsiteX3" fmla="*/ 302222 w 869878"/>
                <a:gd name="connsiteY3" fmla="*/ 642537 h 797159"/>
                <a:gd name="connsiteX4" fmla="*/ 403683 w 869878"/>
                <a:gd name="connsiteY4" fmla="*/ 489469 h 797159"/>
                <a:gd name="connsiteX5" fmla="*/ 435832 w 869878"/>
                <a:gd name="connsiteY5" fmla="*/ 757 h 797159"/>
                <a:gd name="connsiteX6" fmla="*/ 458386 w 869878"/>
                <a:gd name="connsiteY6" fmla="*/ 612537 h 797159"/>
                <a:gd name="connsiteX7" fmla="*/ 534967 w 869878"/>
                <a:gd name="connsiteY7" fmla="*/ 592640 h 797159"/>
                <a:gd name="connsiteX8" fmla="*/ 612666 w 869878"/>
                <a:gd name="connsiteY8" fmla="*/ 708484 h 797159"/>
                <a:gd name="connsiteX9" fmla="*/ 869878 w 869878"/>
                <a:gd name="connsiteY9" fmla="*/ 797159 h 797159"/>
                <a:gd name="connsiteX0" fmla="*/ 0 w 848444"/>
                <a:gd name="connsiteY0" fmla="*/ 705739 h 791729"/>
                <a:gd name="connsiteX1" fmla="*/ 216202 w 848444"/>
                <a:gd name="connsiteY1" fmla="*/ 461650 h 791729"/>
                <a:gd name="connsiteX2" fmla="*/ 280793 w 848444"/>
                <a:gd name="connsiteY2" fmla="*/ 7758 h 791729"/>
                <a:gd name="connsiteX3" fmla="*/ 302222 w 848444"/>
                <a:gd name="connsiteY3" fmla="*/ 642537 h 791729"/>
                <a:gd name="connsiteX4" fmla="*/ 403683 w 848444"/>
                <a:gd name="connsiteY4" fmla="*/ 489469 h 791729"/>
                <a:gd name="connsiteX5" fmla="*/ 435832 w 848444"/>
                <a:gd name="connsiteY5" fmla="*/ 757 h 791729"/>
                <a:gd name="connsiteX6" fmla="*/ 458386 w 848444"/>
                <a:gd name="connsiteY6" fmla="*/ 612537 h 791729"/>
                <a:gd name="connsiteX7" fmla="*/ 534967 w 848444"/>
                <a:gd name="connsiteY7" fmla="*/ 592640 h 791729"/>
                <a:gd name="connsiteX8" fmla="*/ 612666 w 848444"/>
                <a:gd name="connsiteY8" fmla="*/ 708484 h 791729"/>
                <a:gd name="connsiteX9" fmla="*/ 848444 w 848444"/>
                <a:gd name="connsiteY9" fmla="*/ 791729 h 791729"/>
                <a:gd name="connsiteX0" fmla="*/ 0 w 848444"/>
                <a:gd name="connsiteY0" fmla="*/ 705739 h 791863"/>
                <a:gd name="connsiteX1" fmla="*/ 216202 w 848444"/>
                <a:gd name="connsiteY1" fmla="*/ 461650 h 791863"/>
                <a:gd name="connsiteX2" fmla="*/ 280793 w 848444"/>
                <a:gd name="connsiteY2" fmla="*/ 7758 h 791863"/>
                <a:gd name="connsiteX3" fmla="*/ 302222 w 848444"/>
                <a:gd name="connsiteY3" fmla="*/ 642537 h 791863"/>
                <a:gd name="connsiteX4" fmla="*/ 403683 w 848444"/>
                <a:gd name="connsiteY4" fmla="*/ 489469 h 791863"/>
                <a:gd name="connsiteX5" fmla="*/ 435832 w 848444"/>
                <a:gd name="connsiteY5" fmla="*/ 757 h 791863"/>
                <a:gd name="connsiteX6" fmla="*/ 458386 w 848444"/>
                <a:gd name="connsiteY6" fmla="*/ 612537 h 791863"/>
                <a:gd name="connsiteX7" fmla="*/ 534967 w 848444"/>
                <a:gd name="connsiteY7" fmla="*/ 592640 h 791863"/>
                <a:gd name="connsiteX8" fmla="*/ 612666 w 848444"/>
                <a:gd name="connsiteY8" fmla="*/ 708484 h 791863"/>
                <a:gd name="connsiteX9" fmla="*/ 848444 w 848444"/>
                <a:gd name="connsiteY9" fmla="*/ 791729 h 791863"/>
                <a:gd name="connsiteX0" fmla="*/ 0 w 848444"/>
                <a:gd name="connsiteY0" fmla="*/ 706219 h 792343"/>
                <a:gd name="connsiteX1" fmla="*/ 216202 w 848444"/>
                <a:gd name="connsiteY1" fmla="*/ 462130 h 792343"/>
                <a:gd name="connsiteX2" fmla="*/ 280793 w 848444"/>
                <a:gd name="connsiteY2" fmla="*/ 8238 h 792343"/>
                <a:gd name="connsiteX3" fmla="*/ 302222 w 848444"/>
                <a:gd name="connsiteY3" fmla="*/ 643017 h 792343"/>
                <a:gd name="connsiteX4" fmla="*/ 403683 w 848444"/>
                <a:gd name="connsiteY4" fmla="*/ 489949 h 792343"/>
                <a:gd name="connsiteX5" fmla="*/ 435832 w 848444"/>
                <a:gd name="connsiteY5" fmla="*/ 1237 h 792343"/>
                <a:gd name="connsiteX6" fmla="*/ 453028 w 848444"/>
                <a:gd name="connsiteY6" fmla="*/ 649218 h 792343"/>
                <a:gd name="connsiteX7" fmla="*/ 534967 w 848444"/>
                <a:gd name="connsiteY7" fmla="*/ 593120 h 792343"/>
                <a:gd name="connsiteX8" fmla="*/ 612666 w 848444"/>
                <a:gd name="connsiteY8" fmla="*/ 708964 h 792343"/>
                <a:gd name="connsiteX9" fmla="*/ 848444 w 848444"/>
                <a:gd name="connsiteY9" fmla="*/ 792209 h 792343"/>
                <a:gd name="connsiteX0" fmla="*/ 0 w 848444"/>
                <a:gd name="connsiteY0" fmla="*/ 706188 h 792312"/>
                <a:gd name="connsiteX1" fmla="*/ 216202 w 848444"/>
                <a:gd name="connsiteY1" fmla="*/ 462099 h 792312"/>
                <a:gd name="connsiteX2" fmla="*/ 280793 w 848444"/>
                <a:gd name="connsiteY2" fmla="*/ 8207 h 792312"/>
                <a:gd name="connsiteX3" fmla="*/ 302222 w 848444"/>
                <a:gd name="connsiteY3" fmla="*/ 642986 h 792312"/>
                <a:gd name="connsiteX4" fmla="*/ 382249 w 848444"/>
                <a:gd name="connsiteY4" fmla="*/ 491728 h 792312"/>
                <a:gd name="connsiteX5" fmla="*/ 435832 w 848444"/>
                <a:gd name="connsiteY5" fmla="*/ 1206 h 792312"/>
                <a:gd name="connsiteX6" fmla="*/ 453028 w 848444"/>
                <a:gd name="connsiteY6" fmla="*/ 649187 h 792312"/>
                <a:gd name="connsiteX7" fmla="*/ 534967 w 848444"/>
                <a:gd name="connsiteY7" fmla="*/ 593089 h 792312"/>
                <a:gd name="connsiteX8" fmla="*/ 612666 w 848444"/>
                <a:gd name="connsiteY8" fmla="*/ 708933 h 792312"/>
                <a:gd name="connsiteX9" fmla="*/ 848444 w 848444"/>
                <a:gd name="connsiteY9" fmla="*/ 792178 h 7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444" h="792312">
                  <a:moveTo>
                    <a:pt x="0" y="706188"/>
                  </a:moveTo>
                  <a:cubicBezTo>
                    <a:pt x="94624" y="682963"/>
                    <a:pt x="169403" y="578429"/>
                    <a:pt x="216202" y="462099"/>
                  </a:cubicBezTo>
                  <a:cubicBezTo>
                    <a:pt x="263001" y="345769"/>
                    <a:pt x="266456" y="-21941"/>
                    <a:pt x="280793" y="8207"/>
                  </a:cubicBezTo>
                  <a:cubicBezTo>
                    <a:pt x="295130" y="38355"/>
                    <a:pt x="285313" y="562399"/>
                    <a:pt x="302222" y="642986"/>
                  </a:cubicBezTo>
                  <a:cubicBezTo>
                    <a:pt x="319131" y="723573"/>
                    <a:pt x="359981" y="598691"/>
                    <a:pt x="382249" y="491728"/>
                  </a:cubicBezTo>
                  <a:cubicBezTo>
                    <a:pt x="404517" y="384765"/>
                    <a:pt x="424035" y="-25037"/>
                    <a:pt x="435832" y="1206"/>
                  </a:cubicBezTo>
                  <a:cubicBezTo>
                    <a:pt x="447629" y="27449"/>
                    <a:pt x="436506" y="550540"/>
                    <a:pt x="453028" y="649187"/>
                  </a:cubicBezTo>
                  <a:cubicBezTo>
                    <a:pt x="469550" y="747834"/>
                    <a:pt x="508361" y="583131"/>
                    <a:pt x="534967" y="593089"/>
                  </a:cubicBezTo>
                  <a:cubicBezTo>
                    <a:pt x="561573" y="603047"/>
                    <a:pt x="570244" y="692645"/>
                    <a:pt x="612666" y="708933"/>
                  </a:cubicBezTo>
                  <a:cubicBezTo>
                    <a:pt x="655088" y="725221"/>
                    <a:pt x="732342" y="795802"/>
                    <a:pt x="848444" y="792178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639055" y="4153089"/>
              <a:ext cx="199991" cy="57498"/>
            </a:xfrm>
            <a:custGeom>
              <a:avLst/>
              <a:gdLst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117600 w 1349375"/>
                <a:gd name="connsiteY1" fmla="*/ 117475 h 125307"/>
                <a:gd name="connsiteX2" fmla="*/ 1349375 w 1349375"/>
                <a:gd name="connsiteY2" fmla="*/ 0 h 125307"/>
                <a:gd name="connsiteX0" fmla="*/ 0 w 1349375"/>
                <a:gd name="connsiteY0" fmla="*/ 104775 h 125307"/>
                <a:gd name="connsiteX1" fmla="*/ 1031875 w 1349375"/>
                <a:gd name="connsiteY1" fmla="*/ 117475 h 125307"/>
                <a:gd name="connsiteX2" fmla="*/ 1349375 w 1349375"/>
                <a:gd name="connsiteY2" fmla="*/ 0 h 125307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58900"/>
                <a:gd name="connsiteY0" fmla="*/ 100012 h 120192"/>
                <a:gd name="connsiteX1" fmla="*/ 1031875 w 1358900"/>
                <a:gd name="connsiteY1" fmla="*/ 112712 h 120192"/>
                <a:gd name="connsiteX2" fmla="*/ 1358900 w 1358900"/>
                <a:gd name="connsiteY2" fmla="*/ 0 h 120192"/>
                <a:gd name="connsiteX0" fmla="*/ 0 w 1368425"/>
                <a:gd name="connsiteY0" fmla="*/ 107155 h 127863"/>
                <a:gd name="connsiteX1" fmla="*/ 1031875 w 1368425"/>
                <a:gd name="connsiteY1" fmla="*/ 119855 h 127863"/>
                <a:gd name="connsiteX2" fmla="*/ 1368425 w 1368425"/>
                <a:gd name="connsiteY2" fmla="*/ 0 h 127863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361281"/>
                <a:gd name="connsiteY0" fmla="*/ 104774 h 125306"/>
                <a:gd name="connsiteX1" fmla="*/ 1031875 w 1361281"/>
                <a:gd name="connsiteY1" fmla="*/ 117474 h 125306"/>
                <a:gd name="connsiteX2" fmla="*/ 1361281 w 1361281"/>
                <a:gd name="connsiteY2" fmla="*/ 0 h 125306"/>
                <a:gd name="connsiteX0" fmla="*/ 0 w 1680368"/>
                <a:gd name="connsiteY0" fmla="*/ 107156 h 127864"/>
                <a:gd name="connsiteX1" fmla="*/ 1031875 w 1680368"/>
                <a:gd name="connsiteY1" fmla="*/ 119856 h 127864"/>
                <a:gd name="connsiteX2" fmla="*/ 1680368 w 1680368"/>
                <a:gd name="connsiteY2" fmla="*/ 0 h 127864"/>
                <a:gd name="connsiteX0" fmla="*/ -1 w 648492"/>
                <a:gd name="connsiteY0" fmla="*/ 119856 h 119855"/>
                <a:gd name="connsiteX1" fmla="*/ 648492 w 648492"/>
                <a:gd name="connsiteY1" fmla="*/ 0 h 11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492" h="119855">
                  <a:moveTo>
                    <a:pt x="-1" y="119856"/>
                  </a:moveTo>
                  <a:cubicBezTo>
                    <a:pt x="280060" y="101997"/>
                    <a:pt x="537896" y="47623"/>
                    <a:pt x="648492" y="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urved Left Arrow 133"/>
          <p:cNvSpPr/>
          <p:nvPr/>
        </p:nvSpPr>
        <p:spPr>
          <a:xfrm flipV="1">
            <a:off x="8911975" y="3683319"/>
            <a:ext cx="486915" cy="629980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urved Right Arrow 134"/>
          <p:cNvSpPr/>
          <p:nvPr/>
        </p:nvSpPr>
        <p:spPr>
          <a:xfrm>
            <a:off x="8387605" y="3723991"/>
            <a:ext cx="451287" cy="625253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7281212" y="3168501"/>
            <a:ext cx="3234389" cy="1683424"/>
            <a:chOff x="5757211" y="2667000"/>
            <a:chExt cx="3234389" cy="1683424"/>
          </a:xfrm>
        </p:grpSpPr>
        <p:sp>
          <p:nvSpPr>
            <p:cNvPr id="137" name="TextBox 136"/>
            <p:cNvSpPr txBox="1"/>
            <p:nvPr/>
          </p:nvSpPr>
          <p:spPr>
            <a:xfrm>
              <a:off x="5757211" y="3350449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869626" y="3319969"/>
              <a:ext cx="1121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738291" y="2667000"/>
              <a:ext cx="1131335" cy="569297"/>
              <a:chOff x="5353050" y="1685925"/>
              <a:chExt cx="1131335" cy="569297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5353050" y="1685925"/>
                <a:ext cx="1131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584806" y="1885890"/>
                <a:ext cx="679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6713260" y="3800177"/>
              <a:ext cx="1316386" cy="550247"/>
              <a:chOff x="5486400" y="3886200"/>
              <a:chExt cx="1316386" cy="550247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5486400" y="3886200"/>
                <a:ext cx="1316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r e b o u n d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710021" y="4067115"/>
                <a:ext cx="896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b u r s t</a:t>
                </a: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7772400" y="4953000"/>
            <a:ext cx="3104678" cy="1828800"/>
            <a:chOff x="5277322" y="4953000"/>
            <a:chExt cx="3104678" cy="18288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5277322" y="5329827"/>
              <a:ext cx="3104678" cy="1451973"/>
              <a:chOff x="4985210" y="3316371"/>
              <a:chExt cx="3104678" cy="1451973"/>
            </a:xfrm>
          </p:grpSpPr>
          <p:pic>
            <p:nvPicPr>
              <p:cNvPr id="168" name="Picture 167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95" t="56724" b="9857"/>
              <a:stretch/>
            </p:blipFill>
            <p:spPr>
              <a:xfrm>
                <a:off x="4985210" y="3316371"/>
                <a:ext cx="2628220" cy="1004169"/>
              </a:xfrm>
              <a:prstGeom prst="rect">
                <a:avLst/>
              </a:prstGeom>
            </p:spPr>
          </p:pic>
          <p:sp>
            <p:nvSpPr>
              <p:cNvPr id="169" name="Rectangle 168"/>
              <p:cNvSpPr/>
              <p:nvPr/>
            </p:nvSpPr>
            <p:spPr>
              <a:xfrm>
                <a:off x="7581888" y="4197675"/>
                <a:ext cx="508000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7162800" y="4343400"/>
                <a:ext cx="489236" cy="424944"/>
                <a:chOff x="7137400" y="4876800"/>
                <a:chExt cx="489236" cy="424944"/>
              </a:xfrm>
            </p:grpSpPr>
            <p:sp>
              <p:nvSpPr>
                <p:cNvPr id="171" name="TextBox 170"/>
                <p:cNvSpPr txBox="1"/>
                <p:nvPr/>
              </p:nvSpPr>
              <p:spPr>
                <a:xfrm>
                  <a:off x="7137400" y="4887297"/>
                  <a:ext cx="48923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500</a:t>
                  </a:r>
                  <a:r>
                    <a:rPr lang="en-US" sz="900" dirty="0">
                      <a:latin typeface="Symbol" pitchFamily="18" charset="2"/>
                    </a:rPr>
                    <a:t>m</a:t>
                  </a:r>
                  <a:r>
                    <a:rPr lang="en-US" sz="900" dirty="0"/>
                    <a:t>V</a:t>
                  </a:r>
                </a:p>
              </p:txBody>
            </p:sp>
            <p:grpSp>
              <p:nvGrpSpPr>
                <p:cNvPr id="172" name="Group 171"/>
                <p:cNvGrpSpPr/>
                <p:nvPr/>
              </p:nvGrpSpPr>
              <p:grpSpPr>
                <a:xfrm>
                  <a:off x="7207725" y="4876800"/>
                  <a:ext cx="355382" cy="246888"/>
                  <a:chOff x="4131467" y="4345781"/>
                  <a:chExt cx="288133" cy="1524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4131467" y="4495800"/>
                    <a:ext cx="28813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flipV="1">
                    <a:off x="4414835" y="4345781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3" name="TextBox 172"/>
                <p:cNvSpPr txBox="1"/>
                <p:nvPr/>
              </p:nvSpPr>
              <p:spPr>
                <a:xfrm>
                  <a:off x="7215513" y="5070912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0.5s</a:t>
                  </a:r>
                </a:p>
              </p:txBody>
            </p:sp>
          </p:grpSp>
        </p:grpSp>
        <p:sp>
          <p:nvSpPr>
            <p:cNvPr id="167" name="TextBox 166"/>
            <p:cNvSpPr txBox="1"/>
            <p:nvPr/>
          </p:nvSpPr>
          <p:spPr>
            <a:xfrm>
              <a:off x="6136956" y="4953000"/>
              <a:ext cx="873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Seizure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648200" y="4953000"/>
            <a:ext cx="2711208" cy="1696864"/>
            <a:chOff x="1143000" y="4953000"/>
            <a:chExt cx="2711208" cy="1696864"/>
          </a:xfrm>
        </p:grpSpPr>
        <p:grpSp>
          <p:nvGrpSpPr>
            <p:cNvPr id="177" name="Group 176"/>
            <p:cNvGrpSpPr/>
            <p:nvPr/>
          </p:nvGrpSpPr>
          <p:grpSpPr>
            <a:xfrm>
              <a:off x="1143000" y="5290057"/>
              <a:ext cx="2711208" cy="1359807"/>
              <a:chOff x="1828800" y="3276601"/>
              <a:chExt cx="2711208" cy="1359807"/>
            </a:xfrm>
          </p:grpSpPr>
          <p:pic>
            <p:nvPicPr>
              <p:cNvPr id="179" name="Picture 178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5" t="55780" b="7703"/>
              <a:stretch/>
            </p:blipFill>
            <p:spPr>
              <a:xfrm>
                <a:off x="1828800" y="3276601"/>
                <a:ext cx="2711208" cy="1097280"/>
              </a:xfrm>
              <a:prstGeom prst="rect">
                <a:avLst/>
              </a:prstGeom>
            </p:spPr>
          </p:pic>
          <p:sp>
            <p:nvSpPr>
              <p:cNvPr id="180" name="Rectangle 179"/>
              <p:cNvSpPr/>
              <p:nvPr/>
            </p:nvSpPr>
            <p:spPr>
              <a:xfrm>
                <a:off x="3962400" y="4281486"/>
                <a:ext cx="508000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1" name="Group 180"/>
              <p:cNvGrpSpPr/>
              <p:nvPr/>
            </p:nvGrpSpPr>
            <p:grpSpPr>
              <a:xfrm>
                <a:off x="3987514" y="4267200"/>
                <a:ext cx="489236" cy="369208"/>
                <a:chOff x="3987514" y="4761088"/>
                <a:chExt cx="489236" cy="369208"/>
              </a:xfrm>
            </p:grpSpPr>
            <p:sp>
              <p:nvSpPr>
                <p:cNvPr id="182" name="TextBox 181"/>
                <p:cNvSpPr txBox="1"/>
                <p:nvPr/>
              </p:nvSpPr>
              <p:spPr>
                <a:xfrm>
                  <a:off x="3987514" y="4761088"/>
                  <a:ext cx="48923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100</a:t>
                  </a:r>
                  <a:r>
                    <a:rPr lang="en-US" sz="900" dirty="0">
                      <a:latin typeface="Symbol" pitchFamily="18" charset="2"/>
                    </a:rPr>
                    <a:t>m</a:t>
                  </a:r>
                  <a:r>
                    <a:rPr lang="en-US" sz="900" dirty="0"/>
                    <a:t>V</a:t>
                  </a:r>
                </a:p>
              </p:txBody>
            </p:sp>
            <p:grpSp>
              <p:nvGrpSpPr>
                <p:cNvPr id="183" name="Group 182"/>
                <p:cNvGrpSpPr/>
                <p:nvPr/>
              </p:nvGrpSpPr>
              <p:grpSpPr>
                <a:xfrm>
                  <a:off x="4118767" y="4800600"/>
                  <a:ext cx="288133" cy="152400"/>
                  <a:chOff x="4131467" y="4345781"/>
                  <a:chExt cx="288133" cy="152400"/>
                </a:xfrm>
              </p:grpSpPr>
              <p:cxnSp>
                <p:nvCxnSpPr>
                  <p:cNvPr id="185" name="Straight Connector 184"/>
                  <p:cNvCxnSpPr/>
                  <p:nvPr/>
                </p:nvCxnSpPr>
                <p:spPr>
                  <a:xfrm>
                    <a:off x="4131467" y="4495800"/>
                    <a:ext cx="28813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 flipV="1">
                    <a:off x="4414835" y="4345781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4" name="TextBox 183"/>
                <p:cNvSpPr txBox="1"/>
                <p:nvPr/>
              </p:nvSpPr>
              <p:spPr>
                <a:xfrm>
                  <a:off x="4096580" y="4899464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0.5s</a:t>
                  </a:r>
                </a:p>
              </p:txBody>
            </p:sp>
          </p:grpSp>
        </p:grpSp>
        <p:sp>
          <p:nvSpPr>
            <p:cNvPr id="178" name="TextBox 177"/>
            <p:cNvSpPr txBox="1"/>
            <p:nvPr/>
          </p:nvSpPr>
          <p:spPr>
            <a:xfrm>
              <a:off x="1719446" y="4953000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1200" y="4953000"/>
            <a:ext cx="2628164" cy="1289974"/>
            <a:chOff x="6058636" y="5029200"/>
            <a:chExt cx="2628164" cy="1289974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636" y="5410200"/>
              <a:ext cx="2628164" cy="771633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7216508" y="5949842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439636" y="5029200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608423" y="5938829"/>
              <a:ext cx="626057" cy="73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7815072" y="601980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28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1" animBg="1"/>
      <p:bldP spid="134" grpId="2" animBg="1"/>
      <p:bldP spid="134" grpId="3" animBg="1"/>
      <p:bldP spid="135" grpId="0" animBg="1"/>
      <p:bldP spid="135" grpId="1" animBg="1"/>
      <p:bldP spid="135" grpId="2" animBg="1"/>
      <p:bldP spid="135" grpId="3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508" name="Group 507"/>
          <p:cNvGrpSpPr/>
          <p:nvPr/>
        </p:nvGrpSpPr>
        <p:grpSpPr>
          <a:xfrm>
            <a:off x="2345455" y="1183641"/>
            <a:ext cx="1858735" cy="3621721"/>
            <a:chOff x="821454" y="1183640"/>
            <a:chExt cx="1858735" cy="3621721"/>
          </a:xfrm>
        </p:grpSpPr>
        <p:grpSp>
          <p:nvGrpSpPr>
            <p:cNvPr id="509" name="Group 508"/>
            <p:cNvGrpSpPr/>
            <p:nvPr/>
          </p:nvGrpSpPr>
          <p:grpSpPr>
            <a:xfrm>
              <a:off x="821454" y="1183640"/>
              <a:ext cx="1858735" cy="3621721"/>
              <a:chOff x="821454" y="1183640"/>
              <a:chExt cx="1858735" cy="3621721"/>
            </a:xfrm>
          </p:grpSpPr>
          <p:grpSp>
            <p:nvGrpSpPr>
              <p:cNvPr id="513" name="Group 512"/>
              <p:cNvGrpSpPr/>
              <p:nvPr/>
            </p:nvGrpSpPr>
            <p:grpSpPr>
              <a:xfrm>
                <a:off x="821454" y="1183640"/>
                <a:ext cx="1858735" cy="3621721"/>
                <a:chOff x="821454" y="1183640"/>
                <a:chExt cx="1858735" cy="3621721"/>
              </a:xfrm>
            </p:grpSpPr>
            <p:grpSp>
              <p:nvGrpSpPr>
                <p:cNvPr id="521" name="Group 520"/>
                <p:cNvGrpSpPr/>
                <p:nvPr/>
              </p:nvGrpSpPr>
              <p:grpSpPr>
                <a:xfrm>
                  <a:off x="2089499" y="3729038"/>
                  <a:ext cx="280575" cy="78490"/>
                  <a:chOff x="3612353" y="3729038"/>
                  <a:chExt cx="280575" cy="78490"/>
                </a:xfrm>
              </p:grpSpPr>
              <p:pic>
                <p:nvPicPr>
                  <p:cNvPr id="535" name="Picture 53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612353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536" name="Picture 53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711504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537" name="Picture 53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810655" y="3729038"/>
                    <a:ext cx="82273" cy="7849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1783377" y="3962400"/>
                  <a:ext cx="896812" cy="842961"/>
                  <a:chOff x="1783377" y="3962400"/>
                  <a:chExt cx="896812" cy="842961"/>
                </a:xfrm>
              </p:grpSpPr>
              <p:pic>
                <p:nvPicPr>
                  <p:cNvPr id="533" name="Picture 53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3377" y="3962400"/>
                    <a:ext cx="896812" cy="842961"/>
                  </a:xfrm>
                  <a:prstGeom prst="rect">
                    <a:avLst/>
                  </a:prstGeom>
                </p:spPr>
              </p:pic>
              <p:sp>
                <p:nvSpPr>
                  <p:cNvPr id="534" name="TextBox 533"/>
                  <p:cNvSpPr txBox="1"/>
                  <p:nvPr/>
                </p:nvSpPr>
                <p:spPr>
                  <a:xfrm>
                    <a:off x="2010902" y="4149641"/>
                    <a:ext cx="493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TC</a:t>
                    </a:r>
                  </a:p>
                </p:txBody>
              </p:sp>
            </p:grpSp>
            <p:grpSp>
              <p:nvGrpSpPr>
                <p:cNvPr id="523" name="Group 522"/>
                <p:cNvGrpSpPr/>
                <p:nvPr/>
              </p:nvGrpSpPr>
              <p:grpSpPr>
                <a:xfrm>
                  <a:off x="2072827" y="2458899"/>
                  <a:ext cx="304800" cy="1222511"/>
                  <a:chOff x="3595681" y="2458899"/>
                  <a:chExt cx="304800" cy="1222511"/>
                </a:xfrm>
              </p:grpSpPr>
              <p:pic>
                <p:nvPicPr>
                  <p:cNvPr id="531" name="Picture 53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532" name="Straight Connector 531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4" name="Group 523"/>
                <p:cNvGrpSpPr/>
                <p:nvPr/>
              </p:nvGrpSpPr>
              <p:grpSpPr>
                <a:xfrm>
                  <a:off x="1771333" y="1622375"/>
                  <a:ext cx="896813" cy="855576"/>
                  <a:chOff x="1771333" y="1622375"/>
                  <a:chExt cx="896813" cy="855576"/>
                </a:xfrm>
              </p:grpSpPr>
              <p:pic>
                <p:nvPicPr>
                  <p:cNvPr id="529" name="Picture 528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530" name="TextBox 529"/>
                  <p:cNvSpPr txBox="1"/>
                  <p:nvPr/>
                </p:nvSpPr>
                <p:spPr>
                  <a:xfrm>
                    <a:off x="1973800" y="1841427"/>
                    <a:ext cx="5070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RT</a:t>
                    </a:r>
                  </a:p>
                </p:txBody>
              </p:sp>
            </p:grpSp>
            <p:grpSp>
              <p:nvGrpSpPr>
                <p:cNvPr id="525" name="Group 524"/>
                <p:cNvGrpSpPr/>
                <p:nvPr/>
              </p:nvGrpSpPr>
              <p:grpSpPr>
                <a:xfrm>
                  <a:off x="857727" y="1890516"/>
                  <a:ext cx="679128" cy="1373223"/>
                  <a:chOff x="850107" y="1913376"/>
                  <a:chExt cx="679128" cy="1373223"/>
                </a:xfrm>
              </p:grpSpPr>
              <p:sp>
                <p:nvSpPr>
                  <p:cNvPr id="527" name="Freeform 526"/>
                  <p:cNvSpPr/>
                  <p:nvPr/>
                </p:nvSpPr>
                <p:spPr>
                  <a:xfrm>
                    <a:off x="850107" y="2076448"/>
                    <a:ext cx="661511" cy="1210151"/>
                  </a:xfrm>
                  <a:custGeom>
                    <a:avLst/>
                    <a:gdLst>
                      <a:gd name="connsiteX0" fmla="*/ 883920 w 883920"/>
                      <a:gd name="connsiteY0" fmla="*/ 3131820 h 3375665"/>
                      <a:gd name="connsiteX1" fmla="*/ 449580 w 883920"/>
                      <a:gd name="connsiteY1" fmla="*/ 3055620 h 3375665"/>
                      <a:gd name="connsiteX2" fmla="*/ 0 w 883920"/>
                      <a:gd name="connsiteY2" fmla="*/ 0 h 3375665"/>
                      <a:gd name="connsiteX0" fmla="*/ 883920 w 883920"/>
                      <a:gd name="connsiteY0" fmla="*/ 3131820 h 3191818"/>
                      <a:gd name="connsiteX1" fmla="*/ 99060 w 883920"/>
                      <a:gd name="connsiteY1" fmla="*/ 2400300 h 3191818"/>
                      <a:gd name="connsiteX2" fmla="*/ 0 w 883920"/>
                      <a:gd name="connsiteY2" fmla="*/ 0 h 3191818"/>
                      <a:gd name="connsiteX0" fmla="*/ 883920 w 883920"/>
                      <a:gd name="connsiteY0" fmla="*/ 3131820 h 3131820"/>
                      <a:gd name="connsiteX1" fmla="*/ 99060 w 883920"/>
                      <a:gd name="connsiteY1" fmla="*/ 2400300 h 3131820"/>
                      <a:gd name="connsiteX2" fmla="*/ 0 w 883920"/>
                      <a:gd name="connsiteY2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955548 w 955548"/>
                      <a:gd name="connsiteY0" fmla="*/ 3131820 h 3131820"/>
                      <a:gd name="connsiteX1" fmla="*/ 71628 w 955548"/>
                      <a:gd name="connsiteY1" fmla="*/ 0 h 3131820"/>
                      <a:gd name="connsiteX0" fmla="*/ 1011706 w 1011706"/>
                      <a:gd name="connsiteY0" fmla="*/ 3284220 h 3284220"/>
                      <a:gd name="connsiteX1" fmla="*/ 45236 w 1011706"/>
                      <a:gd name="connsiteY1" fmla="*/ 0 h 3284220"/>
                      <a:gd name="connsiteX0" fmla="*/ 1022969 w 1022969"/>
                      <a:gd name="connsiteY0" fmla="*/ 3284220 h 3284220"/>
                      <a:gd name="connsiteX1" fmla="*/ 56499 w 1022969"/>
                      <a:gd name="connsiteY1" fmla="*/ 0 h 3284220"/>
                      <a:gd name="connsiteX0" fmla="*/ 1003262 w 1003262"/>
                      <a:gd name="connsiteY0" fmla="*/ 3284220 h 3284220"/>
                      <a:gd name="connsiteX1" fmla="*/ 36792 w 1003262"/>
                      <a:gd name="connsiteY1" fmla="*/ 0 h 3284220"/>
                      <a:gd name="connsiteX0" fmla="*/ 994820 w 994820"/>
                      <a:gd name="connsiteY0" fmla="*/ 3284220 h 3284220"/>
                      <a:gd name="connsiteX1" fmla="*/ 28350 w 994820"/>
                      <a:gd name="connsiteY1" fmla="*/ 0 h 3284220"/>
                      <a:gd name="connsiteX0" fmla="*/ 1006076 w 1006076"/>
                      <a:gd name="connsiteY0" fmla="*/ 3284220 h 3284220"/>
                      <a:gd name="connsiteX1" fmla="*/ 39606 w 1006076"/>
                      <a:gd name="connsiteY1" fmla="*/ 0 h 3284220"/>
                      <a:gd name="connsiteX0" fmla="*/ 1048365 w 1048365"/>
                      <a:gd name="connsiteY0" fmla="*/ 3144520 h 3144520"/>
                      <a:gd name="connsiteX1" fmla="*/ 24745 w 1048365"/>
                      <a:gd name="connsiteY1" fmla="*/ 0 h 3144520"/>
                      <a:gd name="connsiteX0" fmla="*/ 622515 w 622515"/>
                      <a:gd name="connsiteY0" fmla="*/ 1449070 h 1449070"/>
                      <a:gd name="connsiteX1" fmla="*/ 494245 w 622515"/>
                      <a:gd name="connsiteY1" fmla="*/ 0 h 1449070"/>
                      <a:gd name="connsiteX0" fmla="*/ 692408 w 692408"/>
                      <a:gd name="connsiteY0" fmla="*/ 1455609 h 1455609"/>
                      <a:gd name="connsiteX1" fmla="*/ 564138 w 692408"/>
                      <a:gd name="connsiteY1" fmla="*/ 6539 h 1455609"/>
                      <a:gd name="connsiteX0" fmla="*/ 671338 w 671338"/>
                      <a:gd name="connsiteY0" fmla="*/ 1398695 h 1398695"/>
                      <a:gd name="connsiteX1" fmla="*/ 606568 w 671338"/>
                      <a:gd name="connsiteY1" fmla="*/ 6775 h 1398695"/>
                      <a:gd name="connsiteX0" fmla="*/ 323158 w 323158"/>
                      <a:gd name="connsiteY0" fmla="*/ 1432058 h 1432058"/>
                      <a:gd name="connsiteX1" fmla="*/ 258388 w 323158"/>
                      <a:gd name="connsiteY1" fmla="*/ 40138 h 1432058"/>
                      <a:gd name="connsiteX0" fmla="*/ 157260 w 790990"/>
                      <a:gd name="connsiteY0" fmla="*/ 1415014 h 1415014"/>
                      <a:gd name="connsiteX1" fmla="*/ 790990 w 790990"/>
                      <a:gd name="connsiteY1" fmla="*/ 42144 h 1415014"/>
                      <a:gd name="connsiteX0" fmla="*/ 0 w 633730"/>
                      <a:gd name="connsiteY0" fmla="*/ 1394622 h 1394622"/>
                      <a:gd name="connsiteX1" fmla="*/ 633730 w 633730"/>
                      <a:gd name="connsiteY1" fmla="*/ 21752 h 1394622"/>
                      <a:gd name="connsiteX0" fmla="*/ 0 w 773430"/>
                      <a:gd name="connsiteY0" fmla="*/ 1309825 h 1309825"/>
                      <a:gd name="connsiteX1" fmla="*/ 773430 w 773430"/>
                      <a:gd name="connsiteY1" fmla="*/ 25855 h 1309825"/>
                      <a:gd name="connsiteX0" fmla="*/ 0 w 773430"/>
                      <a:gd name="connsiteY0" fmla="*/ 1283970 h 1283970"/>
                      <a:gd name="connsiteX1" fmla="*/ 773430 w 773430"/>
                      <a:gd name="connsiteY1" fmla="*/ 0 h 1283970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668654"/>
                      <a:gd name="connsiteY0" fmla="*/ 1214913 h 1214913"/>
                      <a:gd name="connsiteX1" fmla="*/ 668654 w 668654"/>
                      <a:gd name="connsiteY1" fmla="*/ 0 h 1214913"/>
                      <a:gd name="connsiteX0" fmla="*/ 0 w 661511"/>
                      <a:gd name="connsiteY0" fmla="*/ 1210151 h 1210151"/>
                      <a:gd name="connsiteX1" fmla="*/ 661511 w 661511"/>
                      <a:gd name="connsiteY1" fmla="*/ 0 h 1210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1511" h="1210151">
                        <a:moveTo>
                          <a:pt x="0" y="1210151"/>
                        </a:moveTo>
                        <a:cubicBezTo>
                          <a:pt x="170497" y="80486"/>
                          <a:pt x="316388" y="1748"/>
                          <a:pt x="661511" y="0"/>
                        </a:cubicBezTo>
                      </a:path>
                    </a:pathLst>
                  </a:custGeom>
                  <a:ln w="38100">
                    <a:solidFill>
                      <a:srgbClr val="006600"/>
                    </a:solidFill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28" name="Picture 52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336952" y="2024224"/>
                    <a:ext cx="303132" cy="8143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26" name="Freeform 525"/>
                <p:cNvSpPr/>
                <p:nvPr/>
              </p:nvSpPr>
              <p:spPr>
                <a:xfrm>
                  <a:off x="821454" y="118364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4" name="Group 513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518" name="Picture 51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519" name="Picture 51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520" name="Picture 51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515" name="Group 514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516" name="Picture 51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517" name="Oval 516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0" name="Group 509"/>
            <p:cNvGrpSpPr/>
            <p:nvPr/>
          </p:nvGrpSpPr>
          <p:grpSpPr>
            <a:xfrm>
              <a:off x="2112966" y="3888752"/>
              <a:ext cx="240260" cy="180808"/>
              <a:chOff x="5943600" y="4545344"/>
              <a:chExt cx="2180310" cy="1779255"/>
            </a:xfrm>
          </p:grpSpPr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512" name="Oval 511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8" name="Group 277"/>
          <p:cNvGrpSpPr/>
          <p:nvPr/>
        </p:nvGrpSpPr>
        <p:grpSpPr>
          <a:xfrm>
            <a:off x="5181600" y="1143000"/>
            <a:ext cx="1006076" cy="3284220"/>
            <a:chOff x="4566049" y="1143000"/>
            <a:chExt cx="1006076" cy="3284220"/>
          </a:xfrm>
        </p:grpSpPr>
        <p:grpSp>
          <p:nvGrpSpPr>
            <p:cNvPr id="279" name="Group 278"/>
            <p:cNvGrpSpPr/>
            <p:nvPr/>
          </p:nvGrpSpPr>
          <p:grpSpPr>
            <a:xfrm>
              <a:off x="4566049" y="1143000"/>
              <a:ext cx="1006076" cy="3284220"/>
              <a:chOff x="4566049" y="1143000"/>
              <a:chExt cx="1006076" cy="3284220"/>
            </a:xfrm>
          </p:grpSpPr>
          <p:sp>
            <p:nvSpPr>
              <p:cNvPr id="284" name="Freeform 283"/>
              <p:cNvSpPr/>
              <p:nvPr/>
            </p:nvSpPr>
            <p:spPr>
              <a:xfrm>
                <a:off x="4602322" y="2012948"/>
                <a:ext cx="661511" cy="1210151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  <a:gd name="connsiteX0" fmla="*/ 1048365 w 1048365"/>
                  <a:gd name="connsiteY0" fmla="*/ 3144520 h 3144520"/>
                  <a:gd name="connsiteX1" fmla="*/ 24745 w 1048365"/>
                  <a:gd name="connsiteY1" fmla="*/ 0 h 3144520"/>
                  <a:gd name="connsiteX0" fmla="*/ 622515 w 622515"/>
                  <a:gd name="connsiteY0" fmla="*/ 1449070 h 1449070"/>
                  <a:gd name="connsiteX1" fmla="*/ 494245 w 622515"/>
                  <a:gd name="connsiteY1" fmla="*/ 0 h 1449070"/>
                  <a:gd name="connsiteX0" fmla="*/ 692408 w 692408"/>
                  <a:gd name="connsiteY0" fmla="*/ 1455609 h 1455609"/>
                  <a:gd name="connsiteX1" fmla="*/ 564138 w 692408"/>
                  <a:gd name="connsiteY1" fmla="*/ 6539 h 1455609"/>
                  <a:gd name="connsiteX0" fmla="*/ 671338 w 671338"/>
                  <a:gd name="connsiteY0" fmla="*/ 1398695 h 1398695"/>
                  <a:gd name="connsiteX1" fmla="*/ 606568 w 671338"/>
                  <a:gd name="connsiteY1" fmla="*/ 6775 h 1398695"/>
                  <a:gd name="connsiteX0" fmla="*/ 323158 w 323158"/>
                  <a:gd name="connsiteY0" fmla="*/ 1432058 h 1432058"/>
                  <a:gd name="connsiteX1" fmla="*/ 258388 w 323158"/>
                  <a:gd name="connsiteY1" fmla="*/ 40138 h 1432058"/>
                  <a:gd name="connsiteX0" fmla="*/ 157260 w 790990"/>
                  <a:gd name="connsiteY0" fmla="*/ 1415014 h 1415014"/>
                  <a:gd name="connsiteX1" fmla="*/ 790990 w 790990"/>
                  <a:gd name="connsiteY1" fmla="*/ 42144 h 1415014"/>
                  <a:gd name="connsiteX0" fmla="*/ 0 w 633730"/>
                  <a:gd name="connsiteY0" fmla="*/ 1394622 h 1394622"/>
                  <a:gd name="connsiteX1" fmla="*/ 633730 w 633730"/>
                  <a:gd name="connsiteY1" fmla="*/ 21752 h 1394622"/>
                  <a:gd name="connsiteX0" fmla="*/ 0 w 773430"/>
                  <a:gd name="connsiteY0" fmla="*/ 1309825 h 1309825"/>
                  <a:gd name="connsiteX1" fmla="*/ 773430 w 773430"/>
                  <a:gd name="connsiteY1" fmla="*/ 25855 h 1309825"/>
                  <a:gd name="connsiteX0" fmla="*/ 0 w 773430"/>
                  <a:gd name="connsiteY0" fmla="*/ 1283970 h 1283970"/>
                  <a:gd name="connsiteX1" fmla="*/ 773430 w 773430"/>
                  <a:gd name="connsiteY1" fmla="*/ 0 h 1283970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668654"/>
                  <a:gd name="connsiteY0" fmla="*/ 1214913 h 1214913"/>
                  <a:gd name="connsiteX1" fmla="*/ 668654 w 668654"/>
                  <a:gd name="connsiteY1" fmla="*/ 0 h 1214913"/>
                  <a:gd name="connsiteX0" fmla="*/ 0 w 661511"/>
                  <a:gd name="connsiteY0" fmla="*/ 1210151 h 1210151"/>
                  <a:gd name="connsiteX1" fmla="*/ 661511 w 661511"/>
                  <a:gd name="connsiteY1" fmla="*/ 0 h 12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511" h="1210151">
                    <a:moveTo>
                      <a:pt x="0" y="1210151"/>
                    </a:moveTo>
                    <a:cubicBezTo>
                      <a:pt x="170497" y="80486"/>
                      <a:pt x="316388" y="1748"/>
                      <a:pt x="661511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089167" y="1960724"/>
                <a:ext cx="303132" cy="81435"/>
              </a:xfrm>
              <a:prstGeom prst="rect">
                <a:avLst/>
              </a:prstGeom>
            </p:spPr>
          </p:pic>
          <p:sp>
            <p:nvSpPr>
              <p:cNvPr id="286" name="Freeform 285"/>
              <p:cNvSpPr/>
              <p:nvPr/>
            </p:nvSpPr>
            <p:spPr>
              <a:xfrm>
                <a:off x="4566049" y="1143000"/>
                <a:ext cx="1006076" cy="3284220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5310618" y="1871860"/>
              <a:ext cx="93144" cy="283778"/>
              <a:chOff x="5310618" y="1871860"/>
              <a:chExt cx="93144" cy="283778"/>
            </a:xfrm>
          </p:grpSpPr>
          <p:pic>
            <p:nvPicPr>
              <p:cNvPr id="281" name="Picture 28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2068087"/>
                <a:ext cx="93144" cy="87551"/>
              </a:xfrm>
              <a:prstGeom prst="rect">
                <a:avLst/>
              </a:prstGeom>
            </p:spPr>
          </p:pic>
          <p:pic>
            <p:nvPicPr>
              <p:cNvPr id="282" name="Picture 28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1969974"/>
                <a:ext cx="93144" cy="87551"/>
              </a:xfrm>
              <a:prstGeom prst="rect">
                <a:avLst/>
              </a:prstGeom>
            </p:spPr>
          </p:pic>
          <p:pic>
            <p:nvPicPr>
              <p:cNvPr id="283" name="Picture 28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1871860"/>
                <a:ext cx="93144" cy="87551"/>
              </a:xfrm>
              <a:prstGeom prst="rect">
                <a:avLst/>
              </a:prstGeom>
            </p:spPr>
          </p:pic>
        </p:grpSp>
      </p:grpSp>
      <p:pic>
        <p:nvPicPr>
          <p:cNvPr id="290" name="Picture 2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502" y="3724275"/>
            <a:ext cx="82273" cy="78490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9653" y="3724275"/>
            <a:ext cx="82273" cy="78490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8804" y="3724275"/>
            <a:ext cx="82273" cy="78490"/>
          </a:xfrm>
          <a:prstGeom prst="rect">
            <a:avLst/>
          </a:prstGeom>
        </p:spPr>
      </p:pic>
      <p:grpSp>
        <p:nvGrpSpPr>
          <p:cNvPr id="294" name="Group 293"/>
          <p:cNvGrpSpPr/>
          <p:nvPr/>
        </p:nvGrpSpPr>
        <p:grpSpPr>
          <a:xfrm>
            <a:off x="6144405" y="3957640"/>
            <a:ext cx="896812" cy="842961"/>
            <a:chOff x="1783377" y="3962400"/>
            <a:chExt cx="896812" cy="842961"/>
          </a:xfrm>
        </p:grpSpPr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77" y="3962400"/>
              <a:ext cx="896812" cy="842961"/>
            </a:xfrm>
            <a:prstGeom prst="rect">
              <a:avLst/>
            </a:prstGeom>
          </p:spPr>
        </p:pic>
        <p:sp>
          <p:nvSpPr>
            <p:cNvPr id="302" name="TextBox 301"/>
            <p:cNvSpPr txBox="1"/>
            <p:nvPr/>
          </p:nvSpPr>
          <p:spPr>
            <a:xfrm>
              <a:off x="2010902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6110014" y="1619250"/>
            <a:ext cx="896813" cy="855576"/>
            <a:chOff x="1771333" y="1622375"/>
            <a:chExt cx="896813" cy="855576"/>
          </a:xfrm>
        </p:grpSpPr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300" name="TextBox 299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6416276" y="2466976"/>
            <a:ext cx="304800" cy="1222511"/>
            <a:chOff x="3595681" y="2458899"/>
            <a:chExt cx="304800" cy="1222511"/>
          </a:xfrm>
        </p:grpSpPr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98" name="Straight Connector 297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9" name="Picture 2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7173" y="1955770"/>
            <a:ext cx="228791" cy="1792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15960" y="1331912"/>
            <a:ext cx="2215234" cy="1374856"/>
            <a:chOff x="2491960" y="1331912"/>
            <a:chExt cx="2215234" cy="1374856"/>
          </a:xfrm>
        </p:grpSpPr>
        <p:sp>
          <p:nvSpPr>
            <p:cNvPr id="319" name="Oval 318"/>
            <p:cNvSpPr/>
            <p:nvPr/>
          </p:nvSpPr>
          <p:spPr>
            <a:xfrm rot="21440710">
              <a:off x="3593678" y="2584984"/>
              <a:ext cx="280993" cy="1217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3640603" y="1331912"/>
              <a:ext cx="105896" cy="785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0" name="Group 319"/>
            <p:cNvGrpSpPr/>
            <p:nvPr/>
          </p:nvGrpSpPr>
          <p:grpSpPr>
            <a:xfrm>
              <a:off x="2491960" y="1369222"/>
              <a:ext cx="2215234" cy="1289441"/>
              <a:chOff x="2491959" y="1369222"/>
              <a:chExt cx="3150964" cy="1289441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2491959" y="1369222"/>
                <a:ext cx="3150964" cy="1289441"/>
                <a:chOff x="2491959" y="1369222"/>
                <a:chExt cx="3150964" cy="1289441"/>
              </a:xfrm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4502943" y="1369222"/>
                  <a:ext cx="208677" cy="7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4" name="Group 323"/>
                <p:cNvGrpSpPr/>
                <p:nvPr/>
              </p:nvGrpSpPr>
              <p:grpSpPr>
                <a:xfrm>
                  <a:off x="2491959" y="1371599"/>
                  <a:ext cx="3150964" cy="1287064"/>
                  <a:chOff x="2491959" y="1371599"/>
                  <a:chExt cx="3150964" cy="1287064"/>
                </a:xfrm>
              </p:grpSpPr>
              <p:sp>
                <p:nvSpPr>
                  <p:cNvPr id="325" name="Freeform 324"/>
                  <p:cNvSpPr/>
                  <p:nvPr/>
                </p:nvSpPr>
                <p:spPr>
                  <a:xfrm flipH="1" flipV="1">
                    <a:off x="2644358" y="2305050"/>
                    <a:ext cx="2998565" cy="353613"/>
                  </a:xfrm>
                  <a:custGeom>
                    <a:avLst/>
                    <a:gdLst>
                      <a:gd name="connsiteX0" fmla="*/ 55024 w 3323010"/>
                      <a:gd name="connsiteY0" fmla="*/ 289449 h 289449"/>
                      <a:gd name="connsiteX1" fmla="*/ 396855 w 3323010"/>
                      <a:gd name="connsiteY1" fmla="*/ 7438 h 289449"/>
                      <a:gd name="connsiteX2" fmla="*/ 3011868 w 3323010"/>
                      <a:gd name="connsiteY2" fmla="*/ 92896 h 289449"/>
                      <a:gd name="connsiteX3" fmla="*/ 3174239 w 3323010"/>
                      <a:gd name="connsiteY3" fmla="*/ 212537 h 289449"/>
                      <a:gd name="connsiteX0" fmla="*/ 61093 w 3306854"/>
                      <a:gd name="connsiteY0" fmla="*/ 269350 h 269350"/>
                      <a:gd name="connsiteX1" fmla="*/ 380699 w 3306854"/>
                      <a:gd name="connsiteY1" fmla="*/ 6389 h 269350"/>
                      <a:gd name="connsiteX2" fmla="*/ 2995712 w 3306854"/>
                      <a:gd name="connsiteY2" fmla="*/ 91847 h 269350"/>
                      <a:gd name="connsiteX3" fmla="*/ 3158083 w 3306854"/>
                      <a:gd name="connsiteY3" fmla="*/ 211488 h 269350"/>
                      <a:gd name="connsiteX0" fmla="*/ 0 w 3245761"/>
                      <a:gd name="connsiteY0" fmla="*/ 269350 h 269350"/>
                      <a:gd name="connsiteX1" fmla="*/ 319606 w 3245761"/>
                      <a:gd name="connsiteY1" fmla="*/ 6389 h 269350"/>
                      <a:gd name="connsiteX2" fmla="*/ 2934619 w 3245761"/>
                      <a:gd name="connsiteY2" fmla="*/ 91847 h 269350"/>
                      <a:gd name="connsiteX3" fmla="*/ 3096990 w 3245761"/>
                      <a:gd name="connsiteY3" fmla="*/ 211488 h 269350"/>
                      <a:gd name="connsiteX0" fmla="*/ 0 w 3245761"/>
                      <a:gd name="connsiteY0" fmla="*/ 177503 h 177503"/>
                      <a:gd name="connsiteX1" fmla="*/ 2934619 w 3245761"/>
                      <a:gd name="connsiteY1" fmla="*/ 0 h 177503"/>
                      <a:gd name="connsiteX2" fmla="*/ 3096990 w 3245761"/>
                      <a:gd name="connsiteY2" fmla="*/ 119641 h 177503"/>
                      <a:gd name="connsiteX0" fmla="*/ 0 w 3245761"/>
                      <a:gd name="connsiteY0" fmla="*/ 401427 h 401427"/>
                      <a:gd name="connsiteX1" fmla="*/ 2934619 w 3245761"/>
                      <a:gd name="connsiteY1" fmla="*/ 223924 h 401427"/>
                      <a:gd name="connsiteX2" fmla="*/ 3096990 w 3245761"/>
                      <a:gd name="connsiteY2" fmla="*/ 343565 h 401427"/>
                      <a:gd name="connsiteX0" fmla="*/ 0 w 3096990"/>
                      <a:gd name="connsiteY0" fmla="*/ 57862 h 57862"/>
                      <a:gd name="connsiteX1" fmla="*/ 3096990 w 3096990"/>
                      <a:gd name="connsiteY1" fmla="*/ 0 h 57862"/>
                      <a:gd name="connsiteX0" fmla="*/ 0 w 3096990"/>
                      <a:gd name="connsiteY0" fmla="*/ 363507 h 363507"/>
                      <a:gd name="connsiteX1" fmla="*/ 3096990 w 3096990"/>
                      <a:gd name="connsiteY1" fmla="*/ 305645 h 363507"/>
                      <a:gd name="connsiteX0" fmla="*/ 0 w 2998565"/>
                      <a:gd name="connsiteY0" fmla="*/ 373161 h 373161"/>
                      <a:gd name="connsiteX1" fmla="*/ 2998565 w 2998565"/>
                      <a:gd name="connsiteY1" fmla="*/ 302599 h 373161"/>
                      <a:gd name="connsiteX0" fmla="*/ 0 w 2998565"/>
                      <a:gd name="connsiteY0" fmla="*/ 415630 h 415630"/>
                      <a:gd name="connsiteX1" fmla="*/ 2998565 w 2998565"/>
                      <a:gd name="connsiteY1" fmla="*/ 345068 h 415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98565" h="415630">
                        <a:moveTo>
                          <a:pt x="0" y="415630"/>
                        </a:moveTo>
                        <a:cubicBezTo>
                          <a:pt x="635455" y="209018"/>
                          <a:pt x="1531260" y="-365895"/>
                          <a:pt x="2998565" y="345068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2491959" y="1371599"/>
                    <a:ext cx="3050981" cy="456488"/>
                    <a:chOff x="2491959" y="1371599"/>
                    <a:chExt cx="3050981" cy="456488"/>
                  </a:xfrm>
                </p:grpSpPr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2491959" y="1371599"/>
                      <a:ext cx="2998565" cy="361239"/>
                    </a:xfrm>
                    <a:custGeom>
                      <a:avLst/>
                      <a:gdLst>
                        <a:gd name="connsiteX0" fmla="*/ 55024 w 3323010"/>
                        <a:gd name="connsiteY0" fmla="*/ 289449 h 289449"/>
                        <a:gd name="connsiteX1" fmla="*/ 396855 w 3323010"/>
                        <a:gd name="connsiteY1" fmla="*/ 7438 h 289449"/>
                        <a:gd name="connsiteX2" fmla="*/ 3011868 w 3323010"/>
                        <a:gd name="connsiteY2" fmla="*/ 92896 h 289449"/>
                        <a:gd name="connsiteX3" fmla="*/ 3174239 w 3323010"/>
                        <a:gd name="connsiteY3" fmla="*/ 212537 h 289449"/>
                        <a:gd name="connsiteX0" fmla="*/ 61093 w 3306854"/>
                        <a:gd name="connsiteY0" fmla="*/ 269350 h 269350"/>
                        <a:gd name="connsiteX1" fmla="*/ 380699 w 3306854"/>
                        <a:gd name="connsiteY1" fmla="*/ 6389 h 269350"/>
                        <a:gd name="connsiteX2" fmla="*/ 2995712 w 3306854"/>
                        <a:gd name="connsiteY2" fmla="*/ 91847 h 269350"/>
                        <a:gd name="connsiteX3" fmla="*/ 3158083 w 3306854"/>
                        <a:gd name="connsiteY3" fmla="*/ 211488 h 269350"/>
                        <a:gd name="connsiteX0" fmla="*/ 0 w 3245761"/>
                        <a:gd name="connsiteY0" fmla="*/ 269350 h 269350"/>
                        <a:gd name="connsiteX1" fmla="*/ 319606 w 3245761"/>
                        <a:gd name="connsiteY1" fmla="*/ 6389 h 269350"/>
                        <a:gd name="connsiteX2" fmla="*/ 2934619 w 3245761"/>
                        <a:gd name="connsiteY2" fmla="*/ 91847 h 269350"/>
                        <a:gd name="connsiteX3" fmla="*/ 3096990 w 3245761"/>
                        <a:gd name="connsiteY3" fmla="*/ 211488 h 269350"/>
                        <a:gd name="connsiteX0" fmla="*/ 0 w 3245761"/>
                        <a:gd name="connsiteY0" fmla="*/ 177503 h 177503"/>
                        <a:gd name="connsiteX1" fmla="*/ 2934619 w 3245761"/>
                        <a:gd name="connsiteY1" fmla="*/ 0 h 177503"/>
                        <a:gd name="connsiteX2" fmla="*/ 3096990 w 3245761"/>
                        <a:gd name="connsiteY2" fmla="*/ 119641 h 177503"/>
                        <a:gd name="connsiteX0" fmla="*/ 0 w 3245761"/>
                        <a:gd name="connsiteY0" fmla="*/ 401427 h 401427"/>
                        <a:gd name="connsiteX1" fmla="*/ 2934619 w 3245761"/>
                        <a:gd name="connsiteY1" fmla="*/ 223924 h 401427"/>
                        <a:gd name="connsiteX2" fmla="*/ 3096990 w 3245761"/>
                        <a:gd name="connsiteY2" fmla="*/ 343565 h 401427"/>
                        <a:gd name="connsiteX0" fmla="*/ 0 w 3096990"/>
                        <a:gd name="connsiteY0" fmla="*/ 57862 h 57862"/>
                        <a:gd name="connsiteX1" fmla="*/ 3096990 w 3096990"/>
                        <a:gd name="connsiteY1" fmla="*/ 0 h 57862"/>
                        <a:gd name="connsiteX0" fmla="*/ 0 w 3096990"/>
                        <a:gd name="connsiteY0" fmla="*/ 363507 h 363507"/>
                        <a:gd name="connsiteX1" fmla="*/ 3096990 w 3096990"/>
                        <a:gd name="connsiteY1" fmla="*/ 305645 h 363507"/>
                        <a:gd name="connsiteX0" fmla="*/ 0 w 2998565"/>
                        <a:gd name="connsiteY0" fmla="*/ 373161 h 373161"/>
                        <a:gd name="connsiteX1" fmla="*/ 2998565 w 2998565"/>
                        <a:gd name="connsiteY1" fmla="*/ 302599 h 373161"/>
                        <a:gd name="connsiteX0" fmla="*/ 0 w 2998565"/>
                        <a:gd name="connsiteY0" fmla="*/ 415630 h 415630"/>
                        <a:gd name="connsiteX1" fmla="*/ 2998565 w 2998565"/>
                        <a:gd name="connsiteY1" fmla="*/ 345068 h 415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98565" h="415630">
                          <a:moveTo>
                            <a:pt x="0" y="415630"/>
                          </a:moveTo>
                          <a:cubicBezTo>
                            <a:pt x="635455" y="209018"/>
                            <a:pt x="1531260" y="-365895"/>
                            <a:pt x="2998565" y="345068"/>
                          </a:cubicBezTo>
                        </a:path>
                      </a:pathLst>
                    </a:cu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328" name="Picture 32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818942">
                      <a:off x="5352440" y="1637587"/>
                      <a:ext cx="304800" cy="762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322" name="Picture 3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18942">
                <a:off x="2479018" y="2324755"/>
                <a:ext cx="304800" cy="76200"/>
              </a:xfrm>
              <a:prstGeom prst="rect">
                <a:avLst/>
              </a:prstGeom>
            </p:spPr>
          </p:pic>
        </p:grpSp>
      </p:grpSp>
      <p:sp>
        <p:nvSpPr>
          <p:cNvPr id="243" name="Curved Left Arrow 242"/>
          <p:cNvSpPr/>
          <p:nvPr/>
        </p:nvSpPr>
        <p:spPr>
          <a:xfrm flipV="1">
            <a:off x="8911975" y="3683319"/>
            <a:ext cx="486915" cy="629980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4" name="Curved Right Arrow 243"/>
          <p:cNvSpPr/>
          <p:nvPr/>
        </p:nvSpPr>
        <p:spPr>
          <a:xfrm>
            <a:off x="8387605" y="3723991"/>
            <a:ext cx="451287" cy="625253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81212" y="3168501"/>
            <a:ext cx="3234389" cy="1683424"/>
            <a:chOff x="5757211" y="2667000"/>
            <a:chExt cx="3234389" cy="1683424"/>
          </a:xfrm>
        </p:grpSpPr>
        <p:sp>
          <p:nvSpPr>
            <p:cNvPr id="245" name="TextBox 244"/>
            <p:cNvSpPr txBox="1"/>
            <p:nvPr/>
          </p:nvSpPr>
          <p:spPr>
            <a:xfrm>
              <a:off x="5757211" y="3350449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7869626" y="3319969"/>
              <a:ext cx="1121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6738291" y="2667000"/>
              <a:ext cx="1131335" cy="569297"/>
              <a:chOff x="5353050" y="1685925"/>
              <a:chExt cx="1131335" cy="569297"/>
            </a:xfrm>
          </p:grpSpPr>
          <p:sp>
            <p:nvSpPr>
              <p:cNvPr id="248" name="TextBox 247"/>
              <p:cNvSpPr txBox="1"/>
              <p:nvPr/>
            </p:nvSpPr>
            <p:spPr>
              <a:xfrm>
                <a:off x="5353050" y="1685925"/>
                <a:ext cx="1131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5584806" y="1885890"/>
                <a:ext cx="679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6713260" y="3800177"/>
              <a:ext cx="1316386" cy="550247"/>
              <a:chOff x="5486400" y="3886200"/>
              <a:chExt cx="1316386" cy="550247"/>
            </a:xfrm>
          </p:grpSpPr>
          <p:sp>
            <p:nvSpPr>
              <p:cNvPr id="251" name="TextBox 250"/>
              <p:cNvSpPr txBox="1"/>
              <p:nvPr/>
            </p:nvSpPr>
            <p:spPr>
              <a:xfrm>
                <a:off x="5486400" y="3886200"/>
                <a:ext cx="1316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r e b o u n d</a:t>
                </a: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5710021" y="4067115"/>
                <a:ext cx="896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b u r s t</a:t>
                </a:r>
              </a:p>
            </p:txBody>
          </p:sp>
        </p:grpSp>
      </p:grpSp>
      <p:sp>
        <p:nvSpPr>
          <p:cNvPr id="255" name="Curved Left Arrow 254"/>
          <p:cNvSpPr/>
          <p:nvPr/>
        </p:nvSpPr>
        <p:spPr>
          <a:xfrm flipV="1">
            <a:off x="8851628" y="2169126"/>
            <a:ext cx="167795" cy="386380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6" name="Curved Right Arrow 255"/>
          <p:cNvSpPr/>
          <p:nvPr/>
        </p:nvSpPr>
        <p:spPr>
          <a:xfrm>
            <a:off x="8623028" y="2179318"/>
            <a:ext cx="155517" cy="383481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79080" y="1775460"/>
            <a:ext cx="1925252" cy="1140618"/>
            <a:chOff x="6114053" y="4757976"/>
            <a:chExt cx="1925252" cy="1140618"/>
          </a:xfrm>
        </p:grpSpPr>
        <p:sp>
          <p:nvSpPr>
            <p:cNvPr id="258" name="TextBox 257"/>
            <p:cNvSpPr txBox="1"/>
            <p:nvPr/>
          </p:nvSpPr>
          <p:spPr>
            <a:xfrm>
              <a:off x="6114053" y="5206494"/>
              <a:ext cx="808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227095" y="5196626"/>
              <a:ext cx="81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6650197" y="4757976"/>
              <a:ext cx="817403" cy="423624"/>
              <a:chOff x="5353050" y="1685925"/>
              <a:chExt cx="817403" cy="423624"/>
            </a:xfrm>
          </p:grpSpPr>
          <p:sp>
            <p:nvSpPr>
              <p:cNvPr id="264" name="TextBox 263"/>
              <p:cNvSpPr txBox="1"/>
              <p:nvPr/>
            </p:nvSpPr>
            <p:spPr>
              <a:xfrm>
                <a:off x="5353050" y="1685925"/>
                <a:ext cx="8174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5508606" y="1832550"/>
                <a:ext cx="5161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6684163" y="5486400"/>
              <a:ext cx="714811" cy="412194"/>
              <a:chOff x="5486400" y="3886200"/>
              <a:chExt cx="714811" cy="412194"/>
            </a:xfrm>
          </p:grpSpPr>
          <p:sp>
            <p:nvSpPr>
              <p:cNvPr id="262" name="TextBox 261"/>
              <p:cNvSpPr txBox="1"/>
              <p:nvPr/>
            </p:nvSpPr>
            <p:spPr>
              <a:xfrm>
                <a:off x="5486400" y="3886200"/>
                <a:ext cx="7148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rebound</a:t>
                </a: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5604854" y="4021395"/>
                <a:ext cx="505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burst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310576" y="1371600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Network</a:t>
            </a:r>
          </a:p>
        </p:txBody>
      </p:sp>
      <p:grpSp>
        <p:nvGrpSpPr>
          <p:cNvPr id="341" name="Group 340"/>
          <p:cNvGrpSpPr/>
          <p:nvPr/>
        </p:nvGrpSpPr>
        <p:grpSpPr>
          <a:xfrm>
            <a:off x="3613500" y="3729038"/>
            <a:ext cx="280575" cy="78490"/>
            <a:chOff x="3612353" y="3729038"/>
            <a:chExt cx="280575" cy="78490"/>
          </a:xfrm>
        </p:grpSpPr>
        <p:pic>
          <p:nvPicPr>
            <p:cNvPr id="343" name="Picture 3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2353" y="3729038"/>
              <a:ext cx="82273" cy="78490"/>
            </a:xfrm>
            <a:prstGeom prst="rect">
              <a:avLst/>
            </a:prstGeom>
          </p:spPr>
        </p:pic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11504" y="3729038"/>
              <a:ext cx="82273" cy="78490"/>
            </a:xfrm>
            <a:prstGeom prst="rect">
              <a:avLst/>
            </a:prstGeom>
          </p:spPr>
        </p:pic>
        <p:pic>
          <p:nvPicPr>
            <p:cNvPr id="345" name="Picture 3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0655" y="3729038"/>
              <a:ext cx="82273" cy="7849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905606" y="3404077"/>
            <a:ext cx="4015702" cy="779835"/>
            <a:chOff x="2381606" y="3404076"/>
            <a:chExt cx="4015702" cy="779835"/>
          </a:xfrm>
        </p:grpSpPr>
        <p:grpSp>
          <p:nvGrpSpPr>
            <p:cNvPr id="348" name="Group 347"/>
            <p:cNvGrpSpPr/>
            <p:nvPr/>
          </p:nvGrpSpPr>
          <p:grpSpPr>
            <a:xfrm>
              <a:off x="2381606" y="3783801"/>
              <a:ext cx="1292549" cy="400110"/>
              <a:chOff x="3905251" y="3809934"/>
              <a:chExt cx="1292549" cy="400110"/>
            </a:xfrm>
          </p:grpSpPr>
          <p:sp>
            <p:nvSpPr>
              <p:cNvPr id="349" name="TextBox 348"/>
              <p:cNvSpPr txBox="1"/>
              <p:nvPr/>
            </p:nvSpPr>
            <p:spPr>
              <a:xfrm>
                <a:off x="4048126" y="3809934"/>
                <a:ext cx="1149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 receptor</a:t>
                </a:r>
              </a:p>
            </p:txBody>
          </p:sp>
          <p:sp>
            <p:nvSpPr>
              <p:cNvPr id="350" name="Freeform 349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5247634" y="3404076"/>
              <a:ext cx="1149674" cy="530549"/>
              <a:chOff x="3945574" y="3441374"/>
              <a:chExt cx="1149674" cy="530549"/>
            </a:xfrm>
          </p:grpSpPr>
          <p:sp>
            <p:nvSpPr>
              <p:cNvPr id="434" name="TextBox 433"/>
              <p:cNvSpPr txBox="1"/>
              <p:nvPr/>
            </p:nvSpPr>
            <p:spPr>
              <a:xfrm>
                <a:off x="3945574" y="3441374"/>
                <a:ext cx="1149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 receptor</a:t>
                </a:r>
              </a:p>
            </p:txBody>
          </p:sp>
          <p:sp>
            <p:nvSpPr>
              <p:cNvPr id="435" name="Freeform 434"/>
              <p:cNvSpPr/>
              <p:nvPr/>
            </p:nvSpPr>
            <p:spPr>
              <a:xfrm>
                <a:off x="3955742" y="3674266"/>
                <a:ext cx="116680" cy="297657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  <a:gd name="connsiteX0" fmla="*/ 116680 w 116680"/>
                  <a:gd name="connsiteY0" fmla="*/ 0 h 297657"/>
                  <a:gd name="connsiteX1" fmla="*/ 0 w 116680"/>
                  <a:gd name="connsiteY1" fmla="*/ 297657 h 29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680" h="297657">
                    <a:moveTo>
                      <a:pt x="116680" y="0"/>
                    </a:moveTo>
                    <a:cubicBezTo>
                      <a:pt x="53180" y="2381"/>
                      <a:pt x="189707" y="226218"/>
                      <a:pt x="0" y="297657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065941" y="1234421"/>
            <a:ext cx="4483380" cy="3714504"/>
            <a:chOff x="1541941" y="1234421"/>
            <a:chExt cx="4483380" cy="3714504"/>
          </a:xfrm>
        </p:grpSpPr>
        <p:grpSp>
          <p:nvGrpSpPr>
            <p:cNvPr id="18" name="Group 17"/>
            <p:cNvGrpSpPr/>
            <p:nvPr/>
          </p:nvGrpSpPr>
          <p:grpSpPr>
            <a:xfrm>
              <a:off x="1541941" y="1245586"/>
              <a:ext cx="1657675" cy="3703339"/>
              <a:chOff x="1541941" y="1245586"/>
              <a:chExt cx="1657675" cy="3703339"/>
            </a:xfrm>
          </p:grpSpPr>
          <p:grpSp>
            <p:nvGrpSpPr>
              <p:cNvPr id="361" name="Group 360"/>
              <p:cNvGrpSpPr/>
              <p:nvPr/>
            </p:nvGrpSpPr>
            <p:grpSpPr>
              <a:xfrm>
                <a:off x="2234757" y="2488158"/>
                <a:ext cx="731046" cy="1017041"/>
                <a:chOff x="3248217" y="2488158"/>
                <a:chExt cx="731046" cy="1017041"/>
              </a:xfrm>
            </p:grpSpPr>
            <p:grpSp>
              <p:nvGrpSpPr>
                <p:cNvPr id="362" name="Group 361"/>
                <p:cNvGrpSpPr/>
                <p:nvPr/>
              </p:nvGrpSpPr>
              <p:grpSpPr>
                <a:xfrm>
                  <a:off x="3248217" y="2528719"/>
                  <a:ext cx="125612" cy="976480"/>
                  <a:chOff x="3757611" y="2528719"/>
                  <a:chExt cx="125612" cy="976480"/>
                </a:xfrm>
              </p:grpSpPr>
              <p:pic>
                <p:nvPicPr>
                  <p:cNvPr id="366" name="Picture 36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503787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67" name="Picture 36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653909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68" name="Picture 36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804031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69" name="Picture 36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404520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70" name="Picture 36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254397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71" name="Picture 37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104275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72" name="Picture 371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954153"/>
                    <a:ext cx="75747" cy="12561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3" name="Group 362"/>
                <p:cNvGrpSpPr/>
                <p:nvPr/>
              </p:nvGrpSpPr>
              <p:grpSpPr>
                <a:xfrm>
                  <a:off x="3386334" y="2488158"/>
                  <a:ext cx="592929" cy="338554"/>
                  <a:chOff x="3895728" y="2488158"/>
                  <a:chExt cx="592929" cy="338554"/>
                </a:xfrm>
              </p:grpSpPr>
              <p:sp>
                <p:nvSpPr>
                  <p:cNvPr id="364" name="TextBox 363"/>
                  <p:cNvSpPr txBox="1"/>
                  <p:nvPr/>
                </p:nvSpPr>
                <p:spPr>
                  <a:xfrm>
                    <a:off x="4001023" y="2488158"/>
                    <a:ext cx="48763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Na</a:t>
                    </a:r>
                    <a:r>
                      <a:rPr lang="en-US" sz="16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365" name="Freeform 364"/>
                  <p:cNvSpPr/>
                  <p:nvPr/>
                </p:nvSpPr>
                <p:spPr>
                  <a:xfrm>
                    <a:off x="3895728" y="2664620"/>
                    <a:ext cx="183356" cy="5092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356" h="50924">
                        <a:moveTo>
                          <a:pt x="183356" y="0"/>
                        </a:moveTo>
                        <a:cubicBezTo>
                          <a:pt x="129381" y="61913"/>
                          <a:pt x="70644" y="50005"/>
                          <a:pt x="0" y="50006"/>
                        </a:cubicBezTo>
                      </a:path>
                    </a:pathLst>
                  </a:custGeom>
                  <a:ln w="12700">
                    <a:solidFill>
                      <a:schemeClr val="accent6">
                        <a:lumMod val="75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/>
              <p:cNvGrpSpPr/>
              <p:nvPr/>
            </p:nvGrpSpPr>
            <p:grpSpPr>
              <a:xfrm>
                <a:off x="1541941" y="2583254"/>
                <a:ext cx="679049" cy="998969"/>
                <a:chOff x="2555401" y="2583254"/>
                <a:chExt cx="679049" cy="998969"/>
              </a:xfrm>
            </p:grpSpPr>
            <p:grpSp>
              <p:nvGrpSpPr>
                <p:cNvPr id="374" name="Group 373"/>
                <p:cNvGrpSpPr/>
                <p:nvPr/>
              </p:nvGrpSpPr>
              <p:grpSpPr>
                <a:xfrm>
                  <a:off x="3107729" y="2583254"/>
                  <a:ext cx="126721" cy="998969"/>
                  <a:chOff x="3617123" y="2561825"/>
                  <a:chExt cx="126721" cy="998969"/>
                </a:xfrm>
              </p:grpSpPr>
              <p:pic>
                <p:nvPicPr>
                  <p:cNvPr id="378" name="Picture 37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541741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79" name="Picture 378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693810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845879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997948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2" name="Picture 381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150017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3" name="Picture 382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302086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4" name="Picture 38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454156"/>
                    <a:ext cx="86554" cy="1267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75" name="Group 374"/>
                <p:cNvGrpSpPr/>
                <p:nvPr/>
              </p:nvGrpSpPr>
              <p:grpSpPr>
                <a:xfrm>
                  <a:off x="2555401" y="2651757"/>
                  <a:ext cx="535655" cy="338554"/>
                  <a:chOff x="3064795" y="2651757"/>
                  <a:chExt cx="535655" cy="338554"/>
                </a:xfrm>
              </p:grpSpPr>
              <p:sp>
                <p:nvSpPr>
                  <p:cNvPr id="376" name="TextBox 375"/>
                  <p:cNvSpPr txBox="1"/>
                  <p:nvPr/>
                </p:nvSpPr>
                <p:spPr>
                  <a:xfrm>
                    <a:off x="3064795" y="2651757"/>
                    <a:ext cx="3642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33CC"/>
                        </a:solidFill>
                      </a:rPr>
                      <a:t>K</a:t>
                    </a:r>
                    <a:r>
                      <a:rPr lang="en-US" sz="1600" b="1" baseline="30000" dirty="0">
                        <a:solidFill>
                          <a:srgbClr val="0033CC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377" name="Freeform 376"/>
                  <p:cNvSpPr/>
                  <p:nvPr/>
                </p:nvSpPr>
                <p:spPr>
                  <a:xfrm>
                    <a:off x="3352800" y="2762230"/>
                    <a:ext cx="247650" cy="6431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  <a:gd name="connsiteX0" fmla="*/ 247650 w 247650"/>
                      <a:gd name="connsiteY0" fmla="*/ 0 h 32618"/>
                      <a:gd name="connsiteX1" fmla="*/ 0 w 247650"/>
                      <a:gd name="connsiteY1" fmla="*/ 16669 h 32618"/>
                      <a:gd name="connsiteX0" fmla="*/ 247650 w 247650"/>
                      <a:gd name="connsiteY0" fmla="*/ 0 h 16669"/>
                      <a:gd name="connsiteX1" fmla="*/ 0 w 247650"/>
                      <a:gd name="connsiteY1" fmla="*/ 16669 h 16669"/>
                      <a:gd name="connsiteX0" fmla="*/ 247650 w 247650"/>
                      <a:gd name="connsiteY0" fmla="*/ 9889 h 26558"/>
                      <a:gd name="connsiteX1" fmla="*/ 0 w 247650"/>
                      <a:gd name="connsiteY1" fmla="*/ 26558 h 26558"/>
                      <a:gd name="connsiteX0" fmla="*/ 247650 w 247650"/>
                      <a:gd name="connsiteY0" fmla="*/ 0 h 50007"/>
                      <a:gd name="connsiteX1" fmla="*/ 0 w 247650"/>
                      <a:gd name="connsiteY1" fmla="*/ 50007 h 50007"/>
                      <a:gd name="connsiteX0" fmla="*/ 247650 w 247650"/>
                      <a:gd name="connsiteY0" fmla="*/ 1352 h 51359"/>
                      <a:gd name="connsiteX1" fmla="*/ 0 w 247650"/>
                      <a:gd name="connsiteY1" fmla="*/ 51359 h 51359"/>
                      <a:gd name="connsiteX0" fmla="*/ 247650 w 247650"/>
                      <a:gd name="connsiteY0" fmla="*/ 14307 h 64314"/>
                      <a:gd name="connsiteX1" fmla="*/ 0 w 247650"/>
                      <a:gd name="connsiteY1" fmla="*/ 64314 h 64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50" h="64314">
                        <a:moveTo>
                          <a:pt x="247650" y="14307"/>
                        </a:moveTo>
                        <a:cubicBezTo>
                          <a:pt x="167481" y="14307"/>
                          <a:pt x="103981" y="-40461"/>
                          <a:pt x="0" y="64314"/>
                        </a:cubicBezTo>
                      </a:path>
                    </a:pathLst>
                  </a:custGeom>
                  <a:ln w="12700">
                    <a:solidFill>
                      <a:srgbClr val="0033CC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5" name="Group 384"/>
              <p:cNvGrpSpPr/>
              <p:nvPr/>
            </p:nvGrpSpPr>
            <p:grpSpPr>
              <a:xfrm>
                <a:off x="1579930" y="1245586"/>
                <a:ext cx="1213078" cy="502337"/>
                <a:chOff x="1579930" y="1245586"/>
                <a:chExt cx="1213078" cy="502337"/>
              </a:xfrm>
            </p:grpSpPr>
            <p:pic>
              <p:nvPicPr>
                <p:cNvPr id="386" name="Picture 385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106159">
                  <a:off x="1905581" y="1588449"/>
                  <a:ext cx="94031" cy="159474"/>
                </a:xfrm>
                <a:prstGeom prst="rect">
                  <a:avLst/>
                </a:prstGeom>
              </p:spPr>
            </p:pic>
            <p:pic>
              <p:nvPicPr>
                <p:cNvPr id="387" name="Picture 386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4076" y="1516849"/>
                  <a:ext cx="106564" cy="159561"/>
                </a:xfrm>
                <a:prstGeom prst="rect">
                  <a:avLst/>
                </a:prstGeom>
              </p:spPr>
            </p:pic>
            <p:pic>
              <p:nvPicPr>
                <p:cNvPr id="388" name="Picture 38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66638">
                  <a:off x="2423416" y="1578842"/>
                  <a:ext cx="109852" cy="155861"/>
                </a:xfrm>
                <a:prstGeom prst="rect">
                  <a:avLst/>
                </a:prstGeom>
              </p:spPr>
            </p:pic>
            <p:sp>
              <p:nvSpPr>
                <p:cNvPr id="389" name="TextBox 388"/>
                <p:cNvSpPr txBox="1"/>
                <p:nvPr/>
              </p:nvSpPr>
              <p:spPr>
                <a:xfrm>
                  <a:off x="1579930" y="1337846"/>
                  <a:ext cx="4876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Na</a:t>
                  </a:r>
                  <a:r>
                    <a:rPr lang="en-US" sz="1600" b="1" baseline="30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+</a:t>
                  </a:r>
                </a:p>
              </p:txBody>
            </p:sp>
            <p:sp>
              <p:nvSpPr>
                <p:cNvPr id="390" name="TextBox 389"/>
                <p:cNvSpPr txBox="1"/>
                <p:nvPr/>
              </p:nvSpPr>
              <p:spPr>
                <a:xfrm>
                  <a:off x="2060694" y="1245586"/>
                  <a:ext cx="36420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33CC"/>
                      </a:solidFill>
                    </a:rPr>
                    <a:t>K</a:t>
                  </a:r>
                  <a:r>
                    <a:rPr lang="en-US" sz="1600" b="1" baseline="30000" dirty="0">
                      <a:solidFill>
                        <a:srgbClr val="0033CC"/>
                      </a:solidFill>
                    </a:rPr>
                    <a:t>+</a:t>
                  </a:r>
                </a:p>
              </p:txBody>
            </p:sp>
            <p:sp>
              <p:nvSpPr>
                <p:cNvPr id="391" name="TextBox 390"/>
                <p:cNvSpPr txBox="1"/>
                <p:nvPr/>
              </p:nvSpPr>
              <p:spPr>
                <a:xfrm>
                  <a:off x="2407966" y="1337846"/>
                  <a:ext cx="3850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err="1"/>
                    <a:t>Cl</a:t>
                  </a:r>
                  <a:r>
                    <a:rPr lang="en-US" sz="1600" b="1" baseline="30000" dirty="0"/>
                    <a:t>-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965962" y="4610371"/>
                <a:ext cx="1233654" cy="338554"/>
                <a:chOff x="1965962" y="4610371"/>
                <a:chExt cx="1233654" cy="338554"/>
              </a:xfrm>
            </p:grpSpPr>
            <p:grpSp>
              <p:nvGrpSpPr>
                <p:cNvPr id="354" name="Group 353"/>
                <p:cNvGrpSpPr/>
                <p:nvPr/>
              </p:nvGrpSpPr>
              <p:grpSpPr>
                <a:xfrm>
                  <a:off x="1965962" y="4662501"/>
                  <a:ext cx="559972" cy="238784"/>
                  <a:chOff x="1965962" y="4662501"/>
                  <a:chExt cx="559972" cy="238784"/>
                </a:xfrm>
              </p:grpSpPr>
              <p:pic>
                <p:nvPicPr>
                  <p:cNvPr id="358" name="Picture 357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2788621">
                    <a:off x="1965962" y="4662501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359" name="Picture 358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177734" y="4703996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360" name="Picture 359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478845">
                    <a:off x="2396901" y="4663044"/>
                    <a:ext cx="129033" cy="19728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92" name="TextBox 391"/>
                <p:cNvSpPr txBox="1"/>
                <p:nvPr/>
              </p:nvSpPr>
              <p:spPr>
                <a:xfrm>
                  <a:off x="2668701" y="4610371"/>
                  <a:ext cx="530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CC00CC"/>
                      </a:solidFill>
                    </a:rPr>
                    <a:t>Ca</a:t>
                  </a:r>
                  <a:r>
                    <a:rPr lang="en-US" sz="1600" b="1" baseline="30000" dirty="0">
                      <a:solidFill>
                        <a:srgbClr val="CC00CC"/>
                      </a:solidFill>
                    </a:rPr>
                    <a:t>2+</a:t>
                  </a:r>
                </a:p>
              </p:txBody>
            </p:sp>
            <p:sp>
              <p:nvSpPr>
                <p:cNvPr id="393" name="Freeform 392"/>
                <p:cNvSpPr/>
                <p:nvPr/>
              </p:nvSpPr>
              <p:spPr>
                <a:xfrm>
                  <a:off x="2557056" y="4796358"/>
                  <a:ext cx="183356" cy="50924"/>
                </a:xfrm>
                <a:custGeom>
                  <a:avLst/>
                  <a:gdLst>
                    <a:gd name="connsiteX0" fmla="*/ 204787 w 204787"/>
                    <a:gd name="connsiteY0" fmla="*/ 0 h 107369"/>
                    <a:gd name="connsiteX1" fmla="*/ 147637 w 204787"/>
                    <a:gd name="connsiteY1" fmla="*/ 90488 h 107369"/>
                    <a:gd name="connsiteX2" fmla="*/ 0 w 204787"/>
                    <a:gd name="connsiteY2" fmla="*/ 107156 h 107369"/>
                    <a:gd name="connsiteX0" fmla="*/ 204787 w 204787"/>
                    <a:gd name="connsiteY0" fmla="*/ 0 h 107156"/>
                    <a:gd name="connsiteX1" fmla="*/ 0 w 204787"/>
                    <a:gd name="connsiteY1" fmla="*/ 107156 h 10715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924"/>
                    <a:gd name="connsiteX1" fmla="*/ 0 w 183356"/>
                    <a:gd name="connsiteY1" fmla="*/ 50006 h 5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356" h="50924">
                      <a:moveTo>
                        <a:pt x="183356" y="0"/>
                      </a:moveTo>
                      <a:cubicBezTo>
                        <a:pt x="129381" y="61913"/>
                        <a:pt x="70644" y="50005"/>
                        <a:pt x="0" y="50006"/>
                      </a:cubicBezTo>
                    </a:path>
                  </a:pathLst>
                </a:custGeom>
                <a:ln w="12700">
                  <a:solidFill>
                    <a:srgbClr val="CC00CC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4367646" y="1234421"/>
              <a:ext cx="1657675" cy="3703339"/>
              <a:chOff x="4367646" y="1234421"/>
              <a:chExt cx="1657675" cy="3703339"/>
            </a:xfrm>
          </p:grpSpPr>
          <p:grpSp>
            <p:nvGrpSpPr>
              <p:cNvPr id="396" name="Group 395"/>
              <p:cNvGrpSpPr/>
              <p:nvPr/>
            </p:nvGrpSpPr>
            <p:grpSpPr>
              <a:xfrm>
                <a:off x="5060462" y="2476993"/>
                <a:ext cx="731046" cy="1017041"/>
                <a:chOff x="3248217" y="2488158"/>
                <a:chExt cx="731046" cy="1017041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>
                  <a:off x="3248217" y="2528719"/>
                  <a:ext cx="125612" cy="976480"/>
                  <a:chOff x="3757611" y="2528719"/>
                  <a:chExt cx="125612" cy="976480"/>
                </a:xfrm>
              </p:grpSpPr>
              <p:pic>
                <p:nvPicPr>
                  <p:cNvPr id="427" name="Picture 42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503787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28" name="Picture 42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653909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29" name="Picture 42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804031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30" name="Picture 42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404520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31" name="Picture 43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254397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32" name="Picture 431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104275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33" name="Picture 43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954153"/>
                    <a:ext cx="75747" cy="12561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3386334" y="2488158"/>
                  <a:ext cx="592929" cy="338554"/>
                  <a:chOff x="3895728" y="2488158"/>
                  <a:chExt cx="592929" cy="338554"/>
                </a:xfrm>
              </p:grpSpPr>
              <p:sp>
                <p:nvSpPr>
                  <p:cNvPr id="425" name="TextBox 424"/>
                  <p:cNvSpPr txBox="1"/>
                  <p:nvPr/>
                </p:nvSpPr>
                <p:spPr>
                  <a:xfrm>
                    <a:off x="4001023" y="2488158"/>
                    <a:ext cx="48763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Na</a:t>
                    </a:r>
                    <a:r>
                      <a:rPr lang="en-US" sz="16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426" name="Freeform 425"/>
                  <p:cNvSpPr/>
                  <p:nvPr/>
                </p:nvSpPr>
                <p:spPr>
                  <a:xfrm>
                    <a:off x="3895728" y="2664620"/>
                    <a:ext cx="183356" cy="5092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356" h="50924">
                        <a:moveTo>
                          <a:pt x="183356" y="0"/>
                        </a:moveTo>
                        <a:cubicBezTo>
                          <a:pt x="129381" y="61913"/>
                          <a:pt x="70644" y="50005"/>
                          <a:pt x="0" y="50006"/>
                        </a:cubicBezTo>
                      </a:path>
                    </a:pathLst>
                  </a:custGeom>
                  <a:ln w="12700">
                    <a:solidFill>
                      <a:schemeClr val="accent6">
                        <a:lumMod val="75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7" name="Group 396"/>
              <p:cNvGrpSpPr/>
              <p:nvPr/>
            </p:nvGrpSpPr>
            <p:grpSpPr>
              <a:xfrm>
                <a:off x="4367646" y="2572089"/>
                <a:ext cx="679049" cy="998969"/>
                <a:chOff x="2555401" y="2583254"/>
                <a:chExt cx="679049" cy="998969"/>
              </a:xfrm>
            </p:grpSpPr>
            <p:grpSp>
              <p:nvGrpSpPr>
                <p:cNvPr id="412" name="Group 411"/>
                <p:cNvGrpSpPr/>
                <p:nvPr/>
              </p:nvGrpSpPr>
              <p:grpSpPr>
                <a:xfrm>
                  <a:off x="3107729" y="2583254"/>
                  <a:ext cx="126721" cy="998969"/>
                  <a:chOff x="3617123" y="2561825"/>
                  <a:chExt cx="126721" cy="998969"/>
                </a:xfrm>
              </p:grpSpPr>
              <p:pic>
                <p:nvPicPr>
                  <p:cNvPr id="416" name="Picture 41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541741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17" name="Picture 41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693810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18" name="Picture 41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845879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19" name="Picture 418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997948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20" name="Picture 419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150017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21" name="Picture 420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302086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22" name="Picture 421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454156"/>
                    <a:ext cx="86554" cy="1267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3" name="Group 412"/>
                <p:cNvGrpSpPr/>
                <p:nvPr/>
              </p:nvGrpSpPr>
              <p:grpSpPr>
                <a:xfrm>
                  <a:off x="2555401" y="2651757"/>
                  <a:ext cx="535655" cy="338554"/>
                  <a:chOff x="3064795" y="2651757"/>
                  <a:chExt cx="535655" cy="338554"/>
                </a:xfrm>
              </p:grpSpPr>
              <p:sp>
                <p:nvSpPr>
                  <p:cNvPr id="414" name="TextBox 413"/>
                  <p:cNvSpPr txBox="1"/>
                  <p:nvPr/>
                </p:nvSpPr>
                <p:spPr>
                  <a:xfrm>
                    <a:off x="3064795" y="2651757"/>
                    <a:ext cx="3642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33CC"/>
                        </a:solidFill>
                      </a:rPr>
                      <a:t>K</a:t>
                    </a:r>
                    <a:r>
                      <a:rPr lang="en-US" sz="1600" b="1" baseline="30000" dirty="0">
                        <a:solidFill>
                          <a:srgbClr val="0033CC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415" name="Freeform 414"/>
                  <p:cNvSpPr/>
                  <p:nvPr/>
                </p:nvSpPr>
                <p:spPr>
                  <a:xfrm>
                    <a:off x="3352800" y="2762230"/>
                    <a:ext cx="247650" cy="6431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  <a:gd name="connsiteX0" fmla="*/ 247650 w 247650"/>
                      <a:gd name="connsiteY0" fmla="*/ 0 h 32618"/>
                      <a:gd name="connsiteX1" fmla="*/ 0 w 247650"/>
                      <a:gd name="connsiteY1" fmla="*/ 16669 h 32618"/>
                      <a:gd name="connsiteX0" fmla="*/ 247650 w 247650"/>
                      <a:gd name="connsiteY0" fmla="*/ 0 h 16669"/>
                      <a:gd name="connsiteX1" fmla="*/ 0 w 247650"/>
                      <a:gd name="connsiteY1" fmla="*/ 16669 h 16669"/>
                      <a:gd name="connsiteX0" fmla="*/ 247650 w 247650"/>
                      <a:gd name="connsiteY0" fmla="*/ 9889 h 26558"/>
                      <a:gd name="connsiteX1" fmla="*/ 0 w 247650"/>
                      <a:gd name="connsiteY1" fmla="*/ 26558 h 26558"/>
                      <a:gd name="connsiteX0" fmla="*/ 247650 w 247650"/>
                      <a:gd name="connsiteY0" fmla="*/ 0 h 50007"/>
                      <a:gd name="connsiteX1" fmla="*/ 0 w 247650"/>
                      <a:gd name="connsiteY1" fmla="*/ 50007 h 50007"/>
                      <a:gd name="connsiteX0" fmla="*/ 247650 w 247650"/>
                      <a:gd name="connsiteY0" fmla="*/ 1352 h 51359"/>
                      <a:gd name="connsiteX1" fmla="*/ 0 w 247650"/>
                      <a:gd name="connsiteY1" fmla="*/ 51359 h 51359"/>
                      <a:gd name="connsiteX0" fmla="*/ 247650 w 247650"/>
                      <a:gd name="connsiteY0" fmla="*/ 14307 h 64314"/>
                      <a:gd name="connsiteX1" fmla="*/ 0 w 247650"/>
                      <a:gd name="connsiteY1" fmla="*/ 64314 h 64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50" h="64314">
                        <a:moveTo>
                          <a:pt x="247650" y="14307"/>
                        </a:moveTo>
                        <a:cubicBezTo>
                          <a:pt x="167481" y="14307"/>
                          <a:pt x="103981" y="-40461"/>
                          <a:pt x="0" y="64314"/>
                        </a:cubicBezTo>
                      </a:path>
                    </a:pathLst>
                  </a:custGeom>
                  <a:ln w="12700">
                    <a:solidFill>
                      <a:srgbClr val="0033CC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8" name="Group 397"/>
              <p:cNvGrpSpPr/>
              <p:nvPr/>
            </p:nvGrpSpPr>
            <p:grpSpPr>
              <a:xfrm>
                <a:off x="4405635" y="1234421"/>
                <a:ext cx="1213078" cy="502337"/>
                <a:chOff x="1579930" y="1245586"/>
                <a:chExt cx="1213078" cy="502337"/>
              </a:xfrm>
            </p:grpSpPr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106159">
                  <a:off x="1905581" y="1588449"/>
                  <a:ext cx="94031" cy="159474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4076" y="1516849"/>
                  <a:ext cx="106564" cy="159561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66638">
                  <a:off x="2423416" y="1578842"/>
                  <a:ext cx="109852" cy="155861"/>
                </a:xfrm>
                <a:prstGeom prst="rect">
                  <a:avLst/>
                </a:prstGeom>
              </p:spPr>
            </p:pic>
            <p:sp>
              <p:nvSpPr>
                <p:cNvPr id="409" name="TextBox 408"/>
                <p:cNvSpPr txBox="1"/>
                <p:nvPr/>
              </p:nvSpPr>
              <p:spPr>
                <a:xfrm>
                  <a:off x="1579930" y="1337846"/>
                  <a:ext cx="4876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Na</a:t>
                  </a:r>
                  <a:r>
                    <a:rPr lang="en-US" sz="1600" b="1" baseline="30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+</a:t>
                  </a:r>
                </a:p>
              </p:txBody>
            </p:sp>
            <p:sp>
              <p:nvSpPr>
                <p:cNvPr id="410" name="TextBox 409"/>
                <p:cNvSpPr txBox="1"/>
                <p:nvPr/>
              </p:nvSpPr>
              <p:spPr>
                <a:xfrm>
                  <a:off x="2060694" y="1245586"/>
                  <a:ext cx="36420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33CC"/>
                      </a:solidFill>
                    </a:rPr>
                    <a:t>K</a:t>
                  </a:r>
                  <a:r>
                    <a:rPr lang="en-US" sz="1600" b="1" baseline="30000" dirty="0">
                      <a:solidFill>
                        <a:srgbClr val="0033CC"/>
                      </a:solidFill>
                    </a:rPr>
                    <a:t>+</a:t>
                  </a:r>
                </a:p>
              </p:txBody>
            </p:sp>
            <p:sp>
              <p:nvSpPr>
                <p:cNvPr id="411" name="TextBox 410"/>
                <p:cNvSpPr txBox="1"/>
                <p:nvPr/>
              </p:nvSpPr>
              <p:spPr>
                <a:xfrm>
                  <a:off x="2407966" y="1337846"/>
                  <a:ext cx="3850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err="1"/>
                    <a:t>Cl</a:t>
                  </a:r>
                  <a:r>
                    <a:rPr lang="en-US" sz="1600" b="1" baseline="30000" dirty="0"/>
                    <a:t>-</a:t>
                  </a:r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4791667" y="4599206"/>
                <a:ext cx="1233654" cy="338554"/>
                <a:chOff x="1965962" y="4610371"/>
                <a:chExt cx="1233654" cy="338554"/>
              </a:xfrm>
            </p:grpSpPr>
            <p:grpSp>
              <p:nvGrpSpPr>
                <p:cNvPr id="400" name="Group 399"/>
                <p:cNvGrpSpPr/>
                <p:nvPr/>
              </p:nvGrpSpPr>
              <p:grpSpPr>
                <a:xfrm>
                  <a:off x="1965962" y="4662501"/>
                  <a:ext cx="559972" cy="238784"/>
                  <a:chOff x="1965962" y="4662501"/>
                  <a:chExt cx="559972" cy="238784"/>
                </a:xfrm>
              </p:grpSpPr>
              <p:pic>
                <p:nvPicPr>
                  <p:cNvPr id="403" name="Picture 402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2788621">
                    <a:off x="1965962" y="4662501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404" name="Picture 403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177734" y="4703996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405" name="Picture 404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478845">
                    <a:off x="2396901" y="4663044"/>
                    <a:ext cx="129033" cy="19728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01" name="TextBox 400"/>
                <p:cNvSpPr txBox="1"/>
                <p:nvPr/>
              </p:nvSpPr>
              <p:spPr>
                <a:xfrm>
                  <a:off x="2668701" y="4610371"/>
                  <a:ext cx="530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CC00CC"/>
                      </a:solidFill>
                    </a:rPr>
                    <a:t>Ca</a:t>
                  </a:r>
                  <a:r>
                    <a:rPr lang="en-US" sz="1600" b="1" baseline="30000" dirty="0">
                      <a:solidFill>
                        <a:srgbClr val="CC00CC"/>
                      </a:solidFill>
                    </a:rPr>
                    <a:t>2+</a:t>
                  </a:r>
                </a:p>
              </p:txBody>
            </p:sp>
            <p:sp>
              <p:nvSpPr>
                <p:cNvPr id="402" name="Freeform 401"/>
                <p:cNvSpPr/>
                <p:nvPr/>
              </p:nvSpPr>
              <p:spPr>
                <a:xfrm>
                  <a:off x="2557056" y="4796358"/>
                  <a:ext cx="183356" cy="50924"/>
                </a:xfrm>
                <a:custGeom>
                  <a:avLst/>
                  <a:gdLst>
                    <a:gd name="connsiteX0" fmla="*/ 204787 w 204787"/>
                    <a:gd name="connsiteY0" fmla="*/ 0 h 107369"/>
                    <a:gd name="connsiteX1" fmla="*/ 147637 w 204787"/>
                    <a:gd name="connsiteY1" fmla="*/ 90488 h 107369"/>
                    <a:gd name="connsiteX2" fmla="*/ 0 w 204787"/>
                    <a:gd name="connsiteY2" fmla="*/ 107156 h 107369"/>
                    <a:gd name="connsiteX0" fmla="*/ 204787 w 204787"/>
                    <a:gd name="connsiteY0" fmla="*/ 0 h 107156"/>
                    <a:gd name="connsiteX1" fmla="*/ 0 w 204787"/>
                    <a:gd name="connsiteY1" fmla="*/ 107156 h 10715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924"/>
                    <a:gd name="connsiteX1" fmla="*/ 0 w 183356"/>
                    <a:gd name="connsiteY1" fmla="*/ 50006 h 5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356" h="50924">
                      <a:moveTo>
                        <a:pt x="183356" y="0"/>
                      </a:moveTo>
                      <a:cubicBezTo>
                        <a:pt x="129381" y="61913"/>
                        <a:pt x="70644" y="50005"/>
                        <a:pt x="0" y="50006"/>
                      </a:cubicBezTo>
                    </a:path>
                  </a:pathLst>
                </a:custGeom>
                <a:ln w="12700">
                  <a:solidFill>
                    <a:srgbClr val="CC00CC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93" name="Group 292"/>
          <p:cNvGrpSpPr/>
          <p:nvPr/>
        </p:nvGrpSpPr>
        <p:grpSpPr>
          <a:xfrm>
            <a:off x="6465340" y="3876842"/>
            <a:ext cx="240260" cy="180808"/>
            <a:chOff x="5943600" y="4545344"/>
            <a:chExt cx="2180310" cy="1779255"/>
          </a:xfrm>
        </p:grpSpPr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545344"/>
              <a:ext cx="2180310" cy="1779255"/>
            </a:xfrm>
            <a:prstGeom prst="rect">
              <a:avLst/>
            </a:prstGeom>
          </p:spPr>
        </p:pic>
        <p:sp>
          <p:nvSpPr>
            <p:cNvPr id="304" name="Oval 303"/>
            <p:cNvSpPr/>
            <p:nvPr/>
          </p:nvSpPr>
          <p:spPr>
            <a:xfrm>
              <a:off x="6743098" y="4636320"/>
              <a:ext cx="533398" cy="179964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7772400" y="4953000"/>
            <a:ext cx="3104678" cy="1828800"/>
            <a:chOff x="5277322" y="4953000"/>
            <a:chExt cx="3104678" cy="1828800"/>
          </a:xfrm>
        </p:grpSpPr>
        <p:grpSp>
          <p:nvGrpSpPr>
            <p:cNvPr id="215" name="Group 214"/>
            <p:cNvGrpSpPr/>
            <p:nvPr/>
          </p:nvGrpSpPr>
          <p:grpSpPr>
            <a:xfrm>
              <a:off x="5277322" y="5329827"/>
              <a:ext cx="3104678" cy="1451973"/>
              <a:chOff x="4985210" y="3316371"/>
              <a:chExt cx="3104678" cy="1451973"/>
            </a:xfrm>
          </p:grpSpPr>
          <p:pic>
            <p:nvPicPr>
              <p:cNvPr id="217" name="Picture 216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95" t="56724" b="9857"/>
              <a:stretch/>
            </p:blipFill>
            <p:spPr>
              <a:xfrm>
                <a:off x="4985210" y="3316371"/>
                <a:ext cx="2628220" cy="1004169"/>
              </a:xfrm>
              <a:prstGeom prst="rect">
                <a:avLst/>
              </a:prstGeom>
            </p:spPr>
          </p:pic>
          <p:sp>
            <p:nvSpPr>
              <p:cNvPr id="218" name="Rectangle 217"/>
              <p:cNvSpPr/>
              <p:nvPr/>
            </p:nvSpPr>
            <p:spPr>
              <a:xfrm>
                <a:off x="7581888" y="4197675"/>
                <a:ext cx="508000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9" name="Group 218"/>
              <p:cNvGrpSpPr/>
              <p:nvPr/>
            </p:nvGrpSpPr>
            <p:grpSpPr>
              <a:xfrm>
                <a:off x="7162800" y="4343400"/>
                <a:ext cx="489236" cy="424944"/>
                <a:chOff x="7137400" y="4876800"/>
                <a:chExt cx="489236" cy="424944"/>
              </a:xfrm>
            </p:grpSpPr>
            <p:sp>
              <p:nvSpPr>
                <p:cNvPr id="220" name="TextBox 219"/>
                <p:cNvSpPr txBox="1"/>
                <p:nvPr/>
              </p:nvSpPr>
              <p:spPr>
                <a:xfrm>
                  <a:off x="7137400" y="4887297"/>
                  <a:ext cx="48923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500</a:t>
                  </a:r>
                  <a:r>
                    <a:rPr lang="en-US" sz="900" dirty="0">
                      <a:latin typeface="Symbol" pitchFamily="18" charset="2"/>
                    </a:rPr>
                    <a:t>m</a:t>
                  </a:r>
                  <a:r>
                    <a:rPr lang="en-US" sz="900" dirty="0"/>
                    <a:t>V</a:t>
                  </a:r>
                </a:p>
              </p:txBody>
            </p:sp>
            <p:grpSp>
              <p:nvGrpSpPr>
                <p:cNvPr id="221" name="Group 220"/>
                <p:cNvGrpSpPr/>
                <p:nvPr/>
              </p:nvGrpSpPr>
              <p:grpSpPr>
                <a:xfrm>
                  <a:off x="7207725" y="4876800"/>
                  <a:ext cx="355382" cy="246888"/>
                  <a:chOff x="4131467" y="4345781"/>
                  <a:chExt cx="288133" cy="152400"/>
                </a:xfrm>
              </p:grpSpPr>
              <p:cxnSp>
                <p:nvCxnSpPr>
                  <p:cNvPr id="223" name="Straight Connector 222"/>
                  <p:cNvCxnSpPr/>
                  <p:nvPr/>
                </p:nvCxnSpPr>
                <p:spPr>
                  <a:xfrm>
                    <a:off x="4131467" y="4495800"/>
                    <a:ext cx="28813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 flipV="1">
                    <a:off x="4414835" y="4345781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2" name="TextBox 221"/>
                <p:cNvSpPr txBox="1"/>
                <p:nvPr/>
              </p:nvSpPr>
              <p:spPr>
                <a:xfrm>
                  <a:off x="7215513" y="5070912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0.5s</a:t>
                  </a:r>
                </a:p>
              </p:txBody>
            </p:sp>
          </p:grpSp>
        </p:grpSp>
        <p:sp>
          <p:nvSpPr>
            <p:cNvPr id="216" name="TextBox 215"/>
            <p:cNvSpPr txBox="1"/>
            <p:nvPr/>
          </p:nvSpPr>
          <p:spPr>
            <a:xfrm>
              <a:off x="6136956" y="4953000"/>
              <a:ext cx="873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Seizure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648200" y="4953000"/>
            <a:ext cx="2711208" cy="1696864"/>
            <a:chOff x="1143000" y="4953000"/>
            <a:chExt cx="2711208" cy="1696864"/>
          </a:xfrm>
        </p:grpSpPr>
        <p:grpSp>
          <p:nvGrpSpPr>
            <p:cNvPr id="226" name="Group 225"/>
            <p:cNvGrpSpPr/>
            <p:nvPr/>
          </p:nvGrpSpPr>
          <p:grpSpPr>
            <a:xfrm>
              <a:off x="1143000" y="5290057"/>
              <a:ext cx="2711208" cy="1359807"/>
              <a:chOff x="1828800" y="3276601"/>
              <a:chExt cx="2711208" cy="1359807"/>
            </a:xfrm>
          </p:grpSpPr>
          <p:pic>
            <p:nvPicPr>
              <p:cNvPr id="228" name="Picture 227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5" t="55780" b="7703"/>
              <a:stretch/>
            </p:blipFill>
            <p:spPr>
              <a:xfrm>
                <a:off x="1828800" y="3276601"/>
                <a:ext cx="2711208" cy="1097280"/>
              </a:xfrm>
              <a:prstGeom prst="rect">
                <a:avLst/>
              </a:prstGeom>
            </p:spPr>
          </p:pic>
          <p:sp>
            <p:nvSpPr>
              <p:cNvPr id="229" name="Rectangle 228"/>
              <p:cNvSpPr/>
              <p:nvPr/>
            </p:nvSpPr>
            <p:spPr>
              <a:xfrm>
                <a:off x="3962400" y="4281486"/>
                <a:ext cx="508000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3987514" y="4267200"/>
                <a:ext cx="489236" cy="369208"/>
                <a:chOff x="3987514" y="4761088"/>
                <a:chExt cx="489236" cy="369208"/>
              </a:xfrm>
            </p:grpSpPr>
            <p:sp>
              <p:nvSpPr>
                <p:cNvPr id="231" name="TextBox 230"/>
                <p:cNvSpPr txBox="1"/>
                <p:nvPr/>
              </p:nvSpPr>
              <p:spPr>
                <a:xfrm>
                  <a:off x="3987514" y="4761088"/>
                  <a:ext cx="48923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100</a:t>
                  </a:r>
                  <a:r>
                    <a:rPr lang="en-US" sz="900" dirty="0">
                      <a:latin typeface="Symbol" pitchFamily="18" charset="2"/>
                    </a:rPr>
                    <a:t>m</a:t>
                  </a:r>
                  <a:r>
                    <a:rPr lang="en-US" sz="900" dirty="0"/>
                    <a:t>V</a:t>
                  </a:r>
                </a:p>
              </p:txBody>
            </p:sp>
            <p:grpSp>
              <p:nvGrpSpPr>
                <p:cNvPr id="232" name="Group 231"/>
                <p:cNvGrpSpPr/>
                <p:nvPr/>
              </p:nvGrpSpPr>
              <p:grpSpPr>
                <a:xfrm>
                  <a:off x="4118767" y="4800600"/>
                  <a:ext cx="288133" cy="152400"/>
                  <a:chOff x="4131467" y="4345781"/>
                  <a:chExt cx="288133" cy="152400"/>
                </a:xfrm>
              </p:grpSpPr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4131467" y="4495800"/>
                    <a:ext cx="28813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 flipV="1">
                    <a:off x="4414835" y="4345781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3" name="TextBox 232"/>
                <p:cNvSpPr txBox="1"/>
                <p:nvPr/>
              </p:nvSpPr>
              <p:spPr>
                <a:xfrm>
                  <a:off x="4096580" y="4899464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0.5s</a:t>
                  </a:r>
                </a:p>
              </p:txBody>
            </p:sp>
          </p:grpSp>
        </p:grpSp>
        <p:sp>
          <p:nvSpPr>
            <p:cNvPr id="227" name="TextBox 226"/>
            <p:cNvSpPr txBox="1"/>
            <p:nvPr/>
          </p:nvSpPr>
          <p:spPr>
            <a:xfrm>
              <a:off x="1719446" y="4953000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981200" y="4953000"/>
            <a:ext cx="2628164" cy="1289974"/>
            <a:chOff x="6058636" y="5029200"/>
            <a:chExt cx="2628164" cy="1289974"/>
          </a:xfrm>
        </p:grpSpPr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636" y="5410200"/>
              <a:ext cx="2628164" cy="771633"/>
            </a:xfrm>
            <a:prstGeom prst="rect">
              <a:avLst/>
            </a:prstGeom>
          </p:spPr>
        </p:pic>
        <p:sp>
          <p:nvSpPr>
            <p:cNvPr id="238" name="TextBox 237"/>
            <p:cNvSpPr txBox="1"/>
            <p:nvPr/>
          </p:nvSpPr>
          <p:spPr>
            <a:xfrm>
              <a:off x="7216508" y="5949842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439636" y="5029200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608423" y="5938829"/>
              <a:ext cx="626057" cy="73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7815072" y="601980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66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>
          <a:xfrm>
            <a:off x="4267200" y="282714"/>
            <a:ext cx="324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Spindle Circuit</a:t>
            </a:r>
          </a:p>
        </p:txBody>
      </p:sp>
      <p:grpSp>
        <p:nvGrpSpPr>
          <p:cNvPr id="508" name="Group 507"/>
          <p:cNvGrpSpPr/>
          <p:nvPr/>
        </p:nvGrpSpPr>
        <p:grpSpPr>
          <a:xfrm>
            <a:off x="2345455" y="1183641"/>
            <a:ext cx="1858735" cy="3621721"/>
            <a:chOff x="821454" y="1183640"/>
            <a:chExt cx="1858735" cy="3621721"/>
          </a:xfrm>
        </p:grpSpPr>
        <p:grpSp>
          <p:nvGrpSpPr>
            <p:cNvPr id="509" name="Group 508"/>
            <p:cNvGrpSpPr/>
            <p:nvPr/>
          </p:nvGrpSpPr>
          <p:grpSpPr>
            <a:xfrm>
              <a:off x="821454" y="1183640"/>
              <a:ext cx="1858735" cy="3621721"/>
              <a:chOff x="821454" y="1183640"/>
              <a:chExt cx="1858735" cy="3621721"/>
            </a:xfrm>
          </p:grpSpPr>
          <p:grpSp>
            <p:nvGrpSpPr>
              <p:cNvPr id="513" name="Group 512"/>
              <p:cNvGrpSpPr/>
              <p:nvPr/>
            </p:nvGrpSpPr>
            <p:grpSpPr>
              <a:xfrm>
                <a:off x="821454" y="1183640"/>
                <a:ext cx="1858735" cy="3621721"/>
                <a:chOff x="821454" y="1183640"/>
                <a:chExt cx="1858735" cy="3621721"/>
              </a:xfrm>
            </p:grpSpPr>
            <p:grpSp>
              <p:nvGrpSpPr>
                <p:cNvPr id="521" name="Group 520"/>
                <p:cNvGrpSpPr/>
                <p:nvPr/>
              </p:nvGrpSpPr>
              <p:grpSpPr>
                <a:xfrm>
                  <a:off x="2089499" y="3729038"/>
                  <a:ext cx="280575" cy="78490"/>
                  <a:chOff x="3612353" y="3729038"/>
                  <a:chExt cx="280575" cy="78490"/>
                </a:xfrm>
              </p:grpSpPr>
              <p:pic>
                <p:nvPicPr>
                  <p:cNvPr id="535" name="Picture 53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612353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536" name="Picture 53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711504" y="3729038"/>
                    <a:ext cx="82273" cy="78490"/>
                  </a:xfrm>
                  <a:prstGeom prst="rect">
                    <a:avLst/>
                  </a:prstGeom>
                </p:spPr>
              </p:pic>
              <p:pic>
                <p:nvPicPr>
                  <p:cNvPr id="537" name="Picture 53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810655" y="3729038"/>
                    <a:ext cx="82273" cy="7849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1783377" y="3962400"/>
                  <a:ext cx="896812" cy="842961"/>
                  <a:chOff x="1783377" y="3962400"/>
                  <a:chExt cx="896812" cy="842961"/>
                </a:xfrm>
              </p:grpSpPr>
              <p:pic>
                <p:nvPicPr>
                  <p:cNvPr id="533" name="Picture 53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3377" y="3962400"/>
                    <a:ext cx="896812" cy="842961"/>
                  </a:xfrm>
                  <a:prstGeom prst="rect">
                    <a:avLst/>
                  </a:prstGeom>
                </p:spPr>
              </p:pic>
              <p:sp>
                <p:nvSpPr>
                  <p:cNvPr id="534" name="TextBox 533"/>
                  <p:cNvSpPr txBox="1"/>
                  <p:nvPr/>
                </p:nvSpPr>
                <p:spPr>
                  <a:xfrm>
                    <a:off x="2010902" y="4149641"/>
                    <a:ext cx="493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TC</a:t>
                    </a:r>
                  </a:p>
                </p:txBody>
              </p:sp>
            </p:grpSp>
            <p:grpSp>
              <p:nvGrpSpPr>
                <p:cNvPr id="523" name="Group 522"/>
                <p:cNvGrpSpPr/>
                <p:nvPr/>
              </p:nvGrpSpPr>
              <p:grpSpPr>
                <a:xfrm>
                  <a:off x="2072827" y="2458899"/>
                  <a:ext cx="304800" cy="1222511"/>
                  <a:chOff x="3595681" y="2458899"/>
                  <a:chExt cx="304800" cy="1222511"/>
                </a:xfrm>
              </p:grpSpPr>
              <p:pic>
                <p:nvPicPr>
                  <p:cNvPr id="531" name="Picture 53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5681" y="3605210"/>
                    <a:ext cx="304800" cy="76200"/>
                  </a:xfrm>
                  <a:prstGeom prst="rect">
                    <a:avLst/>
                  </a:prstGeom>
                </p:spPr>
              </p:pic>
              <p:cxnSp>
                <p:nvCxnSpPr>
                  <p:cNvPr id="532" name="Straight Connector 531"/>
                  <p:cNvCxnSpPr/>
                  <p:nvPr/>
                </p:nvCxnSpPr>
                <p:spPr>
                  <a:xfrm flipH="1">
                    <a:off x="3748081" y="2458899"/>
                    <a:ext cx="0" cy="117488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4" name="Group 523"/>
                <p:cNvGrpSpPr/>
                <p:nvPr/>
              </p:nvGrpSpPr>
              <p:grpSpPr>
                <a:xfrm>
                  <a:off x="1771333" y="1622375"/>
                  <a:ext cx="896813" cy="855576"/>
                  <a:chOff x="1771333" y="1622375"/>
                  <a:chExt cx="896813" cy="855576"/>
                </a:xfrm>
              </p:grpSpPr>
              <p:pic>
                <p:nvPicPr>
                  <p:cNvPr id="529" name="Picture 528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530" name="TextBox 529"/>
                  <p:cNvSpPr txBox="1"/>
                  <p:nvPr/>
                </p:nvSpPr>
                <p:spPr>
                  <a:xfrm>
                    <a:off x="1973800" y="1841427"/>
                    <a:ext cx="5070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RT</a:t>
                    </a:r>
                  </a:p>
                </p:txBody>
              </p:sp>
            </p:grpSp>
            <p:grpSp>
              <p:nvGrpSpPr>
                <p:cNvPr id="525" name="Group 524"/>
                <p:cNvGrpSpPr/>
                <p:nvPr/>
              </p:nvGrpSpPr>
              <p:grpSpPr>
                <a:xfrm>
                  <a:off x="857727" y="1890516"/>
                  <a:ext cx="679128" cy="1373223"/>
                  <a:chOff x="850107" y="1913376"/>
                  <a:chExt cx="679128" cy="1373223"/>
                </a:xfrm>
              </p:grpSpPr>
              <p:sp>
                <p:nvSpPr>
                  <p:cNvPr id="527" name="Freeform 526"/>
                  <p:cNvSpPr/>
                  <p:nvPr/>
                </p:nvSpPr>
                <p:spPr>
                  <a:xfrm>
                    <a:off x="850107" y="2076448"/>
                    <a:ext cx="661511" cy="1210151"/>
                  </a:xfrm>
                  <a:custGeom>
                    <a:avLst/>
                    <a:gdLst>
                      <a:gd name="connsiteX0" fmla="*/ 883920 w 883920"/>
                      <a:gd name="connsiteY0" fmla="*/ 3131820 h 3375665"/>
                      <a:gd name="connsiteX1" fmla="*/ 449580 w 883920"/>
                      <a:gd name="connsiteY1" fmla="*/ 3055620 h 3375665"/>
                      <a:gd name="connsiteX2" fmla="*/ 0 w 883920"/>
                      <a:gd name="connsiteY2" fmla="*/ 0 h 3375665"/>
                      <a:gd name="connsiteX0" fmla="*/ 883920 w 883920"/>
                      <a:gd name="connsiteY0" fmla="*/ 3131820 h 3191818"/>
                      <a:gd name="connsiteX1" fmla="*/ 99060 w 883920"/>
                      <a:gd name="connsiteY1" fmla="*/ 2400300 h 3191818"/>
                      <a:gd name="connsiteX2" fmla="*/ 0 w 883920"/>
                      <a:gd name="connsiteY2" fmla="*/ 0 h 3191818"/>
                      <a:gd name="connsiteX0" fmla="*/ 883920 w 883920"/>
                      <a:gd name="connsiteY0" fmla="*/ 3131820 h 3131820"/>
                      <a:gd name="connsiteX1" fmla="*/ 99060 w 883920"/>
                      <a:gd name="connsiteY1" fmla="*/ 2400300 h 3131820"/>
                      <a:gd name="connsiteX2" fmla="*/ 0 w 883920"/>
                      <a:gd name="connsiteY2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955548 w 955548"/>
                      <a:gd name="connsiteY0" fmla="*/ 3131820 h 3131820"/>
                      <a:gd name="connsiteX1" fmla="*/ 71628 w 955548"/>
                      <a:gd name="connsiteY1" fmla="*/ 0 h 3131820"/>
                      <a:gd name="connsiteX0" fmla="*/ 1011706 w 1011706"/>
                      <a:gd name="connsiteY0" fmla="*/ 3284220 h 3284220"/>
                      <a:gd name="connsiteX1" fmla="*/ 45236 w 1011706"/>
                      <a:gd name="connsiteY1" fmla="*/ 0 h 3284220"/>
                      <a:gd name="connsiteX0" fmla="*/ 1022969 w 1022969"/>
                      <a:gd name="connsiteY0" fmla="*/ 3284220 h 3284220"/>
                      <a:gd name="connsiteX1" fmla="*/ 56499 w 1022969"/>
                      <a:gd name="connsiteY1" fmla="*/ 0 h 3284220"/>
                      <a:gd name="connsiteX0" fmla="*/ 1003262 w 1003262"/>
                      <a:gd name="connsiteY0" fmla="*/ 3284220 h 3284220"/>
                      <a:gd name="connsiteX1" fmla="*/ 36792 w 1003262"/>
                      <a:gd name="connsiteY1" fmla="*/ 0 h 3284220"/>
                      <a:gd name="connsiteX0" fmla="*/ 994820 w 994820"/>
                      <a:gd name="connsiteY0" fmla="*/ 3284220 h 3284220"/>
                      <a:gd name="connsiteX1" fmla="*/ 28350 w 994820"/>
                      <a:gd name="connsiteY1" fmla="*/ 0 h 3284220"/>
                      <a:gd name="connsiteX0" fmla="*/ 1006076 w 1006076"/>
                      <a:gd name="connsiteY0" fmla="*/ 3284220 h 3284220"/>
                      <a:gd name="connsiteX1" fmla="*/ 39606 w 1006076"/>
                      <a:gd name="connsiteY1" fmla="*/ 0 h 3284220"/>
                      <a:gd name="connsiteX0" fmla="*/ 1048365 w 1048365"/>
                      <a:gd name="connsiteY0" fmla="*/ 3144520 h 3144520"/>
                      <a:gd name="connsiteX1" fmla="*/ 24745 w 1048365"/>
                      <a:gd name="connsiteY1" fmla="*/ 0 h 3144520"/>
                      <a:gd name="connsiteX0" fmla="*/ 622515 w 622515"/>
                      <a:gd name="connsiteY0" fmla="*/ 1449070 h 1449070"/>
                      <a:gd name="connsiteX1" fmla="*/ 494245 w 622515"/>
                      <a:gd name="connsiteY1" fmla="*/ 0 h 1449070"/>
                      <a:gd name="connsiteX0" fmla="*/ 692408 w 692408"/>
                      <a:gd name="connsiteY0" fmla="*/ 1455609 h 1455609"/>
                      <a:gd name="connsiteX1" fmla="*/ 564138 w 692408"/>
                      <a:gd name="connsiteY1" fmla="*/ 6539 h 1455609"/>
                      <a:gd name="connsiteX0" fmla="*/ 671338 w 671338"/>
                      <a:gd name="connsiteY0" fmla="*/ 1398695 h 1398695"/>
                      <a:gd name="connsiteX1" fmla="*/ 606568 w 671338"/>
                      <a:gd name="connsiteY1" fmla="*/ 6775 h 1398695"/>
                      <a:gd name="connsiteX0" fmla="*/ 323158 w 323158"/>
                      <a:gd name="connsiteY0" fmla="*/ 1432058 h 1432058"/>
                      <a:gd name="connsiteX1" fmla="*/ 258388 w 323158"/>
                      <a:gd name="connsiteY1" fmla="*/ 40138 h 1432058"/>
                      <a:gd name="connsiteX0" fmla="*/ 157260 w 790990"/>
                      <a:gd name="connsiteY0" fmla="*/ 1415014 h 1415014"/>
                      <a:gd name="connsiteX1" fmla="*/ 790990 w 790990"/>
                      <a:gd name="connsiteY1" fmla="*/ 42144 h 1415014"/>
                      <a:gd name="connsiteX0" fmla="*/ 0 w 633730"/>
                      <a:gd name="connsiteY0" fmla="*/ 1394622 h 1394622"/>
                      <a:gd name="connsiteX1" fmla="*/ 633730 w 633730"/>
                      <a:gd name="connsiteY1" fmla="*/ 21752 h 1394622"/>
                      <a:gd name="connsiteX0" fmla="*/ 0 w 773430"/>
                      <a:gd name="connsiteY0" fmla="*/ 1309825 h 1309825"/>
                      <a:gd name="connsiteX1" fmla="*/ 773430 w 773430"/>
                      <a:gd name="connsiteY1" fmla="*/ 25855 h 1309825"/>
                      <a:gd name="connsiteX0" fmla="*/ 0 w 773430"/>
                      <a:gd name="connsiteY0" fmla="*/ 1283970 h 1283970"/>
                      <a:gd name="connsiteX1" fmla="*/ 773430 w 773430"/>
                      <a:gd name="connsiteY1" fmla="*/ 0 h 1283970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63905"/>
                      <a:gd name="connsiteY0" fmla="*/ 1272063 h 1272063"/>
                      <a:gd name="connsiteX1" fmla="*/ 763905 w 763905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749617"/>
                      <a:gd name="connsiteY0" fmla="*/ 1272063 h 1272063"/>
                      <a:gd name="connsiteX1" fmla="*/ 749617 w 749617"/>
                      <a:gd name="connsiteY1" fmla="*/ 0 h 1272063"/>
                      <a:gd name="connsiteX0" fmla="*/ 0 w 668654"/>
                      <a:gd name="connsiteY0" fmla="*/ 1214913 h 1214913"/>
                      <a:gd name="connsiteX1" fmla="*/ 668654 w 668654"/>
                      <a:gd name="connsiteY1" fmla="*/ 0 h 1214913"/>
                      <a:gd name="connsiteX0" fmla="*/ 0 w 661511"/>
                      <a:gd name="connsiteY0" fmla="*/ 1210151 h 1210151"/>
                      <a:gd name="connsiteX1" fmla="*/ 661511 w 661511"/>
                      <a:gd name="connsiteY1" fmla="*/ 0 h 1210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1511" h="1210151">
                        <a:moveTo>
                          <a:pt x="0" y="1210151"/>
                        </a:moveTo>
                        <a:cubicBezTo>
                          <a:pt x="170497" y="80486"/>
                          <a:pt x="316388" y="1748"/>
                          <a:pt x="661511" y="0"/>
                        </a:cubicBezTo>
                      </a:path>
                    </a:pathLst>
                  </a:custGeom>
                  <a:ln w="38100">
                    <a:solidFill>
                      <a:srgbClr val="006600"/>
                    </a:solidFill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28" name="Picture 52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336952" y="2024224"/>
                    <a:ext cx="303132" cy="8143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26" name="Freeform 525"/>
                <p:cNvSpPr/>
                <p:nvPr/>
              </p:nvSpPr>
              <p:spPr>
                <a:xfrm>
                  <a:off x="821454" y="1183640"/>
                  <a:ext cx="1006076" cy="3284220"/>
                </a:xfrm>
                <a:custGeom>
                  <a:avLst/>
                  <a:gdLst>
                    <a:gd name="connsiteX0" fmla="*/ 883920 w 883920"/>
                    <a:gd name="connsiteY0" fmla="*/ 3131820 h 3375665"/>
                    <a:gd name="connsiteX1" fmla="*/ 449580 w 883920"/>
                    <a:gd name="connsiteY1" fmla="*/ 3055620 h 3375665"/>
                    <a:gd name="connsiteX2" fmla="*/ 0 w 883920"/>
                    <a:gd name="connsiteY2" fmla="*/ 0 h 3375665"/>
                    <a:gd name="connsiteX0" fmla="*/ 883920 w 883920"/>
                    <a:gd name="connsiteY0" fmla="*/ 3131820 h 3191818"/>
                    <a:gd name="connsiteX1" fmla="*/ 99060 w 883920"/>
                    <a:gd name="connsiteY1" fmla="*/ 2400300 h 3191818"/>
                    <a:gd name="connsiteX2" fmla="*/ 0 w 883920"/>
                    <a:gd name="connsiteY2" fmla="*/ 0 h 3191818"/>
                    <a:gd name="connsiteX0" fmla="*/ 883920 w 883920"/>
                    <a:gd name="connsiteY0" fmla="*/ 3131820 h 3131820"/>
                    <a:gd name="connsiteX1" fmla="*/ 99060 w 883920"/>
                    <a:gd name="connsiteY1" fmla="*/ 2400300 h 3131820"/>
                    <a:gd name="connsiteX2" fmla="*/ 0 w 883920"/>
                    <a:gd name="connsiteY2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883920 w 883920"/>
                    <a:gd name="connsiteY0" fmla="*/ 3131820 h 3131820"/>
                    <a:gd name="connsiteX1" fmla="*/ 0 w 883920"/>
                    <a:gd name="connsiteY1" fmla="*/ 0 h 3131820"/>
                    <a:gd name="connsiteX0" fmla="*/ 955548 w 955548"/>
                    <a:gd name="connsiteY0" fmla="*/ 3131820 h 3131820"/>
                    <a:gd name="connsiteX1" fmla="*/ 71628 w 955548"/>
                    <a:gd name="connsiteY1" fmla="*/ 0 h 3131820"/>
                    <a:gd name="connsiteX0" fmla="*/ 1011706 w 1011706"/>
                    <a:gd name="connsiteY0" fmla="*/ 3284220 h 3284220"/>
                    <a:gd name="connsiteX1" fmla="*/ 45236 w 1011706"/>
                    <a:gd name="connsiteY1" fmla="*/ 0 h 3284220"/>
                    <a:gd name="connsiteX0" fmla="*/ 1022969 w 1022969"/>
                    <a:gd name="connsiteY0" fmla="*/ 3284220 h 3284220"/>
                    <a:gd name="connsiteX1" fmla="*/ 56499 w 1022969"/>
                    <a:gd name="connsiteY1" fmla="*/ 0 h 3284220"/>
                    <a:gd name="connsiteX0" fmla="*/ 1003262 w 1003262"/>
                    <a:gd name="connsiteY0" fmla="*/ 3284220 h 3284220"/>
                    <a:gd name="connsiteX1" fmla="*/ 36792 w 1003262"/>
                    <a:gd name="connsiteY1" fmla="*/ 0 h 3284220"/>
                    <a:gd name="connsiteX0" fmla="*/ 994820 w 994820"/>
                    <a:gd name="connsiteY0" fmla="*/ 3284220 h 3284220"/>
                    <a:gd name="connsiteX1" fmla="*/ 28350 w 994820"/>
                    <a:gd name="connsiteY1" fmla="*/ 0 h 3284220"/>
                    <a:gd name="connsiteX0" fmla="*/ 1006076 w 1006076"/>
                    <a:gd name="connsiteY0" fmla="*/ 3284220 h 3284220"/>
                    <a:gd name="connsiteX1" fmla="*/ 39606 w 1006076"/>
                    <a:gd name="connsiteY1" fmla="*/ 0 h 328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6076" h="3284220">
                      <a:moveTo>
                        <a:pt x="1006076" y="3284220"/>
                      </a:moveTo>
                      <a:cubicBezTo>
                        <a:pt x="-322027" y="3278505"/>
                        <a:pt x="51671" y="1042353"/>
                        <a:pt x="39606" y="0"/>
                      </a:cubicBezTo>
                    </a:path>
                  </a:pathLst>
                </a:custGeom>
                <a:ln w="38100">
                  <a:solidFill>
                    <a:srgbClr val="006600"/>
                  </a:solidFill>
                  <a:tailEnd type="stealth" w="lg" len="lg"/>
                </a:ln>
                <a:scene3d>
                  <a:camera prst="orthographicFront"/>
                  <a:lightRig rig="threePt" dir="t"/>
                </a:scene3d>
                <a:sp3d extrusionH="76200" contourW="12700">
                  <a:bevelT w="44450" h="44450"/>
                  <a:bevelB w="44450" h="1143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4" name="Group 513"/>
              <p:cNvGrpSpPr/>
              <p:nvPr/>
            </p:nvGrpSpPr>
            <p:grpSpPr>
              <a:xfrm>
                <a:off x="1543050" y="1905000"/>
                <a:ext cx="93144" cy="283778"/>
                <a:chOff x="1543050" y="1905000"/>
                <a:chExt cx="93144" cy="283778"/>
              </a:xfrm>
            </p:grpSpPr>
            <p:pic>
              <p:nvPicPr>
                <p:cNvPr id="518" name="Picture 51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101227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519" name="Picture 51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2003114"/>
                  <a:ext cx="93144" cy="87551"/>
                </a:xfrm>
                <a:prstGeom prst="rect">
                  <a:avLst/>
                </a:prstGeom>
              </p:spPr>
            </p:pic>
            <p:pic>
              <p:nvPicPr>
                <p:cNvPr id="520" name="Picture 51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050" y="1905000"/>
                  <a:ext cx="93144" cy="87551"/>
                </a:xfrm>
                <a:prstGeom prst="rect">
                  <a:avLst/>
                </a:prstGeom>
              </p:spPr>
            </p:pic>
          </p:grpSp>
          <p:grpSp>
            <p:nvGrpSpPr>
              <p:cNvPr id="515" name="Group 514"/>
              <p:cNvGrpSpPr/>
              <p:nvPr/>
            </p:nvGrpSpPr>
            <p:grpSpPr>
              <a:xfrm rot="16200000">
                <a:off x="1681509" y="1988016"/>
                <a:ext cx="228791" cy="179250"/>
                <a:chOff x="1697894" y="3779337"/>
                <a:chExt cx="228791" cy="179250"/>
              </a:xfrm>
            </p:grpSpPr>
            <p:pic>
              <p:nvPicPr>
                <p:cNvPr id="516" name="Picture 51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894" y="3779337"/>
                  <a:ext cx="228791" cy="179250"/>
                </a:xfrm>
                <a:prstGeom prst="rect">
                  <a:avLst/>
                </a:prstGeom>
              </p:spPr>
            </p:pic>
            <p:sp>
              <p:nvSpPr>
                <p:cNvPr id="517" name="Oval 516"/>
                <p:cNvSpPr/>
                <p:nvPr/>
              </p:nvSpPr>
              <p:spPr>
                <a:xfrm>
                  <a:off x="1781172" y="3790944"/>
                  <a:ext cx="58778" cy="1828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0" name="Group 509"/>
            <p:cNvGrpSpPr/>
            <p:nvPr/>
          </p:nvGrpSpPr>
          <p:grpSpPr>
            <a:xfrm>
              <a:off x="2112966" y="3888752"/>
              <a:ext cx="240260" cy="180808"/>
              <a:chOff x="5943600" y="4545344"/>
              <a:chExt cx="2180310" cy="1779255"/>
            </a:xfrm>
          </p:grpSpPr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4545344"/>
                <a:ext cx="2180310" cy="1779255"/>
              </a:xfrm>
              <a:prstGeom prst="rect">
                <a:avLst/>
              </a:prstGeom>
            </p:spPr>
          </p:pic>
          <p:sp>
            <p:nvSpPr>
              <p:cNvPr id="512" name="Oval 511"/>
              <p:cNvSpPr/>
              <p:nvPr/>
            </p:nvSpPr>
            <p:spPr>
              <a:xfrm>
                <a:off x="6743098" y="4636320"/>
                <a:ext cx="533398" cy="179964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8" name="Group 277"/>
          <p:cNvGrpSpPr/>
          <p:nvPr/>
        </p:nvGrpSpPr>
        <p:grpSpPr>
          <a:xfrm>
            <a:off x="5181600" y="1143000"/>
            <a:ext cx="1006076" cy="3284220"/>
            <a:chOff x="4566049" y="1143000"/>
            <a:chExt cx="1006076" cy="3284220"/>
          </a:xfrm>
        </p:grpSpPr>
        <p:grpSp>
          <p:nvGrpSpPr>
            <p:cNvPr id="279" name="Group 278"/>
            <p:cNvGrpSpPr/>
            <p:nvPr/>
          </p:nvGrpSpPr>
          <p:grpSpPr>
            <a:xfrm>
              <a:off x="4566049" y="1143000"/>
              <a:ext cx="1006076" cy="3284220"/>
              <a:chOff x="4566049" y="1143000"/>
              <a:chExt cx="1006076" cy="3284220"/>
            </a:xfrm>
          </p:grpSpPr>
          <p:sp>
            <p:nvSpPr>
              <p:cNvPr id="284" name="Freeform 283"/>
              <p:cNvSpPr/>
              <p:nvPr/>
            </p:nvSpPr>
            <p:spPr>
              <a:xfrm>
                <a:off x="4602322" y="2012948"/>
                <a:ext cx="661511" cy="1210151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  <a:gd name="connsiteX0" fmla="*/ 1048365 w 1048365"/>
                  <a:gd name="connsiteY0" fmla="*/ 3144520 h 3144520"/>
                  <a:gd name="connsiteX1" fmla="*/ 24745 w 1048365"/>
                  <a:gd name="connsiteY1" fmla="*/ 0 h 3144520"/>
                  <a:gd name="connsiteX0" fmla="*/ 622515 w 622515"/>
                  <a:gd name="connsiteY0" fmla="*/ 1449070 h 1449070"/>
                  <a:gd name="connsiteX1" fmla="*/ 494245 w 622515"/>
                  <a:gd name="connsiteY1" fmla="*/ 0 h 1449070"/>
                  <a:gd name="connsiteX0" fmla="*/ 692408 w 692408"/>
                  <a:gd name="connsiteY0" fmla="*/ 1455609 h 1455609"/>
                  <a:gd name="connsiteX1" fmla="*/ 564138 w 692408"/>
                  <a:gd name="connsiteY1" fmla="*/ 6539 h 1455609"/>
                  <a:gd name="connsiteX0" fmla="*/ 671338 w 671338"/>
                  <a:gd name="connsiteY0" fmla="*/ 1398695 h 1398695"/>
                  <a:gd name="connsiteX1" fmla="*/ 606568 w 671338"/>
                  <a:gd name="connsiteY1" fmla="*/ 6775 h 1398695"/>
                  <a:gd name="connsiteX0" fmla="*/ 323158 w 323158"/>
                  <a:gd name="connsiteY0" fmla="*/ 1432058 h 1432058"/>
                  <a:gd name="connsiteX1" fmla="*/ 258388 w 323158"/>
                  <a:gd name="connsiteY1" fmla="*/ 40138 h 1432058"/>
                  <a:gd name="connsiteX0" fmla="*/ 157260 w 790990"/>
                  <a:gd name="connsiteY0" fmla="*/ 1415014 h 1415014"/>
                  <a:gd name="connsiteX1" fmla="*/ 790990 w 790990"/>
                  <a:gd name="connsiteY1" fmla="*/ 42144 h 1415014"/>
                  <a:gd name="connsiteX0" fmla="*/ 0 w 633730"/>
                  <a:gd name="connsiteY0" fmla="*/ 1394622 h 1394622"/>
                  <a:gd name="connsiteX1" fmla="*/ 633730 w 633730"/>
                  <a:gd name="connsiteY1" fmla="*/ 21752 h 1394622"/>
                  <a:gd name="connsiteX0" fmla="*/ 0 w 773430"/>
                  <a:gd name="connsiteY0" fmla="*/ 1309825 h 1309825"/>
                  <a:gd name="connsiteX1" fmla="*/ 773430 w 773430"/>
                  <a:gd name="connsiteY1" fmla="*/ 25855 h 1309825"/>
                  <a:gd name="connsiteX0" fmla="*/ 0 w 773430"/>
                  <a:gd name="connsiteY0" fmla="*/ 1283970 h 1283970"/>
                  <a:gd name="connsiteX1" fmla="*/ 773430 w 773430"/>
                  <a:gd name="connsiteY1" fmla="*/ 0 h 1283970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63905"/>
                  <a:gd name="connsiteY0" fmla="*/ 1272063 h 1272063"/>
                  <a:gd name="connsiteX1" fmla="*/ 763905 w 763905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749617"/>
                  <a:gd name="connsiteY0" fmla="*/ 1272063 h 1272063"/>
                  <a:gd name="connsiteX1" fmla="*/ 749617 w 749617"/>
                  <a:gd name="connsiteY1" fmla="*/ 0 h 1272063"/>
                  <a:gd name="connsiteX0" fmla="*/ 0 w 668654"/>
                  <a:gd name="connsiteY0" fmla="*/ 1214913 h 1214913"/>
                  <a:gd name="connsiteX1" fmla="*/ 668654 w 668654"/>
                  <a:gd name="connsiteY1" fmla="*/ 0 h 1214913"/>
                  <a:gd name="connsiteX0" fmla="*/ 0 w 661511"/>
                  <a:gd name="connsiteY0" fmla="*/ 1210151 h 1210151"/>
                  <a:gd name="connsiteX1" fmla="*/ 661511 w 661511"/>
                  <a:gd name="connsiteY1" fmla="*/ 0 h 12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511" h="1210151">
                    <a:moveTo>
                      <a:pt x="0" y="1210151"/>
                    </a:moveTo>
                    <a:cubicBezTo>
                      <a:pt x="170497" y="80486"/>
                      <a:pt x="316388" y="1748"/>
                      <a:pt x="661511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089167" y="1960724"/>
                <a:ext cx="303132" cy="81435"/>
              </a:xfrm>
              <a:prstGeom prst="rect">
                <a:avLst/>
              </a:prstGeom>
            </p:spPr>
          </p:pic>
          <p:sp>
            <p:nvSpPr>
              <p:cNvPr id="286" name="Freeform 285"/>
              <p:cNvSpPr/>
              <p:nvPr/>
            </p:nvSpPr>
            <p:spPr>
              <a:xfrm>
                <a:off x="4566049" y="1143000"/>
                <a:ext cx="1006076" cy="3284220"/>
              </a:xfrm>
              <a:custGeom>
                <a:avLst/>
                <a:gdLst>
                  <a:gd name="connsiteX0" fmla="*/ 883920 w 883920"/>
                  <a:gd name="connsiteY0" fmla="*/ 3131820 h 3375665"/>
                  <a:gd name="connsiteX1" fmla="*/ 449580 w 883920"/>
                  <a:gd name="connsiteY1" fmla="*/ 3055620 h 3375665"/>
                  <a:gd name="connsiteX2" fmla="*/ 0 w 883920"/>
                  <a:gd name="connsiteY2" fmla="*/ 0 h 3375665"/>
                  <a:gd name="connsiteX0" fmla="*/ 883920 w 883920"/>
                  <a:gd name="connsiteY0" fmla="*/ 3131820 h 3191818"/>
                  <a:gd name="connsiteX1" fmla="*/ 99060 w 883920"/>
                  <a:gd name="connsiteY1" fmla="*/ 2400300 h 3191818"/>
                  <a:gd name="connsiteX2" fmla="*/ 0 w 883920"/>
                  <a:gd name="connsiteY2" fmla="*/ 0 h 3191818"/>
                  <a:gd name="connsiteX0" fmla="*/ 883920 w 883920"/>
                  <a:gd name="connsiteY0" fmla="*/ 3131820 h 3131820"/>
                  <a:gd name="connsiteX1" fmla="*/ 99060 w 883920"/>
                  <a:gd name="connsiteY1" fmla="*/ 2400300 h 3131820"/>
                  <a:gd name="connsiteX2" fmla="*/ 0 w 883920"/>
                  <a:gd name="connsiteY2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883920 w 883920"/>
                  <a:gd name="connsiteY0" fmla="*/ 3131820 h 3131820"/>
                  <a:gd name="connsiteX1" fmla="*/ 0 w 883920"/>
                  <a:gd name="connsiteY1" fmla="*/ 0 h 3131820"/>
                  <a:gd name="connsiteX0" fmla="*/ 955548 w 955548"/>
                  <a:gd name="connsiteY0" fmla="*/ 3131820 h 3131820"/>
                  <a:gd name="connsiteX1" fmla="*/ 71628 w 955548"/>
                  <a:gd name="connsiteY1" fmla="*/ 0 h 3131820"/>
                  <a:gd name="connsiteX0" fmla="*/ 1011706 w 1011706"/>
                  <a:gd name="connsiteY0" fmla="*/ 3284220 h 3284220"/>
                  <a:gd name="connsiteX1" fmla="*/ 45236 w 1011706"/>
                  <a:gd name="connsiteY1" fmla="*/ 0 h 3284220"/>
                  <a:gd name="connsiteX0" fmla="*/ 1022969 w 1022969"/>
                  <a:gd name="connsiteY0" fmla="*/ 3284220 h 3284220"/>
                  <a:gd name="connsiteX1" fmla="*/ 56499 w 1022969"/>
                  <a:gd name="connsiteY1" fmla="*/ 0 h 3284220"/>
                  <a:gd name="connsiteX0" fmla="*/ 1003262 w 1003262"/>
                  <a:gd name="connsiteY0" fmla="*/ 3284220 h 3284220"/>
                  <a:gd name="connsiteX1" fmla="*/ 36792 w 1003262"/>
                  <a:gd name="connsiteY1" fmla="*/ 0 h 3284220"/>
                  <a:gd name="connsiteX0" fmla="*/ 994820 w 994820"/>
                  <a:gd name="connsiteY0" fmla="*/ 3284220 h 3284220"/>
                  <a:gd name="connsiteX1" fmla="*/ 28350 w 994820"/>
                  <a:gd name="connsiteY1" fmla="*/ 0 h 3284220"/>
                  <a:gd name="connsiteX0" fmla="*/ 1006076 w 1006076"/>
                  <a:gd name="connsiteY0" fmla="*/ 3284220 h 3284220"/>
                  <a:gd name="connsiteX1" fmla="*/ 39606 w 1006076"/>
                  <a:gd name="connsiteY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076" h="3284220">
                    <a:moveTo>
                      <a:pt x="1006076" y="3284220"/>
                    </a:moveTo>
                    <a:cubicBezTo>
                      <a:pt x="-322027" y="3278505"/>
                      <a:pt x="51671" y="1042353"/>
                      <a:pt x="39606" y="0"/>
                    </a:cubicBezTo>
                  </a:path>
                </a:pathLst>
              </a:custGeom>
              <a:ln w="38100">
                <a:solidFill>
                  <a:srgbClr val="006600"/>
                </a:solidFill>
                <a:tailEnd type="stealth" w="lg" len="lg"/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5310618" y="1871860"/>
              <a:ext cx="93144" cy="283778"/>
              <a:chOff x="5310618" y="1871860"/>
              <a:chExt cx="93144" cy="283778"/>
            </a:xfrm>
          </p:grpSpPr>
          <p:pic>
            <p:nvPicPr>
              <p:cNvPr id="281" name="Picture 28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2068087"/>
                <a:ext cx="93144" cy="87551"/>
              </a:xfrm>
              <a:prstGeom prst="rect">
                <a:avLst/>
              </a:prstGeom>
            </p:spPr>
          </p:pic>
          <p:pic>
            <p:nvPicPr>
              <p:cNvPr id="282" name="Picture 28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1969974"/>
                <a:ext cx="93144" cy="87551"/>
              </a:xfrm>
              <a:prstGeom prst="rect">
                <a:avLst/>
              </a:prstGeom>
            </p:spPr>
          </p:pic>
          <p:pic>
            <p:nvPicPr>
              <p:cNvPr id="283" name="Picture 28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618" y="1871860"/>
                <a:ext cx="93144" cy="87551"/>
              </a:xfrm>
              <a:prstGeom prst="rect">
                <a:avLst/>
              </a:prstGeom>
            </p:spPr>
          </p:pic>
        </p:grpSp>
      </p:grpSp>
      <p:pic>
        <p:nvPicPr>
          <p:cNvPr id="290" name="Picture 2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502" y="3724275"/>
            <a:ext cx="82273" cy="78490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9653" y="3724275"/>
            <a:ext cx="82273" cy="78490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8804" y="3724275"/>
            <a:ext cx="82273" cy="78490"/>
          </a:xfrm>
          <a:prstGeom prst="rect">
            <a:avLst/>
          </a:prstGeom>
        </p:spPr>
      </p:pic>
      <p:grpSp>
        <p:nvGrpSpPr>
          <p:cNvPr id="294" name="Group 293"/>
          <p:cNvGrpSpPr/>
          <p:nvPr/>
        </p:nvGrpSpPr>
        <p:grpSpPr>
          <a:xfrm>
            <a:off x="6144405" y="3957640"/>
            <a:ext cx="896812" cy="842961"/>
            <a:chOff x="1783377" y="3962400"/>
            <a:chExt cx="896812" cy="842961"/>
          </a:xfrm>
        </p:grpSpPr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377" y="3962400"/>
              <a:ext cx="896812" cy="842961"/>
            </a:xfrm>
            <a:prstGeom prst="rect">
              <a:avLst/>
            </a:prstGeom>
          </p:spPr>
        </p:pic>
        <p:sp>
          <p:nvSpPr>
            <p:cNvPr id="302" name="TextBox 301"/>
            <p:cNvSpPr txBox="1"/>
            <p:nvPr/>
          </p:nvSpPr>
          <p:spPr>
            <a:xfrm>
              <a:off x="2010902" y="4149641"/>
              <a:ext cx="49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TC</a:t>
              </a: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6110014" y="1619250"/>
            <a:ext cx="896813" cy="855576"/>
            <a:chOff x="1771333" y="1622375"/>
            <a:chExt cx="896813" cy="855576"/>
          </a:xfrm>
        </p:grpSpPr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333" y="1622375"/>
              <a:ext cx="896813" cy="855576"/>
            </a:xfrm>
            <a:prstGeom prst="rect">
              <a:avLst/>
            </a:prstGeom>
          </p:spPr>
        </p:pic>
        <p:sp>
          <p:nvSpPr>
            <p:cNvPr id="300" name="TextBox 299"/>
            <p:cNvSpPr txBox="1"/>
            <p:nvPr/>
          </p:nvSpPr>
          <p:spPr>
            <a:xfrm>
              <a:off x="1973800" y="1841427"/>
              <a:ext cx="50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RT</a:t>
              </a: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6416276" y="2466976"/>
            <a:ext cx="304800" cy="1222511"/>
            <a:chOff x="3595681" y="2458899"/>
            <a:chExt cx="304800" cy="1222511"/>
          </a:xfrm>
        </p:grpSpPr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1" y="3605210"/>
              <a:ext cx="304800" cy="76200"/>
            </a:xfrm>
            <a:prstGeom prst="rect">
              <a:avLst/>
            </a:prstGeom>
          </p:spPr>
        </p:pic>
        <p:cxnSp>
          <p:nvCxnSpPr>
            <p:cNvPr id="298" name="Straight Connector 297"/>
            <p:cNvCxnSpPr/>
            <p:nvPr/>
          </p:nvCxnSpPr>
          <p:spPr>
            <a:xfrm flipH="1">
              <a:off x="3748081" y="2458899"/>
              <a:ext cx="0" cy="1174889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44450" h="44450"/>
              <a:bevelB w="44450" h="1143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9" name="Picture 2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7173" y="1955770"/>
            <a:ext cx="228791" cy="1792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15960" y="1331912"/>
            <a:ext cx="2215234" cy="1374856"/>
            <a:chOff x="2491960" y="1331912"/>
            <a:chExt cx="2215234" cy="1374856"/>
          </a:xfrm>
        </p:grpSpPr>
        <p:sp>
          <p:nvSpPr>
            <p:cNvPr id="319" name="Oval 318"/>
            <p:cNvSpPr/>
            <p:nvPr/>
          </p:nvSpPr>
          <p:spPr>
            <a:xfrm rot="21440710">
              <a:off x="3593678" y="2584984"/>
              <a:ext cx="280993" cy="1217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3640603" y="1331912"/>
              <a:ext cx="105896" cy="785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0" name="Group 319"/>
            <p:cNvGrpSpPr/>
            <p:nvPr/>
          </p:nvGrpSpPr>
          <p:grpSpPr>
            <a:xfrm>
              <a:off x="2491960" y="1369222"/>
              <a:ext cx="2215234" cy="1289441"/>
              <a:chOff x="2491959" y="1369222"/>
              <a:chExt cx="3150964" cy="1289441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2491959" y="1369222"/>
                <a:ext cx="3150964" cy="1289441"/>
                <a:chOff x="2491959" y="1369222"/>
                <a:chExt cx="3150964" cy="1289441"/>
              </a:xfrm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4502943" y="1369222"/>
                  <a:ext cx="208677" cy="7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4" name="Group 323"/>
                <p:cNvGrpSpPr/>
                <p:nvPr/>
              </p:nvGrpSpPr>
              <p:grpSpPr>
                <a:xfrm>
                  <a:off x="2491959" y="1371599"/>
                  <a:ext cx="3150964" cy="1287064"/>
                  <a:chOff x="2491959" y="1371599"/>
                  <a:chExt cx="3150964" cy="1287064"/>
                </a:xfrm>
              </p:grpSpPr>
              <p:sp>
                <p:nvSpPr>
                  <p:cNvPr id="325" name="Freeform 324"/>
                  <p:cNvSpPr/>
                  <p:nvPr/>
                </p:nvSpPr>
                <p:spPr>
                  <a:xfrm flipH="1" flipV="1">
                    <a:off x="2644358" y="2305050"/>
                    <a:ext cx="2998565" cy="353613"/>
                  </a:xfrm>
                  <a:custGeom>
                    <a:avLst/>
                    <a:gdLst>
                      <a:gd name="connsiteX0" fmla="*/ 55024 w 3323010"/>
                      <a:gd name="connsiteY0" fmla="*/ 289449 h 289449"/>
                      <a:gd name="connsiteX1" fmla="*/ 396855 w 3323010"/>
                      <a:gd name="connsiteY1" fmla="*/ 7438 h 289449"/>
                      <a:gd name="connsiteX2" fmla="*/ 3011868 w 3323010"/>
                      <a:gd name="connsiteY2" fmla="*/ 92896 h 289449"/>
                      <a:gd name="connsiteX3" fmla="*/ 3174239 w 3323010"/>
                      <a:gd name="connsiteY3" fmla="*/ 212537 h 289449"/>
                      <a:gd name="connsiteX0" fmla="*/ 61093 w 3306854"/>
                      <a:gd name="connsiteY0" fmla="*/ 269350 h 269350"/>
                      <a:gd name="connsiteX1" fmla="*/ 380699 w 3306854"/>
                      <a:gd name="connsiteY1" fmla="*/ 6389 h 269350"/>
                      <a:gd name="connsiteX2" fmla="*/ 2995712 w 3306854"/>
                      <a:gd name="connsiteY2" fmla="*/ 91847 h 269350"/>
                      <a:gd name="connsiteX3" fmla="*/ 3158083 w 3306854"/>
                      <a:gd name="connsiteY3" fmla="*/ 211488 h 269350"/>
                      <a:gd name="connsiteX0" fmla="*/ 0 w 3245761"/>
                      <a:gd name="connsiteY0" fmla="*/ 269350 h 269350"/>
                      <a:gd name="connsiteX1" fmla="*/ 319606 w 3245761"/>
                      <a:gd name="connsiteY1" fmla="*/ 6389 h 269350"/>
                      <a:gd name="connsiteX2" fmla="*/ 2934619 w 3245761"/>
                      <a:gd name="connsiteY2" fmla="*/ 91847 h 269350"/>
                      <a:gd name="connsiteX3" fmla="*/ 3096990 w 3245761"/>
                      <a:gd name="connsiteY3" fmla="*/ 211488 h 269350"/>
                      <a:gd name="connsiteX0" fmla="*/ 0 w 3245761"/>
                      <a:gd name="connsiteY0" fmla="*/ 177503 h 177503"/>
                      <a:gd name="connsiteX1" fmla="*/ 2934619 w 3245761"/>
                      <a:gd name="connsiteY1" fmla="*/ 0 h 177503"/>
                      <a:gd name="connsiteX2" fmla="*/ 3096990 w 3245761"/>
                      <a:gd name="connsiteY2" fmla="*/ 119641 h 177503"/>
                      <a:gd name="connsiteX0" fmla="*/ 0 w 3245761"/>
                      <a:gd name="connsiteY0" fmla="*/ 401427 h 401427"/>
                      <a:gd name="connsiteX1" fmla="*/ 2934619 w 3245761"/>
                      <a:gd name="connsiteY1" fmla="*/ 223924 h 401427"/>
                      <a:gd name="connsiteX2" fmla="*/ 3096990 w 3245761"/>
                      <a:gd name="connsiteY2" fmla="*/ 343565 h 401427"/>
                      <a:gd name="connsiteX0" fmla="*/ 0 w 3096990"/>
                      <a:gd name="connsiteY0" fmla="*/ 57862 h 57862"/>
                      <a:gd name="connsiteX1" fmla="*/ 3096990 w 3096990"/>
                      <a:gd name="connsiteY1" fmla="*/ 0 h 57862"/>
                      <a:gd name="connsiteX0" fmla="*/ 0 w 3096990"/>
                      <a:gd name="connsiteY0" fmla="*/ 363507 h 363507"/>
                      <a:gd name="connsiteX1" fmla="*/ 3096990 w 3096990"/>
                      <a:gd name="connsiteY1" fmla="*/ 305645 h 363507"/>
                      <a:gd name="connsiteX0" fmla="*/ 0 w 2998565"/>
                      <a:gd name="connsiteY0" fmla="*/ 373161 h 373161"/>
                      <a:gd name="connsiteX1" fmla="*/ 2998565 w 2998565"/>
                      <a:gd name="connsiteY1" fmla="*/ 302599 h 373161"/>
                      <a:gd name="connsiteX0" fmla="*/ 0 w 2998565"/>
                      <a:gd name="connsiteY0" fmla="*/ 415630 h 415630"/>
                      <a:gd name="connsiteX1" fmla="*/ 2998565 w 2998565"/>
                      <a:gd name="connsiteY1" fmla="*/ 345068 h 415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98565" h="415630">
                        <a:moveTo>
                          <a:pt x="0" y="415630"/>
                        </a:moveTo>
                        <a:cubicBezTo>
                          <a:pt x="635455" y="209018"/>
                          <a:pt x="1531260" y="-365895"/>
                          <a:pt x="2998565" y="345068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  <a:extrusionClr>
                      <a:srgbClr val="C00000"/>
                    </a:extrusionClr>
                    <a:contourClr>
                      <a:srgbClr val="C00000"/>
                    </a:contour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2491959" y="1371599"/>
                    <a:ext cx="3050981" cy="456488"/>
                    <a:chOff x="2491959" y="1371599"/>
                    <a:chExt cx="3050981" cy="456488"/>
                  </a:xfrm>
                </p:grpSpPr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2491959" y="1371599"/>
                      <a:ext cx="2998565" cy="361239"/>
                    </a:xfrm>
                    <a:custGeom>
                      <a:avLst/>
                      <a:gdLst>
                        <a:gd name="connsiteX0" fmla="*/ 55024 w 3323010"/>
                        <a:gd name="connsiteY0" fmla="*/ 289449 h 289449"/>
                        <a:gd name="connsiteX1" fmla="*/ 396855 w 3323010"/>
                        <a:gd name="connsiteY1" fmla="*/ 7438 h 289449"/>
                        <a:gd name="connsiteX2" fmla="*/ 3011868 w 3323010"/>
                        <a:gd name="connsiteY2" fmla="*/ 92896 h 289449"/>
                        <a:gd name="connsiteX3" fmla="*/ 3174239 w 3323010"/>
                        <a:gd name="connsiteY3" fmla="*/ 212537 h 289449"/>
                        <a:gd name="connsiteX0" fmla="*/ 61093 w 3306854"/>
                        <a:gd name="connsiteY0" fmla="*/ 269350 h 269350"/>
                        <a:gd name="connsiteX1" fmla="*/ 380699 w 3306854"/>
                        <a:gd name="connsiteY1" fmla="*/ 6389 h 269350"/>
                        <a:gd name="connsiteX2" fmla="*/ 2995712 w 3306854"/>
                        <a:gd name="connsiteY2" fmla="*/ 91847 h 269350"/>
                        <a:gd name="connsiteX3" fmla="*/ 3158083 w 3306854"/>
                        <a:gd name="connsiteY3" fmla="*/ 211488 h 269350"/>
                        <a:gd name="connsiteX0" fmla="*/ 0 w 3245761"/>
                        <a:gd name="connsiteY0" fmla="*/ 269350 h 269350"/>
                        <a:gd name="connsiteX1" fmla="*/ 319606 w 3245761"/>
                        <a:gd name="connsiteY1" fmla="*/ 6389 h 269350"/>
                        <a:gd name="connsiteX2" fmla="*/ 2934619 w 3245761"/>
                        <a:gd name="connsiteY2" fmla="*/ 91847 h 269350"/>
                        <a:gd name="connsiteX3" fmla="*/ 3096990 w 3245761"/>
                        <a:gd name="connsiteY3" fmla="*/ 211488 h 269350"/>
                        <a:gd name="connsiteX0" fmla="*/ 0 w 3245761"/>
                        <a:gd name="connsiteY0" fmla="*/ 177503 h 177503"/>
                        <a:gd name="connsiteX1" fmla="*/ 2934619 w 3245761"/>
                        <a:gd name="connsiteY1" fmla="*/ 0 h 177503"/>
                        <a:gd name="connsiteX2" fmla="*/ 3096990 w 3245761"/>
                        <a:gd name="connsiteY2" fmla="*/ 119641 h 177503"/>
                        <a:gd name="connsiteX0" fmla="*/ 0 w 3245761"/>
                        <a:gd name="connsiteY0" fmla="*/ 401427 h 401427"/>
                        <a:gd name="connsiteX1" fmla="*/ 2934619 w 3245761"/>
                        <a:gd name="connsiteY1" fmla="*/ 223924 h 401427"/>
                        <a:gd name="connsiteX2" fmla="*/ 3096990 w 3245761"/>
                        <a:gd name="connsiteY2" fmla="*/ 343565 h 401427"/>
                        <a:gd name="connsiteX0" fmla="*/ 0 w 3096990"/>
                        <a:gd name="connsiteY0" fmla="*/ 57862 h 57862"/>
                        <a:gd name="connsiteX1" fmla="*/ 3096990 w 3096990"/>
                        <a:gd name="connsiteY1" fmla="*/ 0 h 57862"/>
                        <a:gd name="connsiteX0" fmla="*/ 0 w 3096990"/>
                        <a:gd name="connsiteY0" fmla="*/ 363507 h 363507"/>
                        <a:gd name="connsiteX1" fmla="*/ 3096990 w 3096990"/>
                        <a:gd name="connsiteY1" fmla="*/ 305645 h 363507"/>
                        <a:gd name="connsiteX0" fmla="*/ 0 w 2998565"/>
                        <a:gd name="connsiteY0" fmla="*/ 373161 h 373161"/>
                        <a:gd name="connsiteX1" fmla="*/ 2998565 w 2998565"/>
                        <a:gd name="connsiteY1" fmla="*/ 302599 h 373161"/>
                        <a:gd name="connsiteX0" fmla="*/ 0 w 2998565"/>
                        <a:gd name="connsiteY0" fmla="*/ 415630 h 415630"/>
                        <a:gd name="connsiteX1" fmla="*/ 2998565 w 2998565"/>
                        <a:gd name="connsiteY1" fmla="*/ 345068 h 415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98565" h="415630">
                          <a:moveTo>
                            <a:pt x="0" y="415630"/>
                          </a:moveTo>
                          <a:cubicBezTo>
                            <a:pt x="635455" y="209018"/>
                            <a:pt x="1531260" y="-365895"/>
                            <a:pt x="2998565" y="345068"/>
                          </a:cubicBezTo>
                        </a:path>
                      </a:pathLst>
                    </a:cu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328" name="Picture 32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818942">
                      <a:off x="5352440" y="1637587"/>
                      <a:ext cx="304800" cy="762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322" name="Picture 3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18942">
                <a:off x="2479018" y="2324755"/>
                <a:ext cx="304800" cy="76200"/>
              </a:xfrm>
              <a:prstGeom prst="rect">
                <a:avLst/>
              </a:prstGeom>
            </p:spPr>
          </p:pic>
        </p:grpSp>
      </p:grpSp>
      <p:sp>
        <p:nvSpPr>
          <p:cNvPr id="243" name="Curved Left Arrow 242"/>
          <p:cNvSpPr/>
          <p:nvPr/>
        </p:nvSpPr>
        <p:spPr>
          <a:xfrm flipV="1">
            <a:off x="8911975" y="3683319"/>
            <a:ext cx="486915" cy="629980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4" name="Curved Right Arrow 243"/>
          <p:cNvSpPr/>
          <p:nvPr/>
        </p:nvSpPr>
        <p:spPr>
          <a:xfrm>
            <a:off x="8387605" y="3723991"/>
            <a:ext cx="451287" cy="625253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81212" y="3168501"/>
            <a:ext cx="3234389" cy="1683424"/>
            <a:chOff x="5757211" y="2667000"/>
            <a:chExt cx="3234389" cy="1683424"/>
          </a:xfrm>
        </p:grpSpPr>
        <p:sp>
          <p:nvSpPr>
            <p:cNvPr id="245" name="TextBox 244"/>
            <p:cNvSpPr txBox="1"/>
            <p:nvPr/>
          </p:nvSpPr>
          <p:spPr>
            <a:xfrm>
              <a:off x="5757211" y="3350449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7869626" y="3319969"/>
              <a:ext cx="1121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6738291" y="2667000"/>
              <a:ext cx="1131335" cy="569297"/>
              <a:chOff x="5353050" y="1685925"/>
              <a:chExt cx="1131335" cy="569297"/>
            </a:xfrm>
          </p:grpSpPr>
          <p:sp>
            <p:nvSpPr>
              <p:cNvPr id="248" name="TextBox 247"/>
              <p:cNvSpPr txBox="1"/>
              <p:nvPr/>
            </p:nvSpPr>
            <p:spPr>
              <a:xfrm>
                <a:off x="5353050" y="1685925"/>
                <a:ext cx="1131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5584806" y="1885890"/>
                <a:ext cx="679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6713260" y="3800177"/>
              <a:ext cx="1316386" cy="550247"/>
              <a:chOff x="5486400" y="3886200"/>
              <a:chExt cx="1316386" cy="550247"/>
            </a:xfrm>
          </p:grpSpPr>
          <p:sp>
            <p:nvSpPr>
              <p:cNvPr id="251" name="TextBox 250"/>
              <p:cNvSpPr txBox="1"/>
              <p:nvPr/>
            </p:nvSpPr>
            <p:spPr>
              <a:xfrm>
                <a:off x="5486400" y="3886200"/>
                <a:ext cx="1316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r e b o u n d</a:t>
                </a: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5710021" y="4067115"/>
                <a:ext cx="896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6600"/>
                    </a:solidFill>
                  </a:rPr>
                  <a:t>b u r s t</a:t>
                </a:r>
              </a:p>
            </p:txBody>
          </p:sp>
        </p:grpSp>
      </p:grpSp>
      <p:sp>
        <p:nvSpPr>
          <p:cNvPr id="255" name="Curved Left Arrow 254"/>
          <p:cNvSpPr/>
          <p:nvPr/>
        </p:nvSpPr>
        <p:spPr>
          <a:xfrm flipV="1">
            <a:off x="8851628" y="2169126"/>
            <a:ext cx="167795" cy="386380"/>
          </a:xfrm>
          <a:prstGeom prst="curvedLeftArrow">
            <a:avLst/>
          </a:prstGeom>
          <a:gradFill>
            <a:gsLst>
              <a:gs pos="0">
                <a:schemeClr val="tx1"/>
              </a:gs>
              <a:gs pos="92000">
                <a:srgbClr val="006600"/>
              </a:gs>
              <a:gs pos="100000">
                <a:srgbClr val="006600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6" name="Curved Right Arrow 255"/>
          <p:cNvSpPr/>
          <p:nvPr/>
        </p:nvSpPr>
        <p:spPr>
          <a:xfrm>
            <a:off x="8623028" y="2179318"/>
            <a:ext cx="155517" cy="383481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92000">
                <a:srgbClr val="FF0000"/>
              </a:gs>
              <a:gs pos="100000">
                <a:srgbClr val="FF0000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79080" y="1775460"/>
            <a:ext cx="1925252" cy="1140618"/>
            <a:chOff x="6114053" y="4757976"/>
            <a:chExt cx="1925252" cy="1140618"/>
          </a:xfrm>
        </p:grpSpPr>
        <p:sp>
          <p:nvSpPr>
            <p:cNvPr id="258" name="TextBox 257"/>
            <p:cNvSpPr txBox="1"/>
            <p:nvPr/>
          </p:nvSpPr>
          <p:spPr>
            <a:xfrm>
              <a:off x="6114053" y="5206494"/>
              <a:ext cx="808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inhibition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227095" y="5196626"/>
              <a:ext cx="81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6600"/>
                  </a:solidFill>
                </a:rPr>
                <a:t>excitation</a:t>
              </a: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6650197" y="4757976"/>
              <a:ext cx="817403" cy="423624"/>
              <a:chOff x="5353050" y="1685925"/>
              <a:chExt cx="817403" cy="423624"/>
            </a:xfrm>
          </p:grpSpPr>
          <p:sp>
            <p:nvSpPr>
              <p:cNvPr id="264" name="TextBox 263"/>
              <p:cNvSpPr txBox="1"/>
              <p:nvPr/>
            </p:nvSpPr>
            <p:spPr>
              <a:xfrm>
                <a:off x="5353050" y="1685925"/>
                <a:ext cx="8174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activation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5508606" y="1832550"/>
                <a:ext cx="5161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burst</a:t>
                </a: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6684163" y="5486400"/>
              <a:ext cx="714811" cy="412194"/>
              <a:chOff x="5486400" y="3886200"/>
              <a:chExt cx="714811" cy="412194"/>
            </a:xfrm>
          </p:grpSpPr>
          <p:sp>
            <p:nvSpPr>
              <p:cNvPr id="262" name="TextBox 261"/>
              <p:cNvSpPr txBox="1"/>
              <p:nvPr/>
            </p:nvSpPr>
            <p:spPr>
              <a:xfrm>
                <a:off x="5486400" y="3886200"/>
                <a:ext cx="7148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rebound</a:t>
                </a: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5604854" y="4021395"/>
                <a:ext cx="505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burst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310576" y="1371600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Network</a:t>
            </a:r>
          </a:p>
        </p:txBody>
      </p:sp>
      <p:grpSp>
        <p:nvGrpSpPr>
          <p:cNvPr id="341" name="Group 340"/>
          <p:cNvGrpSpPr/>
          <p:nvPr/>
        </p:nvGrpSpPr>
        <p:grpSpPr>
          <a:xfrm>
            <a:off x="3613500" y="3729038"/>
            <a:ext cx="280575" cy="78490"/>
            <a:chOff x="3612353" y="3729038"/>
            <a:chExt cx="280575" cy="78490"/>
          </a:xfrm>
        </p:grpSpPr>
        <p:pic>
          <p:nvPicPr>
            <p:cNvPr id="343" name="Picture 3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2353" y="3729038"/>
              <a:ext cx="82273" cy="78490"/>
            </a:xfrm>
            <a:prstGeom prst="rect">
              <a:avLst/>
            </a:prstGeom>
          </p:spPr>
        </p:pic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11504" y="3729038"/>
              <a:ext cx="82273" cy="78490"/>
            </a:xfrm>
            <a:prstGeom prst="rect">
              <a:avLst/>
            </a:prstGeom>
          </p:spPr>
        </p:pic>
        <p:pic>
          <p:nvPicPr>
            <p:cNvPr id="345" name="Picture 3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0655" y="3729038"/>
              <a:ext cx="82273" cy="7849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905606" y="3404077"/>
            <a:ext cx="4015702" cy="779835"/>
            <a:chOff x="2381606" y="3404076"/>
            <a:chExt cx="4015702" cy="779835"/>
          </a:xfrm>
        </p:grpSpPr>
        <p:grpSp>
          <p:nvGrpSpPr>
            <p:cNvPr id="348" name="Group 347"/>
            <p:cNvGrpSpPr/>
            <p:nvPr/>
          </p:nvGrpSpPr>
          <p:grpSpPr>
            <a:xfrm>
              <a:off x="2381606" y="3783801"/>
              <a:ext cx="1292549" cy="400110"/>
              <a:chOff x="3905251" y="3809934"/>
              <a:chExt cx="1292549" cy="400110"/>
            </a:xfrm>
          </p:grpSpPr>
          <p:sp>
            <p:nvSpPr>
              <p:cNvPr id="349" name="TextBox 348"/>
              <p:cNvSpPr txBox="1"/>
              <p:nvPr/>
            </p:nvSpPr>
            <p:spPr>
              <a:xfrm>
                <a:off x="4048126" y="3809934"/>
                <a:ext cx="1149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 receptor</a:t>
                </a:r>
              </a:p>
            </p:txBody>
          </p:sp>
          <p:sp>
            <p:nvSpPr>
              <p:cNvPr id="350" name="Freeform 349"/>
              <p:cNvSpPr/>
              <p:nvPr/>
            </p:nvSpPr>
            <p:spPr>
              <a:xfrm>
                <a:off x="3905251" y="3913632"/>
                <a:ext cx="214311" cy="110704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5247634" y="3404076"/>
              <a:ext cx="1149674" cy="530549"/>
              <a:chOff x="3945574" y="3441374"/>
              <a:chExt cx="1149674" cy="530549"/>
            </a:xfrm>
          </p:grpSpPr>
          <p:sp>
            <p:nvSpPr>
              <p:cNvPr id="434" name="TextBox 433"/>
              <p:cNvSpPr txBox="1"/>
              <p:nvPr/>
            </p:nvSpPr>
            <p:spPr>
              <a:xfrm>
                <a:off x="3945574" y="3441374"/>
                <a:ext cx="1149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 receptor</a:t>
                </a:r>
              </a:p>
            </p:txBody>
          </p:sp>
          <p:sp>
            <p:nvSpPr>
              <p:cNvPr id="435" name="Freeform 434"/>
              <p:cNvSpPr/>
              <p:nvPr/>
            </p:nvSpPr>
            <p:spPr>
              <a:xfrm>
                <a:off x="3955742" y="3674266"/>
                <a:ext cx="116680" cy="297657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  <a:gd name="connsiteX0" fmla="*/ 116680 w 116680"/>
                  <a:gd name="connsiteY0" fmla="*/ 0 h 297657"/>
                  <a:gd name="connsiteX1" fmla="*/ 0 w 116680"/>
                  <a:gd name="connsiteY1" fmla="*/ 297657 h 29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680" h="297657">
                    <a:moveTo>
                      <a:pt x="116680" y="0"/>
                    </a:moveTo>
                    <a:cubicBezTo>
                      <a:pt x="53180" y="2381"/>
                      <a:pt x="189707" y="226218"/>
                      <a:pt x="0" y="297657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065941" y="1234421"/>
            <a:ext cx="4483380" cy="3714504"/>
            <a:chOff x="1541941" y="1234421"/>
            <a:chExt cx="4483380" cy="3714504"/>
          </a:xfrm>
        </p:grpSpPr>
        <p:grpSp>
          <p:nvGrpSpPr>
            <p:cNvPr id="18" name="Group 17"/>
            <p:cNvGrpSpPr/>
            <p:nvPr/>
          </p:nvGrpSpPr>
          <p:grpSpPr>
            <a:xfrm>
              <a:off x="1541941" y="1245586"/>
              <a:ext cx="1657675" cy="3703339"/>
              <a:chOff x="1541941" y="1245586"/>
              <a:chExt cx="1657675" cy="3703339"/>
            </a:xfrm>
          </p:grpSpPr>
          <p:grpSp>
            <p:nvGrpSpPr>
              <p:cNvPr id="361" name="Group 360"/>
              <p:cNvGrpSpPr/>
              <p:nvPr/>
            </p:nvGrpSpPr>
            <p:grpSpPr>
              <a:xfrm>
                <a:off x="2234757" y="2488158"/>
                <a:ext cx="731046" cy="1017041"/>
                <a:chOff x="3248217" y="2488158"/>
                <a:chExt cx="731046" cy="1017041"/>
              </a:xfrm>
            </p:grpSpPr>
            <p:grpSp>
              <p:nvGrpSpPr>
                <p:cNvPr id="362" name="Group 361"/>
                <p:cNvGrpSpPr/>
                <p:nvPr/>
              </p:nvGrpSpPr>
              <p:grpSpPr>
                <a:xfrm>
                  <a:off x="3248217" y="2528719"/>
                  <a:ext cx="125612" cy="976480"/>
                  <a:chOff x="3757611" y="2528719"/>
                  <a:chExt cx="125612" cy="976480"/>
                </a:xfrm>
              </p:grpSpPr>
              <p:pic>
                <p:nvPicPr>
                  <p:cNvPr id="366" name="Picture 36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503787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67" name="Picture 36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653909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68" name="Picture 36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804031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69" name="Picture 36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404520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70" name="Picture 36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254397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71" name="Picture 37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104275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372" name="Picture 371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954153"/>
                    <a:ext cx="75747" cy="12561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3" name="Group 362"/>
                <p:cNvGrpSpPr/>
                <p:nvPr/>
              </p:nvGrpSpPr>
              <p:grpSpPr>
                <a:xfrm>
                  <a:off x="3386334" y="2488158"/>
                  <a:ext cx="592929" cy="338554"/>
                  <a:chOff x="3895728" y="2488158"/>
                  <a:chExt cx="592929" cy="338554"/>
                </a:xfrm>
              </p:grpSpPr>
              <p:sp>
                <p:nvSpPr>
                  <p:cNvPr id="364" name="TextBox 363"/>
                  <p:cNvSpPr txBox="1"/>
                  <p:nvPr/>
                </p:nvSpPr>
                <p:spPr>
                  <a:xfrm>
                    <a:off x="4001023" y="2488158"/>
                    <a:ext cx="48763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Na</a:t>
                    </a:r>
                    <a:r>
                      <a:rPr lang="en-US" sz="16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365" name="Freeform 364"/>
                  <p:cNvSpPr/>
                  <p:nvPr/>
                </p:nvSpPr>
                <p:spPr>
                  <a:xfrm>
                    <a:off x="3895728" y="2664620"/>
                    <a:ext cx="183356" cy="5092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356" h="50924">
                        <a:moveTo>
                          <a:pt x="183356" y="0"/>
                        </a:moveTo>
                        <a:cubicBezTo>
                          <a:pt x="129381" y="61913"/>
                          <a:pt x="70644" y="50005"/>
                          <a:pt x="0" y="50006"/>
                        </a:cubicBezTo>
                      </a:path>
                    </a:pathLst>
                  </a:custGeom>
                  <a:ln w="12700">
                    <a:solidFill>
                      <a:schemeClr val="accent6">
                        <a:lumMod val="75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/>
              <p:cNvGrpSpPr/>
              <p:nvPr/>
            </p:nvGrpSpPr>
            <p:grpSpPr>
              <a:xfrm>
                <a:off x="1541941" y="2583254"/>
                <a:ext cx="679049" cy="998969"/>
                <a:chOff x="2555401" y="2583254"/>
                <a:chExt cx="679049" cy="998969"/>
              </a:xfrm>
            </p:grpSpPr>
            <p:grpSp>
              <p:nvGrpSpPr>
                <p:cNvPr id="374" name="Group 373"/>
                <p:cNvGrpSpPr/>
                <p:nvPr/>
              </p:nvGrpSpPr>
              <p:grpSpPr>
                <a:xfrm>
                  <a:off x="3107729" y="2583254"/>
                  <a:ext cx="126721" cy="998969"/>
                  <a:chOff x="3617123" y="2561825"/>
                  <a:chExt cx="126721" cy="998969"/>
                </a:xfrm>
              </p:grpSpPr>
              <p:pic>
                <p:nvPicPr>
                  <p:cNvPr id="378" name="Picture 37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541741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79" name="Picture 378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693810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845879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997948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2" name="Picture 381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150017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3" name="Picture 382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302086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384" name="Picture 38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454156"/>
                    <a:ext cx="86554" cy="1267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75" name="Group 374"/>
                <p:cNvGrpSpPr/>
                <p:nvPr/>
              </p:nvGrpSpPr>
              <p:grpSpPr>
                <a:xfrm>
                  <a:off x="2555401" y="2651757"/>
                  <a:ext cx="535655" cy="338554"/>
                  <a:chOff x="3064795" y="2651757"/>
                  <a:chExt cx="535655" cy="338554"/>
                </a:xfrm>
              </p:grpSpPr>
              <p:sp>
                <p:nvSpPr>
                  <p:cNvPr id="376" name="TextBox 375"/>
                  <p:cNvSpPr txBox="1"/>
                  <p:nvPr/>
                </p:nvSpPr>
                <p:spPr>
                  <a:xfrm>
                    <a:off x="3064795" y="2651757"/>
                    <a:ext cx="3642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33CC"/>
                        </a:solidFill>
                      </a:rPr>
                      <a:t>K</a:t>
                    </a:r>
                    <a:r>
                      <a:rPr lang="en-US" sz="1600" b="1" baseline="30000" dirty="0">
                        <a:solidFill>
                          <a:srgbClr val="0033CC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377" name="Freeform 376"/>
                  <p:cNvSpPr/>
                  <p:nvPr/>
                </p:nvSpPr>
                <p:spPr>
                  <a:xfrm>
                    <a:off x="3352800" y="2762230"/>
                    <a:ext cx="247650" cy="6431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  <a:gd name="connsiteX0" fmla="*/ 247650 w 247650"/>
                      <a:gd name="connsiteY0" fmla="*/ 0 h 32618"/>
                      <a:gd name="connsiteX1" fmla="*/ 0 w 247650"/>
                      <a:gd name="connsiteY1" fmla="*/ 16669 h 32618"/>
                      <a:gd name="connsiteX0" fmla="*/ 247650 w 247650"/>
                      <a:gd name="connsiteY0" fmla="*/ 0 h 16669"/>
                      <a:gd name="connsiteX1" fmla="*/ 0 w 247650"/>
                      <a:gd name="connsiteY1" fmla="*/ 16669 h 16669"/>
                      <a:gd name="connsiteX0" fmla="*/ 247650 w 247650"/>
                      <a:gd name="connsiteY0" fmla="*/ 9889 h 26558"/>
                      <a:gd name="connsiteX1" fmla="*/ 0 w 247650"/>
                      <a:gd name="connsiteY1" fmla="*/ 26558 h 26558"/>
                      <a:gd name="connsiteX0" fmla="*/ 247650 w 247650"/>
                      <a:gd name="connsiteY0" fmla="*/ 0 h 50007"/>
                      <a:gd name="connsiteX1" fmla="*/ 0 w 247650"/>
                      <a:gd name="connsiteY1" fmla="*/ 50007 h 50007"/>
                      <a:gd name="connsiteX0" fmla="*/ 247650 w 247650"/>
                      <a:gd name="connsiteY0" fmla="*/ 1352 h 51359"/>
                      <a:gd name="connsiteX1" fmla="*/ 0 w 247650"/>
                      <a:gd name="connsiteY1" fmla="*/ 51359 h 51359"/>
                      <a:gd name="connsiteX0" fmla="*/ 247650 w 247650"/>
                      <a:gd name="connsiteY0" fmla="*/ 14307 h 64314"/>
                      <a:gd name="connsiteX1" fmla="*/ 0 w 247650"/>
                      <a:gd name="connsiteY1" fmla="*/ 64314 h 64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50" h="64314">
                        <a:moveTo>
                          <a:pt x="247650" y="14307"/>
                        </a:moveTo>
                        <a:cubicBezTo>
                          <a:pt x="167481" y="14307"/>
                          <a:pt x="103981" y="-40461"/>
                          <a:pt x="0" y="64314"/>
                        </a:cubicBezTo>
                      </a:path>
                    </a:pathLst>
                  </a:custGeom>
                  <a:ln w="12700">
                    <a:solidFill>
                      <a:srgbClr val="0033CC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5" name="Group 384"/>
              <p:cNvGrpSpPr/>
              <p:nvPr/>
            </p:nvGrpSpPr>
            <p:grpSpPr>
              <a:xfrm>
                <a:off x="1579930" y="1245586"/>
                <a:ext cx="1213078" cy="502337"/>
                <a:chOff x="1579930" y="1245586"/>
                <a:chExt cx="1213078" cy="502337"/>
              </a:xfrm>
            </p:grpSpPr>
            <p:pic>
              <p:nvPicPr>
                <p:cNvPr id="386" name="Picture 385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106159">
                  <a:off x="1905581" y="1588449"/>
                  <a:ext cx="94031" cy="159474"/>
                </a:xfrm>
                <a:prstGeom prst="rect">
                  <a:avLst/>
                </a:prstGeom>
              </p:spPr>
            </p:pic>
            <p:pic>
              <p:nvPicPr>
                <p:cNvPr id="387" name="Picture 386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4076" y="1516849"/>
                  <a:ext cx="106564" cy="159561"/>
                </a:xfrm>
                <a:prstGeom prst="rect">
                  <a:avLst/>
                </a:prstGeom>
              </p:spPr>
            </p:pic>
            <p:pic>
              <p:nvPicPr>
                <p:cNvPr id="388" name="Picture 38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66638">
                  <a:off x="2423416" y="1578842"/>
                  <a:ext cx="109852" cy="155861"/>
                </a:xfrm>
                <a:prstGeom prst="rect">
                  <a:avLst/>
                </a:prstGeom>
              </p:spPr>
            </p:pic>
            <p:sp>
              <p:nvSpPr>
                <p:cNvPr id="389" name="TextBox 388"/>
                <p:cNvSpPr txBox="1"/>
                <p:nvPr/>
              </p:nvSpPr>
              <p:spPr>
                <a:xfrm>
                  <a:off x="1579930" y="1337846"/>
                  <a:ext cx="4876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Na</a:t>
                  </a:r>
                  <a:r>
                    <a:rPr lang="en-US" sz="1600" b="1" baseline="30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+</a:t>
                  </a:r>
                </a:p>
              </p:txBody>
            </p:sp>
            <p:sp>
              <p:nvSpPr>
                <p:cNvPr id="390" name="TextBox 389"/>
                <p:cNvSpPr txBox="1"/>
                <p:nvPr/>
              </p:nvSpPr>
              <p:spPr>
                <a:xfrm>
                  <a:off x="2060694" y="1245586"/>
                  <a:ext cx="36420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33CC"/>
                      </a:solidFill>
                    </a:rPr>
                    <a:t>K</a:t>
                  </a:r>
                  <a:r>
                    <a:rPr lang="en-US" sz="1600" b="1" baseline="30000" dirty="0">
                      <a:solidFill>
                        <a:srgbClr val="0033CC"/>
                      </a:solidFill>
                    </a:rPr>
                    <a:t>+</a:t>
                  </a:r>
                </a:p>
              </p:txBody>
            </p:sp>
            <p:sp>
              <p:nvSpPr>
                <p:cNvPr id="391" name="TextBox 390"/>
                <p:cNvSpPr txBox="1"/>
                <p:nvPr/>
              </p:nvSpPr>
              <p:spPr>
                <a:xfrm>
                  <a:off x="2407966" y="1337846"/>
                  <a:ext cx="3850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err="1"/>
                    <a:t>Cl</a:t>
                  </a:r>
                  <a:r>
                    <a:rPr lang="en-US" sz="1600" b="1" baseline="30000" dirty="0"/>
                    <a:t>-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965962" y="4610371"/>
                <a:ext cx="1233654" cy="338554"/>
                <a:chOff x="1965962" y="4610371"/>
                <a:chExt cx="1233654" cy="338554"/>
              </a:xfrm>
            </p:grpSpPr>
            <p:grpSp>
              <p:nvGrpSpPr>
                <p:cNvPr id="354" name="Group 353"/>
                <p:cNvGrpSpPr/>
                <p:nvPr/>
              </p:nvGrpSpPr>
              <p:grpSpPr>
                <a:xfrm>
                  <a:off x="1965962" y="4662501"/>
                  <a:ext cx="559972" cy="238784"/>
                  <a:chOff x="1965962" y="4662501"/>
                  <a:chExt cx="559972" cy="238784"/>
                </a:xfrm>
              </p:grpSpPr>
              <p:pic>
                <p:nvPicPr>
                  <p:cNvPr id="358" name="Picture 357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2788621">
                    <a:off x="1965962" y="4662501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359" name="Picture 358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177734" y="4703996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360" name="Picture 359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478845">
                    <a:off x="2396901" y="4663044"/>
                    <a:ext cx="129033" cy="19728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92" name="TextBox 391"/>
                <p:cNvSpPr txBox="1"/>
                <p:nvPr/>
              </p:nvSpPr>
              <p:spPr>
                <a:xfrm>
                  <a:off x="2668701" y="4610371"/>
                  <a:ext cx="530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CC00CC"/>
                      </a:solidFill>
                    </a:rPr>
                    <a:t>Ca</a:t>
                  </a:r>
                  <a:r>
                    <a:rPr lang="en-US" sz="1600" b="1" baseline="30000" dirty="0">
                      <a:solidFill>
                        <a:srgbClr val="CC00CC"/>
                      </a:solidFill>
                    </a:rPr>
                    <a:t>2+</a:t>
                  </a:r>
                </a:p>
              </p:txBody>
            </p:sp>
            <p:sp>
              <p:nvSpPr>
                <p:cNvPr id="393" name="Freeform 392"/>
                <p:cNvSpPr/>
                <p:nvPr/>
              </p:nvSpPr>
              <p:spPr>
                <a:xfrm>
                  <a:off x="2557056" y="4796358"/>
                  <a:ext cx="183356" cy="50924"/>
                </a:xfrm>
                <a:custGeom>
                  <a:avLst/>
                  <a:gdLst>
                    <a:gd name="connsiteX0" fmla="*/ 204787 w 204787"/>
                    <a:gd name="connsiteY0" fmla="*/ 0 h 107369"/>
                    <a:gd name="connsiteX1" fmla="*/ 147637 w 204787"/>
                    <a:gd name="connsiteY1" fmla="*/ 90488 h 107369"/>
                    <a:gd name="connsiteX2" fmla="*/ 0 w 204787"/>
                    <a:gd name="connsiteY2" fmla="*/ 107156 h 107369"/>
                    <a:gd name="connsiteX0" fmla="*/ 204787 w 204787"/>
                    <a:gd name="connsiteY0" fmla="*/ 0 h 107156"/>
                    <a:gd name="connsiteX1" fmla="*/ 0 w 204787"/>
                    <a:gd name="connsiteY1" fmla="*/ 107156 h 10715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924"/>
                    <a:gd name="connsiteX1" fmla="*/ 0 w 183356"/>
                    <a:gd name="connsiteY1" fmla="*/ 50006 h 5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356" h="50924">
                      <a:moveTo>
                        <a:pt x="183356" y="0"/>
                      </a:moveTo>
                      <a:cubicBezTo>
                        <a:pt x="129381" y="61913"/>
                        <a:pt x="70644" y="50005"/>
                        <a:pt x="0" y="50006"/>
                      </a:cubicBezTo>
                    </a:path>
                  </a:pathLst>
                </a:custGeom>
                <a:ln w="12700">
                  <a:solidFill>
                    <a:srgbClr val="CC00CC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4367646" y="1234421"/>
              <a:ext cx="1657675" cy="3703339"/>
              <a:chOff x="4367646" y="1234421"/>
              <a:chExt cx="1657675" cy="3703339"/>
            </a:xfrm>
          </p:grpSpPr>
          <p:grpSp>
            <p:nvGrpSpPr>
              <p:cNvPr id="396" name="Group 395"/>
              <p:cNvGrpSpPr/>
              <p:nvPr/>
            </p:nvGrpSpPr>
            <p:grpSpPr>
              <a:xfrm>
                <a:off x="5060462" y="2476993"/>
                <a:ext cx="731046" cy="1017041"/>
                <a:chOff x="3248217" y="2488158"/>
                <a:chExt cx="731046" cy="1017041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>
                  <a:off x="3248217" y="2528719"/>
                  <a:ext cx="125612" cy="976480"/>
                  <a:chOff x="3757611" y="2528719"/>
                  <a:chExt cx="125612" cy="976480"/>
                </a:xfrm>
              </p:grpSpPr>
              <p:pic>
                <p:nvPicPr>
                  <p:cNvPr id="427" name="Picture 42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503787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28" name="Picture 42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653909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29" name="Picture 42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804031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30" name="Picture 42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404520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31" name="Picture 43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254397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32" name="Picture 431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3104275"/>
                    <a:ext cx="75747" cy="125612"/>
                  </a:xfrm>
                  <a:prstGeom prst="rect">
                    <a:avLst/>
                  </a:prstGeom>
                </p:spPr>
              </p:pic>
              <p:pic>
                <p:nvPicPr>
                  <p:cNvPr id="433" name="Picture 43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3782543" y="2954153"/>
                    <a:ext cx="75747" cy="12561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3386334" y="2488158"/>
                  <a:ext cx="592929" cy="338554"/>
                  <a:chOff x="3895728" y="2488158"/>
                  <a:chExt cx="592929" cy="338554"/>
                </a:xfrm>
              </p:grpSpPr>
              <p:sp>
                <p:nvSpPr>
                  <p:cNvPr id="425" name="TextBox 424"/>
                  <p:cNvSpPr txBox="1"/>
                  <p:nvPr/>
                </p:nvSpPr>
                <p:spPr>
                  <a:xfrm>
                    <a:off x="4001023" y="2488158"/>
                    <a:ext cx="48763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Na</a:t>
                    </a:r>
                    <a:r>
                      <a:rPr lang="en-US" sz="16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426" name="Freeform 425"/>
                  <p:cNvSpPr/>
                  <p:nvPr/>
                </p:nvSpPr>
                <p:spPr>
                  <a:xfrm>
                    <a:off x="3895728" y="2664620"/>
                    <a:ext cx="183356" cy="5092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356" h="50924">
                        <a:moveTo>
                          <a:pt x="183356" y="0"/>
                        </a:moveTo>
                        <a:cubicBezTo>
                          <a:pt x="129381" y="61913"/>
                          <a:pt x="70644" y="50005"/>
                          <a:pt x="0" y="50006"/>
                        </a:cubicBezTo>
                      </a:path>
                    </a:pathLst>
                  </a:custGeom>
                  <a:ln w="12700">
                    <a:solidFill>
                      <a:schemeClr val="accent6">
                        <a:lumMod val="75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7" name="Group 396"/>
              <p:cNvGrpSpPr/>
              <p:nvPr/>
            </p:nvGrpSpPr>
            <p:grpSpPr>
              <a:xfrm>
                <a:off x="4367646" y="2572089"/>
                <a:ext cx="679049" cy="998969"/>
                <a:chOff x="2555401" y="2583254"/>
                <a:chExt cx="679049" cy="998969"/>
              </a:xfrm>
            </p:grpSpPr>
            <p:grpSp>
              <p:nvGrpSpPr>
                <p:cNvPr id="412" name="Group 411"/>
                <p:cNvGrpSpPr/>
                <p:nvPr/>
              </p:nvGrpSpPr>
              <p:grpSpPr>
                <a:xfrm>
                  <a:off x="3107729" y="2583254"/>
                  <a:ext cx="126721" cy="998969"/>
                  <a:chOff x="3617123" y="2561825"/>
                  <a:chExt cx="126721" cy="998969"/>
                </a:xfrm>
              </p:grpSpPr>
              <p:pic>
                <p:nvPicPr>
                  <p:cNvPr id="416" name="Picture 41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541741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17" name="Picture 41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693810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18" name="Picture 41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845879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19" name="Picture 418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2997948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20" name="Picture 419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150017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21" name="Picture 420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302086"/>
                    <a:ext cx="86554" cy="126721"/>
                  </a:xfrm>
                  <a:prstGeom prst="rect">
                    <a:avLst/>
                  </a:prstGeom>
                </p:spPr>
              </p:pic>
              <p:pic>
                <p:nvPicPr>
                  <p:cNvPr id="422" name="Picture 421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637207" y="3454156"/>
                    <a:ext cx="86554" cy="1267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3" name="Group 412"/>
                <p:cNvGrpSpPr/>
                <p:nvPr/>
              </p:nvGrpSpPr>
              <p:grpSpPr>
                <a:xfrm>
                  <a:off x="2555401" y="2651757"/>
                  <a:ext cx="535655" cy="338554"/>
                  <a:chOff x="3064795" y="2651757"/>
                  <a:chExt cx="535655" cy="338554"/>
                </a:xfrm>
              </p:grpSpPr>
              <p:sp>
                <p:nvSpPr>
                  <p:cNvPr id="414" name="TextBox 413"/>
                  <p:cNvSpPr txBox="1"/>
                  <p:nvPr/>
                </p:nvSpPr>
                <p:spPr>
                  <a:xfrm>
                    <a:off x="3064795" y="2651757"/>
                    <a:ext cx="3642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33CC"/>
                        </a:solidFill>
                      </a:rPr>
                      <a:t>K</a:t>
                    </a:r>
                    <a:r>
                      <a:rPr lang="en-US" sz="1600" b="1" baseline="30000" dirty="0">
                        <a:solidFill>
                          <a:srgbClr val="0033CC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415" name="Freeform 414"/>
                  <p:cNvSpPr/>
                  <p:nvPr/>
                </p:nvSpPr>
                <p:spPr>
                  <a:xfrm>
                    <a:off x="3352800" y="2762230"/>
                    <a:ext cx="247650" cy="6431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  <a:gd name="connsiteX0" fmla="*/ 247650 w 247650"/>
                      <a:gd name="connsiteY0" fmla="*/ 0 h 32618"/>
                      <a:gd name="connsiteX1" fmla="*/ 0 w 247650"/>
                      <a:gd name="connsiteY1" fmla="*/ 16669 h 32618"/>
                      <a:gd name="connsiteX0" fmla="*/ 247650 w 247650"/>
                      <a:gd name="connsiteY0" fmla="*/ 0 h 16669"/>
                      <a:gd name="connsiteX1" fmla="*/ 0 w 247650"/>
                      <a:gd name="connsiteY1" fmla="*/ 16669 h 16669"/>
                      <a:gd name="connsiteX0" fmla="*/ 247650 w 247650"/>
                      <a:gd name="connsiteY0" fmla="*/ 9889 h 26558"/>
                      <a:gd name="connsiteX1" fmla="*/ 0 w 247650"/>
                      <a:gd name="connsiteY1" fmla="*/ 26558 h 26558"/>
                      <a:gd name="connsiteX0" fmla="*/ 247650 w 247650"/>
                      <a:gd name="connsiteY0" fmla="*/ 0 h 50007"/>
                      <a:gd name="connsiteX1" fmla="*/ 0 w 247650"/>
                      <a:gd name="connsiteY1" fmla="*/ 50007 h 50007"/>
                      <a:gd name="connsiteX0" fmla="*/ 247650 w 247650"/>
                      <a:gd name="connsiteY0" fmla="*/ 1352 h 51359"/>
                      <a:gd name="connsiteX1" fmla="*/ 0 w 247650"/>
                      <a:gd name="connsiteY1" fmla="*/ 51359 h 51359"/>
                      <a:gd name="connsiteX0" fmla="*/ 247650 w 247650"/>
                      <a:gd name="connsiteY0" fmla="*/ 14307 h 64314"/>
                      <a:gd name="connsiteX1" fmla="*/ 0 w 247650"/>
                      <a:gd name="connsiteY1" fmla="*/ 64314 h 64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50" h="64314">
                        <a:moveTo>
                          <a:pt x="247650" y="14307"/>
                        </a:moveTo>
                        <a:cubicBezTo>
                          <a:pt x="167481" y="14307"/>
                          <a:pt x="103981" y="-40461"/>
                          <a:pt x="0" y="64314"/>
                        </a:cubicBezTo>
                      </a:path>
                    </a:pathLst>
                  </a:custGeom>
                  <a:ln w="12700">
                    <a:solidFill>
                      <a:srgbClr val="0033CC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8" name="Group 397"/>
              <p:cNvGrpSpPr/>
              <p:nvPr/>
            </p:nvGrpSpPr>
            <p:grpSpPr>
              <a:xfrm>
                <a:off x="4405635" y="1234421"/>
                <a:ext cx="1213078" cy="502337"/>
                <a:chOff x="1579930" y="1245586"/>
                <a:chExt cx="1213078" cy="502337"/>
              </a:xfrm>
            </p:grpSpPr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106159">
                  <a:off x="1905581" y="1588449"/>
                  <a:ext cx="94031" cy="159474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4076" y="1516849"/>
                  <a:ext cx="106564" cy="159561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66638">
                  <a:off x="2423416" y="1578842"/>
                  <a:ext cx="109852" cy="155861"/>
                </a:xfrm>
                <a:prstGeom prst="rect">
                  <a:avLst/>
                </a:prstGeom>
              </p:spPr>
            </p:pic>
            <p:sp>
              <p:nvSpPr>
                <p:cNvPr id="409" name="TextBox 408"/>
                <p:cNvSpPr txBox="1"/>
                <p:nvPr/>
              </p:nvSpPr>
              <p:spPr>
                <a:xfrm>
                  <a:off x="1579930" y="1337846"/>
                  <a:ext cx="4876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Na</a:t>
                  </a:r>
                  <a:r>
                    <a:rPr lang="en-US" sz="1600" b="1" baseline="30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+</a:t>
                  </a:r>
                </a:p>
              </p:txBody>
            </p:sp>
            <p:sp>
              <p:nvSpPr>
                <p:cNvPr id="410" name="TextBox 409"/>
                <p:cNvSpPr txBox="1"/>
                <p:nvPr/>
              </p:nvSpPr>
              <p:spPr>
                <a:xfrm>
                  <a:off x="2060694" y="1245586"/>
                  <a:ext cx="36420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33CC"/>
                      </a:solidFill>
                    </a:rPr>
                    <a:t>K</a:t>
                  </a:r>
                  <a:r>
                    <a:rPr lang="en-US" sz="1600" b="1" baseline="30000" dirty="0">
                      <a:solidFill>
                        <a:srgbClr val="0033CC"/>
                      </a:solidFill>
                    </a:rPr>
                    <a:t>+</a:t>
                  </a:r>
                </a:p>
              </p:txBody>
            </p:sp>
            <p:sp>
              <p:nvSpPr>
                <p:cNvPr id="411" name="TextBox 410"/>
                <p:cNvSpPr txBox="1"/>
                <p:nvPr/>
              </p:nvSpPr>
              <p:spPr>
                <a:xfrm>
                  <a:off x="2407966" y="1337846"/>
                  <a:ext cx="3850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err="1"/>
                    <a:t>Cl</a:t>
                  </a:r>
                  <a:r>
                    <a:rPr lang="en-US" sz="1600" b="1" baseline="30000" dirty="0"/>
                    <a:t>-</a:t>
                  </a:r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4791667" y="4599206"/>
                <a:ext cx="1233654" cy="338554"/>
                <a:chOff x="1965962" y="4610371"/>
                <a:chExt cx="1233654" cy="338554"/>
              </a:xfrm>
            </p:grpSpPr>
            <p:grpSp>
              <p:nvGrpSpPr>
                <p:cNvPr id="400" name="Group 399"/>
                <p:cNvGrpSpPr/>
                <p:nvPr/>
              </p:nvGrpSpPr>
              <p:grpSpPr>
                <a:xfrm>
                  <a:off x="1965962" y="4662501"/>
                  <a:ext cx="559972" cy="238784"/>
                  <a:chOff x="1965962" y="4662501"/>
                  <a:chExt cx="559972" cy="238784"/>
                </a:xfrm>
              </p:grpSpPr>
              <p:pic>
                <p:nvPicPr>
                  <p:cNvPr id="403" name="Picture 402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2788621">
                    <a:off x="1965962" y="4662501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404" name="Picture 403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177734" y="4703996"/>
                    <a:ext cx="129033" cy="197289"/>
                  </a:xfrm>
                  <a:prstGeom prst="rect">
                    <a:avLst/>
                  </a:prstGeom>
                </p:spPr>
              </p:pic>
              <p:pic>
                <p:nvPicPr>
                  <p:cNvPr id="405" name="Picture 404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478845">
                    <a:off x="2396901" y="4663044"/>
                    <a:ext cx="129033" cy="19728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01" name="TextBox 400"/>
                <p:cNvSpPr txBox="1"/>
                <p:nvPr/>
              </p:nvSpPr>
              <p:spPr>
                <a:xfrm>
                  <a:off x="2668701" y="4610371"/>
                  <a:ext cx="530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CC00CC"/>
                      </a:solidFill>
                    </a:rPr>
                    <a:t>Ca</a:t>
                  </a:r>
                  <a:r>
                    <a:rPr lang="en-US" sz="1600" b="1" baseline="30000" dirty="0">
                      <a:solidFill>
                        <a:srgbClr val="CC00CC"/>
                      </a:solidFill>
                    </a:rPr>
                    <a:t>2+</a:t>
                  </a:r>
                </a:p>
              </p:txBody>
            </p:sp>
            <p:sp>
              <p:nvSpPr>
                <p:cNvPr id="402" name="Freeform 401"/>
                <p:cNvSpPr/>
                <p:nvPr/>
              </p:nvSpPr>
              <p:spPr>
                <a:xfrm>
                  <a:off x="2557056" y="4796358"/>
                  <a:ext cx="183356" cy="50924"/>
                </a:xfrm>
                <a:custGeom>
                  <a:avLst/>
                  <a:gdLst>
                    <a:gd name="connsiteX0" fmla="*/ 204787 w 204787"/>
                    <a:gd name="connsiteY0" fmla="*/ 0 h 107369"/>
                    <a:gd name="connsiteX1" fmla="*/ 147637 w 204787"/>
                    <a:gd name="connsiteY1" fmla="*/ 90488 h 107369"/>
                    <a:gd name="connsiteX2" fmla="*/ 0 w 204787"/>
                    <a:gd name="connsiteY2" fmla="*/ 107156 h 107369"/>
                    <a:gd name="connsiteX0" fmla="*/ 204787 w 204787"/>
                    <a:gd name="connsiteY0" fmla="*/ 0 h 107156"/>
                    <a:gd name="connsiteX1" fmla="*/ 0 w 204787"/>
                    <a:gd name="connsiteY1" fmla="*/ 107156 h 10715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924"/>
                    <a:gd name="connsiteX1" fmla="*/ 0 w 183356"/>
                    <a:gd name="connsiteY1" fmla="*/ 50006 h 5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356" h="50924">
                      <a:moveTo>
                        <a:pt x="183356" y="0"/>
                      </a:moveTo>
                      <a:cubicBezTo>
                        <a:pt x="129381" y="61913"/>
                        <a:pt x="70644" y="50005"/>
                        <a:pt x="0" y="50006"/>
                      </a:cubicBezTo>
                    </a:path>
                  </a:pathLst>
                </a:custGeom>
                <a:ln w="12700">
                  <a:solidFill>
                    <a:srgbClr val="CC00CC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93" name="Group 292"/>
          <p:cNvGrpSpPr/>
          <p:nvPr/>
        </p:nvGrpSpPr>
        <p:grpSpPr>
          <a:xfrm>
            <a:off x="6465340" y="3876842"/>
            <a:ext cx="240260" cy="180808"/>
            <a:chOff x="5943600" y="4545344"/>
            <a:chExt cx="2180310" cy="1779255"/>
          </a:xfrm>
        </p:grpSpPr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545344"/>
              <a:ext cx="2180310" cy="1779255"/>
            </a:xfrm>
            <a:prstGeom prst="rect">
              <a:avLst/>
            </a:prstGeom>
          </p:spPr>
        </p:pic>
        <p:sp>
          <p:nvSpPr>
            <p:cNvPr id="304" name="Oval 303"/>
            <p:cNvSpPr/>
            <p:nvPr/>
          </p:nvSpPr>
          <p:spPr>
            <a:xfrm>
              <a:off x="6743098" y="4636320"/>
              <a:ext cx="533398" cy="179964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7772400" y="4953000"/>
            <a:ext cx="3104678" cy="1828800"/>
            <a:chOff x="5277322" y="4953000"/>
            <a:chExt cx="3104678" cy="1828800"/>
          </a:xfrm>
        </p:grpSpPr>
        <p:grpSp>
          <p:nvGrpSpPr>
            <p:cNvPr id="215" name="Group 214"/>
            <p:cNvGrpSpPr/>
            <p:nvPr/>
          </p:nvGrpSpPr>
          <p:grpSpPr>
            <a:xfrm>
              <a:off x="5277322" y="5329827"/>
              <a:ext cx="3104678" cy="1451973"/>
              <a:chOff x="4985210" y="3316371"/>
              <a:chExt cx="3104678" cy="1451973"/>
            </a:xfrm>
          </p:grpSpPr>
          <p:pic>
            <p:nvPicPr>
              <p:cNvPr id="217" name="Picture 216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95" t="56724" b="9857"/>
              <a:stretch/>
            </p:blipFill>
            <p:spPr>
              <a:xfrm>
                <a:off x="4985210" y="3316371"/>
                <a:ext cx="2628220" cy="1004169"/>
              </a:xfrm>
              <a:prstGeom prst="rect">
                <a:avLst/>
              </a:prstGeom>
            </p:spPr>
          </p:pic>
          <p:sp>
            <p:nvSpPr>
              <p:cNvPr id="218" name="Rectangle 217"/>
              <p:cNvSpPr/>
              <p:nvPr/>
            </p:nvSpPr>
            <p:spPr>
              <a:xfrm>
                <a:off x="7581888" y="4197675"/>
                <a:ext cx="508000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9" name="Group 218"/>
              <p:cNvGrpSpPr/>
              <p:nvPr/>
            </p:nvGrpSpPr>
            <p:grpSpPr>
              <a:xfrm>
                <a:off x="7162800" y="4343400"/>
                <a:ext cx="489236" cy="424944"/>
                <a:chOff x="7137400" y="4876800"/>
                <a:chExt cx="489236" cy="424944"/>
              </a:xfrm>
            </p:grpSpPr>
            <p:sp>
              <p:nvSpPr>
                <p:cNvPr id="220" name="TextBox 219"/>
                <p:cNvSpPr txBox="1"/>
                <p:nvPr/>
              </p:nvSpPr>
              <p:spPr>
                <a:xfrm>
                  <a:off x="7137400" y="4887297"/>
                  <a:ext cx="48923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500</a:t>
                  </a:r>
                  <a:r>
                    <a:rPr lang="en-US" sz="900" dirty="0">
                      <a:latin typeface="Symbol" pitchFamily="18" charset="2"/>
                    </a:rPr>
                    <a:t>m</a:t>
                  </a:r>
                  <a:r>
                    <a:rPr lang="en-US" sz="900" dirty="0"/>
                    <a:t>V</a:t>
                  </a:r>
                </a:p>
              </p:txBody>
            </p:sp>
            <p:grpSp>
              <p:nvGrpSpPr>
                <p:cNvPr id="221" name="Group 220"/>
                <p:cNvGrpSpPr/>
                <p:nvPr/>
              </p:nvGrpSpPr>
              <p:grpSpPr>
                <a:xfrm>
                  <a:off x="7207725" y="4876800"/>
                  <a:ext cx="355382" cy="246888"/>
                  <a:chOff x="4131467" y="4345781"/>
                  <a:chExt cx="288133" cy="152400"/>
                </a:xfrm>
              </p:grpSpPr>
              <p:cxnSp>
                <p:nvCxnSpPr>
                  <p:cNvPr id="223" name="Straight Connector 222"/>
                  <p:cNvCxnSpPr/>
                  <p:nvPr/>
                </p:nvCxnSpPr>
                <p:spPr>
                  <a:xfrm>
                    <a:off x="4131467" y="4495800"/>
                    <a:ext cx="28813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 flipV="1">
                    <a:off x="4414835" y="4345781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2" name="TextBox 221"/>
                <p:cNvSpPr txBox="1"/>
                <p:nvPr/>
              </p:nvSpPr>
              <p:spPr>
                <a:xfrm>
                  <a:off x="7215513" y="5070912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0.5s</a:t>
                  </a:r>
                </a:p>
              </p:txBody>
            </p:sp>
          </p:grpSp>
        </p:grpSp>
        <p:sp>
          <p:nvSpPr>
            <p:cNvPr id="216" name="TextBox 215"/>
            <p:cNvSpPr txBox="1"/>
            <p:nvPr/>
          </p:nvSpPr>
          <p:spPr>
            <a:xfrm>
              <a:off x="6136956" y="4953000"/>
              <a:ext cx="873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Seizure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648200" y="4953000"/>
            <a:ext cx="2711208" cy="1696864"/>
            <a:chOff x="1143000" y="4953000"/>
            <a:chExt cx="2711208" cy="1696864"/>
          </a:xfrm>
        </p:grpSpPr>
        <p:grpSp>
          <p:nvGrpSpPr>
            <p:cNvPr id="226" name="Group 225"/>
            <p:cNvGrpSpPr/>
            <p:nvPr/>
          </p:nvGrpSpPr>
          <p:grpSpPr>
            <a:xfrm>
              <a:off x="1143000" y="5290057"/>
              <a:ext cx="2711208" cy="1359807"/>
              <a:chOff x="1828800" y="3276601"/>
              <a:chExt cx="2711208" cy="1359807"/>
            </a:xfrm>
          </p:grpSpPr>
          <p:pic>
            <p:nvPicPr>
              <p:cNvPr id="228" name="Picture 227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5" t="55780" b="7703"/>
              <a:stretch/>
            </p:blipFill>
            <p:spPr>
              <a:xfrm>
                <a:off x="1828800" y="3276601"/>
                <a:ext cx="2711208" cy="1097280"/>
              </a:xfrm>
              <a:prstGeom prst="rect">
                <a:avLst/>
              </a:prstGeom>
            </p:spPr>
          </p:pic>
          <p:sp>
            <p:nvSpPr>
              <p:cNvPr id="229" name="Rectangle 228"/>
              <p:cNvSpPr/>
              <p:nvPr/>
            </p:nvSpPr>
            <p:spPr>
              <a:xfrm>
                <a:off x="3962400" y="4281486"/>
                <a:ext cx="508000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3987514" y="4267200"/>
                <a:ext cx="489236" cy="369208"/>
                <a:chOff x="3987514" y="4761088"/>
                <a:chExt cx="489236" cy="369208"/>
              </a:xfrm>
            </p:grpSpPr>
            <p:sp>
              <p:nvSpPr>
                <p:cNvPr id="231" name="TextBox 230"/>
                <p:cNvSpPr txBox="1"/>
                <p:nvPr/>
              </p:nvSpPr>
              <p:spPr>
                <a:xfrm>
                  <a:off x="3987514" y="4761088"/>
                  <a:ext cx="48923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100</a:t>
                  </a:r>
                  <a:r>
                    <a:rPr lang="en-US" sz="900" dirty="0">
                      <a:latin typeface="Symbol" pitchFamily="18" charset="2"/>
                    </a:rPr>
                    <a:t>m</a:t>
                  </a:r>
                  <a:r>
                    <a:rPr lang="en-US" sz="900" dirty="0"/>
                    <a:t>V</a:t>
                  </a:r>
                </a:p>
              </p:txBody>
            </p:sp>
            <p:grpSp>
              <p:nvGrpSpPr>
                <p:cNvPr id="232" name="Group 231"/>
                <p:cNvGrpSpPr/>
                <p:nvPr/>
              </p:nvGrpSpPr>
              <p:grpSpPr>
                <a:xfrm>
                  <a:off x="4118767" y="4800600"/>
                  <a:ext cx="288133" cy="152400"/>
                  <a:chOff x="4131467" y="4345781"/>
                  <a:chExt cx="288133" cy="152400"/>
                </a:xfrm>
              </p:grpSpPr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4131467" y="4495800"/>
                    <a:ext cx="28813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 flipV="1">
                    <a:off x="4414835" y="4345781"/>
                    <a:ext cx="0" cy="1524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3" name="TextBox 232"/>
                <p:cNvSpPr txBox="1"/>
                <p:nvPr/>
              </p:nvSpPr>
              <p:spPr>
                <a:xfrm>
                  <a:off x="4096580" y="4899464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0.5s</a:t>
                  </a:r>
                </a:p>
              </p:txBody>
            </p:sp>
          </p:grpSp>
        </p:grpSp>
        <p:sp>
          <p:nvSpPr>
            <p:cNvPr id="227" name="TextBox 226"/>
            <p:cNvSpPr txBox="1"/>
            <p:nvPr/>
          </p:nvSpPr>
          <p:spPr>
            <a:xfrm>
              <a:off x="1719446" y="4953000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981200" y="4953000"/>
            <a:ext cx="2628164" cy="1289974"/>
            <a:chOff x="6058636" y="5029200"/>
            <a:chExt cx="2628164" cy="1289974"/>
          </a:xfrm>
        </p:grpSpPr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636" y="5410200"/>
              <a:ext cx="2628164" cy="771633"/>
            </a:xfrm>
            <a:prstGeom prst="rect">
              <a:avLst/>
            </a:prstGeom>
          </p:spPr>
        </p:pic>
        <p:sp>
          <p:nvSpPr>
            <p:cNvPr id="238" name="TextBox 237"/>
            <p:cNvSpPr txBox="1"/>
            <p:nvPr/>
          </p:nvSpPr>
          <p:spPr>
            <a:xfrm>
              <a:off x="7216508" y="5949842"/>
              <a:ext cx="138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millisec</a:t>
              </a:r>
              <a:endParaRPr lang="en-US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439636" y="5029200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608423" y="5938829"/>
              <a:ext cx="626057" cy="73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7815072" y="6019800"/>
              <a:ext cx="1097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4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243" grpId="0" animBg="1"/>
      <p:bldP spid="244" grpId="0" animBg="1"/>
      <p:bldP spid="255" grpId="0" animBg="1"/>
      <p:bldP spid="256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9249" y="2240340"/>
            <a:ext cx="3148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70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 dirty="0"/>
              <a:t>Which </a:t>
            </a:r>
            <a:r>
              <a:rPr lang="en-US" dirty="0" smtClean="0"/>
              <a:t>one is Boston?: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06" y="2755744"/>
            <a:ext cx="29718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590800"/>
            <a:ext cx="22098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7414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2"/>
          <p:cNvGrpSpPr/>
          <p:nvPr/>
        </p:nvGrpSpPr>
        <p:grpSpPr>
          <a:xfrm>
            <a:off x="2057400" y="1036592"/>
            <a:ext cx="3657600" cy="3147796"/>
            <a:chOff x="-4674735" y="-556996"/>
            <a:chExt cx="3657600" cy="3147796"/>
          </a:xfrm>
        </p:grpSpPr>
        <p:sp>
          <p:nvSpPr>
            <p:cNvPr id="14" name="Rectangle 13"/>
            <p:cNvSpPr/>
            <p:nvPr/>
          </p:nvSpPr>
          <p:spPr>
            <a:xfrm>
              <a:off x="-4674735" y="-556996"/>
              <a:ext cx="3657600" cy="3124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3760335" y="-473580"/>
              <a:ext cx="1985938" cy="3064380"/>
              <a:chOff x="6438920" y="190503"/>
              <a:chExt cx="1985938" cy="30643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81883" y="1019170"/>
                <a:ext cx="1704780" cy="542989"/>
                <a:chOff x="6481883" y="1428530"/>
                <a:chExt cx="1704780" cy="542989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7289199" y="1725298"/>
                  <a:ext cx="89746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100 </a:t>
                  </a:r>
                  <a:r>
                    <a:rPr lang="en-US" sz="1000" dirty="0" err="1"/>
                    <a:t>millisec</a:t>
                  </a:r>
                  <a:endParaRPr lang="en-US" sz="1000" dirty="0"/>
                </a:p>
              </p:txBody>
            </p:sp>
            <p:pic>
              <p:nvPicPr>
                <p:cNvPr id="110" name="Picture 2" descr="http://www.pnas.org/content/106/9/3561/F4.large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0" r="51875" b="73706"/>
                <a:stretch/>
              </p:blipFill>
              <p:spPr bwMode="auto">
                <a:xfrm>
                  <a:off x="6481883" y="1631047"/>
                  <a:ext cx="1491364" cy="1205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1" name="TextBox 110"/>
                <p:cNvSpPr txBox="1"/>
                <p:nvPr/>
              </p:nvSpPr>
              <p:spPr>
                <a:xfrm>
                  <a:off x="6832925" y="1428530"/>
                  <a:ext cx="89159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/>
                    <a:t>theta rhythm</a:t>
                  </a: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565891" y="1764937"/>
                  <a:ext cx="21481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6597271" y="2133600"/>
                <a:ext cx="1566078" cy="551090"/>
                <a:chOff x="6597271" y="2343877"/>
                <a:chExt cx="1566078" cy="551090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7372195" y="2648746"/>
                  <a:ext cx="79115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10 </a:t>
                  </a:r>
                  <a:r>
                    <a:rPr lang="en-US" sz="1000" dirty="0" err="1"/>
                    <a:t>millisec</a:t>
                  </a:r>
                  <a:endParaRPr lang="en-US" sz="1000" dirty="0"/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4710"/>
                <a:stretch/>
              </p:blipFill>
              <p:spPr>
                <a:xfrm>
                  <a:off x="6597271" y="2514045"/>
                  <a:ext cx="1350345" cy="178045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6811204" y="2343877"/>
                  <a:ext cx="119061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/>
                    <a:t>gamma rhythm</a:t>
                  </a: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7711738" y="2692090"/>
                  <a:ext cx="755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6567811" y="2667000"/>
                <a:ext cx="1837994" cy="587883"/>
                <a:chOff x="6567811" y="2888739"/>
                <a:chExt cx="1837994" cy="587883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7374684" y="3230401"/>
                  <a:ext cx="103112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</a:rPr>
                    <a:t>100 </a:t>
                  </a:r>
                  <a:r>
                    <a:rPr lang="en-US" sz="1000" dirty="0" err="1">
                      <a:solidFill>
                        <a:srgbClr val="FF0000"/>
                      </a:solidFill>
                    </a:rPr>
                    <a:t>millisec</a:t>
                  </a:r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7644108" y="3267886"/>
                  <a:ext cx="265966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Group 101"/>
                <p:cNvGrpSpPr/>
                <p:nvPr/>
              </p:nvGrpSpPr>
              <p:grpSpPr>
                <a:xfrm>
                  <a:off x="6567811" y="3053067"/>
                  <a:ext cx="1364196" cy="207906"/>
                  <a:chOff x="1637881" y="5638800"/>
                  <a:chExt cx="2077061" cy="811228"/>
                </a:xfrm>
              </p:grpSpPr>
              <p:pic>
                <p:nvPicPr>
                  <p:cNvPr id="103" name="Picture 2" descr="http://www.pnas.org/content/106/9/3561/F4.larg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669" r="18324" b="71526"/>
                  <a:stretch/>
                </p:blipFill>
                <p:spPr bwMode="auto">
                  <a:xfrm>
                    <a:off x="1637881" y="5638800"/>
                    <a:ext cx="2069725" cy="8112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4" name="Rectangle 103"/>
                  <p:cNvSpPr/>
                  <p:nvPr/>
                </p:nvSpPr>
                <p:spPr>
                  <a:xfrm>
                    <a:off x="3414714" y="6248400"/>
                    <a:ext cx="300228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sp>
              <p:nvSpPr>
                <p:cNvPr id="100" name="TextBox 99"/>
                <p:cNvSpPr txBox="1"/>
                <p:nvPr/>
              </p:nvSpPr>
              <p:spPr>
                <a:xfrm>
                  <a:off x="6892370" y="2888739"/>
                  <a:ext cx="95312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FF0000"/>
                      </a:solidFill>
                    </a:rPr>
                    <a:t>combination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6438920" y="190503"/>
                <a:ext cx="1985938" cy="910237"/>
                <a:chOff x="6438920" y="647703"/>
                <a:chExt cx="1985938" cy="910237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6476995" y="647703"/>
                  <a:ext cx="15792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Brain Rhythms</a:t>
                  </a:r>
                </a:p>
              </p:txBody>
            </p:sp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2974"/>
                <a:stretch/>
              </p:blipFill>
              <p:spPr>
                <a:xfrm>
                  <a:off x="6438920" y="1156646"/>
                  <a:ext cx="1501141" cy="185216"/>
                </a:xfrm>
                <a:prstGeom prst="rect">
                  <a:avLst/>
                </a:prstGeom>
              </p:spPr>
            </p:pic>
            <p:sp>
              <p:nvSpPr>
                <p:cNvPr id="95" name="TextBox 94"/>
                <p:cNvSpPr txBox="1"/>
                <p:nvPr/>
              </p:nvSpPr>
              <p:spPr>
                <a:xfrm>
                  <a:off x="6783675" y="971050"/>
                  <a:ext cx="11600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/>
                    <a:t>delta rhythm</a:t>
                  </a: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7476525" y="1363222"/>
                  <a:ext cx="50907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/>
                <p:cNvSpPr txBox="1"/>
                <p:nvPr/>
              </p:nvSpPr>
              <p:spPr>
                <a:xfrm>
                  <a:off x="7527394" y="1311719"/>
                  <a:ext cx="89746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1 sec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562522" y="1528763"/>
                <a:ext cx="1698674" cy="619937"/>
                <a:chOff x="6562522" y="1857370"/>
                <a:chExt cx="1698674" cy="619937"/>
              </a:xfrm>
            </p:grpSpPr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2522" y="2017759"/>
                  <a:ext cx="1698674" cy="333142"/>
                </a:xfrm>
                <a:prstGeom prst="rect">
                  <a:avLst/>
                </a:prstGeom>
              </p:spPr>
            </p:pic>
            <p:sp>
              <p:nvSpPr>
                <p:cNvPr id="90" name="TextBox 89"/>
                <p:cNvSpPr txBox="1"/>
                <p:nvPr/>
              </p:nvSpPr>
              <p:spPr>
                <a:xfrm>
                  <a:off x="7310895" y="2231086"/>
                  <a:ext cx="89746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100 </a:t>
                  </a:r>
                  <a:r>
                    <a:rPr lang="en-US" sz="1000" dirty="0" err="1"/>
                    <a:t>millisec</a:t>
                  </a:r>
                  <a:endParaRPr lang="en-US" sz="1000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565891" y="2248047"/>
                  <a:ext cx="381729" cy="32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697768" y="2280945"/>
                  <a:ext cx="7092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6883962" y="1857370"/>
                  <a:ext cx="84670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/>
                    <a:t>beta rhythm</a:t>
                  </a:r>
                </a:p>
              </p:txBody>
            </p:sp>
          </p:grpSp>
        </p:grpSp>
      </p:grpSp>
      <p:grpSp>
        <p:nvGrpSpPr>
          <p:cNvPr id="304" name="Group 303"/>
          <p:cNvGrpSpPr/>
          <p:nvPr/>
        </p:nvGrpSpPr>
        <p:grpSpPr>
          <a:xfrm>
            <a:off x="2905054" y="1470453"/>
            <a:ext cx="3657600" cy="3124920"/>
            <a:chOff x="-1408702" y="3051476"/>
            <a:chExt cx="3657600" cy="3124920"/>
          </a:xfrm>
        </p:grpSpPr>
        <p:sp>
          <p:nvSpPr>
            <p:cNvPr id="113" name="Rectangle 112"/>
            <p:cNvSpPr/>
            <p:nvPr/>
          </p:nvSpPr>
          <p:spPr>
            <a:xfrm>
              <a:off x="-1408702" y="3051476"/>
              <a:ext cx="3657600" cy="3124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-762000" y="3848407"/>
              <a:ext cx="2381913" cy="1191618"/>
              <a:chOff x="-875302" y="4118276"/>
              <a:chExt cx="2381913" cy="1191618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38264" y="4606329"/>
                <a:ext cx="364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N2</a:t>
                </a: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875302" y="4118276"/>
                <a:ext cx="2381913" cy="1191618"/>
                <a:chOff x="762000" y="4175760"/>
                <a:chExt cx="3850057" cy="1919679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778377" y="4175760"/>
                  <a:ext cx="840848" cy="44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33CC"/>
                      </a:solidFill>
                    </a:rPr>
                    <a:t>wake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1600915" y="4538364"/>
                  <a:ext cx="588686" cy="44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33CC"/>
                      </a:solidFill>
                    </a:rPr>
                    <a:t>N1</a:t>
                  </a:r>
                </a:p>
              </p:txBody>
            </p:sp>
            <p:cxnSp>
              <p:nvCxnSpPr>
                <p:cNvPr id="126" name="Elbow Connector 125"/>
                <p:cNvCxnSpPr/>
                <p:nvPr/>
              </p:nvCxnSpPr>
              <p:spPr>
                <a:xfrm>
                  <a:off x="762000" y="4607702"/>
                  <a:ext cx="1509314" cy="3693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Elbow Connector 126"/>
                <p:cNvCxnSpPr/>
                <p:nvPr/>
              </p:nvCxnSpPr>
              <p:spPr>
                <a:xfrm>
                  <a:off x="1528106" y="4975990"/>
                  <a:ext cx="1509314" cy="3693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Elbow Connector 127"/>
                <p:cNvCxnSpPr/>
                <p:nvPr/>
              </p:nvCxnSpPr>
              <p:spPr>
                <a:xfrm>
                  <a:off x="2283594" y="5345322"/>
                  <a:ext cx="1509314" cy="3693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Elbow Connector 128"/>
                <p:cNvCxnSpPr/>
                <p:nvPr/>
              </p:nvCxnSpPr>
              <p:spPr>
                <a:xfrm>
                  <a:off x="3045594" y="5710290"/>
                  <a:ext cx="1509314" cy="3693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/>
                <p:cNvSpPr txBox="1"/>
                <p:nvPr/>
              </p:nvSpPr>
              <p:spPr>
                <a:xfrm>
                  <a:off x="3149139" y="5291105"/>
                  <a:ext cx="588686" cy="44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33CC"/>
                      </a:solidFill>
                    </a:rPr>
                    <a:t>N3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834223" y="5649198"/>
                  <a:ext cx="777834" cy="44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33CC"/>
                      </a:solidFill>
                    </a:rPr>
                    <a:t>REM</a:t>
                  </a: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-419421" y="3426265"/>
              <a:ext cx="1828800" cy="536135"/>
              <a:chOff x="2741881" y="4254738"/>
              <a:chExt cx="1828800" cy="536135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881" y="4254738"/>
                <a:ext cx="1828800" cy="414547"/>
              </a:xfrm>
              <a:prstGeom prst="rect">
                <a:avLst/>
              </a:prstGeom>
            </p:spPr>
          </p:pic>
          <p:sp>
            <p:nvSpPr>
              <p:cNvPr id="148" name="TextBox 147"/>
              <p:cNvSpPr txBox="1"/>
              <p:nvPr/>
            </p:nvSpPr>
            <p:spPr>
              <a:xfrm>
                <a:off x="3547583" y="4544652"/>
                <a:ext cx="9662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100 </a:t>
                </a:r>
                <a:r>
                  <a:rPr lang="en-US" sz="1000" dirty="0" err="1"/>
                  <a:t>millisec</a:t>
                </a:r>
                <a:endParaRPr lang="en-US" sz="1000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820296" y="4538735"/>
                <a:ext cx="435640" cy="3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3964092" y="4582235"/>
                <a:ext cx="763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-776350" y="5105400"/>
              <a:ext cx="2224150" cy="952198"/>
              <a:chOff x="4006601" y="1189807"/>
              <a:chExt cx="2224150" cy="95219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89648" y="1189807"/>
                <a:ext cx="1641103" cy="952198"/>
                <a:chOff x="2607552" y="1752600"/>
                <a:chExt cx="1838562" cy="1087905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7552" y="1752600"/>
                  <a:ext cx="1838562" cy="1087905"/>
                </a:xfrm>
                <a:prstGeom prst="rect">
                  <a:avLst/>
                </a:prstGeom>
              </p:spPr>
            </p:pic>
            <p:grpSp>
              <p:nvGrpSpPr>
                <p:cNvPr id="118" name="Group 117"/>
                <p:cNvGrpSpPr/>
                <p:nvPr/>
              </p:nvGrpSpPr>
              <p:grpSpPr>
                <a:xfrm>
                  <a:off x="3475271" y="2183424"/>
                  <a:ext cx="253198" cy="113821"/>
                  <a:chOff x="2545556" y="2445541"/>
                  <a:chExt cx="409262" cy="183364"/>
                </a:xfrm>
              </p:grpSpPr>
              <p:sp>
                <p:nvSpPr>
                  <p:cNvPr id="119" name="Freeform 118"/>
                  <p:cNvSpPr/>
                  <p:nvPr/>
                </p:nvSpPr>
                <p:spPr>
                  <a:xfrm>
                    <a:off x="2545556" y="2581276"/>
                    <a:ext cx="140494" cy="45244"/>
                  </a:xfrm>
                  <a:custGeom>
                    <a:avLst/>
                    <a:gdLst>
                      <a:gd name="connsiteX0" fmla="*/ 64294 w 64294"/>
                      <a:gd name="connsiteY0" fmla="*/ 66675 h 66675"/>
                      <a:gd name="connsiteX1" fmla="*/ 33338 w 64294"/>
                      <a:gd name="connsiteY1" fmla="*/ 21431 h 66675"/>
                      <a:gd name="connsiteX2" fmla="*/ 0 w 64294"/>
                      <a:gd name="connsiteY2" fmla="*/ 0 h 66675"/>
                      <a:gd name="connsiteX0" fmla="*/ 111919 w 111919"/>
                      <a:gd name="connsiteY0" fmla="*/ 111919 h 111919"/>
                      <a:gd name="connsiteX1" fmla="*/ 33338 w 111919"/>
                      <a:gd name="connsiteY1" fmla="*/ 21431 h 111919"/>
                      <a:gd name="connsiteX2" fmla="*/ 0 w 111919"/>
                      <a:gd name="connsiteY2" fmla="*/ 0 h 111919"/>
                      <a:gd name="connsiteX0" fmla="*/ 111919 w 111919"/>
                      <a:gd name="connsiteY0" fmla="*/ 111919 h 111919"/>
                      <a:gd name="connsiteX1" fmla="*/ 21432 w 111919"/>
                      <a:gd name="connsiteY1" fmla="*/ 78581 h 111919"/>
                      <a:gd name="connsiteX2" fmla="*/ 0 w 111919"/>
                      <a:gd name="connsiteY2" fmla="*/ 0 h 111919"/>
                      <a:gd name="connsiteX0" fmla="*/ 140494 w 140494"/>
                      <a:gd name="connsiteY0" fmla="*/ 45244 h 45244"/>
                      <a:gd name="connsiteX1" fmla="*/ 50007 w 140494"/>
                      <a:gd name="connsiteY1" fmla="*/ 11906 h 45244"/>
                      <a:gd name="connsiteX2" fmla="*/ 0 w 140494"/>
                      <a:gd name="connsiteY2" fmla="*/ 0 h 45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494" h="45244">
                        <a:moveTo>
                          <a:pt x="140494" y="45244"/>
                        </a:moveTo>
                        <a:cubicBezTo>
                          <a:pt x="130374" y="28178"/>
                          <a:pt x="73423" y="19447"/>
                          <a:pt x="50007" y="11906"/>
                        </a:cubicBezTo>
                        <a:cubicBezTo>
                          <a:pt x="26591" y="4365"/>
                          <a:pt x="11311" y="5159"/>
                          <a:pt x="0" y="0"/>
                        </a:cubicBezTo>
                      </a:path>
                    </a:pathLst>
                  </a:custGeom>
                  <a:ln w="6350">
                    <a:solidFill>
                      <a:srgbClr val="FF0000"/>
                    </a:solidFill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20" name="Freeform 119"/>
                  <p:cNvSpPr/>
                  <p:nvPr/>
                </p:nvSpPr>
                <p:spPr>
                  <a:xfrm>
                    <a:off x="2594562" y="2473975"/>
                    <a:ext cx="109537" cy="130970"/>
                  </a:xfrm>
                  <a:custGeom>
                    <a:avLst/>
                    <a:gdLst>
                      <a:gd name="connsiteX0" fmla="*/ 64294 w 64294"/>
                      <a:gd name="connsiteY0" fmla="*/ 66675 h 66675"/>
                      <a:gd name="connsiteX1" fmla="*/ 33338 w 64294"/>
                      <a:gd name="connsiteY1" fmla="*/ 21431 h 66675"/>
                      <a:gd name="connsiteX2" fmla="*/ 0 w 64294"/>
                      <a:gd name="connsiteY2" fmla="*/ 0 h 66675"/>
                      <a:gd name="connsiteX0" fmla="*/ 111919 w 111919"/>
                      <a:gd name="connsiteY0" fmla="*/ 111919 h 111919"/>
                      <a:gd name="connsiteX1" fmla="*/ 33338 w 111919"/>
                      <a:gd name="connsiteY1" fmla="*/ 21431 h 111919"/>
                      <a:gd name="connsiteX2" fmla="*/ 0 w 111919"/>
                      <a:gd name="connsiteY2" fmla="*/ 0 h 111919"/>
                      <a:gd name="connsiteX0" fmla="*/ 111919 w 111919"/>
                      <a:gd name="connsiteY0" fmla="*/ 111919 h 111919"/>
                      <a:gd name="connsiteX1" fmla="*/ 21432 w 111919"/>
                      <a:gd name="connsiteY1" fmla="*/ 78581 h 111919"/>
                      <a:gd name="connsiteX2" fmla="*/ 0 w 111919"/>
                      <a:gd name="connsiteY2" fmla="*/ 0 h 111919"/>
                      <a:gd name="connsiteX0" fmla="*/ 140494 w 140494"/>
                      <a:gd name="connsiteY0" fmla="*/ 45244 h 45244"/>
                      <a:gd name="connsiteX1" fmla="*/ 50007 w 140494"/>
                      <a:gd name="connsiteY1" fmla="*/ 11906 h 45244"/>
                      <a:gd name="connsiteX2" fmla="*/ 0 w 140494"/>
                      <a:gd name="connsiteY2" fmla="*/ 0 h 45244"/>
                      <a:gd name="connsiteX0" fmla="*/ 95250 w 95250"/>
                      <a:gd name="connsiteY0" fmla="*/ 102394 h 102394"/>
                      <a:gd name="connsiteX1" fmla="*/ 50007 w 95250"/>
                      <a:gd name="connsiteY1" fmla="*/ 11906 h 102394"/>
                      <a:gd name="connsiteX2" fmla="*/ 0 w 95250"/>
                      <a:gd name="connsiteY2" fmla="*/ 0 h 102394"/>
                      <a:gd name="connsiteX0" fmla="*/ 104775 w 104775"/>
                      <a:gd name="connsiteY0" fmla="*/ 114301 h 114301"/>
                      <a:gd name="connsiteX1" fmla="*/ 59532 w 104775"/>
                      <a:gd name="connsiteY1" fmla="*/ 23813 h 114301"/>
                      <a:gd name="connsiteX2" fmla="*/ 0 w 104775"/>
                      <a:gd name="connsiteY2" fmla="*/ 0 h 114301"/>
                      <a:gd name="connsiteX0" fmla="*/ 104775 w 104775"/>
                      <a:gd name="connsiteY0" fmla="*/ 114301 h 114301"/>
                      <a:gd name="connsiteX1" fmla="*/ 52388 w 104775"/>
                      <a:gd name="connsiteY1" fmla="*/ 35720 h 114301"/>
                      <a:gd name="connsiteX2" fmla="*/ 0 w 104775"/>
                      <a:gd name="connsiteY2" fmla="*/ 0 h 114301"/>
                      <a:gd name="connsiteX0" fmla="*/ 109537 w 109537"/>
                      <a:gd name="connsiteY0" fmla="*/ 130970 h 130970"/>
                      <a:gd name="connsiteX1" fmla="*/ 57150 w 109537"/>
                      <a:gd name="connsiteY1" fmla="*/ 52389 h 130970"/>
                      <a:gd name="connsiteX2" fmla="*/ 0 w 109537"/>
                      <a:gd name="connsiteY2" fmla="*/ 0 h 13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9537" h="130970">
                        <a:moveTo>
                          <a:pt x="109537" y="130970"/>
                        </a:moveTo>
                        <a:cubicBezTo>
                          <a:pt x="99417" y="113904"/>
                          <a:pt x="75406" y="74217"/>
                          <a:pt x="57150" y="52389"/>
                        </a:cubicBezTo>
                        <a:cubicBezTo>
                          <a:pt x="38894" y="30561"/>
                          <a:pt x="11311" y="5159"/>
                          <a:pt x="0" y="0"/>
                        </a:cubicBezTo>
                      </a:path>
                    </a:pathLst>
                  </a:custGeom>
                  <a:ln w="6350">
                    <a:solidFill>
                      <a:srgbClr val="FF0000"/>
                    </a:solidFill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>
                  <a:xfrm>
                    <a:off x="2714627" y="2445541"/>
                    <a:ext cx="14286" cy="152401"/>
                  </a:xfrm>
                  <a:custGeom>
                    <a:avLst/>
                    <a:gdLst>
                      <a:gd name="connsiteX0" fmla="*/ 64294 w 64294"/>
                      <a:gd name="connsiteY0" fmla="*/ 66675 h 66675"/>
                      <a:gd name="connsiteX1" fmla="*/ 33338 w 64294"/>
                      <a:gd name="connsiteY1" fmla="*/ 21431 h 66675"/>
                      <a:gd name="connsiteX2" fmla="*/ 0 w 64294"/>
                      <a:gd name="connsiteY2" fmla="*/ 0 h 66675"/>
                      <a:gd name="connsiteX0" fmla="*/ 111919 w 111919"/>
                      <a:gd name="connsiteY0" fmla="*/ 111919 h 111919"/>
                      <a:gd name="connsiteX1" fmla="*/ 33338 w 111919"/>
                      <a:gd name="connsiteY1" fmla="*/ 21431 h 111919"/>
                      <a:gd name="connsiteX2" fmla="*/ 0 w 111919"/>
                      <a:gd name="connsiteY2" fmla="*/ 0 h 111919"/>
                      <a:gd name="connsiteX0" fmla="*/ 111919 w 111919"/>
                      <a:gd name="connsiteY0" fmla="*/ 111919 h 111919"/>
                      <a:gd name="connsiteX1" fmla="*/ 21432 w 111919"/>
                      <a:gd name="connsiteY1" fmla="*/ 78581 h 111919"/>
                      <a:gd name="connsiteX2" fmla="*/ 0 w 111919"/>
                      <a:gd name="connsiteY2" fmla="*/ 0 h 111919"/>
                      <a:gd name="connsiteX0" fmla="*/ 140494 w 140494"/>
                      <a:gd name="connsiteY0" fmla="*/ 45244 h 45244"/>
                      <a:gd name="connsiteX1" fmla="*/ 50007 w 140494"/>
                      <a:gd name="connsiteY1" fmla="*/ 11906 h 45244"/>
                      <a:gd name="connsiteX2" fmla="*/ 0 w 140494"/>
                      <a:gd name="connsiteY2" fmla="*/ 0 h 45244"/>
                      <a:gd name="connsiteX0" fmla="*/ 95250 w 95250"/>
                      <a:gd name="connsiteY0" fmla="*/ 102394 h 102394"/>
                      <a:gd name="connsiteX1" fmla="*/ 50007 w 95250"/>
                      <a:gd name="connsiteY1" fmla="*/ 11906 h 102394"/>
                      <a:gd name="connsiteX2" fmla="*/ 0 w 95250"/>
                      <a:gd name="connsiteY2" fmla="*/ 0 h 102394"/>
                      <a:gd name="connsiteX0" fmla="*/ 104775 w 104775"/>
                      <a:gd name="connsiteY0" fmla="*/ 114301 h 114301"/>
                      <a:gd name="connsiteX1" fmla="*/ 59532 w 104775"/>
                      <a:gd name="connsiteY1" fmla="*/ 23813 h 114301"/>
                      <a:gd name="connsiteX2" fmla="*/ 0 w 104775"/>
                      <a:gd name="connsiteY2" fmla="*/ 0 h 114301"/>
                      <a:gd name="connsiteX0" fmla="*/ 104775 w 104775"/>
                      <a:gd name="connsiteY0" fmla="*/ 114301 h 114301"/>
                      <a:gd name="connsiteX1" fmla="*/ 52388 w 104775"/>
                      <a:gd name="connsiteY1" fmla="*/ 35720 h 114301"/>
                      <a:gd name="connsiteX2" fmla="*/ 0 w 104775"/>
                      <a:gd name="connsiteY2" fmla="*/ 0 h 114301"/>
                      <a:gd name="connsiteX0" fmla="*/ 109537 w 109537"/>
                      <a:gd name="connsiteY0" fmla="*/ 130970 h 130970"/>
                      <a:gd name="connsiteX1" fmla="*/ 57150 w 109537"/>
                      <a:gd name="connsiteY1" fmla="*/ 52389 h 130970"/>
                      <a:gd name="connsiteX2" fmla="*/ 0 w 109537"/>
                      <a:gd name="connsiteY2" fmla="*/ 0 h 130970"/>
                      <a:gd name="connsiteX0" fmla="*/ 59531 w 60293"/>
                      <a:gd name="connsiteY0" fmla="*/ 138114 h 138114"/>
                      <a:gd name="connsiteX1" fmla="*/ 57150 w 60293"/>
                      <a:gd name="connsiteY1" fmla="*/ 52389 h 138114"/>
                      <a:gd name="connsiteX2" fmla="*/ 0 w 60293"/>
                      <a:gd name="connsiteY2" fmla="*/ 0 h 138114"/>
                      <a:gd name="connsiteX0" fmla="*/ 19049 w 19049"/>
                      <a:gd name="connsiteY0" fmla="*/ 138114 h 138114"/>
                      <a:gd name="connsiteX1" fmla="*/ 16668 w 19049"/>
                      <a:gd name="connsiteY1" fmla="*/ 52389 h 138114"/>
                      <a:gd name="connsiteX2" fmla="*/ 0 w 19049"/>
                      <a:gd name="connsiteY2" fmla="*/ 0 h 138114"/>
                      <a:gd name="connsiteX0" fmla="*/ 19049 w 19049"/>
                      <a:gd name="connsiteY0" fmla="*/ 138114 h 138114"/>
                      <a:gd name="connsiteX1" fmla="*/ 4761 w 19049"/>
                      <a:gd name="connsiteY1" fmla="*/ 59533 h 138114"/>
                      <a:gd name="connsiteX2" fmla="*/ 0 w 19049"/>
                      <a:gd name="connsiteY2" fmla="*/ 0 h 138114"/>
                      <a:gd name="connsiteX0" fmla="*/ 14573 w 14573"/>
                      <a:gd name="connsiteY0" fmla="*/ 152401 h 152401"/>
                      <a:gd name="connsiteX1" fmla="*/ 285 w 14573"/>
                      <a:gd name="connsiteY1" fmla="*/ 73820 h 152401"/>
                      <a:gd name="connsiteX2" fmla="*/ 287 w 14573"/>
                      <a:gd name="connsiteY2" fmla="*/ 0 h 152401"/>
                      <a:gd name="connsiteX0" fmla="*/ 14286 w 14286"/>
                      <a:gd name="connsiteY0" fmla="*/ 152401 h 152401"/>
                      <a:gd name="connsiteX1" fmla="*/ 9523 w 14286"/>
                      <a:gd name="connsiteY1" fmla="*/ 64295 h 152401"/>
                      <a:gd name="connsiteX2" fmla="*/ 0 w 14286"/>
                      <a:gd name="connsiteY2" fmla="*/ 0 h 1524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286" h="152401">
                        <a:moveTo>
                          <a:pt x="14286" y="152401"/>
                        </a:moveTo>
                        <a:cubicBezTo>
                          <a:pt x="4166" y="135335"/>
                          <a:pt x="11904" y="89695"/>
                          <a:pt x="9523" y="64295"/>
                        </a:cubicBezTo>
                        <a:cubicBezTo>
                          <a:pt x="7142" y="38895"/>
                          <a:pt x="11311" y="5159"/>
                          <a:pt x="0" y="0"/>
                        </a:cubicBezTo>
                      </a:path>
                    </a:pathLst>
                  </a:custGeom>
                  <a:ln w="6350">
                    <a:solidFill>
                      <a:srgbClr val="FF0000"/>
                    </a:solidFill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22" name="Freeform 121"/>
                  <p:cNvSpPr/>
                  <p:nvPr/>
                </p:nvSpPr>
                <p:spPr>
                  <a:xfrm>
                    <a:off x="2779229" y="2455070"/>
                    <a:ext cx="40169" cy="147638"/>
                  </a:xfrm>
                  <a:custGeom>
                    <a:avLst/>
                    <a:gdLst>
                      <a:gd name="connsiteX0" fmla="*/ 64294 w 64294"/>
                      <a:gd name="connsiteY0" fmla="*/ 66675 h 66675"/>
                      <a:gd name="connsiteX1" fmla="*/ 33338 w 64294"/>
                      <a:gd name="connsiteY1" fmla="*/ 21431 h 66675"/>
                      <a:gd name="connsiteX2" fmla="*/ 0 w 64294"/>
                      <a:gd name="connsiteY2" fmla="*/ 0 h 66675"/>
                      <a:gd name="connsiteX0" fmla="*/ 111919 w 111919"/>
                      <a:gd name="connsiteY0" fmla="*/ 111919 h 111919"/>
                      <a:gd name="connsiteX1" fmla="*/ 33338 w 111919"/>
                      <a:gd name="connsiteY1" fmla="*/ 21431 h 111919"/>
                      <a:gd name="connsiteX2" fmla="*/ 0 w 111919"/>
                      <a:gd name="connsiteY2" fmla="*/ 0 h 111919"/>
                      <a:gd name="connsiteX0" fmla="*/ 111919 w 111919"/>
                      <a:gd name="connsiteY0" fmla="*/ 111919 h 111919"/>
                      <a:gd name="connsiteX1" fmla="*/ 21432 w 111919"/>
                      <a:gd name="connsiteY1" fmla="*/ 78581 h 111919"/>
                      <a:gd name="connsiteX2" fmla="*/ 0 w 111919"/>
                      <a:gd name="connsiteY2" fmla="*/ 0 h 111919"/>
                      <a:gd name="connsiteX0" fmla="*/ 140494 w 140494"/>
                      <a:gd name="connsiteY0" fmla="*/ 45244 h 45244"/>
                      <a:gd name="connsiteX1" fmla="*/ 50007 w 140494"/>
                      <a:gd name="connsiteY1" fmla="*/ 11906 h 45244"/>
                      <a:gd name="connsiteX2" fmla="*/ 0 w 140494"/>
                      <a:gd name="connsiteY2" fmla="*/ 0 h 45244"/>
                      <a:gd name="connsiteX0" fmla="*/ 95250 w 95250"/>
                      <a:gd name="connsiteY0" fmla="*/ 102394 h 102394"/>
                      <a:gd name="connsiteX1" fmla="*/ 50007 w 95250"/>
                      <a:gd name="connsiteY1" fmla="*/ 11906 h 102394"/>
                      <a:gd name="connsiteX2" fmla="*/ 0 w 95250"/>
                      <a:gd name="connsiteY2" fmla="*/ 0 h 102394"/>
                      <a:gd name="connsiteX0" fmla="*/ 104775 w 104775"/>
                      <a:gd name="connsiteY0" fmla="*/ 114301 h 114301"/>
                      <a:gd name="connsiteX1" fmla="*/ 59532 w 104775"/>
                      <a:gd name="connsiteY1" fmla="*/ 23813 h 114301"/>
                      <a:gd name="connsiteX2" fmla="*/ 0 w 104775"/>
                      <a:gd name="connsiteY2" fmla="*/ 0 h 114301"/>
                      <a:gd name="connsiteX0" fmla="*/ 104775 w 104775"/>
                      <a:gd name="connsiteY0" fmla="*/ 114301 h 114301"/>
                      <a:gd name="connsiteX1" fmla="*/ 52388 w 104775"/>
                      <a:gd name="connsiteY1" fmla="*/ 35720 h 114301"/>
                      <a:gd name="connsiteX2" fmla="*/ 0 w 104775"/>
                      <a:gd name="connsiteY2" fmla="*/ 0 h 114301"/>
                      <a:gd name="connsiteX0" fmla="*/ 109537 w 109537"/>
                      <a:gd name="connsiteY0" fmla="*/ 130970 h 130970"/>
                      <a:gd name="connsiteX1" fmla="*/ 57150 w 109537"/>
                      <a:gd name="connsiteY1" fmla="*/ 52389 h 130970"/>
                      <a:gd name="connsiteX2" fmla="*/ 0 w 109537"/>
                      <a:gd name="connsiteY2" fmla="*/ 0 h 130970"/>
                      <a:gd name="connsiteX0" fmla="*/ 59531 w 60293"/>
                      <a:gd name="connsiteY0" fmla="*/ 138114 h 138114"/>
                      <a:gd name="connsiteX1" fmla="*/ 57150 w 60293"/>
                      <a:gd name="connsiteY1" fmla="*/ 52389 h 138114"/>
                      <a:gd name="connsiteX2" fmla="*/ 0 w 60293"/>
                      <a:gd name="connsiteY2" fmla="*/ 0 h 138114"/>
                      <a:gd name="connsiteX0" fmla="*/ 19049 w 19049"/>
                      <a:gd name="connsiteY0" fmla="*/ 138114 h 138114"/>
                      <a:gd name="connsiteX1" fmla="*/ 16668 w 19049"/>
                      <a:gd name="connsiteY1" fmla="*/ 52389 h 138114"/>
                      <a:gd name="connsiteX2" fmla="*/ 0 w 19049"/>
                      <a:gd name="connsiteY2" fmla="*/ 0 h 138114"/>
                      <a:gd name="connsiteX0" fmla="*/ 19049 w 19049"/>
                      <a:gd name="connsiteY0" fmla="*/ 138114 h 138114"/>
                      <a:gd name="connsiteX1" fmla="*/ 4761 w 19049"/>
                      <a:gd name="connsiteY1" fmla="*/ 59533 h 138114"/>
                      <a:gd name="connsiteX2" fmla="*/ 0 w 19049"/>
                      <a:gd name="connsiteY2" fmla="*/ 0 h 138114"/>
                      <a:gd name="connsiteX0" fmla="*/ 14573 w 14573"/>
                      <a:gd name="connsiteY0" fmla="*/ 152401 h 152401"/>
                      <a:gd name="connsiteX1" fmla="*/ 285 w 14573"/>
                      <a:gd name="connsiteY1" fmla="*/ 73820 h 152401"/>
                      <a:gd name="connsiteX2" fmla="*/ 287 w 14573"/>
                      <a:gd name="connsiteY2" fmla="*/ 0 h 152401"/>
                      <a:gd name="connsiteX0" fmla="*/ 14286 w 14286"/>
                      <a:gd name="connsiteY0" fmla="*/ 152401 h 152401"/>
                      <a:gd name="connsiteX1" fmla="*/ 9523 w 14286"/>
                      <a:gd name="connsiteY1" fmla="*/ 64295 h 152401"/>
                      <a:gd name="connsiteX2" fmla="*/ 0 w 14286"/>
                      <a:gd name="connsiteY2" fmla="*/ 0 h 152401"/>
                      <a:gd name="connsiteX0" fmla="*/ 1315 w 51822"/>
                      <a:gd name="connsiteY0" fmla="*/ 164307 h 164307"/>
                      <a:gd name="connsiteX1" fmla="*/ 48939 w 51822"/>
                      <a:gd name="connsiteY1" fmla="*/ 64295 h 164307"/>
                      <a:gd name="connsiteX2" fmla="*/ 39416 w 51822"/>
                      <a:gd name="connsiteY2" fmla="*/ 0 h 164307"/>
                      <a:gd name="connsiteX0" fmla="*/ 2068 w 43978"/>
                      <a:gd name="connsiteY0" fmla="*/ 164307 h 164307"/>
                      <a:gd name="connsiteX1" fmla="*/ 28261 w 43978"/>
                      <a:gd name="connsiteY1" fmla="*/ 78582 h 164307"/>
                      <a:gd name="connsiteX2" fmla="*/ 40169 w 43978"/>
                      <a:gd name="connsiteY2" fmla="*/ 0 h 164307"/>
                      <a:gd name="connsiteX0" fmla="*/ 2068 w 43978"/>
                      <a:gd name="connsiteY0" fmla="*/ 147638 h 147638"/>
                      <a:gd name="connsiteX1" fmla="*/ 28261 w 43978"/>
                      <a:gd name="connsiteY1" fmla="*/ 61913 h 147638"/>
                      <a:gd name="connsiteX2" fmla="*/ 40169 w 43978"/>
                      <a:gd name="connsiteY2" fmla="*/ 0 h 147638"/>
                      <a:gd name="connsiteX0" fmla="*/ 2068 w 40169"/>
                      <a:gd name="connsiteY0" fmla="*/ 147638 h 147638"/>
                      <a:gd name="connsiteX1" fmla="*/ 28261 w 40169"/>
                      <a:gd name="connsiteY1" fmla="*/ 61913 h 147638"/>
                      <a:gd name="connsiteX2" fmla="*/ 40169 w 40169"/>
                      <a:gd name="connsiteY2" fmla="*/ 0 h 147638"/>
                      <a:gd name="connsiteX0" fmla="*/ 2068 w 40169"/>
                      <a:gd name="connsiteY0" fmla="*/ 147638 h 147638"/>
                      <a:gd name="connsiteX1" fmla="*/ 28261 w 40169"/>
                      <a:gd name="connsiteY1" fmla="*/ 61913 h 147638"/>
                      <a:gd name="connsiteX2" fmla="*/ 40169 w 40169"/>
                      <a:gd name="connsiteY2" fmla="*/ 0 h 147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169" h="147638">
                        <a:moveTo>
                          <a:pt x="2068" y="147638"/>
                        </a:moveTo>
                        <a:cubicBezTo>
                          <a:pt x="-8052" y="130572"/>
                          <a:pt x="21911" y="86519"/>
                          <a:pt x="28261" y="61913"/>
                        </a:cubicBezTo>
                        <a:cubicBezTo>
                          <a:pt x="34611" y="37307"/>
                          <a:pt x="15762" y="28972"/>
                          <a:pt x="40169" y="0"/>
                        </a:cubicBezTo>
                      </a:path>
                    </a:pathLst>
                  </a:custGeom>
                  <a:ln w="6350">
                    <a:solidFill>
                      <a:srgbClr val="FF0000"/>
                    </a:solidFill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23" name="Freeform 122"/>
                  <p:cNvSpPr/>
                  <p:nvPr/>
                </p:nvSpPr>
                <p:spPr>
                  <a:xfrm>
                    <a:off x="2838136" y="2512223"/>
                    <a:ext cx="116682" cy="116682"/>
                  </a:xfrm>
                  <a:custGeom>
                    <a:avLst/>
                    <a:gdLst>
                      <a:gd name="connsiteX0" fmla="*/ 64294 w 64294"/>
                      <a:gd name="connsiteY0" fmla="*/ 66675 h 66675"/>
                      <a:gd name="connsiteX1" fmla="*/ 33338 w 64294"/>
                      <a:gd name="connsiteY1" fmla="*/ 21431 h 66675"/>
                      <a:gd name="connsiteX2" fmla="*/ 0 w 64294"/>
                      <a:gd name="connsiteY2" fmla="*/ 0 h 66675"/>
                      <a:gd name="connsiteX0" fmla="*/ 111919 w 111919"/>
                      <a:gd name="connsiteY0" fmla="*/ 111919 h 111919"/>
                      <a:gd name="connsiteX1" fmla="*/ 33338 w 111919"/>
                      <a:gd name="connsiteY1" fmla="*/ 21431 h 111919"/>
                      <a:gd name="connsiteX2" fmla="*/ 0 w 111919"/>
                      <a:gd name="connsiteY2" fmla="*/ 0 h 111919"/>
                      <a:gd name="connsiteX0" fmla="*/ 111919 w 111919"/>
                      <a:gd name="connsiteY0" fmla="*/ 111919 h 111919"/>
                      <a:gd name="connsiteX1" fmla="*/ 21432 w 111919"/>
                      <a:gd name="connsiteY1" fmla="*/ 78581 h 111919"/>
                      <a:gd name="connsiteX2" fmla="*/ 0 w 111919"/>
                      <a:gd name="connsiteY2" fmla="*/ 0 h 111919"/>
                      <a:gd name="connsiteX0" fmla="*/ 140494 w 140494"/>
                      <a:gd name="connsiteY0" fmla="*/ 45244 h 45244"/>
                      <a:gd name="connsiteX1" fmla="*/ 50007 w 140494"/>
                      <a:gd name="connsiteY1" fmla="*/ 11906 h 45244"/>
                      <a:gd name="connsiteX2" fmla="*/ 0 w 140494"/>
                      <a:gd name="connsiteY2" fmla="*/ 0 h 45244"/>
                      <a:gd name="connsiteX0" fmla="*/ 95250 w 95250"/>
                      <a:gd name="connsiteY0" fmla="*/ 102394 h 102394"/>
                      <a:gd name="connsiteX1" fmla="*/ 50007 w 95250"/>
                      <a:gd name="connsiteY1" fmla="*/ 11906 h 102394"/>
                      <a:gd name="connsiteX2" fmla="*/ 0 w 95250"/>
                      <a:gd name="connsiteY2" fmla="*/ 0 h 102394"/>
                      <a:gd name="connsiteX0" fmla="*/ 104775 w 104775"/>
                      <a:gd name="connsiteY0" fmla="*/ 114301 h 114301"/>
                      <a:gd name="connsiteX1" fmla="*/ 59532 w 104775"/>
                      <a:gd name="connsiteY1" fmla="*/ 23813 h 114301"/>
                      <a:gd name="connsiteX2" fmla="*/ 0 w 104775"/>
                      <a:gd name="connsiteY2" fmla="*/ 0 h 114301"/>
                      <a:gd name="connsiteX0" fmla="*/ 104775 w 104775"/>
                      <a:gd name="connsiteY0" fmla="*/ 114301 h 114301"/>
                      <a:gd name="connsiteX1" fmla="*/ 52388 w 104775"/>
                      <a:gd name="connsiteY1" fmla="*/ 35720 h 114301"/>
                      <a:gd name="connsiteX2" fmla="*/ 0 w 104775"/>
                      <a:gd name="connsiteY2" fmla="*/ 0 h 114301"/>
                      <a:gd name="connsiteX0" fmla="*/ 109537 w 109537"/>
                      <a:gd name="connsiteY0" fmla="*/ 130970 h 130970"/>
                      <a:gd name="connsiteX1" fmla="*/ 57150 w 109537"/>
                      <a:gd name="connsiteY1" fmla="*/ 52389 h 130970"/>
                      <a:gd name="connsiteX2" fmla="*/ 0 w 109537"/>
                      <a:gd name="connsiteY2" fmla="*/ 0 h 130970"/>
                      <a:gd name="connsiteX0" fmla="*/ 59531 w 60293"/>
                      <a:gd name="connsiteY0" fmla="*/ 138114 h 138114"/>
                      <a:gd name="connsiteX1" fmla="*/ 57150 w 60293"/>
                      <a:gd name="connsiteY1" fmla="*/ 52389 h 138114"/>
                      <a:gd name="connsiteX2" fmla="*/ 0 w 60293"/>
                      <a:gd name="connsiteY2" fmla="*/ 0 h 138114"/>
                      <a:gd name="connsiteX0" fmla="*/ 19049 w 19049"/>
                      <a:gd name="connsiteY0" fmla="*/ 138114 h 138114"/>
                      <a:gd name="connsiteX1" fmla="*/ 16668 w 19049"/>
                      <a:gd name="connsiteY1" fmla="*/ 52389 h 138114"/>
                      <a:gd name="connsiteX2" fmla="*/ 0 w 19049"/>
                      <a:gd name="connsiteY2" fmla="*/ 0 h 138114"/>
                      <a:gd name="connsiteX0" fmla="*/ 19049 w 19049"/>
                      <a:gd name="connsiteY0" fmla="*/ 138114 h 138114"/>
                      <a:gd name="connsiteX1" fmla="*/ 4761 w 19049"/>
                      <a:gd name="connsiteY1" fmla="*/ 59533 h 138114"/>
                      <a:gd name="connsiteX2" fmla="*/ 0 w 19049"/>
                      <a:gd name="connsiteY2" fmla="*/ 0 h 138114"/>
                      <a:gd name="connsiteX0" fmla="*/ 14573 w 14573"/>
                      <a:gd name="connsiteY0" fmla="*/ 152401 h 152401"/>
                      <a:gd name="connsiteX1" fmla="*/ 285 w 14573"/>
                      <a:gd name="connsiteY1" fmla="*/ 73820 h 152401"/>
                      <a:gd name="connsiteX2" fmla="*/ 287 w 14573"/>
                      <a:gd name="connsiteY2" fmla="*/ 0 h 152401"/>
                      <a:gd name="connsiteX0" fmla="*/ 14286 w 14286"/>
                      <a:gd name="connsiteY0" fmla="*/ 152401 h 152401"/>
                      <a:gd name="connsiteX1" fmla="*/ 9523 w 14286"/>
                      <a:gd name="connsiteY1" fmla="*/ 64295 h 152401"/>
                      <a:gd name="connsiteX2" fmla="*/ 0 w 14286"/>
                      <a:gd name="connsiteY2" fmla="*/ 0 h 152401"/>
                      <a:gd name="connsiteX0" fmla="*/ 1315 w 51822"/>
                      <a:gd name="connsiteY0" fmla="*/ 164307 h 164307"/>
                      <a:gd name="connsiteX1" fmla="*/ 48939 w 51822"/>
                      <a:gd name="connsiteY1" fmla="*/ 64295 h 164307"/>
                      <a:gd name="connsiteX2" fmla="*/ 39416 w 51822"/>
                      <a:gd name="connsiteY2" fmla="*/ 0 h 164307"/>
                      <a:gd name="connsiteX0" fmla="*/ 2068 w 43978"/>
                      <a:gd name="connsiteY0" fmla="*/ 164307 h 164307"/>
                      <a:gd name="connsiteX1" fmla="*/ 28261 w 43978"/>
                      <a:gd name="connsiteY1" fmla="*/ 78582 h 164307"/>
                      <a:gd name="connsiteX2" fmla="*/ 40169 w 43978"/>
                      <a:gd name="connsiteY2" fmla="*/ 0 h 164307"/>
                      <a:gd name="connsiteX0" fmla="*/ 2068 w 43978"/>
                      <a:gd name="connsiteY0" fmla="*/ 147638 h 147638"/>
                      <a:gd name="connsiteX1" fmla="*/ 28261 w 43978"/>
                      <a:gd name="connsiteY1" fmla="*/ 61913 h 147638"/>
                      <a:gd name="connsiteX2" fmla="*/ 40169 w 43978"/>
                      <a:gd name="connsiteY2" fmla="*/ 0 h 147638"/>
                      <a:gd name="connsiteX0" fmla="*/ 2068 w 40169"/>
                      <a:gd name="connsiteY0" fmla="*/ 147638 h 147638"/>
                      <a:gd name="connsiteX1" fmla="*/ 28261 w 40169"/>
                      <a:gd name="connsiteY1" fmla="*/ 61913 h 147638"/>
                      <a:gd name="connsiteX2" fmla="*/ 40169 w 40169"/>
                      <a:gd name="connsiteY2" fmla="*/ 0 h 147638"/>
                      <a:gd name="connsiteX0" fmla="*/ 2068 w 40169"/>
                      <a:gd name="connsiteY0" fmla="*/ 147638 h 147638"/>
                      <a:gd name="connsiteX1" fmla="*/ 28261 w 40169"/>
                      <a:gd name="connsiteY1" fmla="*/ 61913 h 147638"/>
                      <a:gd name="connsiteX2" fmla="*/ 40169 w 40169"/>
                      <a:gd name="connsiteY2" fmla="*/ 0 h 147638"/>
                      <a:gd name="connsiteX0" fmla="*/ 2543 w 85888"/>
                      <a:gd name="connsiteY0" fmla="*/ 130969 h 130969"/>
                      <a:gd name="connsiteX1" fmla="*/ 28736 w 85888"/>
                      <a:gd name="connsiteY1" fmla="*/ 45244 h 130969"/>
                      <a:gd name="connsiteX2" fmla="*/ 85888 w 85888"/>
                      <a:gd name="connsiteY2" fmla="*/ 0 h 130969"/>
                      <a:gd name="connsiteX0" fmla="*/ 2668 w 95538"/>
                      <a:gd name="connsiteY0" fmla="*/ 128588 h 128588"/>
                      <a:gd name="connsiteX1" fmla="*/ 28861 w 95538"/>
                      <a:gd name="connsiteY1" fmla="*/ 42863 h 128588"/>
                      <a:gd name="connsiteX2" fmla="*/ 95538 w 95538"/>
                      <a:gd name="connsiteY2" fmla="*/ 0 h 128588"/>
                      <a:gd name="connsiteX0" fmla="*/ 1413 w 94283"/>
                      <a:gd name="connsiteY0" fmla="*/ 128588 h 128588"/>
                      <a:gd name="connsiteX1" fmla="*/ 53800 w 94283"/>
                      <a:gd name="connsiteY1" fmla="*/ 57150 h 128588"/>
                      <a:gd name="connsiteX2" fmla="*/ 94283 w 94283"/>
                      <a:gd name="connsiteY2" fmla="*/ 0 h 128588"/>
                      <a:gd name="connsiteX0" fmla="*/ 1518 w 118200"/>
                      <a:gd name="connsiteY0" fmla="*/ 116682 h 116682"/>
                      <a:gd name="connsiteX1" fmla="*/ 53905 w 118200"/>
                      <a:gd name="connsiteY1" fmla="*/ 45244 h 116682"/>
                      <a:gd name="connsiteX2" fmla="*/ 118200 w 118200"/>
                      <a:gd name="connsiteY2" fmla="*/ 0 h 116682"/>
                      <a:gd name="connsiteX0" fmla="*/ 1233 w 117915"/>
                      <a:gd name="connsiteY0" fmla="*/ 116682 h 116682"/>
                      <a:gd name="connsiteX1" fmla="*/ 53620 w 117915"/>
                      <a:gd name="connsiteY1" fmla="*/ 45244 h 116682"/>
                      <a:gd name="connsiteX2" fmla="*/ 44411 w 117915"/>
                      <a:gd name="connsiteY2" fmla="*/ 35715 h 116682"/>
                      <a:gd name="connsiteX3" fmla="*/ 117915 w 117915"/>
                      <a:gd name="connsiteY3" fmla="*/ 0 h 116682"/>
                      <a:gd name="connsiteX0" fmla="*/ 0 w 116682"/>
                      <a:gd name="connsiteY0" fmla="*/ 116682 h 116682"/>
                      <a:gd name="connsiteX1" fmla="*/ 43178 w 116682"/>
                      <a:gd name="connsiteY1" fmla="*/ 35715 h 116682"/>
                      <a:gd name="connsiteX2" fmla="*/ 116682 w 116682"/>
                      <a:gd name="connsiteY2" fmla="*/ 0 h 11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6682" h="116682">
                        <a:moveTo>
                          <a:pt x="0" y="116682"/>
                        </a:moveTo>
                        <a:cubicBezTo>
                          <a:pt x="8995" y="99814"/>
                          <a:pt x="23731" y="55162"/>
                          <a:pt x="43178" y="35715"/>
                        </a:cubicBezTo>
                        <a:cubicBezTo>
                          <a:pt x="53894" y="28174"/>
                          <a:pt x="107209" y="7540"/>
                          <a:pt x="116682" y="0"/>
                        </a:cubicBezTo>
                      </a:path>
                    </a:pathLst>
                  </a:custGeom>
                  <a:ln w="6350">
                    <a:solidFill>
                      <a:srgbClr val="FF0000"/>
                    </a:solidFill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</p:grpSp>
          <p:grpSp>
            <p:nvGrpSpPr>
              <p:cNvPr id="135" name="Group 134"/>
              <p:cNvGrpSpPr/>
              <p:nvPr/>
            </p:nvGrpSpPr>
            <p:grpSpPr>
              <a:xfrm>
                <a:off x="4006601" y="1555932"/>
                <a:ext cx="1583579" cy="276999"/>
                <a:chOff x="371475" y="2419290"/>
                <a:chExt cx="2559652" cy="446241"/>
              </a:xfrm>
            </p:grpSpPr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93756" y="2520416"/>
                  <a:ext cx="337371" cy="253029"/>
                </a:xfrm>
                <a:prstGeom prst="rect">
                  <a:avLst/>
                </a:prstGeom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371475" y="2419290"/>
                  <a:ext cx="1259769" cy="44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00"/>
                      </a:solidFill>
                    </a:rPr>
                    <a:t>thalamus</a:t>
                  </a:r>
                </a:p>
              </p:txBody>
            </p:sp>
          </p:grpSp>
        </p:grpSp>
        <p:sp>
          <p:nvSpPr>
            <p:cNvPr id="302" name="TextBox 301"/>
            <p:cNvSpPr txBox="1"/>
            <p:nvPr/>
          </p:nvSpPr>
          <p:spPr>
            <a:xfrm>
              <a:off x="-304800" y="3059668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Sleep Spindle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52708" y="1881438"/>
            <a:ext cx="3657600" cy="3124920"/>
            <a:chOff x="2736829" y="-184023"/>
            <a:chExt cx="3657600" cy="3124920"/>
          </a:xfrm>
        </p:grpSpPr>
        <p:sp>
          <p:nvSpPr>
            <p:cNvPr id="152" name="Rectangle 151"/>
            <p:cNvSpPr/>
            <p:nvPr/>
          </p:nvSpPr>
          <p:spPr>
            <a:xfrm>
              <a:off x="2736829" y="-184023"/>
              <a:ext cx="3657600" cy="3124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3581400" y="261642"/>
              <a:ext cx="2043140" cy="2621411"/>
              <a:chOff x="821454" y="1183640"/>
              <a:chExt cx="3051700" cy="3882581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821454" y="1183640"/>
                <a:ext cx="1858735" cy="3621721"/>
                <a:chOff x="821454" y="1183640"/>
                <a:chExt cx="1858735" cy="3621721"/>
              </a:xfrm>
            </p:grpSpPr>
            <p:grpSp>
              <p:nvGrpSpPr>
                <p:cNvPr id="201" name="Group 200"/>
                <p:cNvGrpSpPr/>
                <p:nvPr/>
              </p:nvGrpSpPr>
              <p:grpSpPr>
                <a:xfrm>
                  <a:off x="821454" y="1183640"/>
                  <a:ext cx="1858735" cy="3621721"/>
                  <a:chOff x="821454" y="1183640"/>
                  <a:chExt cx="1858735" cy="3621721"/>
                </a:xfrm>
              </p:grpSpPr>
              <p:grpSp>
                <p:nvGrpSpPr>
                  <p:cNvPr id="205" name="Group 204"/>
                  <p:cNvGrpSpPr/>
                  <p:nvPr/>
                </p:nvGrpSpPr>
                <p:grpSpPr>
                  <a:xfrm>
                    <a:off x="821454" y="1183640"/>
                    <a:ext cx="1858735" cy="3621721"/>
                    <a:chOff x="821454" y="1183640"/>
                    <a:chExt cx="1858735" cy="3621721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2089499" y="3729038"/>
                      <a:ext cx="280575" cy="78490"/>
                      <a:chOff x="3612353" y="3729038"/>
                      <a:chExt cx="280575" cy="78490"/>
                    </a:xfrm>
                  </p:grpSpPr>
                  <p:pic>
                    <p:nvPicPr>
                      <p:cNvPr id="227" name="Picture 226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3612353" y="3729038"/>
                        <a:ext cx="82273" cy="7849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8" name="Picture 227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3711504" y="3729038"/>
                        <a:ext cx="82273" cy="7849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9" name="Picture 228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3810655" y="3729038"/>
                        <a:ext cx="82273" cy="7849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14" name="Group 213"/>
                    <p:cNvGrpSpPr/>
                    <p:nvPr/>
                  </p:nvGrpSpPr>
                  <p:grpSpPr>
                    <a:xfrm>
                      <a:off x="1783377" y="3962400"/>
                      <a:ext cx="896812" cy="842961"/>
                      <a:chOff x="1783377" y="3962400"/>
                      <a:chExt cx="896812" cy="842961"/>
                    </a:xfrm>
                  </p:grpSpPr>
                  <p:pic>
                    <p:nvPicPr>
                      <p:cNvPr id="225" name="Picture 224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83377" y="3962400"/>
                        <a:ext cx="896812" cy="8429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26" name="TextBox 225"/>
                      <p:cNvSpPr txBox="1"/>
                      <p:nvPr/>
                    </p:nvSpPr>
                    <p:spPr>
                      <a:xfrm>
                        <a:off x="1959349" y="4155043"/>
                        <a:ext cx="542835" cy="4558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schemeClr val="bg1"/>
                            </a:solidFill>
                          </a:rPr>
                          <a:t>TC</a:t>
                        </a:r>
                      </a:p>
                    </p:txBody>
                  </p:sp>
                </p:grpSp>
                <p:grpSp>
                  <p:nvGrpSpPr>
                    <p:cNvPr id="215" name="Group 214"/>
                    <p:cNvGrpSpPr/>
                    <p:nvPr/>
                  </p:nvGrpSpPr>
                  <p:grpSpPr>
                    <a:xfrm>
                      <a:off x="2072827" y="2458899"/>
                      <a:ext cx="304800" cy="1222511"/>
                      <a:chOff x="3595681" y="2458899"/>
                      <a:chExt cx="304800" cy="1222511"/>
                    </a:xfrm>
                  </p:grpSpPr>
                  <p:pic>
                    <p:nvPicPr>
                      <p:cNvPr id="223" name="Picture 222"/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95681" y="3605210"/>
                        <a:ext cx="304800" cy="7620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24" name="Straight Connector 223"/>
                      <p:cNvCxnSpPr/>
                      <p:nvPr/>
                    </p:nvCxnSpPr>
                    <p:spPr>
                      <a:xfrm flipH="1">
                        <a:off x="3748081" y="2458899"/>
                        <a:ext cx="0" cy="1174889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>
                        <a:bevelT w="44450" h="44450"/>
                        <a:bevelB w="44450" h="114300"/>
                        <a:extrusionClr>
                          <a:srgbClr val="C00000"/>
                        </a:extrusionClr>
                        <a:contourClr>
                          <a:srgbClr val="C00000"/>
                        </a:contourClr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6" name="Group 215"/>
                    <p:cNvGrpSpPr/>
                    <p:nvPr/>
                  </p:nvGrpSpPr>
                  <p:grpSpPr>
                    <a:xfrm>
                      <a:off x="1771333" y="1622375"/>
                      <a:ext cx="896813" cy="855576"/>
                      <a:chOff x="1771333" y="1622375"/>
                      <a:chExt cx="896813" cy="855576"/>
                    </a:xfrm>
                  </p:grpSpPr>
                  <p:pic>
                    <p:nvPicPr>
                      <p:cNvPr id="221" name="Picture 220"/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71333" y="1622375"/>
                        <a:ext cx="896813" cy="85557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1944927" y="1806050"/>
                        <a:ext cx="555766" cy="455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schemeClr val="bg1"/>
                            </a:solidFill>
                          </a:rPr>
                          <a:t>RT</a:t>
                        </a:r>
                      </a:p>
                    </p:txBody>
                  </p:sp>
                </p:grpSp>
                <p:grpSp>
                  <p:nvGrpSpPr>
                    <p:cNvPr id="217" name="Group 216"/>
                    <p:cNvGrpSpPr/>
                    <p:nvPr/>
                  </p:nvGrpSpPr>
                  <p:grpSpPr>
                    <a:xfrm>
                      <a:off x="857727" y="1890516"/>
                      <a:ext cx="679128" cy="1373223"/>
                      <a:chOff x="850107" y="1913376"/>
                      <a:chExt cx="679128" cy="1373223"/>
                    </a:xfrm>
                  </p:grpSpPr>
                  <p:sp>
                    <p:nvSpPr>
                      <p:cNvPr id="219" name="Freeform 218"/>
                      <p:cNvSpPr/>
                      <p:nvPr/>
                    </p:nvSpPr>
                    <p:spPr>
                      <a:xfrm>
                        <a:off x="850107" y="2076448"/>
                        <a:ext cx="661511" cy="1210151"/>
                      </a:xfrm>
                      <a:custGeom>
                        <a:avLst/>
                        <a:gdLst>
                          <a:gd name="connsiteX0" fmla="*/ 883920 w 883920"/>
                          <a:gd name="connsiteY0" fmla="*/ 3131820 h 3375665"/>
                          <a:gd name="connsiteX1" fmla="*/ 449580 w 883920"/>
                          <a:gd name="connsiteY1" fmla="*/ 3055620 h 3375665"/>
                          <a:gd name="connsiteX2" fmla="*/ 0 w 883920"/>
                          <a:gd name="connsiteY2" fmla="*/ 0 h 3375665"/>
                          <a:gd name="connsiteX0" fmla="*/ 883920 w 883920"/>
                          <a:gd name="connsiteY0" fmla="*/ 3131820 h 3191818"/>
                          <a:gd name="connsiteX1" fmla="*/ 99060 w 883920"/>
                          <a:gd name="connsiteY1" fmla="*/ 2400300 h 3191818"/>
                          <a:gd name="connsiteX2" fmla="*/ 0 w 883920"/>
                          <a:gd name="connsiteY2" fmla="*/ 0 h 3191818"/>
                          <a:gd name="connsiteX0" fmla="*/ 883920 w 883920"/>
                          <a:gd name="connsiteY0" fmla="*/ 3131820 h 3131820"/>
                          <a:gd name="connsiteX1" fmla="*/ 99060 w 883920"/>
                          <a:gd name="connsiteY1" fmla="*/ 2400300 h 3131820"/>
                          <a:gd name="connsiteX2" fmla="*/ 0 w 883920"/>
                          <a:gd name="connsiteY2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883920 w 883920"/>
                          <a:gd name="connsiteY0" fmla="*/ 3131820 h 3131820"/>
                          <a:gd name="connsiteX1" fmla="*/ 0 w 883920"/>
                          <a:gd name="connsiteY1" fmla="*/ 0 h 3131820"/>
                          <a:gd name="connsiteX0" fmla="*/ 955548 w 955548"/>
                          <a:gd name="connsiteY0" fmla="*/ 3131820 h 3131820"/>
                          <a:gd name="connsiteX1" fmla="*/ 71628 w 955548"/>
                          <a:gd name="connsiteY1" fmla="*/ 0 h 3131820"/>
                          <a:gd name="connsiteX0" fmla="*/ 1011706 w 1011706"/>
                          <a:gd name="connsiteY0" fmla="*/ 3284220 h 3284220"/>
                          <a:gd name="connsiteX1" fmla="*/ 45236 w 1011706"/>
                          <a:gd name="connsiteY1" fmla="*/ 0 h 3284220"/>
                          <a:gd name="connsiteX0" fmla="*/ 1022969 w 1022969"/>
                          <a:gd name="connsiteY0" fmla="*/ 3284220 h 3284220"/>
                          <a:gd name="connsiteX1" fmla="*/ 56499 w 1022969"/>
                          <a:gd name="connsiteY1" fmla="*/ 0 h 3284220"/>
                          <a:gd name="connsiteX0" fmla="*/ 1003262 w 1003262"/>
                          <a:gd name="connsiteY0" fmla="*/ 3284220 h 3284220"/>
                          <a:gd name="connsiteX1" fmla="*/ 36792 w 1003262"/>
                          <a:gd name="connsiteY1" fmla="*/ 0 h 3284220"/>
                          <a:gd name="connsiteX0" fmla="*/ 994820 w 994820"/>
                          <a:gd name="connsiteY0" fmla="*/ 3284220 h 3284220"/>
                          <a:gd name="connsiteX1" fmla="*/ 28350 w 994820"/>
                          <a:gd name="connsiteY1" fmla="*/ 0 h 3284220"/>
                          <a:gd name="connsiteX0" fmla="*/ 1006076 w 1006076"/>
                          <a:gd name="connsiteY0" fmla="*/ 3284220 h 3284220"/>
                          <a:gd name="connsiteX1" fmla="*/ 39606 w 1006076"/>
                          <a:gd name="connsiteY1" fmla="*/ 0 h 3284220"/>
                          <a:gd name="connsiteX0" fmla="*/ 1048365 w 1048365"/>
                          <a:gd name="connsiteY0" fmla="*/ 3144520 h 3144520"/>
                          <a:gd name="connsiteX1" fmla="*/ 24745 w 1048365"/>
                          <a:gd name="connsiteY1" fmla="*/ 0 h 3144520"/>
                          <a:gd name="connsiteX0" fmla="*/ 622515 w 622515"/>
                          <a:gd name="connsiteY0" fmla="*/ 1449070 h 1449070"/>
                          <a:gd name="connsiteX1" fmla="*/ 494245 w 622515"/>
                          <a:gd name="connsiteY1" fmla="*/ 0 h 1449070"/>
                          <a:gd name="connsiteX0" fmla="*/ 692408 w 692408"/>
                          <a:gd name="connsiteY0" fmla="*/ 1455609 h 1455609"/>
                          <a:gd name="connsiteX1" fmla="*/ 564138 w 692408"/>
                          <a:gd name="connsiteY1" fmla="*/ 6539 h 1455609"/>
                          <a:gd name="connsiteX0" fmla="*/ 671338 w 671338"/>
                          <a:gd name="connsiteY0" fmla="*/ 1398695 h 1398695"/>
                          <a:gd name="connsiteX1" fmla="*/ 606568 w 671338"/>
                          <a:gd name="connsiteY1" fmla="*/ 6775 h 1398695"/>
                          <a:gd name="connsiteX0" fmla="*/ 323158 w 323158"/>
                          <a:gd name="connsiteY0" fmla="*/ 1432058 h 1432058"/>
                          <a:gd name="connsiteX1" fmla="*/ 258388 w 323158"/>
                          <a:gd name="connsiteY1" fmla="*/ 40138 h 1432058"/>
                          <a:gd name="connsiteX0" fmla="*/ 157260 w 790990"/>
                          <a:gd name="connsiteY0" fmla="*/ 1415014 h 1415014"/>
                          <a:gd name="connsiteX1" fmla="*/ 790990 w 790990"/>
                          <a:gd name="connsiteY1" fmla="*/ 42144 h 1415014"/>
                          <a:gd name="connsiteX0" fmla="*/ 0 w 633730"/>
                          <a:gd name="connsiteY0" fmla="*/ 1394622 h 1394622"/>
                          <a:gd name="connsiteX1" fmla="*/ 633730 w 633730"/>
                          <a:gd name="connsiteY1" fmla="*/ 21752 h 1394622"/>
                          <a:gd name="connsiteX0" fmla="*/ 0 w 773430"/>
                          <a:gd name="connsiteY0" fmla="*/ 1309825 h 1309825"/>
                          <a:gd name="connsiteX1" fmla="*/ 773430 w 773430"/>
                          <a:gd name="connsiteY1" fmla="*/ 25855 h 1309825"/>
                          <a:gd name="connsiteX0" fmla="*/ 0 w 773430"/>
                          <a:gd name="connsiteY0" fmla="*/ 1283970 h 1283970"/>
                          <a:gd name="connsiteX1" fmla="*/ 773430 w 773430"/>
                          <a:gd name="connsiteY1" fmla="*/ 0 h 1283970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63905"/>
                          <a:gd name="connsiteY0" fmla="*/ 1272063 h 1272063"/>
                          <a:gd name="connsiteX1" fmla="*/ 763905 w 763905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749617"/>
                          <a:gd name="connsiteY0" fmla="*/ 1272063 h 1272063"/>
                          <a:gd name="connsiteX1" fmla="*/ 749617 w 749617"/>
                          <a:gd name="connsiteY1" fmla="*/ 0 h 1272063"/>
                          <a:gd name="connsiteX0" fmla="*/ 0 w 668654"/>
                          <a:gd name="connsiteY0" fmla="*/ 1214913 h 1214913"/>
                          <a:gd name="connsiteX1" fmla="*/ 668654 w 668654"/>
                          <a:gd name="connsiteY1" fmla="*/ 0 h 1214913"/>
                          <a:gd name="connsiteX0" fmla="*/ 0 w 661511"/>
                          <a:gd name="connsiteY0" fmla="*/ 1210151 h 1210151"/>
                          <a:gd name="connsiteX1" fmla="*/ 661511 w 661511"/>
                          <a:gd name="connsiteY1" fmla="*/ 0 h 1210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61511" h="1210151">
                            <a:moveTo>
                              <a:pt x="0" y="1210151"/>
                            </a:moveTo>
                            <a:cubicBezTo>
                              <a:pt x="170497" y="80486"/>
                              <a:pt x="316388" y="1748"/>
                              <a:pt x="661511" y="0"/>
                            </a:cubicBezTo>
                          </a:path>
                        </a:pathLst>
                      </a:custGeom>
                      <a:ln w="19050">
                        <a:solidFill>
                          <a:srgbClr val="006600"/>
                        </a:solidFill>
                        <a:headEnd type="none" w="med" len="med"/>
                        <a:tailEnd type="none" w="med" len="med"/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>
                        <a:bevelT w="44450" h="44450"/>
                        <a:bevelB w="44450" h="114300"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pic>
                    <p:nvPicPr>
                      <p:cNvPr id="220" name="Picture 219"/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1336952" y="2024224"/>
                        <a:ext cx="303132" cy="8143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18" name="Freeform 217"/>
                    <p:cNvSpPr/>
                    <p:nvPr/>
                  </p:nvSpPr>
                  <p:spPr>
                    <a:xfrm>
                      <a:off x="821454" y="1183640"/>
                      <a:ext cx="1006076" cy="3284220"/>
                    </a:xfrm>
                    <a:custGeom>
                      <a:avLst/>
                      <a:gdLst>
                        <a:gd name="connsiteX0" fmla="*/ 883920 w 883920"/>
                        <a:gd name="connsiteY0" fmla="*/ 3131820 h 3375665"/>
                        <a:gd name="connsiteX1" fmla="*/ 449580 w 883920"/>
                        <a:gd name="connsiteY1" fmla="*/ 3055620 h 3375665"/>
                        <a:gd name="connsiteX2" fmla="*/ 0 w 883920"/>
                        <a:gd name="connsiteY2" fmla="*/ 0 h 3375665"/>
                        <a:gd name="connsiteX0" fmla="*/ 883920 w 883920"/>
                        <a:gd name="connsiteY0" fmla="*/ 3131820 h 3191818"/>
                        <a:gd name="connsiteX1" fmla="*/ 99060 w 883920"/>
                        <a:gd name="connsiteY1" fmla="*/ 2400300 h 3191818"/>
                        <a:gd name="connsiteX2" fmla="*/ 0 w 883920"/>
                        <a:gd name="connsiteY2" fmla="*/ 0 h 3191818"/>
                        <a:gd name="connsiteX0" fmla="*/ 883920 w 883920"/>
                        <a:gd name="connsiteY0" fmla="*/ 3131820 h 3131820"/>
                        <a:gd name="connsiteX1" fmla="*/ 99060 w 883920"/>
                        <a:gd name="connsiteY1" fmla="*/ 2400300 h 3131820"/>
                        <a:gd name="connsiteX2" fmla="*/ 0 w 883920"/>
                        <a:gd name="connsiteY2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955548 w 955548"/>
                        <a:gd name="connsiteY0" fmla="*/ 3131820 h 3131820"/>
                        <a:gd name="connsiteX1" fmla="*/ 71628 w 955548"/>
                        <a:gd name="connsiteY1" fmla="*/ 0 h 3131820"/>
                        <a:gd name="connsiteX0" fmla="*/ 1011706 w 1011706"/>
                        <a:gd name="connsiteY0" fmla="*/ 3284220 h 3284220"/>
                        <a:gd name="connsiteX1" fmla="*/ 45236 w 1011706"/>
                        <a:gd name="connsiteY1" fmla="*/ 0 h 3284220"/>
                        <a:gd name="connsiteX0" fmla="*/ 1022969 w 1022969"/>
                        <a:gd name="connsiteY0" fmla="*/ 3284220 h 3284220"/>
                        <a:gd name="connsiteX1" fmla="*/ 56499 w 1022969"/>
                        <a:gd name="connsiteY1" fmla="*/ 0 h 3284220"/>
                        <a:gd name="connsiteX0" fmla="*/ 1003262 w 1003262"/>
                        <a:gd name="connsiteY0" fmla="*/ 3284220 h 3284220"/>
                        <a:gd name="connsiteX1" fmla="*/ 36792 w 1003262"/>
                        <a:gd name="connsiteY1" fmla="*/ 0 h 3284220"/>
                        <a:gd name="connsiteX0" fmla="*/ 994820 w 994820"/>
                        <a:gd name="connsiteY0" fmla="*/ 3284220 h 3284220"/>
                        <a:gd name="connsiteX1" fmla="*/ 28350 w 994820"/>
                        <a:gd name="connsiteY1" fmla="*/ 0 h 3284220"/>
                        <a:gd name="connsiteX0" fmla="*/ 1006076 w 1006076"/>
                        <a:gd name="connsiteY0" fmla="*/ 3284220 h 3284220"/>
                        <a:gd name="connsiteX1" fmla="*/ 39606 w 1006076"/>
                        <a:gd name="connsiteY1" fmla="*/ 0 h 3284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6076" h="3284220">
                          <a:moveTo>
                            <a:pt x="1006076" y="3284220"/>
                          </a:moveTo>
                          <a:cubicBezTo>
                            <a:pt x="-322027" y="3278505"/>
                            <a:pt x="51671" y="1042353"/>
                            <a:pt x="39606" y="0"/>
                          </a:cubicBezTo>
                        </a:path>
                      </a:pathLst>
                    </a:custGeom>
                    <a:ln w="19050">
                      <a:solidFill>
                        <a:srgbClr val="006600"/>
                      </a:solidFill>
                      <a:tailEnd type="stealth" w="lg" len="lg"/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1543050" y="1905000"/>
                    <a:ext cx="93144" cy="283778"/>
                    <a:chOff x="1543050" y="1905000"/>
                    <a:chExt cx="93144" cy="283778"/>
                  </a:xfrm>
                </p:grpSpPr>
                <p:pic>
                  <p:nvPicPr>
                    <p:cNvPr id="210" name="Picture 209"/>
                    <p:cNvPicPr>
                      <a:picLocks noChangeAspect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43050" y="2101227"/>
                      <a:ext cx="93144" cy="875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1" name="Picture 210"/>
                    <p:cNvPicPr>
                      <a:picLocks noChangeAspect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43050" y="2003114"/>
                      <a:ext cx="93144" cy="875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2" name="Picture 211"/>
                    <p:cNvPicPr>
                      <a:picLocks noChangeAspect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43050" y="1905000"/>
                      <a:ext cx="93144" cy="8755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07" name="Group 206"/>
                  <p:cNvGrpSpPr/>
                  <p:nvPr/>
                </p:nvGrpSpPr>
                <p:grpSpPr>
                  <a:xfrm rot="16200000">
                    <a:off x="1681509" y="1988016"/>
                    <a:ext cx="228791" cy="179250"/>
                    <a:chOff x="1697894" y="3779337"/>
                    <a:chExt cx="228791" cy="179250"/>
                  </a:xfrm>
                </p:grpSpPr>
                <p:pic>
                  <p:nvPicPr>
                    <p:cNvPr id="208" name="Picture 207"/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97894" y="3779337"/>
                      <a:ext cx="228791" cy="1792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1781172" y="3790944"/>
                      <a:ext cx="58778" cy="1828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2112966" y="3888752"/>
                  <a:ext cx="240260" cy="180808"/>
                  <a:chOff x="5943600" y="4545344"/>
                  <a:chExt cx="2180310" cy="1779255"/>
                </a:xfrm>
              </p:grpSpPr>
              <p:pic>
                <p:nvPicPr>
                  <p:cNvPr id="203" name="Picture 202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3600" y="4545344"/>
                    <a:ext cx="2180310" cy="1779255"/>
                  </a:xfrm>
                  <a:prstGeom prst="rect">
                    <a:avLst/>
                  </a:prstGeom>
                </p:spPr>
              </p:pic>
              <p:sp>
                <p:nvSpPr>
                  <p:cNvPr id="204" name="Oval 203"/>
                  <p:cNvSpPr/>
                  <p:nvPr/>
                </p:nvSpPr>
                <p:spPr>
                  <a:xfrm>
                    <a:off x="6743098" y="4636320"/>
                    <a:ext cx="533398" cy="179964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155" name="Group 154"/>
              <p:cNvGrpSpPr/>
              <p:nvPr/>
            </p:nvGrpSpPr>
            <p:grpSpPr>
              <a:xfrm>
                <a:off x="2089499" y="3729038"/>
                <a:ext cx="280575" cy="78490"/>
                <a:chOff x="3612353" y="3729038"/>
                <a:chExt cx="280575" cy="78490"/>
              </a:xfrm>
            </p:grpSpPr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grpSp>
            <p:nvGrpSpPr>
              <p:cNvPr id="156" name="Group 155"/>
              <p:cNvGrpSpPr/>
              <p:nvPr/>
            </p:nvGrpSpPr>
            <p:grpSpPr>
              <a:xfrm>
                <a:off x="2381607" y="3677113"/>
                <a:ext cx="1491547" cy="455849"/>
                <a:chOff x="3905252" y="3703246"/>
                <a:chExt cx="1491547" cy="455849"/>
              </a:xfrm>
            </p:grpSpPr>
            <p:sp>
              <p:nvSpPr>
                <p:cNvPr id="196" name="TextBox 195"/>
                <p:cNvSpPr txBox="1"/>
                <p:nvPr/>
              </p:nvSpPr>
              <p:spPr>
                <a:xfrm>
                  <a:off x="4114797" y="3703246"/>
                  <a:ext cx="1282002" cy="4558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</a:rPr>
                    <a:t> receptor</a:t>
                  </a:r>
                </a:p>
              </p:txBody>
            </p:sp>
            <p:sp>
              <p:nvSpPr>
                <p:cNvPr id="197" name="Freeform 196"/>
                <p:cNvSpPr/>
                <p:nvPr/>
              </p:nvSpPr>
              <p:spPr>
                <a:xfrm>
                  <a:off x="3905252" y="3903152"/>
                  <a:ext cx="367639" cy="41199"/>
                </a:xfrm>
                <a:custGeom>
                  <a:avLst/>
                  <a:gdLst>
                    <a:gd name="connsiteX0" fmla="*/ 204787 w 204787"/>
                    <a:gd name="connsiteY0" fmla="*/ 0 h 107369"/>
                    <a:gd name="connsiteX1" fmla="*/ 147637 w 204787"/>
                    <a:gd name="connsiteY1" fmla="*/ 90488 h 107369"/>
                    <a:gd name="connsiteX2" fmla="*/ 0 w 204787"/>
                    <a:gd name="connsiteY2" fmla="*/ 107156 h 107369"/>
                    <a:gd name="connsiteX0" fmla="*/ 204787 w 204787"/>
                    <a:gd name="connsiteY0" fmla="*/ 0 h 107156"/>
                    <a:gd name="connsiteX1" fmla="*/ 0 w 204787"/>
                    <a:gd name="connsiteY1" fmla="*/ 107156 h 10715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006"/>
                    <a:gd name="connsiteX1" fmla="*/ 0 w 183356"/>
                    <a:gd name="connsiteY1" fmla="*/ 50006 h 50006"/>
                    <a:gd name="connsiteX0" fmla="*/ 183356 w 183356"/>
                    <a:gd name="connsiteY0" fmla="*/ 0 h 50924"/>
                    <a:gd name="connsiteX1" fmla="*/ 0 w 183356"/>
                    <a:gd name="connsiteY1" fmla="*/ 50006 h 50924"/>
                    <a:gd name="connsiteX0" fmla="*/ 197644 w 197644"/>
                    <a:gd name="connsiteY0" fmla="*/ 0 h 100013"/>
                    <a:gd name="connsiteX1" fmla="*/ 0 w 197644"/>
                    <a:gd name="connsiteY1" fmla="*/ 100013 h 100013"/>
                    <a:gd name="connsiteX0" fmla="*/ 197644 w 197644"/>
                    <a:gd name="connsiteY0" fmla="*/ 0 h 100013"/>
                    <a:gd name="connsiteX1" fmla="*/ 0 w 197644"/>
                    <a:gd name="connsiteY1" fmla="*/ 100013 h 100013"/>
                    <a:gd name="connsiteX0" fmla="*/ 173831 w 173831"/>
                    <a:gd name="connsiteY0" fmla="*/ 0 h 90488"/>
                    <a:gd name="connsiteX1" fmla="*/ 0 w 173831"/>
                    <a:gd name="connsiteY1" fmla="*/ 90488 h 90488"/>
                    <a:gd name="connsiteX0" fmla="*/ 178593 w 178593"/>
                    <a:gd name="connsiteY0" fmla="*/ 61913 h 61977"/>
                    <a:gd name="connsiteX1" fmla="*/ 0 w 178593"/>
                    <a:gd name="connsiteY1" fmla="*/ 1 h 61977"/>
                    <a:gd name="connsiteX0" fmla="*/ 214311 w 214311"/>
                    <a:gd name="connsiteY0" fmla="*/ 92868 h 92911"/>
                    <a:gd name="connsiteX1" fmla="*/ 0 w 214311"/>
                    <a:gd name="connsiteY1" fmla="*/ 0 h 92911"/>
                    <a:gd name="connsiteX0" fmla="*/ 214311 w 214311"/>
                    <a:gd name="connsiteY0" fmla="*/ 99719 h 99750"/>
                    <a:gd name="connsiteX1" fmla="*/ 0 w 214311"/>
                    <a:gd name="connsiteY1" fmla="*/ 6851 h 99750"/>
                    <a:gd name="connsiteX0" fmla="*/ 214311 w 214311"/>
                    <a:gd name="connsiteY0" fmla="*/ 110679 h 110704"/>
                    <a:gd name="connsiteX1" fmla="*/ 0 w 214311"/>
                    <a:gd name="connsiteY1" fmla="*/ 17811 h 110704"/>
                    <a:gd name="connsiteX0" fmla="*/ 367639 w 367639"/>
                    <a:gd name="connsiteY0" fmla="*/ 41151 h 41199"/>
                    <a:gd name="connsiteX1" fmla="*/ 0 w 367639"/>
                    <a:gd name="connsiteY1" fmla="*/ 28290 h 4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7639" h="41199">
                      <a:moveTo>
                        <a:pt x="367639" y="41151"/>
                      </a:moveTo>
                      <a:cubicBezTo>
                        <a:pt x="304139" y="43532"/>
                        <a:pt x="189707" y="-43149"/>
                        <a:pt x="0" y="28290"/>
                      </a:cubicBezTo>
                    </a:path>
                  </a:pathLst>
                </a:custGeom>
                <a:ln w="127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1459924" y="1185574"/>
                <a:ext cx="1937123" cy="3880647"/>
                <a:chOff x="1459924" y="1185574"/>
                <a:chExt cx="1937123" cy="3880647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2234757" y="2441482"/>
                  <a:ext cx="883350" cy="1063717"/>
                  <a:chOff x="3248217" y="2441482"/>
                  <a:chExt cx="883350" cy="1063717"/>
                </a:xfrm>
              </p:grpSpPr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48217" y="2528719"/>
                    <a:ext cx="125612" cy="976480"/>
                    <a:chOff x="3757611" y="2528719"/>
                    <a:chExt cx="125612" cy="976480"/>
                  </a:xfrm>
                </p:grpSpPr>
                <p:pic>
                  <p:nvPicPr>
                    <p:cNvPr id="189" name="Picture 188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 flipH="1">
                      <a:off x="3782543" y="2503787"/>
                      <a:ext cx="75747" cy="1256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0" name="Picture 189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 flipH="1">
                      <a:off x="3782543" y="2653909"/>
                      <a:ext cx="75747" cy="1256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1" name="Picture 190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 flipH="1">
                      <a:off x="3782543" y="2804031"/>
                      <a:ext cx="75747" cy="1256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2" name="Picture 191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 flipH="1">
                      <a:off x="3782543" y="3404520"/>
                      <a:ext cx="75747" cy="1256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3" name="Picture 192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 flipH="1">
                      <a:off x="3782543" y="3254397"/>
                      <a:ext cx="75747" cy="1256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4" name="Picture 193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 flipH="1">
                      <a:off x="3782543" y="3104275"/>
                      <a:ext cx="75747" cy="1256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5" name="Picture 194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 flipH="1">
                      <a:off x="3782543" y="2954153"/>
                      <a:ext cx="75747" cy="12561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386334" y="2441482"/>
                    <a:ext cx="745233" cy="455850"/>
                    <a:chOff x="3895728" y="2441482"/>
                    <a:chExt cx="745233" cy="455850"/>
                  </a:xfrm>
                </p:grpSpPr>
                <p:sp>
                  <p:nvSpPr>
                    <p:cNvPr id="187" name="TextBox 186"/>
                    <p:cNvSpPr txBox="1"/>
                    <p:nvPr/>
                  </p:nvSpPr>
                  <p:spPr>
                    <a:xfrm>
                      <a:off x="3967685" y="2441482"/>
                      <a:ext cx="673276" cy="455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Na</a:t>
                      </a:r>
                      <a:r>
                        <a:rPr lang="en-US" sz="1400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3895728" y="2664620"/>
                      <a:ext cx="183356" cy="50924"/>
                    </a:xfrm>
                    <a:custGeom>
                      <a:avLst/>
                      <a:gdLst>
                        <a:gd name="connsiteX0" fmla="*/ 204787 w 204787"/>
                        <a:gd name="connsiteY0" fmla="*/ 0 h 107369"/>
                        <a:gd name="connsiteX1" fmla="*/ 147637 w 204787"/>
                        <a:gd name="connsiteY1" fmla="*/ 90488 h 107369"/>
                        <a:gd name="connsiteX2" fmla="*/ 0 w 204787"/>
                        <a:gd name="connsiteY2" fmla="*/ 107156 h 107369"/>
                        <a:gd name="connsiteX0" fmla="*/ 204787 w 204787"/>
                        <a:gd name="connsiteY0" fmla="*/ 0 h 107156"/>
                        <a:gd name="connsiteX1" fmla="*/ 0 w 204787"/>
                        <a:gd name="connsiteY1" fmla="*/ 107156 h 107156"/>
                        <a:gd name="connsiteX0" fmla="*/ 183356 w 183356"/>
                        <a:gd name="connsiteY0" fmla="*/ 0 h 50006"/>
                        <a:gd name="connsiteX1" fmla="*/ 0 w 183356"/>
                        <a:gd name="connsiteY1" fmla="*/ 50006 h 50006"/>
                        <a:gd name="connsiteX0" fmla="*/ 183356 w 183356"/>
                        <a:gd name="connsiteY0" fmla="*/ 0 h 50006"/>
                        <a:gd name="connsiteX1" fmla="*/ 0 w 183356"/>
                        <a:gd name="connsiteY1" fmla="*/ 50006 h 50006"/>
                        <a:gd name="connsiteX0" fmla="*/ 183356 w 183356"/>
                        <a:gd name="connsiteY0" fmla="*/ 0 h 50924"/>
                        <a:gd name="connsiteX1" fmla="*/ 0 w 183356"/>
                        <a:gd name="connsiteY1" fmla="*/ 50006 h 509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3356" h="50924">
                          <a:moveTo>
                            <a:pt x="183356" y="0"/>
                          </a:moveTo>
                          <a:cubicBezTo>
                            <a:pt x="129381" y="61913"/>
                            <a:pt x="70644" y="50005"/>
                            <a:pt x="0" y="50006"/>
                          </a:cubicBezTo>
                        </a:path>
                      </a:pathLst>
                    </a:custGeom>
                    <a:ln w="12700">
                      <a:solidFill>
                        <a:schemeClr val="accent6">
                          <a:lumMod val="75000"/>
                        </a:schemeClr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1475271" y="2583254"/>
                  <a:ext cx="745719" cy="998969"/>
                  <a:chOff x="2488731" y="2583254"/>
                  <a:chExt cx="745719" cy="998969"/>
                </a:xfrm>
              </p:grpSpPr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3107729" y="2583254"/>
                    <a:ext cx="126721" cy="998969"/>
                    <a:chOff x="3617123" y="2561825"/>
                    <a:chExt cx="126721" cy="998969"/>
                  </a:xfrm>
                </p:grpSpPr>
                <p:pic>
                  <p:nvPicPr>
                    <p:cNvPr id="178" name="Picture 177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37207" y="2541741"/>
                      <a:ext cx="86554" cy="1267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9" name="Picture 178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37207" y="2693810"/>
                      <a:ext cx="86554" cy="1267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0" name="Picture 179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37207" y="2845879"/>
                      <a:ext cx="86554" cy="1267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1" name="Picture 180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37207" y="2997948"/>
                      <a:ext cx="86554" cy="1267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2" name="Picture 181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37207" y="3150017"/>
                      <a:ext cx="86554" cy="1267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3" name="Picture 182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37207" y="3302086"/>
                      <a:ext cx="86554" cy="1267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4" name="Picture 183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37207" y="3454156"/>
                      <a:ext cx="86554" cy="12672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2488731" y="2718437"/>
                    <a:ext cx="602325" cy="455850"/>
                    <a:chOff x="2998125" y="2718437"/>
                    <a:chExt cx="602325" cy="455850"/>
                  </a:xfrm>
                </p:grpSpPr>
                <p:sp>
                  <p:nvSpPr>
                    <p:cNvPr id="176" name="TextBox 175"/>
                    <p:cNvSpPr txBox="1"/>
                    <p:nvPr/>
                  </p:nvSpPr>
                  <p:spPr>
                    <a:xfrm>
                      <a:off x="2998125" y="2718437"/>
                      <a:ext cx="510464" cy="455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rgbClr val="0033CC"/>
                          </a:solidFill>
                        </a:rPr>
                        <a:t>K</a:t>
                      </a:r>
                      <a:r>
                        <a:rPr lang="en-US" sz="1400" b="1" baseline="30000" dirty="0">
                          <a:solidFill>
                            <a:srgbClr val="0033CC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352800" y="2762230"/>
                      <a:ext cx="247650" cy="64314"/>
                    </a:xfrm>
                    <a:custGeom>
                      <a:avLst/>
                      <a:gdLst>
                        <a:gd name="connsiteX0" fmla="*/ 204787 w 204787"/>
                        <a:gd name="connsiteY0" fmla="*/ 0 h 107369"/>
                        <a:gd name="connsiteX1" fmla="*/ 147637 w 204787"/>
                        <a:gd name="connsiteY1" fmla="*/ 90488 h 107369"/>
                        <a:gd name="connsiteX2" fmla="*/ 0 w 204787"/>
                        <a:gd name="connsiteY2" fmla="*/ 107156 h 107369"/>
                        <a:gd name="connsiteX0" fmla="*/ 204787 w 204787"/>
                        <a:gd name="connsiteY0" fmla="*/ 0 h 107156"/>
                        <a:gd name="connsiteX1" fmla="*/ 0 w 204787"/>
                        <a:gd name="connsiteY1" fmla="*/ 107156 h 107156"/>
                        <a:gd name="connsiteX0" fmla="*/ 183356 w 183356"/>
                        <a:gd name="connsiteY0" fmla="*/ 0 h 50006"/>
                        <a:gd name="connsiteX1" fmla="*/ 0 w 183356"/>
                        <a:gd name="connsiteY1" fmla="*/ 50006 h 50006"/>
                        <a:gd name="connsiteX0" fmla="*/ 183356 w 183356"/>
                        <a:gd name="connsiteY0" fmla="*/ 0 h 50006"/>
                        <a:gd name="connsiteX1" fmla="*/ 0 w 183356"/>
                        <a:gd name="connsiteY1" fmla="*/ 50006 h 50006"/>
                        <a:gd name="connsiteX0" fmla="*/ 183356 w 183356"/>
                        <a:gd name="connsiteY0" fmla="*/ 0 h 50924"/>
                        <a:gd name="connsiteX1" fmla="*/ 0 w 183356"/>
                        <a:gd name="connsiteY1" fmla="*/ 50006 h 50924"/>
                        <a:gd name="connsiteX0" fmla="*/ 247650 w 247650"/>
                        <a:gd name="connsiteY0" fmla="*/ 0 h 32618"/>
                        <a:gd name="connsiteX1" fmla="*/ 0 w 247650"/>
                        <a:gd name="connsiteY1" fmla="*/ 16669 h 32618"/>
                        <a:gd name="connsiteX0" fmla="*/ 247650 w 247650"/>
                        <a:gd name="connsiteY0" fmla="*/ 0 h 16669"/>
                        <a:gd name="connsiteX1" fmla="*/ 0 w 247650"/>
                        <a:gd name="connsiteY1" fmla="*/ 16669 h 16669"/>
                        <a:gd name="connsiteX0" fmla="*/ 247650 w 247650"/>
                        <a:gd name="connsiteY0" fmla="*/ 9889 h 26558"/>
                        <a:gd name="connsiteX1" fmla="*/ 0 w 247650"/>
                        <a:gd name="connsiteY1" fmla="*/ 26558 h 26558"/>
                        <a:gd name="connsiteX0" fmla="*/ 247650 w 247650"/>
                        <a:gd name="connsiteY0" fmla="*/ 0 h 50007"/>
                        <a:gd name="connsiteX1" fmla="*/ 0 w 247650"/>
                        <a:gd name="connsiteY1" fmla="*/ 50007 h 50007"/>
                        <a:gd name="connsiteX0" fmla="*/ 247650 w 247650"/>
                        <a:gd name="connsiteY0" fmla="*/ 1352 h 51359"/>
                        <a:gd name="connsiteX1" fmla="*/ 0 w 247650"/>
                        <a:gd name="connsiteY1" fmla="*/ 51359 h 51359"/>
                        <a:gd name="connsiteX0" fmla="*/ 247650 w 247650"/>
                        <a:gd name="connsiteY0" fmla="*/ 14307 h 64314"/>
                        <a:gd name="connsiteX1" fmla="*/ 0 w 247650"/>
                        <a:gd name="connsiteY1" fmla="*/ 64314 h 643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650" h="64314">
                          <a:moveTo>
                            <a:pt x="247650" y="14307"/>
                          </a:moveTo>
                          <a:cubicBezTo>
                            <a:pt x="167481" y="14307"/>
                            <a:pt x="103981" y="-40461"/>
                            <a:pt x="0" y="64314"/>
                          </a:cubicBezTo>
                        </a:path>
                      </a:pathLst>
                    </a:custGeom>
                    <a:ln w="12700">
                      <a:solidFill>
                        <a:srgbClr val="0033CC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grpSp>
              <p:nvGrpSpPr>
                <p:cNvPr id="160" name="Group 159"/>
                <p:cNvGrpSpPr/>
                <p:nvPr/>
              </p:nvGrpSpPr>
              <p:grpSpPr>
                <a:xfrm>
                  <a:off x="1459924" y="1185574"/>
                  <a:ext cx="1513906" cy="601453"/>
                  <a:chOff x="1459924" y="1185574"/>
                  <a:chExt cx="1513906" cy="601453"/>
                </a:xfrm>
              </p:grpSpPr>
              <p:pic>
                <p:nvPicPr>
                  <p:cNvPr id="168" name="Picture 167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9106159">
                    <a:off x="1905581" y="1588449"/>
                    <a:ext cx="94031" cy="159474"/>
                  </a:xfrm>
                  <a:prstGeom prst="rect">
                    <a:avLst/>
                  </a:prstGeom>
                </p:spPr>
              </p:pic>
              <p:pic>
                <p:nvPicPr>
                  <p:cNvPr id="169" name="Picture 168"/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64076" y="1516849"/>
                    <a:ext cx="106564" cy="159561"/>
                  </a:xfrm>
                  <a:prstGeom prst="rect">
                    <a:avLst/>
                  </a:prstGeom>
                </p:spPr>
              </p:pic>
              <p:pic>
                <p:nvPicPr>
                  <p:cNvPr id="170" name="Picture 169"/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966638">
                    <a:off x="2423416" y="1578842"/>
                    <a:ext cx="109852" cy="155861"/>
                  </a:xfrm>
                  <a:prstGeom prst="rect">
                    <a:avLst/>
                  </a:prstGeom>
                </p:spPr>
              </p:pic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1459924" y="1311175"/>
                    <a:ext cx="673275" cy="455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Na</a:t>
                    </a:r>
                    <a:r>
                      <a: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2000690" y="1185574"/>
                    <a:ext cx="510463" cy="4558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0033CC"/>
                        </a:solidFill>
                      </a:rPr>
                      <a:t>K</a:t>
                    </a:r>
                    <a:r>
                      <a:rPr lang="en-US" sz="1400" b="1" baseline="30000" dirty="0">
                        <a:solidFill>
                          <a:srgbClr val="0033CC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2434635" y="1331178"/>
                    <a:ext cx="539195" cy="4558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err="1"/>
                      <a:t>Cl</a:t>
                    </a:r>
                    <a:r>
                      <a:rPr lang="en-US" sz="1400" b="1" baseline="30000" dirty="0"/>
                      <a:t>-</a:t>
                    </a:r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965962" y="4610371"/>
                  <a:ext cx="1431085" cy="455850"/>
                  <a:chOff x="1965962" y="4610371"/>
                  <a:chExt cx="1431085" cy="455850"/>
                </a:xfrm>
              </p:grpSpPr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1965962" y="4662501"/>
                    <a:ext cx="559972" cy="238784"/>
                    <a:chOff x="1965962" y="4662501"/>
                    <a:chExt cx="559972" cy="238784"/>
                  </a:xfrm>
                </p:grpSpPr>
                <p:pic>
                  <p:nvPicPr>
                    <p:cNvPr id="165" name="Picture 164"/>
                    <p:cNvPicPr>
                      <a:picLocks noChangeAspect="1"/>
                    </p:cNvPicPr>
                    <p:nvPr/>
                  </p:nvPicPr>
                  <p:blipFill>
                    <a:blip r:embed="rId2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2788621">
                      <a:off x="1965962" y="4662501"/>
                      <a:ext cx="129033" cy="19728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6" name="Picture 165"/>
                    <p:cNvPicPr>
                      <a:picLocks noChangeAspect="1"/>
                    </p:cNvPicPr>
                    <p:nvPr/>
                  </p:nvPicPr>
                  <p:blipFill>
                    <a:blip r:embed="rId2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2177734" y="4703996"/>
                      <a:ext cx="129033" cy="19728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7" name="Picture 166"/>
                    <p:cNvPicPr>
                      <a:picLocks noChangeAspect="1"/>
                    </p:cNvPicPr>
                    <p:nvPr/>
                  </p:nvPicPr>
                  <p:blipFill>
                    <a:blip r:embed="rId2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8478845">
                      <a:off x="2396901" y="4663044"/>
                      <a:ext cx="129033" cy="19728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668701" y="4610371"/>
                    <a:ext cx="728346" cy="455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CC00CC"/>
                        </a:solidFill>
                      </a:rPr>
                      <a:t>Ca</a:t>
                    </a:r>
                    <a:r>
                      <a:rPr lang="en-US" sz="1400" b="1" baseline="30000" dirty="0">
                        <a:solidFill>
                          <a:srgbClr val="CC00CC"/>
                        </a:solidFill>
                      </a:rPr>
                      <a:t>2+</a:t>
                    </a:r>
                  </a:p>
                </p:txBody>
              </p:sp>
              <p:sp>
                <p:nvSpPr>
                  <p:cNvPr id="164" name="Freeform 163"/>
                  <p:cNvSpPr/>
                  <p:nvPr/>
                </p:nvSpPr>
                <p:spPr>
                  <a:xfrm>
                    <a:off x="2557056" y="4796358"/>
                    <a:ext cx="183356" cy="50924"/>
                  </a:xfrm>
                  <a:custGeom>
                    <a:avLst/>
                    <a:gdLst>
                      <a:gd name="connsiteX0" fmla="*/ 204787 w 204787"/>
                      <a:gd name="connsiteY0" fmla="*/ 0 h 107369"/>
                      <a:gd name="connsiteX1" fmla="*/ 147637 w 204787"/>
                      <a:gd name="connsiteY1" fmla="*/ 90488 h 107369"/>
                      <a:gd name="connsiteX2" fmla="*/ 0 w 204787"/>
                      <a:gd name="connsiteY2" fmla="*/ 107156 h 107369"/>
                      <a:gd name="connsiteX0" fmla="*/ 204787 w 204787"/>
                      <a:gd name="connsiteY0" fmla="*/ 0 h 107156"/>
                      <a:gd name="connsiteX1" fmla="*/ 0 w 204787"/>
                      <a:gd name="connsiteY1" fmla="*/ 107156 h 10715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006"/>
                      <a:gd name="connsiteX1" fmla="*/ 0 w 183356"/>
                      <a:gd name="connsiteY1" fmla="*/ 50006 h 50006"/>
                      <a:gd name="connsiteX0" fmla="*/ 183356 w 183356"/>
                      <a:gd name="connsiteY0" fmla="*/ 0 h 50924"/>
                      <a:gd name="connsiteX1" fmla="*/ 0 w 183356"/>
                      <a:gd name="connsiteY1" fmla="*/ 50006 h 50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356" h="50924">
                        <a:moveTo>
                          <a:pt x="183356" y="0"/>
                        </a:moveTo>
                        <a:cubicBezTo>
                          <a:pt x="129381" y="61913"/>
                          <a:pt x="70644" y="50005"/>
                          <a:pt x="0" y="50006"/>
                        </a:cubicBezTo>
                      </a:path>
                    </a:pathLst>
                  </a:custGeom>
                  <a:ln w="12700">
                    <a:solidFill>
                      <a:srgbClr val="CC00CC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</p:grpSp>
        <p:sp>
          <p:nvSpPr>
            <p:cNvPr id="299" name="TextBox 298"/>
            <p:cNvSpPr txBox="1"/>
            <p:nvPr/>
          </p:nvSpPr>
          <p:spPr>
            <a:xfrm>
              <a:off x="3257550" y="-161925"/>
              <a:ext cx="262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Channels are Everywhere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00363" y="2292423"/>
            <a:ext cx="3762731" cy="3124920"/>
            <a:chOff x="-965901" y="1370880"/>
            <a:chExt cx="3762731" cy="3124920"/>
          </a:xfrm>
        </p:grpSpPr>
        <p:sp>
          <p:nvSpPr>
            <p:cNvPr id="145" name="Rectangle 144"/>
            <p:cNvSpPr/>
            <p:nvPr/>
          </p:nvSpPr>
          <p:spPr>
            <a:xfrm>
              <a:off x="-909980" y="1370880"/>
              <a:ext cx="3657600" cy="3124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965901" y="2039238"/>
              <a:ext cx="3762731" cy="1923162"/>
              <a:chOff x="3352800" y="1966916"/>
              <a:chExt cx="3762731" cy="1923162"/>
            </a:xfrm>
          </p:grpSpPr>
          <p:pic>
            <p:nvPicPr>
              <p:cNvPr id="296" name="Picture 295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274" y="3226821"/>
                <a:ext cx="367447" cy="376914"/>
              </a:xfrm>
              <a:prstGeom prst="rect">
                <a:avLst/>
              </a:prstGeom>
            </p:spPr>
          </p:pic>
          <p:sp>
            <p:nvSpPr>
              <p:cNvPr id="297" name="TextBox 296"/>
              <p:cNvSpPr txBox="1"/>
              <p:nvPr/>
            </p:nvSpPr>
            <p:spPr>
              <a:xfrm>
                <a:off x="4145497" y="3310542"/>
                <a:ext cx="3032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  <p:pic>
            <p:nvPicPr>
              <p:cNvPr id="293" name="Picture 292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4127084" y="3539858"/>
                <a:ext cx="52868" cy="88214"/>
              </a:xfrm>
              <a:prstGeom prst="rect">
                <a:avLst/>
              </a:prstGeom>
            </p:spPr>
          </p:pic>
          <p:pic>
            <p:nvPicPr>
              <p:cNvPr id="294" name="Picture 293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213852" y="3558412"/>
                <a:ext cx="52868" cy="88214"/>
              </a:xfrm>
              <a:prstGeom prst="rect">
                <a:avLst/>
              </a:prstGeom>
            </p:spPr>
          </p:pic>
          <p:pic>
            <p:nvPicPr>
              <p:cNvPr id="295" name="Picture 294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4303651" y="3540101"/>
                <a:ext cx="52868" cy="88214"/>
              </a:xfrm>
              <a:prstGeom prst="rect">
                <a:avLst/>
              </a:prstGeom>
            </p:spPr>
          </p:pic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372202">
                <a:off x="3729841" y="2896546"/>
                <a:ext cx="644866" cy="443189"/>
              </a:xfrm>
              <a:prstGeom prst="rect">
                <a:avLst/>
              </a:prstGeom>
            </p:spPr>
          </p:pic>
          <p:sp>
            <p:nvSpPr>
              <p:cNvPr id="289" name="TextBox 288"/>
              <p:cNvSpPr txBox="1"/>
              <p:nvPr/>
            </p:nvSpPr>
            <p:spPr>
              <a:xfrm>
                <a:off x="4920489" y="3481211"/>
                <a:ext cx="7024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membrane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964251" y="3575267"/>
                <a:ext cx="61106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potential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4758610" y="3024096"/>
                <a:ext cx="4940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-75mV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758610" y="2671703"/>
                <a:ext cx="4940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-50mV</a:t>
                </a: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4758610" y="2319309"/>
                <a:ext cx="4940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-25mV</a:t>
                </a: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4835455" y="1966916"/>
                <a:ext cx="40107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0mV</a:t>
                </a: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4710665" y="3376489"/>
                <a:ext cx="5517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-100mV</a:t>
                </a: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5169607" y="2082820"/>
                <a:ext cx="163437" cy="1412518"/>
                <a:chOff x="5745480" y="2318748"/>
                <a:chExt cx="398894" cy="3159066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5839574" y="2318748"/>
                  <a:ext cx="304800" cy="3159066"/>
                </a:xfrm>
                <a:prstGeom prst="rect">
                  <a:avLst/>
                </a:prstGeom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5745480" y="5470234"/>
                  <a:ext cx="93431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5745480" y="4689722"/>
                  <a:ext cx="93431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5745480" y="3900663"/>
                  <a:ext cx="93431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5745480" y="3111604"/>
                  <a:ext cx="93431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5745480" y="2320164"/>
                  <a:ext cx="93431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4" name="Straight Connector 233"/>
              <p:cNvCxnSpPr/>
              <p:nvPr/>
            </p:nvCxnSpPr>
            <p:spPr>
              <a:xfrm>
                <a:off x="5214013" y="2966290"/>
                <a:ext cx="11239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TextBox 234"/>
              <p:cNvSpPr txBox="1"/>
              <p:nvPr/>
            </p:nvSpPr>
            <p:spPr>
              <a:xfrm>
                <a:off x="4891604" y="2846265"/>
                <a:ext cx="3658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i="1" dirty="0"/>
                  <a:t>rest</a:t>
                </a:r>
              </a:p>
            </p:txBody>
          </p:sp>
          <p:sp>
            <p:nvSpPr>
              <p:cNvPr id="271" name="Bent Arrow 270"/>
              <p:cNvSpPr/>
              <p:nvPr/>
            </p:nvSpPr>
            <p:spPr>
              <a:xfrm>
                <a:off x="5513299" y="2387076"/>
                <a:ext cx="319442" cy="29407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189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73" name="Picture 272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3053" y="2298490"/>
                <a:ext cx="187326" cy="266104"/>
              </a:xfrm>
              <a:prstGeom prst="rect">
                <a:avLst/>
              </a:prstGeom>
            </p:spPr>
          </p:pic>
          <p:sp>
            <p:nvSpPr>
              <p:cNvPr id="274" name="TextBox 273"/>
              <p:cNvSpPr txBox="1"/>
              <p:nvPr/>
            </p:nvSpPr>
            <p:spPr>
              <a:xfrm>
                <a:off x="5754909" y="2122250"/>
                <a:ext cx="4251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open</a:t>
                </a:r>
              </a:p>
            </p:txBody>
          </p:sp>
          <p:sp>
            <p:nvSpPr>
              <p:cNvPr id="267" name="Bent Arrow 266"/>
              <p:cNvSpPr/>
              <p:nvPr/>
            </p:nvSpPr>
            <p:spPr>
              <a:xfrm rot="5400000">
                <a:off x="6158304" y="2431838"/>
                <a:ext cx="270068" cy="269476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2000">
                    <a:schemeClr val="tx1"/>
                  </a:gs>
                  <a:gs pos="68000">
                    <a:srgbClr val="CC00CC"/>
                  </a:gs>
                </a:gsLst>
                <a:lin ang="54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9" name="Picture 268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7582" y="2833411"/>
                <a:ext cx="187326" cy="266105"/>
              </a:xfrm>
              <a:prstGeom prst="rect">
                <a:avLst/>
              </a:prstGeom>
            </p:spPr>
          </p:pic>
          <p:sp>
            <p:nvSpPr>
              <p:cNvPr id="270" name="TextBox 269"/>
              <p:cNvSpPr txBox="1"/>
              <p:nvPr/>
            </p:nvSpPr>
            <p:spPr>
              <a:xfrm>
                <a:off x="6486643" y="2803894"/>
                <a:ext cx="4844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closed</a:t>
                </a:r>
              </a:p>
            </p:txBody>
          </p:sp>
          <p:pic>
            <p:nvPicPr>
              <p:cNvPr id="262" name="Picture 261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4200" y="3290074"/>
                <a:ext cx="187326" cy="266104"/>
              </a:xfrm>
              <a:prstGeom prst="rect">
                <a:avLst/>
              </a:prstGeom>
            </p:spPr>
          </p:pic>
          <p:grpSp>
            <p:nvGrpSpPr>
              <p:cNvPr id="263" name="Group 262"/>
              <p:cNvGrpSpPr/>
              <p:nvPr/>
            </p:nvGrpSpPr>
            <p:grpSpPr>
              <a:xfrm>
                <a:off x="5559425" y="3483671"/>
                <a:ext cx="856325" cy="406407"/>
                <a:chOff x="5965267" y="5105400"/>
                <a:chExt cx="2089997" cy="908921"/>
              </a:xfrm>
            </p:grpSpPr>
            <p:sp>
              <p:nvSpPr>
                <p:cNvPr id="264" name="TextBox 263"/>
                <p:cNvSpPr txBox="1"/>
                <p:nvPr/>
              </p:nvSpPr>
              <p:spPr>
                <a:xfrm>
                  <a:off x="6336364" y="5105400"/>
                  <a:ext cx="1182324" cy="516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closed</a:t>
                  </a: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5965267" y="5498070"/>
                  <a:ext cx="2089997" cy="516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i="1" u="sng" dirty="0"/>
                    <a:t>de</a:t>
                  </a:r>
                  <a:r>
                    <a:rPr lang="en-US" sz="900" i="1" dirty="0"/>
                    <a:t>-inactivated</a:t>
                  </a:r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6557578" y="5299947"/>
                  <a:ext cx="642416" cy="516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&amp;</a:t>
                  </a:r>
                </a:p>
              </p:txBody>
            </p:sp>
          </p:grpSp>
          <p:sp>
            <p:nvSpPr>
              <p:cNvPr id="261" name="Bent Arrow 260"/>
              <p:cNvSpPr/>
              <p:nvPr/>
            </p:nvSpPr>
            <p:spPr>
              <a:xfrm rot="10800000">
                <a:off x="6165523" y="3165500"/>
                <a:ext cx="247474" cy="29407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gradFill flip="none" rotWithShape="1">
                <a:gsLst>
                  <a:gs pos="0">
                    <a:schemeClr val="tx1"/>
                  </a:gs>
                  <a:gs pos="42000">
                    <a:srgbClr val="6600CC"/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Bent Arrow 238"/>
              <p:cNvSpPr/>
              <p:nvPr/>
            </p:nvSpPr>
            <p:spPr>
              <a:xfrm rot="16200000">
                <a:off x="5504864" y="3163259"/>
                <a:ext cx="270067" cy="269476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83468"/>
                </a:avLst>
              </a:prstGeom>
              <a:solidFill>
                <a:srgbClr val="6600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5673036" y="2756422"/>
                <a:ext cx="4844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closed</a:t>
                </a: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5610930" y="2844027"/>
                <a:ext cx="63671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but ready</a:t>
                </a:r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5646239" y="2924822"/>
                <a:ext cx="55015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to open</a:t>
                </a:r>
              </a:p>
            </p:txBody>
          </p:sp>
          <p:pic>
            <p:nvPicPr>
              <p:cNvPr id="256" name="Picture 255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2418" y="2852035"/>
                <a:ext cx="187326" cy="266104"/>
              </a:xfrm>
              <a:prstGeom prst="rect">
                <a:avLst/>
              </a:prstGeom>
            </p:spPr>
          </p:pic>
          <p:sp>
            <p:nvSpPr>
              <p:cNvPr id="254" name="TextBox 253"/>
              <p:cNvSpPr txBox="1"/>
              <p:nvPr/>
            </p:nvSpPr>
            <p:spPr>
              <a:xfrm>
                <a:off x="5637715" y="3024771"/>
                <a:ext cx="58702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(</a:t>
                </a:r>
                <a:r>
                  <a:rPr lang="en-US" sz="900" i="1" dirty="0"/>
                  <a:t>primed</a:t>
                </a:r>
                <a:r>
                  <a:rPr lang="en-US" sz="900" dirty="0"/>
                  <a:t>)</a:t>
                </a: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3352800" y="2556856"/>
                <a:ext cx="70243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membrane</a:t>
                </a: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3390212" y="2639368"/>
                <a:ext cx="61106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potential</a:t>
                </a: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6408286" y="2978099"/>
                <a:ext cx="70724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 dirty="0"/>
                  <a:t>inactivated</a:t>
                </a: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6587918" y="2889514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&amp;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4001277" y="2390757"/>
                <a:ext cx="809157" cy="495562"/>
                <a:chOff x="3828011" y="2447907"/>
                <a:chExt cx="982423" cy="495562"/>
              </a:xfrm>
            </p:grpSpPr>
            <p:sp>
              <p:nvSpPr>
                <p:cNvPr id="241" name="Freeform 240"/>
                <p:cNvSpPr/>
                <p:nvPr/>
              </p:nvSpPr>
              <p:spPr>
                <a:xfrm>
                  <a:off x="4056250" y="2711084"/>
                  <a:ext cx="72199" cy="35319"/>
                </a:xfrm>
                <a:custGeom>
                  <a:avLst/>
                  <a:gdLst>
                    <a:gd name="connsiteX0" fmla="*/ 0 w 176212"/>
                    <a:gd name="connsiteY0" fmla="*/ 78582 h 78991"/>
                    <a:gd name="connsiteX1" fmla="*/ 59531 w 176212"/>
                    <a:gd name="connsiteY1" fmla="*/ 69057 h 78991"/>
                    <a:gd name="connsiteX2" fmla="*/ 121444 w 176212"/>
                    <a:gd name="connsiteY2" fmla="*/ 11907 h 78991"/>
                    <a:gd name="connsiteX3" fmla="*/ 176212 w 176212"/>
                    <a:gd name="connsiteY3" fmla="*/ 0 h 7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212" h="78991">
                      <a:moveTo>
                        <a:pt x="0" y="78582"/>
                      </a:moveTo>
                      <a:cubicBezTo>
                        <a:pt x="19645" y="79375"/>
                        <a:pt x="39290" y="80169"/>
                        <a:pt x="59531" y="69057"/>
                      </a:cubicBezTo>
                      <a:cubicBezTo>
                        <a:pt x="79772" y="57945"/>
                        <a:pt x="101997" y="23416"/>
                        <a:pt x="121444" y="11907"/>
                      </a:cubicBezTo>
                      <a:cubicBezTo>
                        <a:pt x="140891" y="397"/>
                        <a:pt x="158551" y="198"/>
                        <a:pt x="176212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>
                  <a:off x="4124545" y="2447907"/>
                  <a:ext cx="213669" cy="263178"/>
                </a:xfrm>
                <a:custGeom>
                  <a:avLst/>
                  <a:gdLst>
                    <a:gd name="connsiteX0" fmla="*/ 0 w 957263"/>
                    <a:gd name="connsiteY0" fmla="*/ 619769 h 715019"/>
                    <a:gd name="connsiteX1" fmla="*/ 173832 w 957263"/>
                    <a:gd name="connsiteY1" fmla="*/ 524519 h 715019"/>
                    <a:gd name="connsiteX2" fmla="*/ 388144 w 957263"/>
                    <a:gd name="connsiteY2" fmla="*/ 155426 h 715019"/>
                    <a:gd name="connsiteX3" fmla="*/ 664369 w 957263"/>
                    <a:gd name="connsiteY3" fmla="*/ 31601 h 715019"/>
                    <a:gd name="connsiteX4" fmla="*/ 957263 w 957263"/>
                    <a:gd name="connsiteY4" fmla="*/ 715019 h 715019"/>
                    <a:gd name="connsiteX0" fmla="*/ 0 w 957263"/>
                    <a:gd name="connsiteY0" fmla="*/ 589852 h 685102"/>
                    <a:gd name="connsiteX1" fmla="*/ 173832 w 957263"/>
                    <a:gd name="connsiteY1" fmla="*/ 494602 h 685102"/>
                    <a:gd name="connsiteX2" fmla="*/ 664369 w 957263"/>
                    <a:gd name="connsiteY2" fmla="*/ 1684 h 685102"/>
                    <a:gd name="connsiteX3" fmla="*/ 957263 w 957263"/>
                    <a:gd name="connsiteY3" fmla="*/ 685102 h 685102"/>
                    <a:gd name="connsiteX0" fmla="*/ 0 w 957263"/>
                    <a:gd name="connsiteY0" fmla="*/ 580357 h 675607"/>
                    <a:gd name="connsiteX1" fmla="*/ 173832 w 957263"/>
                    <a:gd name="connsiteY1" fmla="*/ 485107 h 675607"/>
                    <a:gd name="connsiteX2" fmla="*/ 566738 w 957263"/>
                    <a:gd name="connsiteY2" fmla="*/ 1714 h 675607"/>
                    <a:gd name="connsiteX3" fmla="*/ 957263 w 957263"/>
                    <a:gd name="connsiteY3" fmla="*/ 675607 h 675607"/>
                    <a:gd name="connsiteX0" fmla="*/ 0 w 957263"/>
                    <a:gd name="connsiteY0" fmla="*/ 635714 h 730964"/>
                    <a:gd name="connsiteX1" fmla="*/ 173832 w 957263"/>
                    <a:gd name="connsiteY1" fmla="*/ 540464 h 730964"/>
                    <a:gd name="connsiteX2" fmla="*/ 566738 w 957263"/>
                    <a:gd name="connsiteY2" fmla="*/ 57071 h 730964"/>
                    <a:gd name="connsiteX3" fmla="*/ 957263 w 957263"/>
                    <a:gd name="connsiteY3" fmla="*/ 730964 h 730964"/>
                    <a:gd name="connsiteX0" fmla="*/ 0 w 957263"/>
                    <a:gd name="connsiteY0" fmla="*/ 635714 h 731006"/>
                    <a:gd name="connsiteX1" fmla="*/ 173832 w 957263"/>
                    <a:gd name="connsiteY1" fmla="*/ 540464 h 731006"/>
                    <a:gd name="connsiteX2" fmla="*/ 566738 w 957263"/>
                    <a:gd name="connsiteY2" fmla="*/ 57071 h 731006"/>
                    <a:gd name="connsiteX3" fmla="*/ 957263 w 957263"/>
                    <a:gd name="connsiteY3" fmla="*/ 730964 h 731006"/>
                    <a:gd name="connsiteX0" fmla="*/ 0 w 566738"/>
                    <a:gd name="connsiteY0" fmla="*/ 635714 h 635714"/>
                    <a:gd name="connsiteX1" fmla="*/ 173832 w 566738"/>
                    <a:gd name="connsiteY1" fmla="*/ 540464 h 635714"/>
                    <a:gd name="connsiteX2" fmla="*/ 566738 w 566738"/>
                    <a:gd name="connsiteY2" fmla="*/ 57071 h 635714"/>
                    <a:gd name="connsiteX0" fmla="*/ 0 w 564357"/>
                    <a:gd name="connsiteY0" fmla="*/ 642440 h 642440"/>
                    <a:gd name="connsiteX1" fmla="*/ 173832 w 564357"/>
                    <a:gd name="connsiteY1" fmla="*/ 547190 h 642440"/>
                    <a:gd name="connsiteX2" fmla="*/ 564357 w 564357"/>
                    <a:gd name="connsiteY2" fmla="*/ 56653 h 642440"/>
                    <a:gd name="connsiteX0" fmla="*/ 0 w 564357"/>
                    <a:gd name="connsiteY0" fmla="*/ 593297 h 593297"/>
                    <a:gd name="connsiteX1" fmla="*/ 173832 w 564357"/>
                    <a:gd name="connsiteY1" fmla="*/ 498047 h 593297"/>
                    <a:gd name="connsiteX2" fmla="*/ 564357 w 564357"/>
                    <a:gd name="connsiteY2" fmla="*/ 7510 h 593297"/>
                    <a:gd name="connsiteX0" fmla="*/ 0 w 521494"/>
                    <a:gd name="connsiteY0" fmla="*/ 588592 h 588592"/>
                    <a:gd name="connsiteX1" fmla="*/ 173832 w 521494"/>
                    <a:gd name="connsiteY1" fmla="*/ 493342 h 588592"/>
                    <a:gd name="connsiteX2" fmla="*/ 521494 w 521494"/>
                    <a:gd name="connsiteY2" fmla="*/ 7568 h 58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1494" h="588592">
                      <a:moveTo>
                        <a:pt x="0" y="588592"/>
                      </a:moveTo>
                      <a:cubicBezTo>
                        <a:pt x="54570" y="579662"/>
                        <a:pt x="86916" y="590179"/>
                        <a:pt x="173832" y="493342"/>
                      </a:cubicBezTo>
                      <a:cubicBezTo>
                        <a:pt x="260748" y="396505"/>
                        <a:pt x="312341" y="-64265"/>
                        <a:pt x="521494" y="7568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>
                  <a:off x="4511883" y="2753896"/>
                  <a:ext cx="159032" cy="189361"/>
                </a:xfrm>
                <a:custGeom>
                  <a:avLst/>
                  <a:gdLst>
                    <a:gd name="connsiteX0" fmla="*/ 0 w 600075"/>
                    <a:gd name="connsiteY0" fmla="*/ 40557 h 462209"/>
                    <a:gd name="connsiteX1" fmla="*/ 147637 w 600075"/>
                    <a:gd name="connsiteY1" fmla="*/ 40557 h 462209"/>
                    <a:gd name="connsiteX2" fmla="*/ 388144 w 600075"/>
                    <a:gd name="connsiteY2" fmla="*/ 462038 h 462209"/>
                    <a:gd name="connsiteX3" fmla="*/ 600075 w 600075"/>
                    <a:gd name="connsiteY3" fmla="*/ 81038 h 462209"/>
                    <a:gd name="connsiteX0" fmla="*/ 0 w 600075"/>
                    <a:gd name="connsiteY0" fmla="*/ 11755 h 433372"/>
                    <a:gd name="connsiteX1" fmla="*/ 219074 w 600075"/>
                    <a:gd name="connsiteY1" fmla="*/ 95099 h 433372"/>
                    <a:gd name="connsiteX2" fmla="*/ 388144 w 600075"/>
                    <a:gd name="connsiteY2" fmla="*/ 433236 h 433372"/>
                    <a:gd name="connsiteX3" fmla="*/ 600075 w 600075"/>
                    <a:gd name="connsiteY3" fmla="*/ 52236 h 433372"/>
                    <a:gd name="connsiteX0" fmla="*/ 0 w 600075"/>
                    <a:gd name="connsiteY0" fmla="*/ 1884 h 423501"/>
                    <a:gd name="connsiteX1" fmla="*/ 219074 w 600075"/>
                    <a:gd name="connsiteY1" fmla="*/ 85228 h 423501"/>
                    <a:gd name="connsiteX2" fmla="*/ 388144 w 600075"/>
                    <a:gd name="connsiteY2" fmla="*/ 423365 h 423501"/>
                    <a:gd name="connsiteX3" fmla="*/ 600075 w 600075"/>
                    <a:gd name="connsiteY3" fmla="*/ 42365 h 423501"/>
                    <a:gd name="connsiteX0" fmla="*/ 0 w 388144"/>
                    <a:gd name="connsiteY0" fmla="*/ 1884 h 423501"/>
                    <a:gd name="connsiteX1" fmla="*/ 219074 w 388144"/>
                    <a:gd name="connsiteY1" fmla="*/ 85228 h 423501"/>
                    <a:gd name="connsiteX2" fmla="*/ 388144 w 388144"/>
                    <a:gd name="connsiteY2" fmla="*/ 423365 h 423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8144" h="423501">
                      <a:moveTo>
                        <a:pt x="0" y="1884"/>
                      </a:moveTo>
                      <a:cubicBezTo>
                        <a:pt x="79573" y="-7046"/>
                        <a:pt x="154383" y="14981"/>
                        <a:pt x="219074" y="85228"/>
                      </a:cubicBezTo>
                      <a:cubicBezTo>
                        <a:pt x="283765" y="155475"/>
                        <a:pt x="324644" y="430509"/>
                        <a:pt x="388144" y="423365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>
                  <a:off x="3828011" y="2745794"/>
                  <a:ext cx="231036" cy="0"/>
                </a:xfrm>
                <a:custGeom>
                  <a:avLst/>
                  <a:gdLst>
                    <a:gd name="connsiteX0" fmla="*/ 0 w 563880"/>
                    <a:gd name="connsiteY0" fmla="*/ 0 h 0"/>
                    <a:gd name="connsiteX1" fmla="*/ 563880 w 56388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3880">
                      <a:moveTo>
                        <a:pt x="0" y="0"/>
                      </a:moveTo>
                      <a:lnTo>
                        <a:pt x="563880" y="0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>
                  <a:off x="4336264" y="2450286"/>
                  <a:ext cx="180497" cy="307698"/>
                </a:xfrm>
                <a:custGeom>
                  <a:avLst/>
                  <a:gdLst>
                    <a:gd name="connsiteX0" fmla="*/ 0 w 440531"/>
                    <a:gd name="connsiteY0" fmla="*/ 0 h 692158"/>
                    <a:gd name="connsiteX1" fmla="*/ 204788 w 440531"/>
                    <a:gd name="connsiteY1" fmla="*/ 350044 h 692158"/>
                    <a:gd name="connsiteX2" fmla="*/ 226219 w 440531"/>
                    <a:gd name="connsiteY2" fmla="*/ 654844 h 692158"/>
                    <a:gd name="connsiteX3" fmla="*/ 440531 w 440531"/>
                    <a:gd name="connsiteY3" fmla="*/ 676275 h 692158"/>
                    <a:gd name="connsiteX0" fmla="*/ 0 w 440531"/>
                    <a:gd name="connsiteY0" fmla="*/ 0 h 692158"/>
                    <a:gd name="connsiteX1" fmla="*/ 204788 w 440531"/>
                    <a:gd name="connsiteY1" fmla="*/ 350044 h 692158"/>
                    <a:gd name="connsiteX2" fmla="*/ 226219 w 440531"/>
                    <a:gd name="connsiteY2" fmla="*/ 654844 h 692158"/>
                    <a:gd name="connsiteX3" fmla="*/ 440531 w 440531"/>
                    <a:gd name="connsiteY3" fmla="*/ 676275 h 692158"/>
                    <a:gd name="connsiteX0" fmla="*/ 0 w 440531"/>
                    <a:gd name="connsiteY0" fmla="*/ 0 h 692158"/>
                    <a:gd name="connsiteX1" fmla="*/ 226219 w 440531"/>
                    <a:gd name="connsiteY1" fmla="*/ 654844 h 692158"/>
                    <a:gd name="connsiteX2" fmla="*/ 440531 w 440531"/>
                    <a:gd name="connsiteY2" fmla="*/ 676275 h 692158"/>
                    <a:gd name="connsiteX0" fmla="*/ 0 w 440531"/>
                    <a:gd name="connsiteY0" fmla="*/ 0 h 688160"/>
                    <a:gd name="connsiteX1" fmla="*/ 226219 w 440531"/>
                    <a:gd name="connsiteY1" fmla="*/ 645319 h 688160"/>
                    <a:gd name="connsiteX2" fmla="*/ 440531 w 440531"/>
                    <a:gd name="connsiteY2" fmla="*/ 676275 h 688160"/>
                    <a:gd name="connsiteX0" fmla="*/ 0 w 440531"/>
                    <a:gd name="connsiteY0" fmla="*/ 0 h 688160"/>
                    <a:gd name="connsiteX1" fmla="*/ 226219 w 440531"/>
                    <a:gd name="connsiteY1" fmla="*/ 645319 h 688160"/>
                    <a:gd name="connsiteX2" fmla="*/ 440531 w 440531"/>
                    <a:gd name="connsiteY2" fmla="*/ 676275 h 6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0531" h="688160">
                      <a:moveTo>
                        <a:pt x="0" y="0"/>
                      </a:moveTo>
                      <a:cubicBezTo>
                        <a:pt x="85229" y="7839"/>
                        <a:pt x="152797" y="532607"/>
                        <a:pt x="226219" y="645319"/>
                      </a:cubicBezTo>
                      <a:cubicBezTo>
                        <a:pt x="265509" y="699691"/>
                        <a:pt x="353020" y="692745"/>
                        <a:pt x="440531" y="676275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4668963" y="2772899"/>
                  <a:ext cx="141471" cy="170570"/>
                </a:xfrm>
                <a:custGeom>
                  <a:avLst/>
                  <a:gdLst>
                    <a:gd name="connsiteX0" fmla="*/ 0 w 347663"/>
                    <a:gd name="connsiteY0" fmla="*/ 418335 h 447811"/>
                    <a:gd name="connsiteX1" fmla="*/ 61913 w 347663"/>
                    <a:gd name="connsiteY1" fmla="*/ 408810 h 447811"/>
                    <a:gd name="connsiteX2" fmla="*/ 245269 w 347663"/>
                    <a:gd name="connsiteY2" fmla="*/ 37335 h 447811"/>
                    <a:gd name="connsiteX3" fmla="*/ 347663 w 347663"/>
                    <a:gd name="connsiteY3" fmla="*/ 32572 h 447811"/>
                    <a:gd name="connsiteX0" fmla="*/ 0 w 347663"/>
                    <a:gd name="connsiteY0" fmla="*/ 415235 h 427308"/>
                    <a:gd name="connsiteX1" fmla="*/ 85726 w 347663"/>
                    <a:gd name="connsiteY1" fmla="*/ 360466 h 427308"/>
                    <a:gd name="connsiteX2" fmla="*/ 245269 w 347663"/>
                    <a:gd name="connsiteY2" fmla="*/ 34235 h 427308"/>
                    <a:gd name="connsiteX3" fmla="*/ 347663 w 347663"/>
                    <a:gd name="connsiteY3" fmla="*/ 29472 h 427308"/>
                    <a:gd name="connsiteX0" fmla="*/ 0 w 350045"/>
                    <a:gd name="connsiteY0" fmla="*/ 405710 h 419737"/>
                    <a:gd name="connsiteX1" fmla="*/ 88108 w 350045"/>
                    <a:gd name="connsiteY1" fmla="*/ 360466 h 419737"/>
                    <a:gd name="connsiteX2" fmla="*/ 247651 w 350045"/>
                    <a:gd name="connsiteY2" fmla="*/ 34235 h 419737"/>
                    <a:gd name="connsiteX3" fmla="*/ 350045 w 350045"/>
                    <a:gd name="connsiteY3" fmla="*/ 29472 h 419737"/>
                    <a:gd name="connsiteX0" fmla="*/ 0 w 350045"/>
                    <a:gd name="connsiteY0" fmla="*/ 389694 h 402270"/>
                    <a:gd name="connsiteX1" fmla="*/ 88108 w 350045"/>
                    <a:gd name="connsiteY1" fmla="*/ 344450 h 402270"/>
                    <a:gd name="connsiteX2" fmla="*/ 228601 w 350045"/>
                    <a:gd name="connsiteY2" fmla="*/ 58700 h 402270"/>
                    <a:gd name="connsiteX3" fmla="*/ 350045 w 350045"/>
                    <a:gd name="connsiteY3" fmla="*/ 13456 h 402270"/>
                    <a:gd name="connsiteX0" fmla="*/ 0 w 350045"/>
                    <a:gd name="connsiteY0" fmla="*/ 377104 h 389680"/>
                    <a:gd name="connsiteX1" fmla="*/ 88108 w 350045"/>
                    <a:gd name="connsiteY1" fmla="*/ 331860 h 389680"/>
                    <a:gd name="connsiteX2" fmla="*/ 228601 w 350045"/>
                    <a:gd name="connsiteY2" fmla="*/ 46110 h 389680"/>
                    <a:gd name="connsiteX3" fmla="*/ 350045 w 350045"/>
                    <a:gd name="connsiteY3" fmla="*/ 866 h 389680"/>
                    <a:gd name="connsiteX0" fmla="*/ 0 w 350045"/>
                    <a:gd name="connsiteY0" fmla="*/ 377104 h 387570"/>
                    <a:gd name="connsiteX1" fmla="*/ 88108 w 350045"/>
                    <a:gd name="connsiteY1" fmla="*/ 331860 h 387570"/>
                    <a:gd name="connsiteX2" fmla="*/ 228601 w 350045"/>
                    <a:gd name="connsiteY2" fmla="*/ 46110 h 387570"/>
                    <a:gd name="connsiteX3" fmla="*/ 350045 w 350045"/>
                    <a:gd name="connsiteY3" fmla="*/ 866 h 387570"/>
                    <a:gd name="connsiteX0" fmla="*/ 0 w 350045"/>
                    <a:gd name="connsiteY0" fmla="*/ 377104 h 377104"/>
                    <a:gd name="connsiteX1" fmla="*/ 228601 w 350045"/>
                    <a:gd name="connsiteY1" fmla="*/ 46110 h 377104"/>
                    <a:gd name="connsiteX2" fmla="*/ 350045 w 350045"/>
                    <a:gd name="connsiteY2" fmla="*/ 866 h 377104"/>
                    <a:gd name="connsiteX0" fmla="*/ 0 w 350045"/>
                    <a:gd name="connsiteY0" fmla="*/ 377104 h 380386"/>
                    <a:gd name="connsiteX1" fmla="*/ 228601 w 350045"/>
                    <a:gd name="connsiteY1" fmla="*/ 46110 h 380386"/>
                    <a:gd name="connsiteX2" fmla="*/ 350045 w 350045"/>
                    <a:gd name="connsiteY2" fmla="*/ 866 h 380386"/>
                    <a:gd name="connsiteX0" fmla="*/ 0 w 345283"/>
                    <a:gd name="connsiteY0" fmla="*/ 383609 h 386853"/>
                    <a:gd name="connsiteX1" fmla="*/ 223839 w 345283"/>
                    <a:gd name="connsiteY1" fmla="*/ 47852 h 386853"/>
                    <a:gd name="connsiteX2" fmla="*/ 345283 w 345283"/>
                    <a:gd name="connsiteY2" fmla="*/ 2608 h 386853"/>
                    <a:gd name="connsiteX0" fmla="*/ 0 w 345283"/>
                    <a:gd name="connsiteY0" fmla="*/ 381001 h 381001"/>
                    <a:gd name="connsiteX1" fmla="*/ 345283 w 345283"/>
                    <a:gd name="connsiteY1" fmla="*/ 0 h 381001"/>
                    <a:gd name="connsiteX0" fmla="*/ 0 w 345283"/>
                    <a:gd name="connsiteY0" fmla="*/ 381001 h 381001"/>
                    <a:gd name="connsiteX1" fmla="*/ 345283 w 345283"/>
                    <a:gd name="connsiteY1" fmla="*/ 0 h 381001"/>
                    <a:gd name="connsiteX0" fmla="*/ 0 w 345283"/>
                    <a:gd name="connsiteY0" fmla="*/ 381001 h 381476"/>
                    <a:gd name="connsiteX1" fmla="*/ 345283 w 345283"/>
                    <a:gd name="connsiteY1" fmla="*/ 0 h 38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5283" h="381476">
                      <a:moveTo>
                        <a:pt x="0" y="381001"/>
                      </a:moveTo>
                      <a:cubicBezTo>
                        <a:pt x="112713" y="396876"/>
                        <a:pt x="106364" y="10318"/>
                        <a:pt x="345283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</p:grpSp>
        <p:sp>
          <p:nvSpPr>
            <p:cNvPr id="301" name="TextBox 300"/>
            <p:cNvSpPr txBox="1"/>
            <p:nvPr/>
          </p:nvSpPr>
          <p:spPr>
            <a:xfrm>
              <a:off x="-762000" y="1457876"/>
              <a:ext cx="3270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Low Threshold Calcium Channel</a:t>
              </a:r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2743201" y="282714"/>
            <a:ext cx="6623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Networks: Summary</a:t>
            </a:r>
          </a:p>
        </p:txBody>
      </p:sp>
      <p:grpSp>
        <p:nvGrpSpPr>
          <p:cNvPr id="345" name="Group 344"/>
          <p:cNvGrpSpPr/>
          <p:nvPr/>
        </p:nvGrpSpPr>
        <p:grpSpPr>
          <a:xfrm>
            <a:off x="5553147" y="2703409"/>
            <a:ext cx="3657600" cy="3134729"/>
            <a:chOff x="3749723" y="-1114866"/>
            <a:chExt cx="3657600" cy="3134729"/>
          </a:xfrm>
        </p:grpSpPr>
        <p:grpSp>
          <p:nvGrpSpPr>
            <p:cNvPr id="305" name="Group 304"/>
            <p:cNvGrpSpPr/>
            <p:nvPr/>
          </p:nvGrpSpPr>
          <p:grpSpPr>
            <a:xfrm>
              <a:off x="3749723" y="-1114866"/>
              <a:ext cx="3657600" cy="3134729"/>
              <a:chOff x="2641936" y="2427871"/>
              <a:chExt cx="3657600" cy="3134729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2641936" y="2427871"/>
                <a:ext cx="3657600" cy="3124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" name="Picture 306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6277" y="4380417"/>
                <a:ext cx="462592" cy="458305"/>
              </a:xfrm>
              <a:prstGeom prst="rect">
                <a:avLst/>
              </a:prstGeom>
            </p:spPr>
          </p:pic>
          <p:sp>
            <p:nvSpPr>
              <p:cNvPr id="308" name="TextBox 307"/>
              <p:cNvSpPr txBox="1"/>
              <p:nvPr/>
            </p:nvSpPr>
            <p:spPr>
              <a:xfrm>
                <a:off x="3117919" y="4459357"/>
                <a:ext cx="3399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TC</a:t>
                </a:r>
              </a:p>
            </p:txBody>
          </p:sp>
          <p:pic>
            <p:nvPicPr>
              <p:cNvPr id="309" name="Picture 308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8621">
                <a:off x="3140458" y="4761051"/>
                <a:ext cx="66558" cy="107263"/>
              </a:xfrm>
              <a:prstGeom prst="rect">
                <a:avLst/>
              </a:prstGeom>
            </p:spPr>
          </p:pic>
          <p:pic>
            <p:nvPicPr>
              <p:cNvPr id="310" name="Picture 309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249694" y="4783611"/>
                <a:ext cx="66558" cy="107263"/>
              </a:xfrm>
              <a:prstGeom prst="rect">
                <a:avLst/>
              </a:prstGeom>
            </p:spPr>
          </p:pic>
          <p:pic>
            <p:nvPicPr>
              <p:cNvPr id="311" name="Picture 310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8845">
                <a:off x="3362744" y="4761346"/>
                <a:ext cx="66558" cy="107263"/>
              </a:xfrm>
              <a:prstGeom prst="rect">
                <a:avLst/>
              </a:prstGeom>
            </p:spPr>
          </p:pic>
          <p:pic>
            <p:nvPicPr>
              <p:cNvPr id="312" name="Picture 311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80" y="4186219"/>
                <a:ext cx="157221" cy="41429"/>
              </a:xfrm>
              <a:prstGeom prst="rect">
                <a:avLst/>
              </a:prstGeom>
            </p:spPr>
          </p:pic>
          <p:cxnSp>
            <p:nvCxnSpPr>
              <p:cNvPr id="313" name="Straight Connector 312"/>
              <p:cNvCxnSpPr/>
              <p:nvPr/>
            </p:nvCxnSpPr>
            <p:spPr>
              <a:xfrm flipH="1">
                <a:off x="3274191" y="3562988"/>
                <a:ext cx="0" cy="6387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44450" h="44450"/>
                <a:bevelB w="44450" h="114300"/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4" name="Picture 313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0064" y="3108183"/>
                <a:ext cx="462592" cy="465163"/>
              </a:xfrm>
              <a:prstGeom prst="rect">
                <a:avLst/>
              </a:prstGeom>
            </p:spPr>
          </p:pic>
          <p:sp>
            <p:nvSpPr>
              <p:cNvPr id="315" name="TextBox 314"/>
              <p:cNvSpPr txBox="1"/>
              <p:nvPr/>
            </p:nvSpPr>
            <p:spPr>
              <a:xfrm>
                <a:off x="3098780" y="3196798"/>
                <a:ext cx="3466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RT</a:t>
                </a:r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>
                <a:off x="3204180" y="4253542"/>
                <a:ext cx="144726" cy="42674"/>
                <a:chOff x="3612353" y="3729038"/>
                <a:chExt cx="280575" cy="78490"/>
              </a:xfrm>
            </p:grpSpPr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12353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11504" y="3729038"/>
                  <a:ext cx="82273" cy="78490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10655" y="3729038"/>
                  <a:ext cx="82273" cy="78490"/>
                </a:xfrm>
                <a:prstGeom prst="rect">
                  <a:avLst/>
                </a:prstGeom>
              </p:spPr>
            </p:pic>
          </p:grpSp>
          <p:sp>
            <p:nvSpPr>
              <p:cNvPr id="317" name="TextBox 316"/>
              <p:cNvSpPr txBox="1"/>
              <p:nvPr/>
            </p:nvSpPr>
            <p:spPr>
              <a:xfrm>
                <a:off x="3422809" y="4100764"/>
                <a:ext cx="5534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GABA</a:t>
                </a:r>
              </a:p>
            </p:txBody>
          </p:sp>
          <p:sp>
            <p:nvSpPr>
              <p:cNvPr id="318" name="Freeform 317"/>
              <p:cNvSpPr/>
              <p:nvPr/>
            </p:nvSpPr>
            <p:spPr>
              <a:xfrm>
                <a:off x="3361402" y="4219881"/>
                <a:ext cx="89665" cy="49197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831" h="90488">
                    <a:moveTo>
                      <a:pt x="173831" y="0"/>
                    </a:moveTo>
                    <a:cubicBezTo>
                      <a:pt x="110331" y="2381"/>
                      <a:pt x="70644" y="90487"/>
                      <a:pt x="0" y="90488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319" name="Picture 318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6285" y="4340376"/>
                <a:ext cx="123930" cy="98302"/>
              </a:xfrm>
              <a:prstGeom prst="rect">
                <a:avLst/>
              </a:prstGeom>
            </p:spPr>
          </p:pic>
          <p:sp>
            <p:nvSpPr>
              <p:cNvPr id="320" name="Oval 319"/>
              <p:cNvSpPr/>
              <p:nvPr/>
            </p:nvSpPr>
            <p:spPr>
              <a:xfrm>
                <a:off x="3261729" y="4345402"/>
                <a:ext cx="30319" cy="9943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3428960" y="4297524"/>
                <a:ext cx="11315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GABA receptor</a:t>
                </a:r>
              </a:p>
            </p:txBody>
          </p:sp>
          <p:sp>
            <p:nvSpPr>
              <p:cNvPr id="322" name="Freeform 321"/>
              <p:cNvSpPr/>
              <p:nvPr/>
            </p:nvSpPr>
            <p:spPr>
              <a:xfrm>
                <a:off x="3355262" y="4353903"/>
                <a:ext cx="110546" cy="60188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97644 w 197644"/>
                  <a:gd name="connsiteY0" fmla="*/ 0 h 100013"/>
                  <a:gd name="connsiteX1" fmla="*/ 0 w 197644"/>
                  <a:gd name="connsiteY1" fmla="*/ 100013 h 100013"/>
                  <a:gd name="connsiteX0" fmla="*/ 173831 w 173831"/>
                  <a:gd name="connsiteY0" fmla="*/ 0 h 90488"/>
                  <a:gd name="connsiteX1" fmla="*/ 0 w 173831"/>
                  <a:gd name="connsiteY1" fmla="*/ 90488 h 90488"/>
                  <a:gd name="connsiteX0" fmla="*/ 178593 w 178593"/>
                  <a:gd name="connsiteY0" fmla="*/ 61913 h 61977"/>
                  <a:gd name="connsiteX1" fmla="*/ 0 w 178593"/>
                  <a:gd name="connsiteY1" fmla="*/ 1 h 61977"/>
                  <a:gd name="connsiteX0" fmla="*/ 214311 w 214311"/>
                  <a:gd name="connsiteY0" fmla="*/ 92868 h 92911"/>
                  <a:gd name="connsiteX1" fmla="*/ 0 w 214311"/>
                  <a:gd name="connsiteY1" fmla="*/ 0 h 92911"/>
                  <a:gd name="connsiteX0" fmla="*/ 214311 w 214311"/>
                  <a:gd name="connsiteY0" fmla="*/ 99719 h 99750"/>
                  <a:gd name="connsiteX1" fmla="*/ 0 w 214311"/>
                  <a:gd name="connsiteY1" fmla="*/ 6851 h 99750"/>
                  <a:gd name="connsiteX0" fmla="*/ 214311 w 214311"/>
                  <a:gd name="connsiteY0" fmla="*/ 110679 h 110704"/>
                  <a:gd name="connsiteX1" fmla="*/ 0 w 214311"/>
                  <a:gd name="connsiteY1" fmla="*/ 17811 h 1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1" h="110704">
                    <a:moveTo>
                      <a:pt x="214311" y="110679"/>
                    </a:moveTo>
                    <a:cubicBezTo>
                      <a:pt x="150811" y="113060"/>
                      <a:pt x="189707" y="-53628"/>
                      <a:pt x="0" y="17811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4677873" y="5023351"/>
                <a:ext cx="812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inhibitory</a:t>
                </a: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4797357" y="5285601"/>
                <a:ext cx="5461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(</a:t>
                </a:r>
                <a:r>
                  <a:rPr lang="en-US" sz="1200" dirty="0" err="1">
                    <a:solidFill>
                      <a:srgbClr val="006600"/>
                    </a:solidFill>
                  </a:rPr>
                  <a:t>ipsp</a:t>
                </a:r>
                <a:r>
                  <a:rPr lang="en-US" sz="1200" dirty="0">
                    <a:solidFill>
                      <a:srgbClr val="006600"/>
                    </a:solidFill>
                  </a:rPr>
                  <a:t>)</a:t>
                </a: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4591897" y="2888059"/>
                <a:ext cx="11993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action potential</a:t>
                </a:r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4517179" y="3011569"/>
                <a:ext cx="115459" cy="188831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385762 w 385762"/>
                  <a:gd name="connsiteY0" fmla="*/ 130969 h 143220"/>
                  <a:gd name="connsiteX1" fmla="*/ 0 w 385762"/>
                  <a:gd name="connsiteY1" fmla="*/ 0 h 143220"/>
                  <a:gd name="connsiteX0" fmla="*/ 385762 w 385762"/>
                  <a:gd name="connsiteY0" fmla="*/ 183644 h 190529"/>
                  <a:gd name="connsiteX1" fmla="*/ 0 w 385762"/>
                  <a:gd name="connsiteY1" fmla="*/ 52675 h 190529"/>
                  <a:gd name="connsiteX0" fmla="*/ 385762 w 385762"/>
                  <a:gd name="connsiteY0" fmla="*/ 204774 h 204774"/>
                  <a:gd name="connsiteX1" fmla="*/ 0 w 385762"/>
                  <a:gd name="connsiteY1" fmla="*/ 73805 h 204774"/>
                  <a:gd name="connsiteX0" fmla="*/ 309562 w 309562"/>
                  <a:gd name="connsiteY0" fmla="*/ 329338 h 329338"/>
                  <a:gd name="connsiteX1" fmla="*/ 0 w 309562"/>
                  <a:gd name="connsiteY1" fmla="*/ 53112 h 329338"/>
                  <a:gd name="connsiteX0" fmla="*/ 309562 w 309562"/>
                  <a:gd name="connsiteY0" fmla="*/ 395862 h 395862"/>
                  <a:gd name="connsiteX1" fmla="*/ 0 w 309562"/>
                  <a:gd name="connsiteY1" fmla="*/ 119636 h 395862"/>
                  <a:gd name="connsiteX0" fmla="*/ 342900 w 342900"/>
                  <a:gd name="connsiteY0" fmla="*/ 401944 h 401944"/>
                  <a:gd name="connsiteX1" fmla="*/ 0 w 342900"/>
                  <a:gd name="connsiteY1" fmla="*/ 118574 h 401944"/>
                  <a:gd name="connsiteX0" fmla="*/ 211931 w 213539"/>
                  <a:gd name="connsiteY0" fmla="*/ 70108 h 282038"/>
                  <a:gd name="connsiteX1" fmla="*/ 0 w 213539"/>
                  <a:gd name="connsiteY1" fmla="*/ 282038 h 282038"/>
                  <a:gd name="connsiteX0" fmla="*/ 211931 w 211931"/>
                  <a:gd name="connsiteY0" fmla="*/ 46601 h 258531"/>
                  <a:gd name="connsiteX1" fmla="*/ 0 w 211931"/>
                  <a:gd name="connsiteY1" fmla="*/ 258531 h 258531"/>
                  <a:gd name="connsiteX0" fmla="*/ 264318 w 264318"/>
                  <a:gd name="connsiteY0" fmla="*/ 64822 h 233890"/>
                  <a:gd name="connsiteX1" fmla="*/ 0 w 264318"/>
                  <a:gd name="connsiteY1" fmla="*/ 233890 h 233890"/>
                  <a:gd name="connsiteX0" fmla="*/ 264318 w 264318"/>
                  <a:gd name="connsiteY0" fmla="*/ 20842 h 189910"/>
                  <a:gd name="connsiteX1" fmla="*/ 0 w 264318"/>
                  <a:gd name="connsiteY1" fmla="*/ 189910 h 189910"/>
                  <a:gd name="connsiteX0" fmla="*/ 223837 w 223837"/>
                  <a:gd name="connsiteY0" fmla="*/ 6799 h 347317"/>
                  <a:gd name="connsiteX1" fmla="*/ 0 w 223837"/>
                  <a:gd name="connsiteY1" fmla="*/ 347317 h 34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837" h="347317">
                    <a:moveTo>
                      <a:pt x="223837" y="6799"/>
                    </a:moveTo>
                    <a:cubicBezTo>
                      <a:pt x="31750" y="-38445"/>
                      <a:pt x="123032" y="149672"/>
                      <a:pt x="0" y="347317"/>
                    </a:cubicBezTo>
                  </a:path>
                </a:pathLst>
              </a:cu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4335339" y="5142705"/>
                <a:ext cx="1608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postsynaptic potential</a:t>
                </a:r>
              </a:p>
            </p:txBody>
          </p:sp>
          <p:sp>
            <p:nvSpPr>
              <p:cNvPr id="330" name="Freeform 329"/>
              <p:cNvSpPr/>
              <p:nvPr/>
            </p:nvSpPr>
            <p:spPr>
              <a:xfrm>
                <a:off x="4248867" y="5022112"/>
                <a:ext cx="178292" cy="248317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385762 w 385762"/>
                  <a:gd name="connsiteY0" fmla="*/ 130969 h 143220"/>
                  <a:gd name="connsiteX1" fmla="*/ 0 w 385762"/>
                  <a:gd name="connsiteY1" fmla="*/ 0 h 143220"/>
                  <a:gd name="connsiteX0" fmla="*/ 385762 w 385762"/>
                  <a:gd name="connsiteY0" fmla="*/ 183644 h 190529"/>
                  <a:gd name="connsiteX1" fmla="*/ 0 w 385762"/>
                  <a:gd name="connsiteY1" fmla="*/ 52675 h 190529"/>
                  <a:gd name="connsiteX0" fmla="*/ 385762 w 385762"/>
                  <a:gd name="connsiteY0" fmla="*/ 204774 h 204774"/>
                  <a:gd name="connsiteX1" fmla="*/ 0 w 385762"/>
                  <a:gd name="connsiteY1" fmla="*/ 73805 h 204774"/>
                  <a:gd name="connsiteX0" fmla="*/ 309562 w 309562"/>
                  <a:gd name="connsiteY0" fmla="*/ 329338 h 329338"/>
                  <a:gd name="connsiteX1" fmla="*/ 0 w 309562"/>
                  <a:gd name="connsiteY1" fmla="*/ 53112 h 329338"/>
                  <a:gd name="connsiteX0" fmla="*/ 309562 w 309562"/>
                  <a:gd name="connsiteY0" fmla="*/ 395862 h 395862"/>
                  <a:gd name="connsiteX1" fmla="*/ 0 w 309562"/>
                  <a:gd name="connsiteY1" fmla="*/ 119636 h 395862"/>
                  <a:gd name="connsiteX0" fmla="*/ 342900 w 342900"/>
                  <a:gd name="connsiteY0" fmla="*/ 401944 h 401944"/>
                  <a:gd name="connsiteX1" fmla="*/ 0 w 342900"/>
                  <a:gd name="connsiteY1" fmla="*/ 118574 h 401944"/>
                  <a:gd name="connsiteX0" fmla="*/ 571500 w 571500"/>
                  <a:gd name="connsiteY0" fmla="*/ 247774 h 247774"/>
                  <a:gd name="connsiteX1" fmla="*/ 0 w 571500"/>
                  <a:gd name="connsiteY1" fmla="*/ 154904 h 247774"/>
                  <a:gd name="connsiteX0" fmla="*/ 571500 w 571500"/>
                  <a:gd name="connsiteY0" fmla="*/ 92870 h 105105"/>
                  <a:gd name="connsiteX1" fmla="*/ 0 w 571500"/>
                  <a:gd name="connsiteY1" fmla="*/ 0 h 105105"/>
                  <a:gd name="connsiteX0" fmla="*/ 571500 w 573149"/>
                  <a:gd name="connsiteY0" fmla="*/ 127146 h 127146"/>
                  <a:gd name="connsiteX1" fmla="*/ 0 w 573149"/>
                  <a:gd name="connsiteY1" fmla="*/ 34276 h 127146"/>
                  <a:gd name="connsiteX0" fmla="*/ 565150 w 566819"/>
                  <a:gd name="connsiteY0" fmla="*/ 156370 h 156370"/>
                  <a:gd name="connsiteX1" fmla="*/ 0 w 566819"/>
                  <a:gd name="connsiteY1" fmla="*/ 0 h 156370"/>
                  <a:gd name="connsiteX0" fmla="*/ 565150 w 566657"/>
                  <a:gd name="connsiteY0" fmla="*/ 156370 h 233929"/>
                  <a:gd name="connsiteX1" fmla="*/ 0 w 566657"/>
                  <a:gd name="connsiteY1" fmla="*/ 0 h 233929"/>
                  <a:gd name="connsiteX0" fmla="*/ 647700 w 649019"/>
                  <a:gd name="connsiteY0" fmla="*/ 81956 h 231116"/>
                  <a:gd name="connsiteX1" fmla="*/ 0 w 649019"/>
                  <a:gd name="connsiteY1" fmla="*/ 14486 h 231116"/>
                  <a:gd name="connsiteX0" fmla="*/ 0 w 238431"/>
                  <a:gd name="connsiteY0" fmla="*/ 381795 h 381795"/>
                  <a:gd name="connsiteX1" fmla="*/ 233363 w 238431"/>
                  <a:gd name="connsiteY1" fmla="*/ 0 h 381795"/>
                  <a:gd name="connsiteX0" fmla="*/ 222621 w 457469"/>
                  <a:gd name="connsiteY0" fmla="*/ 381795 h 520372"/>
                  <a:gd name="connsiteX1" fmla="*/ 455984 w 457469"/>
                  <a:gd name="connsiteY1" fmla="*/ 0 h 520372"/>
                  <a:gd name="connsiteX0" fmla="*/ 275040 w 508403"/>
                  <a:gd name="connsiteY0" fmla="*/ 381795 h 448330"/>
                  <a:gd name="connsiteX1" fmla="*/ 508403 w 508403"/>
                  <a:gd name="connsiteY1" fmla="*/ 0 h 448330"/>
                  <a:gd name="connsiteX0" fmla="*/ 295927 w 448327"/>
                  <a:gd name="connsiteY0" fmla="*/ 396083 h 461115"/>
                  <a:gd name="connsiteX1" fmla="*/ 448327 w 448327"/>
                  <a:gd name="connsiteY1" fmla="*/ 0 h 461115"/>
                  <a:gd name="connsiteX0" fmla="*/ 301266 w 434616"/>
                  <a:gd name="connsiteY0" fmla="*/ 472283 h 530289"/>
                  <a:gd name="connsiteX1" fmla="*/ 434616 w 434616"/>
                  <a:gd name="connsiteY1" fmla="*/ 0 h 530289"/>
                  <a:gd name="connsiteX0" fmla="*/ 218985 w 352335"/>
                  <a:gd name="connsiteY0" fmla="*/ 472283 h 475597"/>
                  <a:gd name="connsiteX1" fmla="*/ 352335 w 352335"/>
                  <a:gd name="connsiteY1" fmla="*/ 0 h 475597"/>
                  <a:gd name="connsiteX0" fmla="*/ 221824 w 345649"/>
                  <a:gd name="connsiteY0" fmla="*/ 453233 h 456731"/>
                  <a:gd name="connsiteX1" fmla="*/ 345649 w 345649"/>
                  <a:gd name="connsiteY1" fmla="*/ 0 h 45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649" h="456731">
                    <a:moveTo>
                      <a:pt x="221824" y="453233"/>
                    </a:moveTo>
                    <a:cubicBezTo>
                      <a:pt x="-220295" y="492921"/>
                      <a:pt x="93237" y="185737"/>
                      <a:pt x="345649" y="0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4500457" y="3710940"/>
                <a:ext cx="11993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action potential</a:t>
                </a:r>
              </a:p>
            </p:txBody>
          </p:sp>
          <p:sp>
            <p:nvSpPr>
              <p:cNvPr id="332" name="Freeform 331"/>
              <p:cNvSpPr/>
              <p:nvPr/>
            </p:nvSpPr>
            <p:spPr>
              <a:xfrm>
                <a:off x="5000878" y="3936477"/>
                <a:ext cx="78543" cy="166855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385762 w 385762"/>
                  <a:gd name="connsiteY0" fmla="*/ 130969 h 143220"/>
                  <a:gd name="connsiteX1" fmla="*/ 0 w 385762"/>
                  <a:gd name="connsiteY1" fmla="*/ 0 h 143220"/>
                  <a:gd name="connsiteX0" fmla="*/ 385762 w 385762"/>
                  <a:gd name="connsiteY0" fmla="*/ 183644 h 190529"/>
                  <a:gd name="connsiteX1" fmla="*/ 0 w 385762"/>
                  <a:gd name="connsiteY1" fmla="*/ 52675 h 190529"/>
                  <a:gd name="connsiteX0" fmla="*/ 385762 w 385762"/>
                  <a:gd name="connsiteY0" fmla="*/ 204774 h 204774"/>
                  <a:gd name="connsiteX1" fmla="*/ 0 w 385762"/>
                  <a:gd name="connsiteY1" fmla="*/ 73805 h 204774"/>
                  <a:gd name="connsiteX0" fmla="*/ 309562 w 309562"/>
                  <a:gd name="connsiteY0" fmla="*/ 329338 h 329338"/>
                  <a:gd name="connsiteX1" fmla="*/ 0 w 309562"/>
                  <a:gd name="connsiteY1" fmla="*/ 53112 h 329338"/>
                  <a:gd name="connsiteX0" fmla="*/ 309562 w 309562"/>
                  <a:gd name="connsiteY0" fmla="*/ 395862 h 395862"/>
                  <a:gd name="connsiteX1" fmla="*/ 0 w 309562"/>
                  <a:gd name="connsiteY1" fmla="*/ 119636 h 395862"/>
                  <a:gd name="connsiteX0" fmla="*/ 342900 w 342900"/>
                  <a:gd name="connsiteY0" fmla="*/ 401944 h 401944"/>
                  <a:gd name="connsiteX1" fmla="*/ 0 w 342900"/>
                  <a:gd name="connsiteY1" fmla="*/ 118574 h 401944"/>
                  <a:gd name="connsiteX0" fmla="*/ 571500 w 571500"/>
                  <a:gd name="connsiteY0" fmla="*/ 247774 h 247774"/>
                  <a:gd name="connsiteX1" fmla="*/ 0 w 571500"/>
                  <a:gd name="connsiteY1" fmla="*/ 154904 h 247774"/>
                  <a:gd name="connsiteX0" fmla="*/ 571500 w 571500"/>
                  <a:gd name="connsiteY0" fmla="*/ 92870 h 105105"/>
                  <a:gd name="connsiteX1" fmla="*/ 0 w 571500"/>
                  <a:gd name="connsiteY1" fmla="*/ 0 h 105105"/>
                  <a:gd name="connsiteX0" fmla="*/ 571500 w 573149"/>
                  <a:gd name="connsiteY0" fmla="*/ 127146 h 127146"/>
                  <a:gd name="connsiteX1" fmla="*/ 0 w 573149"/>
                  <a:gd name="connsiteY1" fmla="*/ 34276 h 127146"/>
                  <a:gd name="connsiteX0" fmla="*/ 565150 w 566819"/>
                  <a:gd name="connsiteY0" fmla="*/ 156370 h 156370"/>
                  <a:gd name="connsiteX1" fmla="*/ 0 w 566819"/>
                  <a:gd name="connsiteY1" fmla="*/ 0 h 156370"/>
                  <a:gd name="connsiteX0" fmla="*/ 565150 w 566657"/>
                  <a:gd name="connsiteY0" fmla="*/ 156370 h 233929"/>
                  <a:gd name="connsiteX1" fmla="*/ 0 w 566657"/>
                  <a:gd name="connsiteY1" fmla="*/ 0 h 233929"/>
                  <a:gd name="connsiteX0" fmla="*/ 647700 w 649019"/>
                  <a:gd name="connsiteY0" fmla="*/ 81956 h 231116"/>
                  <a:gd name="connsiteX1" fmla="*/ 0 w 649019"/>
                  <a:gd name="connsiteY1" fmla="*/ 14486 h 231116"/>
                  <a:gd name="connsiteX0" fmla="*/ 0 w 238431"/>
                  <a:gd name="connsiteY0" fmla="*/ 381795 h 381795"/>
                  <a:gd name="connsiteX1" fmla="*/ 233363 w 238431"/>
                  <a:gd name="connsiteY1" fmla="*/ 0 h 381795"/>
                  <a:gd name="connsiteX0" fmla="*/ 222621 w 457469"/>
                  <a:gd name="connsiteY0" fmla="*/ 381795 h 520372"/>
                  <a:gd name="connsiteX1" fmla="*/ 455984 w 457469"/>
                  <a:gd name="connsiteY1" fmla="*/ 0 h 520372"/>
                  <a:gd name="connsiteX0" fmla="*/ 275040 w 508403"/>
                  <a:gd name="connsiteY0" fmla="*/ 381795 h 448330"/>
                  <a:gd name="connsiteX1" fmla="*/ 508403 w 508403"/>
                  <a:gd name="connsiteY1" fmla="*/ 0 h 448330"/>
                  <a:gd name="connsiteX0" fmla="*/ 295927 w 448327"/>
                  <a:gd name="connsiteY0" fmla="*/ 396083 h 461115"/>
                  <a:gd name="connsiteX1" fmla="*/ 448327 w 448327"/>
                  <a:gd name="connsiteY1" fmla="*/ 0 h 461115"/>
                  <a:gd name="connsiteX0" fmla="*/ 301266 w 434616"/>
                  <a:gd name="connsiteY0" fmla="*/ 472283 h 530289"/>
                  <a:gd name="connsiteX1" fmla="*/ 434616 w 434616"/>
                  <a:gd name="connsiteY1" fmla="*/ 0 h 530289"/>
                  <a:gd name="connsiteX0" fmla="*/ 218985 w 352335"/>
                  <a:gd name="connsiteY0" fmla="*/ 472283 h 475597"/>
                  <a:gd name="connsiteX1" fmla="*/ 352335 w 352335"/>
                  <a:gd name="connsiteY1" fmla="*/ 0 h 475597"/>
                  <a:gd name="connsiteX0" fmla="*/ 221824 w 345649"/>
                  <a:gd name="connsiteY0" fmla="*/ 453233 h 456731"/>
                  <a:gd name="connsiteX1" fmla="*/ 345649 w 345649"/>
                  <a:gd name="connsiteY1" fmla="*/ 0 h 456731"/>
                  <a:gd name="connsiteX0" fmla="*/ 85480 w 209305"/>
                  <a:gd name="connsiteY0" fmla="*/ 453233 h 453233"/>
                  <a:gd name="connsiteX1" fmla="*/ 209305 w 209305"/>
                  <a:gd name="connsiteY1" fmla="*/ 0 h 453233"/>
                  <a:gd name="connsiteX0" fmla="*/ 220532 w 220532"/>
                  <a:gd name="connsiteY0" fmla="*/ 334171 h 334171"/>
                  <a:gd name="connsiteX1" fmla="*/ 113376 w 220532"/>
                  <a:gd name="connsiteY1" fmla="*/ 0 h 334171"/>
                  <a:gd name="connsiteX0" fmla="*/ 128578 w 128578"/>
                  <a:gd name="connsiteY0" fmla="*/ 334171 h 334171"/>
                  <a:gd name="connsiteX1" fmla="*/ 21422 w 128578"/>
                  <a:gd name="connsiteY1" fmla="*/ 0 h 334171"/>
                  <a:gd name="connsiteX0" fmla="*/ 115836 w 115836"/>
                  <a:gd name="connsiteY0" fmla="*/ 334171 h 334171"/>
                  <a:gd name="connsiteX1" fmla="*/ 8680 w 115836"/>
                  <a:gd name="connsiteY1" fmla="*/ 0 h 334171"/>
                  <a:gd name="connsiteX0" fmla="*/ 93365 w 93365"/>
                  <a:gd name="connsiteY0" fmla="*/ 374652 h 374652"/>
                  <a:gd name="connsiteX1" fmla="*/ 10022 w 93365"/>
                  <a:gd name="connsiteY1" fmla="*/ 0 h 374652"/>
                  <a:gd name="connsiteX0" fmla="*/ 92945 w 92948"/>
                  <a:gd name="connsiteY0" fmla="*/ 374652 h 374652"/>
                  <a:gd name="connsiteX1" fmla="*/ 9602 w 92948"/>
                  <a:gd name="connsiteY1" fmla="*/ 0 h 374652"/>
                  <a:gd name="connsiteX0" fmla="*/ 0 w 180975"/>
                  <a:gd name="connsiteY0" fmla="*/ 122239 h 122239"/>
                  <a:gd name="connsiteX1" fmla="*/ 180975 w 180975"/>
                  <a:gd name="connsiteY1" fmla="*/ 0 h 122239"/>
                  <a:gd name="connsiteX0" fmla="*/ 0 w 180975"/>
                  <a:gd name="connsiteY0" fmla="*/ 254272 h 254272"/>
                  <a:gd name="connsiteX1" fmla="*/ 180975 w 180975"/>
                  <a:gd name="connsiteY1" fmla="*/ 132033 h 254272"/>
                  <a:gd name="connsiteX0" fmla="*/ 0 w 185737"/>
                  <a:gd name="connsiteY0" fmla="*/ 190552 h 190552"/>
                  <a:gd name="connsiteX1" fmla="*/ 185737 w 185737"/>
                  <a:gd name="connsiteY1" fmla="*/ 158800 h 190552"/>
                  <a:gd name="connsiteX0" fmla="*/ 0 w 297656"/>
                  <a:gd name="connsiteY0" fmla="*/ 193679 h 193679"/>
                  <a:gd name="connsiteX1" fmla="*/ 297656 w 297656"/>
                  <a:gd name="connsiteY1" fmla="*/ 157164 h 193679"/>
                  <a:gd name="connsiteX0" fmla="*/ 0 w 343376"/>
                  <a:gd name="connsiteY0" fmla="*/ 80610 h 280315"/>
                  <a:gd name="connsiteX1" fmla="*/ 343376 w 343376"/>
                  <a:gd name="connsiteY1" fmla="*/ 280315 h 280315"/>
                  <a:gd name="connsiteX0" fmla="*/ 0 w 343376"/>
                  <a:gd name="connsiteY0" fmla="*/ 63734 h 263439"/>
                  <a:gd name="connsiteX1" fmla="*/ 343376 w 343376"/>
                  <a:gd name="connsiteY1" fmla="*/ 263439 h 263439"/>
                  <a:gd name="connsiteX0" fmla="*/ 30844 w 55431"/>
                  <a:gd name="connsiteY0" fmla="*/ 42285 h 339621"/>
                  <a:gd name="connsiteX1" fmla="*/ 40845 w 55431"/>
                  <a:gd name="connsiteY1" fmla="*/ 339621 h 339621"/>
                  <a:gd name="connsiteX0" fmla="*/ 0 w 128726"/>
                  <a:gd name="connsiteY0" fmla="*/ 24738 h 322074"/>
                  <a:gd name="connsiteX1" fmla="*/ 10001 w 128726"/>
                  <a:gd name="connsiteY1" fmla="*/ 322074 h 322074"/>
                  <a:gd name="connsiteX0" fmla="*/ 0 w 142329"/>
                  <a:gd name="connsiteY0" fmla="*/ 39 h 297375"/>
                  <a:gd name="connsiteX1" fmla="*/ 10001 w 142329"/>
                  <a:gd name="connsiteY1" fmla="*/ 297375 h 297375"/>
                  <a:gd name="connsiteX0" fmla="*/ 35242 w 152269"/>
                  <a:gd name="connsiteY0" fmla="*/ 37 h 306898"/>
                  <a:gd name="connsiteX1" fmla="*/ 0 w 152269"/>
                  <a:gd name="connsiteY1" fmla="*/ 306898 h 30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269" h="306898">
                    <a:moveTo>
                      <a:pt x="35242" y="37"/>
                    </a:moveTo>
                    <a:cubicBezTo>
                      <a:pt x="172720" y="-3137"/>
                      <a:pt x="221457" y="199743"/>
                      <a:pt x="0" y="306898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3" name="Freeform 332"/>
              <p:cNvSpPr/>
              <p:nvPr/>
            </p:nvSpPr>
            <p:spPr>
              <a:xfrm>
                <a:off x="4553484" y="4363872"/>
                <a:ext cx="289958" cy="218418"/>
              </a:xfrm>
              <a:custGeom>
                <a:avLst/>
                <a:gdLst>
                  <a:gd name="connsiteX0" fmla="*/ 204787 w 204787"/>
                  <a:gd name="connsiteY0" fmla="*/ 0 h 107369"/>
                  <a:gd name="connsiteX1" fmla="*/ 147637 w 204787"/>
                  <a:gd name="connsiteY1" fmla="*/ 90488 h 107369"/>
                  <a:gd name="connsiteX2" fmla="*/ 0 w 204787"/>
                  <a:gd name="connsiteY2" fmla="*/ 107156 h 107369"/>
                  <a:gd name="connsiteX0" fmla="*/ 204787 w 204787"/>
                  <a:gd name="connsiteY0" fmla="*/ 0 h 107156"/>
                  <a:gd name="connsiteX1" fmla="*/ 0 w 204787"/>
                  <a:gd name="connsiteY1" fmla="*/ 107156 h 10715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006"/>
                  <a:gd name="connsiteX1" fmla="*/ 0 w 183356"/>
                  <a:gd name="connsiteY1" fmla="*/ 50006 h 50006"/>
                  <a:gd name="connsiteX0" fmla="*/ 183356 w 183356"/>
                  <a:gd name="connsiteY0" fmla="*/ 0 h 50924"/>
                  <a:gd name="connsiteX1" fmla="*/ 0 w 183356"/>
                  <a:gd name="connsiteY1" fmla="*/ 50006 h 50924"/>
                  <a:gd name="connsiteX0" fmla="*/ 385762 w 385762"/>
                  <a:gd name="connsiteY0" fmla="*/ 130969 h 143220"/>
                  <a:gd name="connsiteX1" fmla="*/ 0 w 385762"/>
                  <a:gd name="connsiteY1" fmla="*/ 0 h 143220"/>
                  <a:gd name="connsiteX0" fmla="*/ 385762 w 385762"/>
                  <a:gd name="connsiteY0" fmla="*/ 183644 h 190529"/>
                  <a:gd name="connsiteX1" fmla="*/ 0 w 385762"/>
                  <a:gd name="connsiteY1" fmla="*/ 52675 h 190529"/>
                  <a:gd name="connsiteX0" fmla="*/ 385762 w 385762"/>
                  <a:gd name="connsiteY0" fmla="*/ 204774 h 204774"/>
                  <a:gd name="connsiteX1" fmla="*/ 0 w 385762"/>
                  <a:gd name="connsiteY1" fmla="*/ 73805 h 204774"/>
                  <a:gd name="connsiteX0" fmla="*/ 309562 w 309562"/>
                  <a:gd name="connsiteY0" fmla="*/ 329338 h 329338"/>
                  <a:gd name="connsiteX1" fmla="*/ 0 w 309562"/>
                  <a:gd name="connsiteY1" fmla="*/ 53112 h 329338"/>
                  <a:gd name="connsiteX0" fmla="*/ 309562 w 309562"/>
                  <a:gd name="connsiteY0" fmla="*/ 395862 h 395862"/>
                  <a:gd name="connsiteX1" fmla="*/ 0 w 309562"/>
                  <a:gd name="connsiteY1" fmla="*/ 119636 h 395862"/>
                  <a:gd name="connsiteX0" fmla="*/ 342900 w 342900"/>
                  <a:gd name="connsiteY0" fmla="*/ 401944 h 401944"/>
                  <a:gd name="connsiteX1" fmla="*/ 0 w 342900"/>
                  <a:gd name="connsiteY1" fmla="*/ 118574 h 401944"/>
                  <a:gd name="connsiteX0" fmla="*/ 571500 w 571500"/>
                  <a:gd name="connsiteY0" fmla="*/ 247774 h 247774"/>
                  <a:gd name="connsiteX1" fmla="*/ 0 w 571500"/>
                  <a:gd name="connsiteY1" fmla="*/ 154904 h 247774"/>
                  <a:gd name="connsiteX0" fmla="*/ 571500 w 571500"/>
                  <a:gd name="connsiteY0" fmla="*/ 92870 h 105105"/>
                  <a:gd name="connsiteX1" fmla="*/ 0 w 571500"/>
                  <a:gd name="connsiteY1" fmla="*/ 0 h 105105"/>
                  <a:gd name="connsiteX0" fmla="*/ 571500 w 573149"/>
                  <a:gd name="connsiteY0" fmla="*/ 127146 h 127146"/>
                  <a:gd name="connsiteX1" fmla="*/ 0 w 573149"/>
                  <a:gd name="connsiteY1" fmla="*/ 34276 h 127146"/>
                  <a:gd name="connsiteX0" fmla="*/ 565150 w 566819"/>
                  <a:gd name="connsiteY0" fmla="*/ 156370 h 156370"/>
                  <a:gd name="connsiteX1" fmla="*/ 0 w 566819"/>
                  <a:gd name="connsiteY1" fmla="*/ 0 h 156370"/>
                  <a:gd name="connsiteX0" fmla="*/ 565150 w 566657"/>
                  <a:gd name="connsiteY0" fmla="*/ 156370 h 233929"/>
                  <a:gd name="connsiteX1" fmla="*/ 0 w 566657"/>
                  <a:gd name="connsiteY1" fmla="*/ 0 h 233929"/>
                  <a:gd name="connsiteX0" fmla="*/ 647700 w 649019"/>
                  <a:gd name="connsiteY0" fmla="*/ 81956 h 231116"/>
                  <a:gd name="connsiteX1" fmla="*/ 0 w 649019"/>
                  <a:gd name="connsiteY1" fmla="*/ 14486 h 231116"/>
                  <a:gd name="connsiteX0" fmla="*/ 0 w 238431"/>
                  <a:gd name="connsiteY0" fmla="*/ 381795 h 381795"/>
                  <a:gd name="connsiteX1" fmla="*/ 233363 w 238431"/>
                  <a:gd name="connsiteY1" fmla="*/ 0 h 381795"/>
                  <a:gd name="connsiteX0" fmla="*/ 222621 w 457469"/>
                  <a:gd name="connsiteY0" fmla="*/ 381795 h 520372"/>
                  <a:gd name="connsiteX1" fmla="*/ 455984 w 457469"/>
                  <a:gd name="connsiteY1" fmla="*/ 0 h 520372"/>
                  <a:gd name="connsiteX0" fmla="*/ 275040 w 508403"/>
                  <a:gd name="connsiteY0" fmla="*/ 381795 h 448330"/>
                  <a:gd name="connsiteX1" fmla="*/ 508403 w 508403"/>
                  <a:gd name="connsiteY1" fmla="*/ 0 h 448330"/>
                  <a:gd name="connsiteX0" fmla="*/ 295927 w 448327"/>
                  <a:gd name="connsiteY0" fmla="*/ 396083 h 461115"/>
                  <a:gd name="connsiteX1" fmla="*/ 448327 w 448327"/>
                  <a:gd name="connsiteY1" fmla="*/ 0 h 461115"/>
                  <a:gd name="connsiteX0" fmla="*/ 301266 w 434616"/>
                  <a:gd name="connsiteY0" fmla="*/ 472283 h 530289"/>
                  <a:gd name="connsiteX1" fmla="*/ 434616 w 434616"/>
                  <a:gd name="connsiteY1" fmla="*/ 0 h 530289"/>
                  <a:gd name="connsiteX0" fmla="*/ 218985 w 352335"/>
                  <a:gd name="connsiteY0" fmla="*/ 472283 h 475597"/>
                  <a:gd name="connsiteX1" fmla="*/ 352335 w 352335"/>
                  <a:gd name="connsiteY1" fmla="*/ 0 h 475597"/>
                  <a:gd name="connsiteX0" fmla="*/ 221824 w 345649"/>
                  <a:gd name="connsiteY0" fmla="*/ 453233 h 456731"/>
                  <a:gd name="connsiteX1" fmla="*/ 345649 w 345649"/>
                  <a:gd name="connsiteY1" fmla="*/ 0 h 456731"/>
                  <a:gd name="connsiteX0" fmla="*/ 85480 w 209305"/>
                  <a:gd name="connsiteY0" fmla="*/ 453233 h 453233"/>
                  <a:gd name="connsiteX1" fmla="*/ 209305 w 209305"/>
                  <a:gd name="connsiteY1" fmla="*/ 0 h 453233"/>
                  <a:gd name="connsiteX0" fmla="*/ 220532 w 220532"/>
                  <a:gd name="connsiteY0" fmla="*/ 334171 h 334171"/>
                  <a:gd name="connsiteX1" fmla="*/ 113376 w 220532"/>
                  <a:gd name="connsiteY1" fmla="*/ 0 h 334171"/>
                  <a:gd name="connsiteX0" fmla="*/ 128578 w 128578"/>
                  <a:gd name="connsiteY0" fmla="*/ 334171 h 334171"/>
                  <a:gd name="connsiteX1" fmla="*/ 21422 w 128578"/>
                  <a:gd name="connsiteY1" fmla="*/ 0 h 334171"/>
                  <a:gd name="connsiteX0" fmla="*/ 115836 w 115836"/>
                  <a:gd name="connsiteY0" fmla="*/ 334171 h 334171"/>
                  <a:gd name="connsiteX1" fmla="*/ 8680 w 115836"/>
                  <a:gd name="connsiteY1" fmla="*/ 0 h 334171"/>
                  <a:gd name="connsiteX0" fmla="*/ 93365 w 93365"/>
                  <a:gd name="connsiteY0" fmla="*/ 374652 h 374652"/>
                  <a:gd name="connsiteX1" fmla="*/ 10022 w 93365"/>
                  <a:gd name="connsiteY1" fmla="*/ 0 h 374652"/>
                  <a:gd name="connsiteX0" fmla="*/ 92945 w 92948"/>
                  <a:gd name="connsiteY0" fmla="*/ 374652 h 374652"/>
                  <a:gd name="connsiteX1" fmla="*/ 9602 w 92948"/>
                  <a:gd name="connsiteY1" fmla="*/ 0 h 374652"/>
                  <a:gd name="connsiteX0" fmla="*/ 0 w 471489"/>
                  <a:gd name="connsiteY0" fmla="*/ 23795 h 294300"/>
                  <a:gd name="connsiteX1" fmla="*/ 471489 w 471489"/>
                  <a:gd name="connsiteY1" fmla="*/ 223024 h 294300"/>
                  <a:gd name="connsiteX0" fmla="*/ 129 w 471618"/>
                  <a:gd name="connsiteY0" fmla="*/ 0 h 291022"/>
                  <a:gd name="connsiteX1" fmla="*/ 471618 w 471618"/>
                  <a:gd name="connsiteY1" fmla="*/ 199229 h 291022"/>
                  <a:gd name="connsiteX0" fmla="*/ 81 w 733507"/>
                  <a:gd name="connsiteY0" fmla="*/ 0 h 357350"/>
                  <a:gd name="connsiteX1" fmla="*/ 733507 w 733507"/>
                  <a:gd name="connsiteY1" fmla="*/ 275429 h 357350"/>
                  <a:gd name="connsiteX0" fmla="*/ 107 w 562083"/>
                  <a:gd name="connsiteY0" fmla="*/ 0 h 268782"/>
                  <a:gd name="connsiteX1" fmla="*/ 562083 w 562083"/>
                  <a:gd name="connsiteY1" fmla="*/ 173035 h 268782"/>
                  <a:gd name="connsiteX0" fmla="*/ 157 w 562133"/>
                  <a:gd name="connsiteY0" fmla="*/ 0 h 173306"/>
                  <a:gd name="connsiteX1" fmla="*/ 562133 w 562133"/>
                  <a:gd name="connsiteY1" fmla="*/ 173035 h 173306"/>
                  <a:gd name="connsiteX0" fmla="*/ 149 w 581175"/>
                  <a:gd name="connsiteY0" fmla="*/ 0 h 411261"/>
                  <a:gd name="connsiteX1" fmla="*/ 581175 w 581175"/>
                  <a:gd name="connsiteY1" fmla="*/ 411160 h 411261"/>
                  <a:gd name="connsiteX0" fmla="*/ 157 w 562133"/>
                  <a:gd name="connsiteY0" fmla="*/ 0 h 401738"/>
                  <a:gd name="connsiteX1" fmla="*/ 562133 w 562133"/>
                  <a:gd name="connsiteY1" fmla="*/ 401635 h 40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2133" h="401738">
                    <a:moveTo>
                      <a:pt x="157" y="0"/>
                    </a:moveTo>
                    <a:cubicBezTo>
                      <a:pt x="-8574" y="44450"/>
                      <a:pt x="347822" y="408778"/>
                      <a:pt x="562133" y="401635"/>
                    </a:cubicBezTo>
                  </a:path>
                </a:pathLst>
              </a:custGeom>
              <a:ln w="12700">
                <a:solidFill>
                  <a:srgbClr val="0066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3832860" y="3986347"/>
                <a:ext cx="10722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low threshold</a:t>
                </a:r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3846569" y="4096881"/>
                <a:ext cx="10371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6600"/>
                    </a:solidFill>
                  </a:rPr>
                  <a:t>calcium spike</a:t>
                </a:r>
              </a:p>
            </p:txBody>
          </p:sp>
          <p:sp>
            <p:nvSpPr>
              <p:cNvPr id="336" name="Freeform 335"/>
              <p:cNvSpPr/>
              <p:nvPr/>
            </p:nvSpPr>
            <p:spPr>
              <a:xfrm>
                <a:off x="4720531" y="4120843"/>
                <a:ext cx="519914" cy="579837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694485"/>
                  <a:gd name="connsiteY0" fmla="*/ 593974 h 699682"/>
                  <a:gd name="connsiteX1" fmla="*/ 201565 w 694485"/>
                  <a:gd name="connsiteY1" fmla="*/ 494689 h 699682"/>
                  <a:gd name="connsiteX2" fmla="*/ 263478 w 694485"/>
                  <a:gd name="connsiteY2" fmla="*/ 976 h 699682"/>
                  <a:gd name="connsiteX3" fmla="*/ 306341 w 694485"/>
                  <a:gd name="connsiteY3" fmla="*/ 637565 h 699682"/>
                  <a:gd name="connsiteX4" fmla="*/ 500016 w 694485"/>
                  <a:gd name="connsiteY4" fmla="*/ 580414 h 699682"/>
                  <a:gd name="connsiteX5" fmla="*/ 694485 w 694485"/>
                  <a:gd name="connsiteY5" fmla="*/ 580413 h 699682"/>
                  <a:gd name="connsiteX0" fmla="*/ 0 w 713444"/>
                  <a:gd name="connsiteY0" fmla="*/ 593974 h 699682"/>
                  <a:gd name="connsiteX1" fmla="*/ 201565 w 713444"/>
                  <a:gd name="connsiteY1" fmla="*/ 494689 h 699682"/>
                  <a:gd name="connsiteX2" fmla="*/ 263478 w 713444"/>
                  <a:gd name="connsiteY2" fmla="*/ 976 h 699682"/>
                  <a:gd name="connsiteX3" fmla="*/ 306341 w 713444"/>
                  <a:gd name="connsiteY3" fmla="*/ 637565 h 699682"/>
                  <a:gd name="connsiteX4" fmla="*/ 500016 w 713444"/>
                  <a:gd name="connsiteY4" fmla="*/ 580414 h 699682"/>
                  <a:gd name="connsiteX5" fmla="*/ 713444 w 713444"/>
                  <a:gd name="connsiteY5" fmla="*/ 587654 h 699682"/>
                  <a:gd name="connsiteX0" fmla="*/ 0 w 1528672"/>
                  <a:gd name="connsiteY0" fmla="*/ 807645 h 807645"/>
                  <a:gd name="connsiteX1" fmla="*/ 1016793 w 1528672"/>
                  <a:gd name="connsiteY1" fmla="*/ 494775 h 807645"/>
                  <a:gd name="connsiteX2" fmla="*/ 1078706 w 1528672"/>
                  <a:gd name="connsiteY2" fmla="*/ 1062 h 807645"/>
                  <a:gd name="connsiteX3" fmla="*/ 1121569 w 1528672"/>
                  <a:gd name="connsiteY3" fmla="*/ 637651 h 807645"/>
                  <a:gd name="connsiteX4" fmla="*/ 1315244 w 1528672"/>
                  <a:gd name="connsiteY4" fmla="*/ 580500 h 807645"/>
                  <a:gd name="connsiteX5" fmla="*/ 1528672 w 1528672"/>
                  <a:gd name="connsiteY5" fmla="*/ 587740 h 807645"/>
                  <a:gd name="connsiteX0" fmla="*/ 0 w 1528672"/>
                  <a:gd name="connsiteY0" fmla="*/ 807645 h 809074"/>
                  <a:gd name="connsiteX1" fmla="*/ 1016793 w 1528672"/>
                  <a:gd name="connsiteY1" fmla="*/ 494775 h 809074"/>
                  <a:gd name="connsiteX2" fmla="*/ 1078706 w 1528672"/>
                  <a:gd name="connsiteY2" fmla="*/ 1062 h 809074"/>
                  <a:gd name="connsiteX3" fmla="*/ 1121569 w 1528672"/>
                  <a:gd name="connsiteY3" fmla="*/ 637651 h 809074"/>
                  <a:gd name="connsiteX4" fmla="*/ 1315244 w 1528672"/>
                  <a:gd name="connsiteY4" fmla="*/ 580500 h 809074"/>
                  <a:gd name="connsiteX5" fmla="*/ 1528672 w 1528672"/>
                  <a:gd name="connsiteY5" fmla="*/ 587740 h 809074"/>
                  <a:gd name="connsiteX0" fmla="*/ 0 w 1528672"/>
                  <a:gd name="connsiteY0" fmla="*/ 807544 h 807544"/>
                  <a:gd name="connsiteX1" fmla="*/ 933736 w 1528672"/>
                  <a:gd name="connsiteY1" fmla="*/ 551169 h 807544"/>
                  <a:gd name="connsiteX2" fmla="*/ 1016793 w 1528672"/>
                  <a:gd name="connsiteY2" fmla="*/ 494674 h 807544"/>
                  <a:gd name="connsiteX3" fmla="*/ 1078706 w 1528672"/>
                  <a:gd name="connsiteY3" fmla="*/ 961 h 807544"/>
                  <a:gd name="connsiteX4" fmla="*/ 1121569 w 1528672"/>
                  <a:gd name="connsiteY4" fmla="*/ 637550 h 807544"/>
                  <a:gd name="connsiteX5" fmla="*/ 1315244 w 1528672"/>
                  <a:gd name="connsiteY5" fmla="*/ 580399 h 807544"/>
                  <a:gd name="connsiteX6" fmla="*/ 1528672 w 1528672"/>
                  <a:gd name="connsiteY6" fmla="*/ 587639 h 807544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6 h 807556"/>
                  <a:gd name="connsiteX1" fmla="*/ 872120 w 1528672"/>
                  <a:gd name="connsiteY1" fmla="*/ 585572 h 807556"/>
                  <a:gd name="connsiteX2" fmla="*/ 1016793 w 1528672"/>
                  <a:gd name="connsiteY2" fmla="*/ 494686 h 807556"/>
                  <a:gd name="connsiteX3" fmla="*/ 1078706 w 1528672"/>
                  <a:gd name="connsiteY3" fmla="*/ 973 h 807556"/>
                  <a:gd name="connsiteX4" fmla="*/ 1121569 w 1528672"/>
                  <a:gd name="connsiteY4" fmla="*/ 637562 h 807556"/>
                  <a:gd name="connsiteX5" fmla="*/ 1315244 w 1528672"/>
                  <a:gd name="connsiteY5" fmla="*/ 580411 h 807556"/>
                  <a:gd name="connsiteX6" fmla="*/ 1528672 w 1528672"/>
                  <a:gd name="connsiteY6" fmla="*/ 587651 h 807556"/>
                  <a:gd name="connsiteX0" fmla="*/ 0 w 1528672"/>
                  <a:gd name="connsiteY0" fmla="*/ 807557 h 807557"/>
                  <a:gd name="connsiteX1" fmla="*/ 815244 w 1528672"/>
                  <a:gd name="connsiteY1" fmla="*/ 587383 h 807557"/>
                  <a:gd name="connsiteX2" fmla="*/ 1016793 w 1528672"/>
                  <a:gd name="connsiteY2" fmla="*/ 494687 h 807557"/>
                  <a:gd name="connsiteX3" fmla="*/ 1078706 w 1528672"/>
                  <a:gd name="connsiteY3" fmla="*/ 974 h 807557"/>
                  <a:gd name="connsiteX4" fmla="*/ 1121569 w 1528672"/>
                  <a:gd name="connsiteY4" fmla="*/ 637563 h 807557"/>
                  <a:gd name="connsiteX5" fmla="*/ 1315244 w 1528672"/>
                  <a:gd name="connsiteY5" fmla="*/ 580412 h 807557"/>
                  <a:gd name="connsiteX6" fmla="*/ 1528672 w 1528672"/>
                  <a:gd name="connsiteY6" fmla="*/ 587652 h 807557"/>
                  <a:gd name="connsiteX0" fmla="*/ 0 w 1528672"/>
                  <a:gd name="connsiteY0" fmla="*/ 807557 h 810696"/>
                  <a:gd name="connsiteX1" fmla="*/ 815244 w 1528672"/>
                  <a:gd name="connsiteY1" fmla="*/ 587383 h 810696"/>
                  <a:gd name="connsiteX2" fmla="*/ 1016793 w 1528672"/>
                  <a:gd name="connsiteY2" fmla="*/ 494687 h 810696"/>
                  <a:gd name="connsiteX3" fmla="*/ 1078706 w 1528672"/>
                  <a:gd name="connsiteY3" fmla="*/ 974 h 810696"/>
                  <a:gd name="connsiteX4" fmla="*/ 1121569 w 1528672"/>
                  <a:gd name="connsiteY4" fmla="*/ 637563 h 810696"/>
                  <a:gd name="connsiteX5" fmla="*/ 1315244 w 1528672"/>
                  <a:gd name="connsiteY5" fmla="*/ 580412 h 810696"/>
                  <a:gd name="connsiteX6" fmla="*/ 1528672 w 1528672"/>
                  <a:gd name="connsiteY6" fmla="*/ 587652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5244 w 2623541"/>
                  <a:gd name="connsiteY5" fmla="*/ 58041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623541 w 2623541"/>
                  <a:gd name="connsiteY6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1810580 w 2623541"/>
                  <a:gd name="connsiteY6" fmla="*/ 663405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23541"/>
                  <a:gd name="connsiteY0" fmla="*/ 807557 h 810696"/>
                  <a:gd name="connsiteX1" fmla="*/ 815244 w 2623541"/>
                  <a:gd name="connsiteY1" fmla="*/ 587383 h 810696"/>
                  <a:gd name="connsiteX2" fmla="*/ 1016793 w 2623541"/>
                  <a:gd name="connsiteY2" fmla="*/ 494687 h 810696"/>
                  <a:gd name="connsiteX3" fmla="*/ 1078706 w 2623541"/>
                  <a:gd name="connsiteY3" fmla="*/ 974 h 810696"/>
                  <a:gd name="connsiteX4" fmla="*/ 1121569 w 2623541"/>
                  <a:gd name="connsiteY4" fmla="*/ 637563 h 810696"/>
                  <a:gd name="connsiteX5" fmla="*/ 1319984 w 2623541"/>
                  <a:gd name="connsiteY5" fmla="*/ 555072 h 810696"/>
                  <a:gd name="connsiteX6" fmla="*/ 2009646 w 2623541"/>
                  <a:gd name="connsiteY6" fmla="*/ 717706 h 810696"/>
                  <a:gd name="connsiteX7" fmla="*/ 2623541 w 2623541"/>
                  <a:gd name="connsiteY7" fmla="*/ 80847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2009646 w 2633021"/>
                  <a:gd name="connsiteY6" fmla="*/ 717706 h 810696"/>
                  <a:gd name="connsiteX7" fmla="*/ 2633021 w 2633021"/>
                  <a:gd name="connsiteY7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2009646 w 2633021"/>
                  <a:gd name="connsiteY7" fmla="*/ 717706 h 810696"/>
                  <a:gd name="connsiteX8" fmla="*/ 2633021 w 2633021"/>
                  <a:gd name="connsiteY8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402965 w 2633021"/>
                  <a:gd name="connsiteY6" fmla="*/ 454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319984 w 2633021"/>
                  <a:gd name="connsiteY5" fmla="*/ 555072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299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521457 w 2633021"/>
                  <a:gd name="connsiteY7" fmla="*/ 581952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02965 w 2633021"/>
                  <a:gd name="connsiteY7" fmla="*/ 572901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2009646 w 2633021"/>
                  <a:gd name="connsiteY8" fmla="*/ 717706 h 810696"/>
                  <a:gd name="connsiteX9" fmla="*/ 2633021 w 2633021"/>
                  <a:gd name="connsiteY9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417184 w 2633021"/>
                  <a:gd name="connsiteY7" fmla="*/ 667024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93484 w 2633021"/>
                  <a:gd name="connsiteY7" fmla="*/ 64168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57 h 810696"/>
                  <a:gd name="connsiteX1" fmla="*/ 815244 w 2633021"/>
                  <a:gd name="connsiteY1" fmla="*/ 587383 h 810696"/>
                  <a:gd name="connsiteX2" fmla="*/ 1016793 w 2633021"/>
                  <a:gd name="connsiteY2" fmla="*/ 494687 h 810696"/>
                  <a:gd name="connsiteX3" fmla="*/ 1078706 w 2633021"/>
                  <a:gd name="connsiteY3" fmla="*/ 974 h 810696"/>
                  <a:gd name="connsiteX4" fmla="*/ 1121569 w 2633021"/>
                  <a:gd name="connsiteY4" fmla="*/ 637563 h 810696"/>
                  <a:gd name="connsiteX5" fmla="*/ 1253629 w 2633021"/>
                  <a:gd name="connsiteY5" fmla="*/ 542401 h 810696"/>
                  <a:gd name="connsiteX6" fmla="*/ 1303429 w 2633021"/>
                  <a:gd name="connsiteY6" fmla="*/ 8169 h 810696"/>
                  <a:gd name="connsiteX7" fmla="*/ 1388745 w 2633021"/>
                  <a:gd name="connsiteY7" fmla="*/ 630823 h 810696"/>
                  <a:gd name="connsiteX8" fmla="*/ 1540415 w 2633021"/>
                  <a:gd name="connsiteY8" fmla="*/ 603673 h 810696"/>
                  <a:gd name="connsiteX9" fmla="*/ 2009646 w 2633021"/>
                  <a:gd name="connsiteY9" fmla="*/ 717706 h 810696"/>
                  <a:gd name="connsiteX10" fmla="*/ 2633021 w 2633021"/>
                  <a:gd name="connsiteY10" fmla="*/ 801238 h 810696"/>
                  <a:gd name="connsiteX0" fmla="*/ 0 w 2633021"/>
                  <a:gd name="connsiteY0" fmla="*/ 807530 h 810669"/>
                  <a:gd name="connsiteX1" fmla="*/ 815244 w 2633021"/>
                  <a:gd name="connsiteY1" fmla="*/ 587356 h 810669"/>
                  <a:gd name="connsiteX2" fmla="*/ 997834 w 2633021"/>
                  <a:gd name="connsiteY2" fmla="*/ 496470 h 810669"/>
                  <a:gd name="connsiteX3" fmla="*/ 1078706 w 2633021"/>
                  <a:gd name="connsiteY3" fmla="*/ 947 h 810669"/>
                  <a:gd name="connsiteX4" fmla="*/ 1121569 w 2633021"/>
                  <a:gd name="connsiteY4" fmla="*/ 637536 h 810669"/>
                  <a:gd name="connsiteX5" fmla="*/ 1253629 w 2633021"/>
                  <a:gd name="connsiteY5" fmla="*/ 542374 h 810669"/>
                  <a:gd name="connsiteX6" fmla="*/ 1303429 w 2633021"/>
                  <a:gd name="connsiteY6" fmla="*/ 8142 h 810669"/>
                  <a:gd name="connsiteX7" fmla="*/ 1388745 w 2633021"/>
                  <a:gd name="connsiteY7" fmla="*/ 630796 h 810669"/>
                  <a:gd name="connsiteX8" fmla="*/ 1540415 w 2633021"/>
                  <a:gd name="connsiteY8" fmla="*/ 603646 h 810669"/>
                  <a:gd name="connsiteX9" fmla="*/ 2009646 w 2633021"/>
                  <a:gd name="connsiteY9" fmla="*/ 717679 h 810669"/>
                  <a:gd name="connsiteX10" fmla="*/ 2633021 w 2633021"/>
                  <a:gd name="connsiteY10" fmla="*/ 801211 h 8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3021" h="810669">
                    <a:moveTo>
                      <a:pt x="0" y="807530"/>
                    </a:moveTo>
                    <a:cubicBezTo>
                      <a:pt x="153257" y="805937"/>
                      <a:pt x="472399" y="858646"/>
                      <a:pt x="815244" y="587356"/>
                    </a:cubicBezTo>
                    <a:cubicBezTo>
                      <a:pt x="984710" y="535211"/>
                      <a:pt x="953924" y="594205"/>
                      <a:pt x="997834" y="496470"/>
                    </a:cubicBezTo>
                    <a:cubicBezTo>
                      <a:pt x="1041744" y="398735"/>
                      <a:pt x="1058084" y="-22564"/>
                      <a:pt x="1078706" y="947"/>
                    </a:cubicBezTo>
                    <a:cubicBezTo>
                      <a:pt x="1099329" y="24458"/>
                      <a:pt x="1092415" y="547298"/>
                      <a:pt x="1121569" y="637536"/>
                    </a:cubicBezTo>
                    <a:cubicBezTo>
                      <a:pt x="1150723" y="727774"/>
                      <a:pt x="1209889" y="554659"/>
                      <a:pt x="1253629" y="542374"/>
                    </a:cubicBezTo>
                    <a:cubicBezTo>
                      <a:pt x="1297369" y="530089"/>
                      <a:pt x="1250102" y="48008"/>
                      <a:pt x="1303429" y="8142"/>
                    </a:cubicBezTo>
                    <a:cubicBezTo>
                      <a:pt x="1356756" y="-31724"/>
                      <a:pt x="1361097" y="514953"/>
                      <a:pt x="1388745" y="630796"/>
                    </a:cubicBezTo>
                    <a:cubicBezTo>
                      <a:pt x="1416393" y="746639"/>
                      <a:pt x="1441671" y="595199"/>
                      <a:pt x="1540415" y="603646"/>
                    </a:cubicBezTo>
                    <a:cubicBezTo>
                      <a:pt x="1639159" y="612093"/>
                      <a:pt x="1848873" y="685054"/>
                      <a:pt x="2009646" y="717679"/>
                    </a:cubicBezTo>
                    <a:cubicBezTo>
                      <a:pt x="2312222" y="794304"/>
                      <a:pt x="2587584" y="795134"/>
                      <a:pt x="2633021" y="801211"/>
                    </a:cubicBezTo>
                  </a:path>
                </a:pathLst>
              </a:cu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37" name="Straight Connector 336"/>
              <p:cNvCxnSpPr/>
              <p:nvPr/>
            </p:nvCxnSpPr>
            <p:spPr>
              <a:xfrm flipH="1" flipV="1">
                <a:off x="3811676" y="4688974"/>
                <a:ext cx="528691" cy="2738"/>
              </a:xfrm>
              <a:prstGeom prst="line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Freeform 337"/>
              <p:cNvSpPr/>
              <p:nvPr/>
            </p:nvSpPr>
            <p:spPr>
              <a:xfrm>
                <a:off x="4335532" y="4691496"/>
                <a:ext cx="398374" cy="299262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  <a:gd name="connsiteX0" fmla="*/ 0 w 685007"/>
                  <a:gd name="connsiteY0" fmla="*/ 80222 h 205841"/>
                  <a:gd name="connsiteX1" fmla="*/ 192087 w 685007"/>
                  <a:gd name="connsiteY1" fmla="*/ 848 h 205841"/>
                  <a:gd name="connsiteX2" fmla="*/ 296863 w 685007"/>
                  <a:gd name="connsiteY2" fmla="*/ 143724 h 205841"/>
                  <a:gd name="connsiteX3" fmla="*/ 490538 w 685007"/>
                  <a:gd name="connsiteY3" fmla="*/ 86573 h 205841"/>
                  <a:gd name="connsiteX4" fmla="*/ 685007 w 685007"/>
                  <a:gd name="connsiteY4" fmla="*/ 86572 h 205841"/>
                  <a:gd name="connsiteX0" fmla="*/ 0 w 685007"/>
                  <a:gd name="connsiteY0" fmla="*/ 0 h 125619"/>
                  <a:gd name="connsiteX1" fmla="*/ 296863 w 685007"/>
                  <a:gd name="connsiteY1" fmla="*/ 63502 h 125619"/>
                  <a:gd name="connsiteX2" fmla="*/ 490538 w 685007"/>
                  <a:gd name="connsiteY2" fmla="*/ 6351 h 125619"/>
                  <a:gd name="connsiteX3" fmla="*/ 685007 w 685007"/>
                  <a:gd name="connsiteY3" fmla="*/ 6350 h 125619"/>
                  <a:gd name="connsiteX0" fmla="*/ 0 w 685007"/>
                  <a:gd name="connsiteY0" fmla="*/ 0 h 78660"/>
                  <a:gd name="connsiteX1" fmla="*/ 211126 w 685007"/>
                  <a:gd name="connsiteY1" fmla="*/ 5581 h 78660"/>
                  <a:gd name="connsiteX2" fmla="*/ 490538 w 685007"/>
                  <a:gd name="connsiteY2" fmla="*/ 6351 h 78660"/>
                  <a:gd name="connsiteX3" fmla="*/ 685007 w 685007"/>
                  <a:gd name="connsiteY3" fmla="*/ 6350 h 78660"/>
                  <a:gd name="connsiteX0" fmla="*/ 0 w 685007"/>
                  <a:gd name="connsiteY0" fmla="*/ 0 h 394007"/>
                  <a:gd name="connsiteX1" fmla="*/ 211126 w 685007"/>
                  <a:gd name="connsiteY1" fmla="*/ 5581 h 394007"/>
                  <a:gd name="connsiteX2" fmla="*/ 490538 w 685007"/>
                  <a:gd name="connsiteY2" fmla="*/ 6351 h 394007"/>
                  <a:gd name="connsiteX3" fmla="*/ 685007 w 685007"/>
                  <a:gd name="connsiteY3" fmla="*/ 6350 h 394007"/>
                  <a:gd name="connsiteX0" fmla="*/ 0 w 685007"/>
                  <a:gd name="connsiteY0" fmla="*/ 0 h 7423"/>
                  <a:gd name="connsiteX1" fmla="*/ 211126 w 685007"/>
                  <a:gd name="connsiteY1" fmla="*/ 5581 h 7423"/>
                  <a:gd name="connsiteX2" fmla="*/ 685007 w 685007"/>
                  <a:gd name="connsiteY2" fmla="*/ 6350 h 7423"/>
                  <a:gd name="connsiteX0" fmla="*/ 0 w 10000"/>
                  <a:gd name="connsiteY0" fmla="*/ 0 h 563453"/>
                  <a:gd name="connsiteX1" fmla="*/ 3317 w 10000"/>
                  <a:gd name="connsiteY1" fmla="*/ 563453 h 563453"/>
                  <a:gd name="connsiteX2" fmla="*/ 10000 w 10000"/>
                  <a:gd name="connsiteY2" fmla="*/ 8554 h 563453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0000"/>
                  <a:gd name="connsiteY0" fmla="*/ 168 h 563621"/>
                  <a:gd name="connsiteX1" fmla="*/ 3317 w 10000"/>
                  <a:gd name="connsiteY1" fmla="*/ 563621 h 563621"/>
                  <a:gd name="connsiteX2" fmla="*/ 10000 w 10000"/>
                  <a:gd name="connsiteY2" fmla="*/ 8722 h 563621"/>
                  <a:gd name="connsiteX0" fmla="*/ 0 w 16258"/>
                  <a:gd name="connsiteY0" fmla="*/ 31473 h 594926"/>
                  <a:gd name="connsiteX1" fmla="*/ 3317 w 16258"/>
                  <a:gd name="connsiteY1" fmla="*/ 594926 h 594926"/>
                  <a:gd name="connsiteX2" fmla="*/ 16258 w 16258"/>
                  <a:gd name="connsiteY2" fmla="*/ 1014 h 594926"/>
                  <a:gd name="connsiteX0" fmla="*/ 0 w 16258"/>
                  <a:gd name="connsiteY0" fmla="*/ 30460 h 593913"/>
                  <a:gd name="connsiteX1" fmla="*/ 3317 w 16258"/>
                  <a:gd name="connsiteY1" fmla="*/ 593913 h 593913"/>
                  <a:gd name="connsiteX2" fmla="*/ 16258 w 16258"/>
                  <a:gd name="connsiteY2" fmla="*/ 1 h 593913"/>
                  <a:gd name="connsiteX0" fmla="*/ 0 w 16649"/>
                  <a:gd name="connsiteY0" fmla="*/ 169 h 563622"/>
                  <a:gd name="connsiteX1" fmla="*/ 3317 w 16649"/>
                  <a:gd name="connsiteY1" fmla="*/ 563622 h 563622"/>
                  <a:gd name="connsiteX2" fmla="*/ 16649 w 16649"/>
                  <a:gd name="connsiteY2" fmla="*/ 13600 h 5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9" h="563622">
                    <a:moveTo>
                      <a:pt x="0" y="169"/>
                    </a:moveTo>
                    <a:cubicBezTo>
                      <a:pt x="4032" y="-11268"/>
                      <a:pt x="2124" y="562196"/>
                      <a:pt x="3317" y="563622"/>
                    </a:cubicBezTo>
                    <a:cubicBezTo>
                      <a:pt x="5545" y="378656"/>
                      <a:pt x="7302" y="13255"/>
                      <a:pt x="16649" y="13600"/>
                    </a:cubicBezTo>
                  </a:path>
                </a:pathLst>
              </a:cu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39" name="Straight Connector 338"/>
              <p:cNvCxnSpPr/>
              <p:nvPr/>
            </p:nvCxnSpPr>
            <p:spPr>
              <a:xfrm flipH="1" flipV="1">
                <a:off x="3808304" y="3511708"/>
                <a:ext cx="528691" cy="27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Freeform 339"/>
              <p:cNvSpPr/>
              <p:nvPr/>
            </p:nvSpPr>
            <p:spPr>
              <a:xfrm>
                <a:off x="4334187" y="3102554"/>
                <a:ext cx="239278" cy="500448"/>
              </a:xfrm>
              <a:custGeom>
                <a:avLst/>
                <a:gdLst>
                  <a:gd name="connsiteX0" fmla="*/ 0 w 958850"/>
                  <a:gd name="connsiteY0" fmla="*/ 564995 h 1007261"/>
                  <a:gd name="connsiteX1" fmla="*/ 177800 w 958850"/>
                  <a:gd name="connsiteY1" fmla="*/ 571345 h 1007261"/>
                  <a:gd name="connsiteX2" fmla="*/ 234950 w 958850"/>
                  <a:gd name="connsiteY2" fmla="*/ 6195 h 1007261"/>
                  <a:gd name="connsiteX3" fmla="*/ 228600 w 958850"/>
                  <a:gd name="connsiteY3" fmla="*/ 990445 h 1007261"/>
                  <a:gd name="connsiteX4" fmla="*/ 311150 w 958850"/>
                  <a:gd name="connsiteY4" fmla="*/ 622145 h 1007261"/>
                  <a:gd name="connsiteX5" fmla="*/ 958850 w 958850"/>
                  <a:gd name="connsiteY5" fmla="*/ 552295 h 1007261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79307 h 1007286"/>
                  <a:gd name="connsiteX1" fmla="*/ 196850 w 977900"/>
                  <a:gd name="connsiteY1" fmla="*/ 571370 h 1007286"/>
                  <a:gd name="connsiteX2" fmla="*/ 254000 w 977900"/>
                  <a:gd name="connsiteY2" fmla="*/ 6220 h 1007286"/>
                  <a:gd name="connsiteX3" fmla="*/ 247650 w 977900"/>
                  <a:gd name="connsiteY3" fmla="*/ 990470 h 1007286"/>
                  <a:gd name="connsiteX4" fmla="*/ 330200 w 977900"/>
                  <a:gd name="connsiteY4" fmla="*/ 622170 h 1007286"/>
                  <a:gd name="connsiteX5" fmla="*/ 977900 w 977900"/>
                  <a:gd name="connsiteY5" fmla="*/ 552320 h 1007286"/>
                  <a:gd name="connsiteX0" fmla="*/ 0 w 977900"/>
                  <a:gd name="connsiteY0" fmla="*/ 581716 h 1009695"/>
                  <a:gd name="connsiteX1" fmla="*/ 208756 w 977900"/>
                  <a:gd name="connsiteY1" fmla="*/ 516629 h 1009695"/>
                  <a:gd name="connsiteX2" fmla="*/ 254000 w 977900"/>
                  <a:gd name="connsiteY2" fmla="*/ 8629 h 1009695"/>
                  <a:gd name="connsiteX3" fmla="*/ 247650 w 977900"/>
                  <a:gd name="connsiteY3" fmla="*/ 992879 h 1009695"/>
                  <a:gd name="connsiteX4" fmla="*/ 330200 w 977900"/>
                  <a:gd name="connsiteY4" fmla="*/ 624579 h 1009695"/>
                  <a:gd name="connsiteX5" fmla="*/ 977900 w 977900"/>
                  <a:gd name="connsiteY5" fmla="*/ 554729 h 1009695"/>
                  <a:gd name="connsiteX0" fmla="*/ 0 w 977900"/>
                  <a:gd name="connsiteY0" fmla="*/ 581716 h 1008406"/>
                  <a:gd name="connsiteX1" fmla="*/ 208756 w 977900"/>
                  <a:gd name="connsiteY1" fmla="*/ 516629 h 1008406"/>
                  <a:gd name="connsiteX2" fmla="*/ 254000 w 977900"/>
                  <a:gd name="connsiteY2" fmla="*/ 8629 h 1008406"/>
                  <a:gd name="connsiteX3" fmla="*/ 247650 w 977900"/>
                  <a:gd name="connsiteY3" fmla="*/ 992879 h 1008406"/>
                  <a:gd name="connsiteX4" fmla="*/ 413544 w 977900"/>
                  <a:gd name="connsiteY4" fmla="*/ 607910 h 1008406"/>
                  <a:gd name="connsiteX5" fmla="*/ 977900 w 977900"/>
                  <a:gd name="connsiteY5" fmla="*/ 554729 h 1008406"/>
                  <a:gd name="connsiteX0" fmla="*/ 0 w 977900"/>
                  <a:gd name="connsiteY0" fmla="*/ 573855 h 985166"/>
                  <a:gd name="connsiteX1" fmla="*/ 208756 w 977900"/>
                  <a:gd name="connsiteY1" fmla="*/ 508768 h 985166"/>
                  <a:gd name="connsiteX2" fmla="*/ 254000 w 977900"/>
                  <a:gd name="connsiteY2" fmla="*/ 768 h 985166"/>
                  <a:gd name="connsiteX3" fmla="*/ 296863 w 977900"/>
                  <a:gd name="connsiteY3" fmla="*/ 637357 h 985166"/>
                  <a:gd name="connsiteX4" fmla="*/ 247650 w 977900"/>
                  <a:gd name="connsiteY4" fmla="*/ 985018 h 985166"/>
                  <a:gd name="connsiteX5" fmla="*/ 413544 w 977900"/>
                  <a:gd name="connsiteY5" fmla="*/ 600049 h 985166"/>
                  <a:gd name="connsiteX6" fmla="*/ 977900 w 977900"/>
                  <a:gd name="connsiteY6" fmla="*/ 546868 h 985166"/>
                  <a:gd name="connsiteX0" fmla="*/ 0 w 977900"/>
                  <a:gd name="connsiteY0" fmla="*/ 574056 h 985367"/>
                  <a:gd name="connsiteX1" fmla="*/ 192087 w 977900"/>
                  <a:gd name="connsiteY1" fmla="*/ 494682 h 985367"/>
                  <a:gd name="connsiteX2" fmla="*/ 254000 w 977900"/>
                  <a:gd name="connsiteY2" fmla="*/ 969 h 985367"/>
                  <a:gd name="connsiteX3" fmla="*/ 296863 w 977900"/>
                  <a:gd name="connsiteY3" fmla="*/ 637558 h 985367"/>
                  <a:gd name="connsiteX4" fmla="*/ 247650 w 977900"/>
                  <a:gd name="connsiteY4" fmla="*/ 985219 h 985367"/>
                  <a:gd name="connsiteX5" fmla="*/ 413544 w 977900"/>
                  <a:gd name="connsiteY5" fmla="*/ 600250 h 985367"/>
                  <a:gd name="connsiteX6" fmla="*/ 977900 w 977900"/>
                  <a:gd name="connsiteY6" fmla="*/ 547069 h 985367"/>
                  <a:gd name="connsiteX0" fmla="*/ 0 w 977900"/>
                  <a:gd name="connsiteY0" fmla="*/ 574056 h 770292"/>
                  <a:gd name="connsiteX1" fmla="*/ 192087 w 977900"/>
                  <a:gd name="connsiteY1" fmla="*/ 494682 h 770292"/>
                  <a:gd name="connsiteX2" fmla="*/ 254000 w 977900"/>
                  <a:gd name="connsiteY2" fmla="*/ 969 h 770292"/>
                  <a:gd name="connsiteX3" fmla="*/ 296863 w 977900"/>
                  <a:gd name="connsiteY3" fmla="*/ 637558 h 770292"/>
                  <a:gd name="connsiteX4" fmla="*/ 333375 w 977900"/>
                  <a:gd name="connsiteY4" fmla="*/ 763763 h 770292"/>
                  <a:gd name="connsiteX5" fmla="*/ 413544 w 977900"/>
                  <a:gd name="connsiteY5" fmla="*/ 600250 h 770292"/>
                  <a:gd name="connsiteX6" fmla="*/ 977900 w 977900"/>
                  <a:gd name="connsiteY6" fmla="*/ 547069 h 770292"/>
                  <a:gd name="connsiteX0" fmla="*/ 0 w 977900"/>
                  <a:gd name="connsiteY0" fmla="*/ 574056 h 774226"/>
                  <a:gd name="connsiteX1" fmla="*/ 192087 w 977900"/>
                  <a:gd name="connsiteY1" fmla="*/ 494682 h 774226"/>
                  <a:gd name="connsiteX2" fmla="*/ 254000 w 977900"/>
                  <a:gd name="connsiteY2" fmla="*/ 969 h 774226"/>
                  <a:gd name="connsiteX3" fmla="*/ 296863 w 977900"/>
                  <a:gd name="connsiteY3" fmla="*/ 637558 h 774226"/>
                  <a:gd name="connsiteX4" fmla="*/ 333375 w 977900"/>
                  <a:gd name="connsiteY4" fmla="*/ 763763 h 774226"/>
                  <a:gd name="connsiteX5" fmla="*/ 977900 w 977900"/>
                  <a:gd name="connsiteY5" fmla="*/ 547069 h 774226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977900"/>
                  <a:gd name="connsiteY0" fmla="*/ 574056 h 696315"/>
                  <a:gd name="connsiteX1" fmla="*/ 192087 w 977900"/>
                  <a:gd name="connsiteY1" fmla="*/ 494682 h 696315"/>
                  <a:gd name="connsiteX2" fmla="*/ 254000 w 977900"/>
                  <a:gd name="connsiteY2" fmla="*/ 969 h 696315"/>
                  <a:gd name="connsiteX3" fmla="*/ 296863 w 977900"/>
                  <a:gd name="connsiteY3" fmla="*/ 637558 h 696315"/>
                  <a:gd name="connsiteX4" fmla="*/ 500063 w 977900"/>
                  <a:gd name="connsiteY4" fmla="*/ 556594 h 696315"/>
                  <a:gd name="connsiteX5" fmla="*/ 977900 w 977900"/>
                  <a:gd name="connsiteY5" fmla="*/ 547069 h 69631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696195"/>
                  <a:gd name="connsiteX1" fmla="*/ 192087 w 668338"/>
                  <a:gd name="connsiteY1" fmla="*/ 494682 h 696195"/>
                  <a:gd name="connsiteX2" fmla="*/ 254000 w 668338"/>
                  <a:gd name="connsiteY2" fmla="*/ 969 h 696195"/>
                  <a:gd name="connsiteX3" fmla="*/ 296863 w 668338"/>
                  <a:gd name="connsiteY3" fmla="*/ 637558 h 696195"/>
                  <a:gd name="connsiteX4" fmla="*/ 500063 w 668338"/>
                  <a:gd name="connsiteY4" fmla="*/ 556594 h 696195"/>
                  <a:gd name="connsiteX5" fmla="*/ 668338 w 668338"/>
                  <a:gd name="connsiteY5" fmla="*/ 551831 h 696195"/>
                  <a:gd name="connsiteX0" fmla="*/ 0 w 668338"/>
                  <a:gd name="connsiteY0" fmla="*/ 574056 h 700478"/>
                  <a:gd name="connsiteX1" fmla="*/ 192087 w 668338"/>
                  <a:gd name="connsiteY1" fmla="*/ 494682 h 700478"/>
                  <a:gd name="connsiteX2" fmla="*/ 254000 w 668338"/>
                  <a:gd name="connsiteY2" fmla="*/ 969 h 700478"/>
                  <a:gd name="connsiteX3" fmla="*/ 296863 w 668338"/>
                  <a:gd name="connsiteY3" fmla="*/ 637558 h 700478"/>
                  <a:gd name="connsiteX4" fmla="*/ 490538 w 668338"/>
                  <a:gd name="connsiteY4" fmla="*/ 580407 h 700478"/>
                  <a:gd name="connsiteX5" fmla="*/ 668338 w 668338"/>
                  <a:gd name="connsiteY5" fmla="*/ 551831 h 700478"/>
                  <a:gd name="connsiteX0" fmla="*/ 0 w 685007"/>
                  <a:gd name="connsiteY0" fmla="*/ 574056 h 699675"/>
                  <a:gd name="connsiteX1" fmla="*/ 192087 w 685007"/>
                  <a:gd name="connsiteY1" fmla="*/ 494682 h 699675"/>
                  <a:gd name="connsiteX2" fmla="*/ 254000 w 685007"/>
                  <a:gd name="connsiteY2" fmla="*/ 969 h 699675"/>
                  <a:gd name="connsiteX3" fmla="*/ 296863 w 685007"/>
                  <a:gd name="connsiteY3" fmla="*/ 637558 h 699675"/>
                  <a:gd name="connsiteX4" fmla="*/ 490538 w 685007"/>
                  <a:gd name="connsiteY4" fmla="*/ 580407 h 699675"/>
                  <a:gd name="connsiteX5" fmla="*/ 685007 w 685007"/>
                  <a:gd name="connsiteY5" fmla="*/ 580406 h 6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007" h="699675">
                    <a:moveTo>
                      <a:pt x="0" y="574056"/>
                    </a:moveTo>
                    <a:cubicBezTo>
                      <a:pt x="81227" y="576172"/>
                      <a:pt x="149754" y="590197"/>
                      <a:pt x="192087" y="494682"/>
                    </a:cubicBezTo>
                    <a:cubicBezTo>
                      <a:pt x="234420" y="399168"/>
                      <a:pt x="236537" y="-22844"/>
                      <a:pt x="254000" y="969"/>
                    </a:cubicBezTo>
                    <a:cubicBezTo>
                      <a:pt x="271463" y="24782"/>
                      <a:pt x="297921" y="473516"/>
                      <a:pt x="296863" y="637558"/>
                    </a:cubicBezTo>
                    <a:cubicBezTo>
                      <a:pt x="295805" y="801600"/>
                      <a:pt x="425847" y="589932"/>
                      <a:pt x="490538" y="580407"/>
                    </a:cubicBezTo>
                    <a:cubicBezTo>
                      <a:pt x="555229" y="570882"/>
                      <a:pt x="555494" y="577926"/>
                      <a:pt x="685007" y="580406"/>
                    </a:cubicBez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44" name="TextBox 343"/>
            <p:cNvSpPr txBox="1"/>
            <p:nvPr/>
          </p:nvSpPr>
          <p:spPr>
            <a:xfrm>
              <a:off x="4444976" y="-1024010"/>
              <a:ext cx="23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Channels Drive Activity</a:t>
              </a: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6400800" y="3124200"/>
            <a:ext cx="3657600" cy="3124920"/>
            <a:chOff x="5294542" y="2126027"/>
            <a:chExt cx="3657600" cy="3124920"/>
          </a:xfrm>
        </p:grpSpPr>
        <p:grpSp>
          <p:nvGrpSpPr>
            <p:cNvPr id="347" name="Group 346"/>
            <p:cNvGrpSpPr/>
            <p:nvPr/>
          </p:nvGrpSpPr>
          <p:grpSpPr>
            <a:xfrm>
              <a:off x="5294542" y="2126027"/>
              <a:ext cx="3657600" cy="3124920"/>
              <a:chOff x="2667000" y="1935229"/>
              <a:chExt cx="3657600" cy="3124920"/>
            </a:xfrm>
          </p:grpSpPr>
          <p:sp>
            <p:nvSpPr>
              <p:cNvPr id="348" name="Rectangle 347"/>
              <p:cNvSpPr/>
              <p:nvPr/>
            </p:nvSpPr>
            <p:spPr>
              <a:xfrm>
                <a:off x="2667000" y="1935229"/>
                <a:ext cx="3657600" cy="3124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9" name="Group 348"/>
              <p:cNvGrpSpPr/>
              <p:nvPr/>
            </p:nvGrpSpPr>
            <p:grpSpPr>
              <a:xfrm>
                <a:off x="3148232" y="2667000"/>
                <a:ext cx="2719168" cy="2144796"/>
                <a:chOff x="3224432" y="2710127"/>
                <a:chExt cx="2719168" cy="2144796"/>
              </a:xfrm>
            </p:grpSpPr>
            <p:grpSp>
              <p:nvGrpSpPr>
                <p:cNvPr id="350" name="Group 349"/>
                <p:cNvGrpSpPr/>
                <p:nvPr/>
              </p:nvGrpSpPr>
              <p:grpSpPr>
                <a:xfrm>
                  <a:off x="3224432" y="2733927"/>
                  <a:ext cx="1076335" cy="2120996"/>
                  <a:chOff x="821454" y="1183640"/>
                  <a:chExt cx="1858735" cy="3621721"/>
                </a:xfrm>
              </p:grpSpPr>
              <p:grpSp>
                <p:nvGrpSpPr>
                  <p:cNvPr id="401" name="Group 400"/>
                  <p:cNvGrpSpPr/>
                  <p:nvPr/>
                </p:nvGrpSpPr>
                <p:grpSpPr>
                  <a:xfrm>
                    <a:off x="2089499" y="3729038"/>
                    <a:ext cx="280575" cy="78490"/>
                    <a:chOff x="3612353" y="3729038"/>
                    <a:chExt cx="280575" cy="78490"/>
                  </a:xfrm>
                </p:grpSpPr>
                <p:pic>
                  <p:nvPicPr>
                    <p:cNvPr id="415" name="Picture 414"/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612353" y="3729038"/>
                      <a:ext cx="82273" cy="784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6" name="Picture 415"/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711504" y="3729038"/>
                      <a:ext cx="82273" cy="784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7" name="Picture 416"/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810655" y="3729038"/>
                      <a:ext cx="82273" cy="7849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02" name="Group 401"/>
                  <p:cNvGrpSpPr/>
                  <p:nvPr/>
                </p:nvGrpSpPr>
                <p:grpSpPr>
                  <a:xfrm>
                    <a:off x="1783377" y="3962400"/>
                    <a:ext cx="896812" cy="842961"/>
                    <a:chOff x="1783377" y="3962400"/>
                    <a:chExt cx="896812" cy="842961"/>
                  </a:xfrm>
                </p:grpSpPr>
                <p:pic>
                  <p:nvPicPr>
                    <p:cNvPr id="413" name="Picture 412"/>
                    <p:cNvPicPr>
                      <a:picLocks noChangeAspect="1"/>
                    </p:cNvPicPr>
                    <p:nvPr/>
                  </p:nvPicPr>
                  <p:blipFill>
                    <a:blip r:embed="rId3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83377" y="3962400"/>
                      <a:ext cx="896812" cy="84296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14" name="TextBox 413"/>
                    <p:cNvSpPr txBox="1"/>
                    <p:nvPr/>
                  </p:nvSpPr>
                  <p:spPr>
                    <a:xfrm>
                      <a:off x="1931948" y="4123617"/>
                      <a:ext cx="627616" cy="52554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TC</a:t>
                      </a:r>
                    </a:p>
                  </p:txBody>
                </p:sp>
              </p:grp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2072827" y="2458899"/>
                    <a:ext cx="304800" cy="1222511"/>
                    <a:chOff x="3595681" y="2458899"/>
                    <a:chExt cx="304800" cy="1222511"/>
                  </a:xfrm>
                </p:grpSpPr>
                <p:pic>
                  <p:nvPicPr>
                    <p:cNvPr id="411" name="Picture 410"/>
                    <p:cNvPicPr>
                      <a:picLocks noChangeAspect="1"/>
                    </p:cNvPicPr>
                    <p:nvPr/>
                  </p:nvPicPr>
                  <p:blipFill>
                    <a:blip r:embed="rId3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95681" y="3605210"/>
                      <a:ext cx="304800" cy="762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412" name="Straight Connector 411"/>
                    <p:cNvCxnSpPr/>
                    <p:nvPr/>
                  </p:nvCxnSpPr>
                  <p:spPr>
                    <a:xfrm flipH="1">
                      <a:off x="3748081" y="2458899"/>
                      <a:ext cx="0" cy="117488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4" name="Group 403"/>
                  <p:cNvGrpSpPr/>
                  <p:nvPr/>
                </p:nvGrpSpPr>
                <p:grpSpPr>
                  <a:xfrm>
                    <a:off x="1771333" y="1622375"/>
                    <a:ext cx="896813" cy="855576"/>
                    <a:chOff x="1771333" y="1622375"/>
                    <a:chExt cx="896813" cy="855576"/>
                  </a:xfrm>
                </p:grpSpPr>
                <p:pic>
                  <p:nvPicPr>
                    <p:cNvPr id="409" name="Picture 408"/>
                    <p:cNvPicPr>
                      <a:picLocks noChangeAspect="1"/>
                    </p:cNvPicPr>
                    <p:nvPr/>
                  </p:nvPicPr>
                  <p:blipFill>
                    <a:blip r:embed="rId4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71333" y="1622375"/>
                      <a:ext cx="896813" cy="8555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10" name="TextBox 409"/>
                    <p:cNvSpPr txBox="1"/>
                    <p:nvPr/>
                  </p:nvSpPr>
                  <p:spPr>
                    <a:xfrm>
                      <a:off x="1894845" y="1815404"/>
                      <a:ext cx="642567" cy="5255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RT</a:t>
                      </a:r>
                    </a:p>
                  </p:txBody>
                </p:sp>
              </p:grpSp>
              <p:grpSp>
                <p:nvGrpSpPr>
                  <p:cNvPr id="405" name="Group 404"/>
                  <p:cNvGrpSpPr/>
                  <p:nvPr/>
                </p:nvGrpSpPr>
                <p:grpSpPr>
                  <a:xfrm>
                    <a:off x="857727" y="1890516"/>
                    <a:ext cx="679128" cy="1373223"/>
                    <a:chOff x="850107" y="1913376"/>
                    <a:chExt cx="679128" cy="1373223"/>
                  </a:xfrm>
                </p:grpSpPr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850107" y="2076448"/>
                      <a:ext cx="661511" cy="1210151"/>
                    </a:xfrm>
                    <a:custGeom>
                      <a:avLst/>
                      <a:gdLst>
                        <a:gd name="connsiteX0" fmla="*/ 883920 w 883920"/>
                        <a:gd name="connsiteY0" fmla="*/ 3131820 h 3375665"/>
                        <a:gd name="connsiteX1" fmla="*/ 449580 w 883920"/>
                        <a:gd name="connsiteY1" fmla="*/ 3055620 h 3375665"/>
                        <a:gd name="connsiteX2" fmla="*/ 0 w 883920"/>
                        <a:gd name="connsiteY2" fmla="*/ 0 h 3375665"/>
                        <a:gd name="connsiteX0" fmla="*/ 883920 w 883920"/>
                        <a:gd name="connsiteY0" fmla="*/ 3131820 h 3191818"/>
                        <a:gd name="connsiteX1" fmla="*/ 99060 w 883920"/>
                        <a:gd name="connsiteY1" fmla="*/ 2400300 h 3191818"/>
                        <a:gd name="connsiteX2" fmla="*/ 0 w 883920"/>
                        <a:gd name="connsiteY2" fmla="*/ 0 h 3191818"/>
                        <a:gd name="connsiteX0" fmla="*/ 883920 w 883920"/>
                        <a:gd name="connsiteY0" fmla="*/ 3131820 h 3131820"/>
                        <a:gd name="connsiteX1" fmla="*/ 99060 w 883920"/>
                        <a:gd name="connsiteY1" fmla="*/ 2400300 h 3131820"/>
                        <a:gd name="connsiteX2" fmla="*/ 0 w 883920"/>
                        <a:gd name="connsiteY2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955548 w 955548"/>
                        <a:gd name="connsiteY0" fmla="*/ 3131820 h 3131820"/>
                        <a:gd name="connsiteX1" fmla="*/ 71628 w 955548"/>
                        <a:gd name="connsiteY1" fmla="*/ 0 h 3131820"/>
                        <a:gd name="connsiteX0" fmla="*/ 1011706 w 1011706"/>
                        <a:gd name="connsiteY0" fmla="*/ 3284220 h 3284220"/>
                        <a:gd name="connsiteX1" fmla="*/ 45236 w 1011706"/>
                        <a:gd name="connsiteY1" fmla="*/ 0 h 3284220"/>
                        <a:gd name="connsiteX0" fmla="*/ 1022969 w 1022969"/>
                        <a:gd name="connsiteY0" fmla="*/ 3284220 h 3284220"/>
                        <a:gd name="connsiteX1" fmla="*/ 56499 w 1022969"/>
                        <a:gd name="connsiteY1" fmla="*/ 0 h 3284220"/>
                        <a:gd name="connsiteX0" fmla="*/ 1003262 w 1003262"/>
                        <a:gd name="connsiteY0" fmla="*/ 3284220 h 3284220"/>
                        <a:gd name="connsiteX1" fmla="*/ 36792 w 1003262"/>
                        <a:gd name="connsiteY1" fmla="*/ 0 h 3284220"/>
                        <a:gd name="connsiteX0" fmla="*/ 994820 w 994820"/>
                        <a:gd name="connsiteY0" fmla="*/ 3284220 h 3284220"/>
                        <a:gd name="connsiteX1" fmla="*/ 28350 w 994820"/>
                        <a:gd name="connsiteY1" fmla="*/ 0 h 3284220"/>
                        <a:gd name="connsiteX0" fmla="*/ 1006076 w 1006076"/>
                        <a:gd name="connsiteY0" fmla="*/ 3284220 h 3284220"/>
                        <a:gd name="connsiteX1" fmla="*/ 39606 w 1006076"/>
                        <a:gd name="connsiteY1" fmla="*/ 0 h 3284220"/>
                        <a:gd name="connsiteX0" fmla="*/ 1048365 w 1048365"/>
                        <a:gd name="connsiteY0" fmla="*/ 3144520 h 3144520"/>
                        <a:gd name="connsiteX1" fmla="*/ 24745 w 1048365"/>
                        <a:gd name="connsiteY1" fmla="*/ 0 h 3144520"/>
                        <a:gd name="connsiteX0" fmla="*/ 622515 w 622515"/>
                        <a:gd name="connsiteY0" fmla="*/ 1449070 h 1449070"/>
                        <a:gd name="connsiteX1" fmla="*/ 494245 w 622515"/>
                        <a:gd name="connsiteY1" fmla="*/ 0 h 1449070"/>
                        <a:gd name="connsiteX0" fmla="*/ 692408 w 692408"/>
                        <a:gd name="connsiteY0" fmla="*/ 1455609 h 1455609"/>
                        <a:gd name="connsiteX1" fmla="*/ 564138 w 692408"/>
                        <a:gd name="connsiteY1" fmla="*/ 6539 h 1455609"/>
                        <a:gd name="connsiteX0" fmla="*/ 671338 w 671338"/>
                        <a:gd name="connsiteY0" fmla="*/ 1398695 h 1398695"/>
                        <a:gd name="connsiteX1" fmla="*/ 606568 w 671338"/>
                        <a:gd name="connsiteY1" fmla="*/ 6775 h 1398695"/>
                        <a:gd name="connsiteX0" fmla="*/ 323158 w 323158"/>
                        <a:gd name="connsiteY0" fmla="*/ 1432058 h 1432058"/>
                        <a:gd name="connsiteX1" fmla="*/ 258388 w 323158"/>
                        <a:gd name="connsiteY1" fmla="*/ 40138 h 1432058"/>
                        <a:gd name="connsiteX0" fmla="*/ 157260 w 790990"/>
                        <a:gd name="connsiteY0" fmla="*/ 1415014 h 1415014"/>
                        <a:gd name="connsiteX1" fmla="*/ 790990 w 790990"/>
                        <a:gd name="connsiteY1" fmla="*/ 42144 h 1415014"/>
                        <a:gd name="connsiteX0" fmla="*/ 0 w 633730"/>
                        <a:gd name="connsiteY0" fmla="*/ 1394622 h 1394622"/>
                        <a:gd name="connsiteX1" fmla="*/ 633730 w 633730"/>
                        <a:gd name="connsiteY1" fmla="*/ 21752 h 1394622"/>
                        <a:gd name="connsiteX0" fmla="*/ 0 w 773430"/>
                        <a:gd name="connsiteY0" fmla="*/ 1309825 h 1309825"/>
                        <a:gd name="connsiteX1" fmla="*/ 773430 w 773430"/>
                        <a:gd name="connsiteY1" fmla="*/ 25855 h 1309825"/>
                        <a:gd name="connsiteX0" fmla="*/ 0 w 773430"/>
                        <a:gd name="connsiteY0" fmla="*/ 1283970 h 1283970"/>
                        <a:gd name="connsiteX1" fmla="*/ 773430 w 773430"/>
                        <a:gd name="connsiteY1" fmla="*/ 0 h 1283970"/>
                        <a:gd name="connsiteX0" fmla="*/ 0 w 763905"/>
                        <a:gd name="connsiteY0" fmla="*/ 1272063 h 1272063"/>
                        <a:gd name="connsiteX1" fmla="*/ 763905 w 763905"/>
                        <a:gd name="connsiteY1" fmla="*/ 0 h 1272063"/>
                        <a:gd name="connsiteX0" fmla="*/ 0 w 763905"/>
                        <a:gd name="connsiteY0" fmla="*/ 1272063 h 1272063"/>
                        <a:gd name="connsiteX1" fmla="*/ 763905 w 763905"/>
                        <a:gd name="connsiteY1" fmla="*/ 0 h 1272063"/>
                        <a:gd name="connsiteX0" fmla="*/ 0 w 749617"/>
                        <a:gd name="connsiteY0" fmla="*/ 1272063 h 1272063"/>
                        <a:gd name="connsiteX1" fmla="*/ 749617 w 749617"/>
                        <a:gd name="connsiteY1" fmla="*/ 0 h 1272063"/>
                        <a:gd name="connsiteX0" fmla="*/ 0 w 749617"/>
                        <a:gd name="connsiteY0" fmla="*/ 1272063 h 1272063"/>
                        <a:gd name="connsiteX1" fmla="*/ 749617 w 749617"/>
                        <a:gd name="connsiteY1" fmla="*/ 0 h 1272063"/>
                        <a:gd name="connsiteX0" fmla="*/ 0 w 668654"/>
                        <a:gd name="connsiteY0" fmla="*/ 1214913 h 1214913"/>
                        <a:gd name="connsiteX1" fmla="*/ 668654 w 668654"/>
                        <a:gd name="connsiteY1" fmla="*/ 0 h 1214913"/>
                        <a:gd name="connsiteX0" fmla="*/ 0 w 661511"/>
                        <a:gd name="connsiteY0" fmla="*/ 1210151 h 1210151"/>
                        <a:gd name="connsiteX1" fmla="*/ 661511 w 661511"/>
                        <a:gd name="connsiteY1" fmla="*/ 0 h 12101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1511" h="1210151">
                          <a:moveTo>
                            <a:pt x="0" y="1210151"/>
                          </a:moveTo>
                          <a:cubicBezTo>
                            <a:pt x="170497" y="80486"/>
                            <a:pt x="316388" y="1748"/>
                            <a:pt x="661511" y="0"/>
                          </a:cubicBezTo>
                        </a:path>
                      </a:pathLst>
                    </a:custGeom>
                    <a:ln w="12700">
                      <a:solidFill>
                        <a:srgbClr val="006600"/>
                      </a:solidFill>
                      <a:headEnd type="none" w="med" len="med"/>
                      <a:tailEnd type="none" w="med" len="med"/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pic>
                  <p:nvPicPr>
                    <p:cNvPr id="408" name="Picture 407"/>
                    <p:cNvPicPr>
                      <a:picLocks noChangeAspect="1"/>
                    </p:cNvPicPr>
                    <p:nvPr/>
                  </p:nvPicPr>
                  <p:blipFill>
                    <a:blip r:embed="rId4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1336952" y="2024224"/>
                      <a:ext cx="303132" cy="8143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06" name="Freeform 405"/>
                  <p:cNvSpPr/>
                  <p:nvPr/>
                </p:nvSpPr>
                <p:spPr>
                  <a:xfrm>
                    <a:off x="821454" y="1183640"/>
                    <a:ext cx="1006076" cy="3284220"/>
                  </a:xfrm>
                  <a:custGeom>
                    <a:avLst/>
                    <a:gdLst>
                      <a:gd name="connsiteX0" fmla="*/ 883920 w 883920"/>
                      <a:gd name="connsiteY0" fmla="*/ 3131820 h 3375665"/>
                      <a:gd name="connsiteX1" fmla="*/ 449580 w 883920"/>
                      <a:gd name="connsiteY1" fmla="*/ 3055620 h 3375665"/>
                      <a:gd name="connsiteX2" fmla="*/ 0 w 883920"/>
                      <a:gd name="connsiteY2" fmla="*/ 0 h 3375665"/>
                      <a:gd name="connsiteX0" fmla="*/ 883920 w 883920"/>
                      <a:gd name="connsiteY0" fmla="*/ 3131820 h 3191818"/>
                      <a:gd name="connsiteX1" fmla="*/ 99060 w 883920"/>
                      <a:gd name="connsiteY1" fmla="*/ 2400300 h 3191818"/>
                      <a:gd name="connsiteX2" fmla="*/ 0 w 883920"/>
                      <a:gd name="connsiteY2" fmla="*/ 0 h 3191818"/>
                      <a:gd name="connsiteX0" fmla="*/ 883920 w 883920"/>
                      <a:gd name="connsiteY0" fmla="*/ 3131820 h 3131820"/>
                      <a:gd name="connsiteX1" fmla="*/ 99060 w 883920"/>
                      <a:gd name="connsiteY1" fmla="*/ 2400300 h 3131820"/>
                      <a:gd name="connsiteX2" fmla="*/ 0 w 883920"/>
                      <a:gd name="connsiteY2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883920 w 883920"/>
                      <a:gd name="connsiteY0" fmla="*/ 3131820 h 3131820"/>
                      <a:gd name="connsiteX1" fmla="*/ 0 w 883920"/>
                      <a:gd name="connsiteY1" fmla="*/ 0 h 3131820"/>
                      <a:gd name="connsiteX0" fmla="*/ 955548 w 955548"/>
                      <a:gd name="connsiteY0" fmla="*/ 3131820 h 3131820"/>
                      <a:gd name="connsiteX1" fmla="*/ 71628 w 955548"/>
                      <a:gd name="connsiteY1" fmla="*/ 0 h 3131820"/>
                      <a:gd name="connsiteX0" fmla="*/ 1011706 w 1011706"/>
                      <a:gd name="connsiteY0" fmla="*/ 3284220 h 3284220"/>
                      <a:gd name="connsiteX1" fmla="*/ 45236 w 1011706"/>
                      <a:gd name="connsiteY1" fmla="*/ 0 h 3284220"/>
                      <a:gd name="connsiteX0" fmla="*/ 1022969 w 1022969"/>
                      <a:gd name="connsiteY0" fmla="*/ 3284220 h 3284220"/>
                      <a:gd name="connsiteX1" fmla="*/ 56499 w 1022969"/>
                      <a:gd name="connsiteY1" fmla="*/ 0 h 3284220"/>
                      <a:gd name="connsiteX0" fmla="*/ 1003262 w 1003262"/>
                      <a:gd name="connsiteY0" fmla="*/ 3284220 h 3284220"/>
                      <a:gd name="connsiteX1" fmla="*/ 36792 w 1003262"/>
                      <a:gd name="connsiteY1" fmla="*/ 0 h 3284220"/>
                      <a:gd name="connsiteX0" fmla="*/ 994820 w 994820"/>
                      <a:gd name="connsiteY0" fmla="*/ 3284220 h 3284220"/>
                      <a:gd name="connsiteX1" fmla="*/ 28350 w 994820"/>
                      <a:gd name="connsiteY1" fmla="*/ 0 h 3284220"/>
                      <a:gd name="connsiteX0" fmla="*/ 1006076 w 1006076"/>
                      <a:gd name="connsiteY0" fmla="*/ 3284220 h 3284220"/>
                      <a:gd name="connsiteX1" fmla="*/ 39606 w 1006076"/>
                      <a:gd name="connsiteY1" fmla="*/ 0 h 3284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6076" h="3284220">
                        <a:moveTo>
                          <a:pt x="1006076" y="3284220"/>
                        </a:moveTo>
                        <a:cubicBezTo>
                          <a:pt x="-322027" y="3278505"/>
                          <a:pt x="51671" y="1042353"/>
                          <a:pt x="39606" y="0"/>
                        </a:cubicBezTo>
                      </a:path>
                    </a:pathLst>
                  </a:custGeom>
                  <a:ln w="12700">
                    <a:solidFill>
                      <a:srgbClr val="006600"/>
                    </a:solidFill>
                    <a:tailEnd type="stealth" w="lg" len="lg"/>
                  </a:ln>
                  <a:scene3d>
                    <a:camera prst="orthographicFront"/>
                    <a:lightRig rig="threePt" dir="t"/>
                  </a:scene3d>
                  <a:sp3d extrusionH="76200" contourW="12700">
                    <a:bevelT w="44450" h="44450"/>
                    <a:bevelB w="44450" h="1143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351" name="Group 350"/>
                <p:cNvGrpSpPr/>
                <p:nvPr/>
              </p:nvGrpSpPr>
              <p:grpSpPr>
                <a:xfrm>
                  <a:off x="3642286" y="3156379"/>
                  <a:ext cx="53937" cy="166190"/>
                  <a:chOff x="1543050" y="1905000"/>
                  <a:chExt cx="93144" cy="283778"/>
                </a:xfrm>
              </p:grpSpPr>
              <p:pic>
                <p:nvPicPr>
                  <p:cNvPr id="398" name="Picture 397"/>
                  <p:cNvPicPr>
                    <a:picLocks noChangeAspect="1"/>
                  </p:cNvPicPr>
                  <p:nvPr/>
                </p:nvPicPr>
                <p:blipFill>
                  <a:blip r:embed="rId4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3050" y="2101227"/>
                    <a:ext cx="93144" cy="87551"/>
                  </a:xfrm>
                  <a:prstGeom prst="rect">
                    <a:avLst/>
                  </a:prstGeom>
                </p:spPr>
              </p:pic>
              <p:pic>
                <p:nvPicPr>
                  <p:cNvPr id="399" name="Picture 398"/>
                  <p:cNvPicPr>
                    <a:picLocks noChangeAspect="1"/>
                  </p:cNvPicPr>
                  <p:nvPr/>
                </p:nvPicPr>
                <p:blipFill>
                  <a:blip r:embed="rId4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3050" y="2003114"/>
                    <a:ext cx="93144" cy="87551"/>
                  </a:xfrm>
                  <a:prstGeom prst="rect">
                    <a:avLst/>
                  </a:prstGeom>
                </p:spPr>
              </p:pic>
              <p:pic>
                <p:nvPicPr>
                  <p:cNvPr id="400" name="Picture 399"/>
                  <p:cNvPicPr>
                    <a:picLocks noChangeAspect="1"/>
                  </p:cNvPicPr>
                  <p:nvPr/>
                </p:nvPicPr>
                <p:blipFill>
                  <a:blip r:embed="rId4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3050" y="1905000"/>
                    <a:ext cx="93144" cy="8755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2" name="Group 351"/>
                <p:cNvGrpSpPr/>
                <p:nvPr/>
              </p:nvGrpSpPr>
              <p:grpSpPr>
                <a:xfrm rot="16200000">
                  <a:off x="3721712" y="3205584"/>
                  <a:ext cx="133987" cy="103798"/>
                  <a:chOff x="1697894" y="3779337"/>
                  <a:chExt cx="228791" cy="179250"/>
                </a:xfrm>
              </p:grpSpPr>
              <p:pic>
                <p:nvPicPr>
                  <p:cNvPr id="396" name="Picture 395"/>
                  <p:cNvPicPr>
                    <a:picLocks noChangeAspect="1"/>
                  </p:cNvPicPr>
                  <p:nvPr/>
                </p:nvPicPr>
                <p:blipFill>
                  <a:blip r:embed="rId4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7894" y="3779337"/>
                    <a:ext cx="228791" cy="179250"/>
                  </a:xfrm>
                  <a:prstGeom prst="rect">
                    <a:avLst/>
                  </a:prstGeom>
                </p:spPr>
              </p:pic>
              <p:sp>
                <p:nvSpPr>
                  <p:cNvPr id="397" name="Oval 396"/>
                  <p:cNvSpPr/>
                  <p:nvPr/>
                </p:nvSpPr>
                <p:spPr>
                  <a:xfrm>
                    <a:off x="1781172" y="3790944"/>
                    <a:ext cx="58778" cy="18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353" name="Group 352"/>
                <p:cNvGrpSpPr/>
                <p:nvPr/>
              </p:nvGrpSpPr>
              <p:grpSpPr>
                <a:xfrm>
                  <a:off x="3972306" y="4318127"/>
                  <a:ext cx="139127" cy="105887"/>
                  <a:chOff x="5943600" y="4545344"/>
                  <a:chExt cx="2180310" cy="1779255"/>
                </a:xfrm>
              </p:grpSpPr>
              <p:pic>
                <p:nvPicPr>
                  <p:cNvPr id="394" name="Picture 393"/>
                  <p:cNvPicPr>
                    <a:picLocks noChangeAspect="1"/>
                  </p:cNvPicPr>
                  <p:nvPr/>
                </p:nvPicPr>
                <p:blipFill>
                  <a:blip r:embed="rId4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3600" y="4545344"/>
                    <a:ext cx="2180310" cy="1779255"/>
                  </a:xfrm>
                  <a:prstGeom prst="rect">
                    <a:avLst/>
                  </a:prstGeom>
                </p:spPr>
              </p:pic>
              <p:sp>
                <p:nvSpPr>
                  <p:cNvPr id="395" name="Oval 394"/>
                  <p:cNvSpPr/>
                  <p:nvPr/>
                </p:nvSpPr>
                <p:spPr>
                  <a:xfrm>
                    <a:off x="6743098" y="4636320"/>
                    <a:ext cx="533398" cy="179964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354" name="Group 353"/>
                <p:cNvGrpSpPr/>
                <p:nvPr/>
              </p:nvGrpSpPr>
              <p:grpSpPr>
                <a:xfrm>
                  <a:off x="4866754" y="2710127"/>
                  <a:ext cx="582587" cy="1923345"/>
                  <a:chOff x="4566049" y="1143000"/>
                  <a:chExt cx="1006076" cy="3284220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>
                    <a:off x="4566049" y="1143000"/>
                    <a:ext cx="1006076" cy="3284220"/>
                    <a:chOff x="4566049" y="1143000"/>
                    <a:chExt cx="1006076" cy="3284220"/>
                  </a:xfrm>
                </p:grpSpPr>
                <p:sp>
                  <p:nvSpPr>
                    <p:cNvPr id="391" name="Freeform 390"/>
                    <p:cNvSpPr/>
                    <p:nvPr/>
                  </p:nvSpPr>
                  <p:spPr>
                    <a:xfrm>
                      <a:off x="4602322" y="2012948"/>
                      <a:ext cx="661511" cy="1210151"/>
                    </a:xfrm>
                    <a:custGeom>
                      <a:avLst/>
                      <a:gdLst>
                        <a:gd name="connsiteX0" fmla="*/ 883920 w 883920"/>
                        <a:gd name="connsiteY0" fmla="*/ 3131820 h 3375665"/>
                        <a:gd name="connsiteX1" fmla="*/ 449580 w 883920"/>
                        <a:gd name="connsiteY1" fmla="*/ 3055620 h 3375665"/>
                        <a:gd name="connsiteX2" fmla="*/ 0 w 883920"/>
                        <a:gd name="connsiteY2" fmla="*/ 0 h 3375665"/>
                        <a:gd name="connsiteX0" fmla="*/ 883920 w 883920"/>
                        <a:gd name="connsiteY0" fmla="*/ 3131820 h 3191818"/>
                        <a:gd name="connsiteX1" fmla="*/ 99060 w 883920"/>
                        <a:gd name="connsiteY1" fmla="*/ 2400300 h 3191818"/>
                        <a:gd name="connsiteX2" fmla="*/ 0 w 883920"/>
                        <a:gd name="connsiteY2" fmla="*/ 0 h 3191818"/>
                        <a:gd name="connsiteX0" fmla="*/ 883920 w 883920"/>
                        <a:gd name="connsiteY0" fmla="*/ 3131820 h 3131820"/>
                        <a:gd name="connsiteX1" fmla="*/ 99060 w 883920"/>
                        <a:gd name="connsiteY1" fmla="*/ 2400300 h 3131820"/>
                        <a:gd name="connsiteX2" fmla="*/ 0 w 883920"/>
                        <a:gd name="connsiteY2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955548 w 955548"/>
                        <a:gd name="connsiteY0" fmla="*/ 3131820 h 3131820"/>
                        <a:gd name="connsiteX1" fmla="*/ 71628 w 955548"/>
                        <a:gd name="connsiteY1" fmla="*/ 0 h 3131820"/>
                        <a:gd name="connsiteX0" fmla="*/ 1011706 w 1011706"/>
                        <a:gd name="connsiteY0" fmla="*/ 3284220 h 3284220"/>
                        <a:gd name="connsiteX1" fmla="*/ 45236 w 1011706"/>
                        <a:gd name="connsiteY1" fmla="*/ 0 h 3284220"/>
                        <a:gd name="connsiteX0" fmla="*/ 1022969 w 1022969"/>
                        <a:gd name="connsiteY0" fmla="*/ 3284220 h 3284220"/>
                        <a:gd name="connsiteX1" fmla="*/ 56499 w 1022969"/>
                        <a:gd name="connsiteY1" fmla="*/ 0 h 3284220"/>
                        <a:gd name="connsiteX0" fmla="*/ 1003262 w 1003262"/>
                        <a:gd name="connsiteY0" fmla="*/ 3284220 h 3284220"/>
                        <a:gd name="connsiteX1" fmla="*/ 36792 w 1003262"/>
                        <a:gd name="connsiteY1" fmla="*/ 0 h 3284220"/>
                        <a:gd name="connsiteX0" fmla="*/ 994820 w 994820"/>
                        <a:gd name="connsiteY0" fmla="*/ 3284220 h 3284220"/>
                        <a:gd name="connsiteX1" fmla="*/ 28350 w 994820"/>
                        <a:gd name="connsiteY1" fmla="*/ 0 h 3284220"/>
                        <a:gd name="connsiteX0" fmla="*/ 1006076 w 1006076"/>
                        <a:gd name="connsiteY0" fmla="*/ 3284220 h 3284220"/>
                        <a:gd name="connsiteX1" fmla="*/ 39606 w 1006076"/>
                        <a:gd name="connsiteY1" fmla="*/ 0 h 3284220"/>
                        <a:gd name="connsiteX0" fmla="*/ 1048365 w 1048365"/>
                        <a:gd name="connsiteY0" fmla="*/ 3144520 h 3144520"/>
                        <a:gd name="connsiteX1" fmla="*/ 24745 w 1048365"/>
                        <a:gd name="connsiteY1" fmla="*/ 0 h 3144520"/>
                        <a:gd name="connsiteX0" fmla="*/ 622515 w 622515"/>
                        <a:gd name="connsiteY0" fmla="*/ 1449070 h 1449070"/>
                        <a:gd name="connsiteX1" fmla="*/ 494245 w 622515"/>
                        <a:gd name="connsiteY1" fmla="*/ 0 h 1449070"/>
                        <a:gd name="connsiteX0" fmla="*/ 692408 w 692408"/>
                        <a:gd name="connsiteY0" fmla="*/ 1455609 h 1455609"/>
                        <a:gd name="connsiteX1" fmla="*/ 564138 w 692408"/>
                        <a:gd name="connsiteY1" fmla="*/ 6539 h 1455609"/>
                        <a:gd name="connsiteX0" fmla="*/ 671338 w 671338"/>
                        <a:gd name="connsiteY0" fmla="*/ 1398695 h 1398695"/>
                        <a:gd name="connsiteX1" fmla="*/ 606568 w 671338"/>
                        <a:gd name="connsiteY1" fmla="*/ 6775 h 1398695"/>
                        <a:gd name="connsiteX0" fmla="*/ 323158 w 323158"/>
                        <a:gd name="connsiteY0" fmla="*/ 1432058 h 1432058"/>
                        <a:gd name="connsiteX1" fmla="*/ 258388 w 323158"/>
                        <a:gd name="connsiteY1" fmla="*/ 40138 h 1432058"/>
                        <a:gd name="connsiteX0" fmla="*/ 157260 w 790990"/>
                        <a:gd name="connsiteY0" fmla="*/ 1415014 h 1415014"/>
                        <a:gd name="connsiteX1" fmla="*/ 790990 w 790990"/>
                        <a:gd name="connsiteY1" fmla="*/ 42144 h 1415014"/>
                        <a:gd name="connsiteX0" fmla="*/ 0 w 633730"/>
                        <a:gd name="connsiteY0" fmla="*/ 1394622 h 1394622"/>
                        <a:gd name="connsiteX1" fmla="*/ 633730 w 633730"/>
                        <a:gd name="connsiteY1" fmla="*/ 21752 h 1394622"/>
                        <a:gd name="connsiteX0" fmla="*/ 0 w 773430"/>
                        <a:gd name="connsiteY0" fmla="*/ 1309825 h 1309825"/>
                        <a:gd name="connsiteX1" fmla="*/ 773430 w 773430"/>
                        <a:gd name="connsiteY1" fmla="*/ 25855 h 1309825"/>
                        <a:gd name="connsiteX0" fmla="*/ 0 w 773430"/>
                        <a:gd name="connsiteY0" fmla="*/ 1283970 h 1283970"/>
                        <a:gd name="connsiteX1" fmla="*/ 773430 w 773430"/>
                        <a:gd name="connsiteY1" fmla="*/ 0 h 1283970"/>
                        <a:gd name="connsiteX0" fmla="*/ 0 w 763905"/>
                        <a:gd name="connsiteY0" fmla="*/ 1272063 h 1272063"/>
                        <a:gd name="connsiteX1" fmla="*/ 763905 w 763905"/>
                        <a:gd name="connsiteY1" fmla="*/ 0 h 1272063"/>
                        <a:gd name="connsiteX0" fmla="*/ 0 w 763905"/>
                        <a:gd name="connsiteY0" fmla="*/ 1272063 h 1272063"/>
                        <a:gd name="connsiteX1" fmla="*/ 763905 w 763905"/>
                        <a:gd name="connsiteY1" fmla="*/ 0 h 1272063"/>
                        <a:gd name="connsiteX0" fmla="*/ 0 w 749617"/>
                        <a:gd name="connsiteY0" fmla="*/ 1272063 h 1272063"/>
                        <a:gd name="connsiteX1" fmla="*/ 749617 w 749617"/>
                        <a:gd name="connsiteY1" fmla="*/ 0 h 1272063"/>
                        <a:gd name="connsiteX0" fmla="*/ 0 w 749617"/>
                        <a:gd name="connsiteY0" fmla="*/ 1272063 h 1272063"/>
                        <a:gd name="connsiteX1" fmla="*/ 749617 w 749617"/>
                        <a:gd name="connsiteY1" fmla="*/ 0 h 1272063"/>
                        <a:gd name="connsiteX0" fmla="*/ 0 w 668654"/>
                        <a:gd name="connsiteY0" fmla="*/ 1214913 h 1214913"/>
                        <a:gd name="connsiteX1" fmla="*/ 668654 w 668654"/>
                        <a:gd name="connsiteY1" fmla="*/ 0 h 1214913"/>
                        <a:gd name="connsiteX0" fmla="*/ 0 w 661511"/>
                        <a:gd name="connsiteY0" fmla="*/ 1210151 h 1210151"/>
                        <a:gd name="connsiteX1" fmla="*/ 661511 w 661511"/>
                        <a:gd name="connsiteY1" fmla="*/ 0 h 12101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1511" h="1210151">
                          <a:moveTo>
                            <a:pt x="0" y="1210151"/>
                          </a:moveTo>
                          <a:cubicBezTo>
                            <a:pt x="170497" y="80486"/>
                            <a:pt x="316388" y="1748"/>
                            <a:pt x="661511" y="0"/>
                          </a:cubicBezTo>
                        </a:path>
                      </a:pathLst>
                    </a:custGeom>
                    <a:ln w="12700">
                      <a:solidFill>
                        <a:srgbClr val="006600"/>
                      </a:solidFill>
                      <a:headEnd type="none" w="med" len="med"/>
                      <a:tailEnd type="none" w="med" len="med"/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pic>
                  <p:nvPicPr>
                    <p:cNvPr id="392" name="Picture 391"/>
                    <p:cNvPicPr>
                      <a:picLocks noChangeAspect="1"/>
                    </p:cNvPicPr>
                    <p:nvPr/>
                  </p:nvPicPr>
                  <p:blipFill>
                    <a:blip r:embed="rId4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5089167" y="1960724"/>
                      <a:ext cx="303132" cy="814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4566049" y="1143000"/>
                      <a:ext cx="1006076" cy="3284220"/>
                    </a:xfrm>
                    <a:custGeom>
                      <a:avLst/>
                      <a:gdLst>
                        <a:gd name="connsiteX0" fmla="*/ 883920 w 883920"/>
                        <a:gd name="connsiteY0" fmla="*/ 3131820 h 3375665"/>
                        <a:gd name="connsiteX1" fmla="*/ 449580 w 883920"/>
                        <a:gd name="connsiteY1" fmla="*/ 3055620 h 3375665"/>
                        <a:gd name="connsiteX2" fmla="*/ 0 w 883920"/>
                        <a:gd name="connsiteY2" fmla="*/ 0 h 3375665"/>
                        <a:gd name="connsiteX0" fmla="*/ 883920 w 883920"/>
                        <a:gd name="connsiteY0" fmla="*/ 3131820 h 3191818"/>
                        <a:gd name="connsiteX1" fmla="*/ 99060 w 883920"/>
                        <a:gd name="connsiteY1" fmla="*/ 2400300 h 3191818"/>
                        <a:gd name="connsiteX2" fmla="*/ 0 w 883920"/>
                        <a:gd name="connsiteY2" fmla="*/ 0 h 3191818"/>
                        <a:gd name="connsiteX0" fmla="*/ 883920 w 883920"/>
                        <a:gd name="connsiteY0" fmla="*/ 3131820 h 3131820"/>
                        <a:gd name="connsiteX1" fmla="*/ 99060 w 883920"/>
                        <a:gd name="connsiteY1" fmla="*/ 2400300 h 3131820"/>
                        <a:gd name="connsiteX2" fmla="*/ 0 w 883920"/>
                        <a:gd name="connsiteY2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883920 w 883920"/>
                        <a:gd name="connsiteY0" fmla="*/ 3131820 h 3131820"/>
                        <a:gd name="connsiteX1" fmla="*/ 0 w 883920"/>
                        <a:gd name="connsiteY1" fmla="*/ 0 h 3131820"/>
                        <a:gd name="connsiteX0" fmla="*/ 955548 w 955548"/>
                        <a:gd name="connsiteY0" fmla="*/ 3131820 h 3131820"/>
                        <a:gd name="connsiteX1" fmla="*/ 71628 w 955548"/>
                        <a:gd name="connsiteY1" fmla="*/ 0 h 3131820"/>
                        <a:gd name="connsiteX0" fmla="*/ 1011706 w 1011706"/>
                        <a:gd name="connsiteY0" fmla="*/ 3284220 h 3284220"/>
                        <a:gd name="connsiteX1" fmla="*/ 45236 w 1011706"/>
                        <a:gd name="connsiteY1" fmla="*/ 0 h 3284220"/>
                        <a:gd name="connsiteX0" fmla="*/ 1022969 w 1022969"/>
                        <a:gd name="connsiteY0" fmla="*/ 3284220 h 3284220"/>
                        <a:gd name="connsiteX1" fmla="*/ 56499 w 1022969"/>
                        <a:gd name="connsiteY1" fmla="*/ 0 h 3284220"/>
                        <a:gd name="connsiteX0" fmla="*/ 1003262 w 1003262"/>
                        <a:gd name="connsiteY0" fmla="*/ 3284220 h 3284220"/>
                        <a:gd name="connsiteX1" fmla="*/ 36792 w 1003262"/>
                        <a:gd name="connsiteY1" fmla="*/ 0 h 3284220"/>
                        <a:gd name="connsiteX0" fmla="*/ 994820 w 994820"/>
                        <a:gd name="connsiteY0" fmla="*/ 3284220 h 3284220"/>
                        <a:gd name="connsiteX1" fmla="*/ 28350 w 994820"/>
                        <a:gd name="connsiteY1" fmla="*/ 0 h 3284220"/>
                        <a:gd name="connsiteX0" fmla="*/ 1006076 w 1006076"/>
                        <a:gd name="connsiteY0" fmla="*/ 3284220 h 3284220"/>
                        <a:gd name="connsiteX1" fmla="*/ 39606 w 1006076"/>
                        <a:gd name="connsiteY1" fmla="*/ 0 h 3284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6076" h="3284220">
                          <a:moveTo>
                            <a:pt x="1006076" y="3284220"/>
                          </a:moveTo>
                          <a:cubicBezTo>
                            <a:pt x="-322027" y="3278505"/>
                            <a:pt x="51671" y="1042353"/>
                            <a:pt x="39606" y="0"/>
                          </a:cubicBezTo>
                        </a:path>
                      </a:pathLst>
                    </a:custGeom>
                    <a:ln w="12700">
                      <a:solidFill>
                        <a:srgbClr val="006600"/>
                      </a:solidFill>
                      <a:tailEnd type="stealth" w="lg" len="lg"/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387" name="Group 386"/>
                  <p:cNvGrpSpPr/>
                  <p:nvPr/>
                </p:nvGrpSpPr>
                <p:grpSpPr>
                  <a:xfrm>
                    <a:off x="5310618" y="1871860"/>
                    <a:ext cx="93144" cy="283778"/>
                    <a:chOff x="5310618" y="1871860"/>
                    <a:chExt cx="93144" cy="283778"/>
                  </a:xfrm>
                </p:grpSpPr>
                <p:pic>
                  <p:nvPicPr>
                    <p:cNvPr id="388" name="Picture 387"/>
                    <p:cNvPicPr>
                      <a:picLocks noChangeAspect="1"/>
                    </p:cNvPicPr>
                    <p:nvPr/>
                  </p:nvPicPr>
                  <p:blipFill>
                    <a:blip r:embed="rId4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10618" y="2068087"/>
                      <a:ext cx="93144" cy="875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9" name="Picture 388"/>
                    <p:cNvPicPr>
                      <a:picLocks noChangeAspect="1"/>
                    </p:cNvPicPr>
                    <p:nvPr/>
                  </p:nvPicPr>
                  <p:blipFill>
                    <a:blip r:embed="rId4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10618" y="1969974"/>
                      <a:ext cx="93144" cy="875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0" name="Picture 389"/>
                    <p:cNvPicPr>
                      <a:picLocks noChangeAspect="1"/>
                    </p:cNvPicPr>
                    <p:nvPr/>
                  </p:nvPicPr>
                  <p:blipFill>
                    <a:blip r:embed="rId4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10618" y="1871860"/>
                      <a:ext cx="93144" cy="87551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55" name="Group 354"/>
                <p:cNvGrpSpPr/>
                <p:nvPr/>
              </p:nvGrpSpPr>
              <p:grpSpPr>
                <a:xfrm>
                  <a:off x="4191769" y="2820760"/>
                  <a:ext cx="1282772" cy="805160"/>
                  <a:chOff x="2491960" y="1331912"/>
                  <a:chExt cx="2215234" cy="1374856"/>
                </a:xfrm>
              </p:grpSpPr>
              <p:sp>
                <p:nvSpPr>
                  <p:cNvPr id="375" name="Oval 374"/>
                  <p:cNvSpPr/>
                  <p:nvPr/>
                </p:nvSpPr>
                <p:spPr>
                  <a:xfrm rot="21440710">
                    <a:off x="3593678" y="2584984"/>
                    <a:ext cx="280993" cy="1217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76" name="Oval 375"/>
                  <p:cNvSpPr/>
                  <p:nvPr/>
                </p:nvSpPr>
                <p:spPr>
                  <a:xfrm>
                    <a:off x="3640603" y="1331912"/>
                    <a:ext cx="105896" cy="785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377" name="Group 376"/>
                  <p:cNvGrpSpPr/>
                  <p:nvPr/>
                </p:nvGrpSpPr>
                <p:grpSpPr>
                  <a:xfrm>
                    <a:off x="2491960" y="1369222"/>
                    <a:ext cx="2215234" cy="1289441"/>
                    <a:chOff x="2491959" y="1369222"/>
                    <a:chExt cx="3150964" cy="1289441"/>
                  </a:xfrm>
                </p:grpSpPr>
                <p:grpSp>
                  <p:nvGrpSpPr>
                    <p:cNvPr id="378" name="Group 377"/>
                    <p:cNvGrpSpPr/>
                    <p:nvPr/>
                  </p:nvGrpSpPr>
                  <p:grpSpPr>
                    <a:xfrm>
                      <a:off x="2491959" y="1369222"/>
                      <a:ext cx="3150964" cy="1289441"/>
                      <a:chOff x="2491959" y="1369222"/>
                      <a:chExt cx="3150964" cy="1289441"/>
                    </a:xfrm>
                  </p:grpSpPr>
                  <p:sp>
                    <p:nvSpPr>
                      <p:cNvPr id="380" name="Rectangle 379"/>
                      <p:cNvSpPr/>
                      <p:nvPr/>
                    </p:nvSpPr>
                    <p:spPr>
                      <a:xfrm>
                        <a:off x="4502943" y="1369222"/>
                        <a:ext cx="208677" cy="76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grpSp>
                    <p:nvGrpSpPr>
                      <p:cNvPr id="381" name="Group 380"/>
                      <p:cNvGrpSpPr/>
                      <p:nvPr/>
                    </p:nvGrpSpPr>
                    <p:grpSpPr>
                      <a:xfrm>
                        <a:off x="2491959" y="1371599"/>
                        <a:ext cx="3150964" cy="1287064"/>
                        <a:chOff x="2491959" y="1371599"/>
                        <a:chExt cx="3150964" cy="1287064"/>
                      </a:xfrm>
                    </p:grpSpPr>
                    <p:sp>
                      <p:nvSpPr>
                        <p:cNvPr id="382" name="Freeform 381"/>
                        <p:cNvSpPr/>
                        <p:nvPr/>
                      </p:nvSpPr>
                      <p:spPr>
                        <a:xfrm flipH="1" flipV="1">
                          <a:off x="2644358" y="2305050"/>
                          <a:ext cx="2998565" cy="353613"/>
                        </a:xfrm>
                        <a:custGeom>
                          <a:avLst/>
                          <a:gdLst>
                            <a:gd name="connsiteX0" fmla="*/ 55024 w 3323010"/>
                            <a:gd name="connsiteY0" fmla="*/ 289449 h 289449"/>
                            <a:gd name="connsiteX1" fmla="*/ 396855 w 3323010"/>
                            <a:gd name="connsiteY1" fmla="*/ 7438 h 289449"/>
                            <a:gd name="connsiteX2" fmla="*/ 3011868 w 3323010"/>
                            <a:gd name="connsiteY2" fmla="*/ 92896 h 289449"/>
                            <a:gd name="connsiteX3" fmla="*/ 3174239 w 3323010"/>
                            <a:gd name="connsiteY3" fmla="*/ 212537 h 289449"/>
                            <a:gd name="connsiteX0" fmla="*/ 61093 w 3306854"/>
                            <a:gd name="connsiteY0" fmla="*/ 269350 h 269350"/>
                            <a:gd name="connsiteX1" fmla="*/ 380699 w 3306854"/>
                            <a:gd name="connsiteY1" fmla="*/ 6389 h 269350"/>
                            <a:gd name="connsiteX2" fmla="*/ 2995712 w 3306854"/>
                            <a:gd name="connsiteY2" fmla="*/ 91847 h 269350"/>
                            <a:gd name="connsiteX3" fmla="*/ 3158083 w 3306854"/>
                            <a:gd name="connsiteY3" fmla="*/ 211488 h 269350"/>
                            <a:gd name="connsiteX0" fmla="*/ 0 w 3245761"/>
                            <a:gd name="connsiteY0" fmla="*/ 269350 h 269350"/>
                            <a:gd name="connsiteX1" fmla="*/ 319606 w 3245761"/>
                            <a:gd name="connsiteY1" fmla="*/ 6389 h 269350"/>
                            <a:gd name="connsiteX2" fmla="*/ 2934619 w 3245761"/>
                            <a:gd name="connsiteY2" fmla="*/ 91847 h 269350"/>
                            <a:gd name="connsiteX3" fmla="*/ 3096990 w 3245761"/>
                            <a:gd name="connsiteY3" fmla="*/ 211488 h 269350"/>
                            <a:gd name="connsiteX0" fmla="*/ 0 w 3245761"/>
                            <a:gd name="connsiteY0" fmla="*/ 177503 h 177503"/>
                            <a:gd name="connsiteX1" fmla="*/ 2934619 w 3245761"/>
                            <a:gd name="connsiteY1" fmla="*/ 0 h 177503"/>
                            <a:gd name="connsiteX2" fmla="*/ 3096990 w 3245761"/>
                            <a:gd name="connsiteY2" fmla="*/ 119641 h 177503"/>
                            <a:gd name="connsiteX0" fmla="*/ 0 w 3245761"/>
                            <a:gd name="connsiteY0" fmla="*/ 401427 h 401427"/>
                            <a:gd name="connsiteX1" fmla="*/ 2934619 w 3245761"/>
                            <a:gd name="connsiteY1" fmla="*/ 223924 h 401427"/>
                            <a:gd name="connsiteX2" fmla="*/ 3096990 w 3245761"/>
                            <a:gd name="connsiteY2" fmla="*/ 343565 h 401427"/>
                            <a:gd name="connsiteX0" fmla="*/ 0 w 3096990"/>
                            <a:gd name="connsiteY0" fmla="*/ 57862 h 57862"/>
                            <a:gd name="connsiteX1" fmla="*/ 3096990 w 3096990"/>
                            <a:gd name="connsiteY1" fmla="*/ 0 h 57862"/>
                            <a:gd name="connsiteX0" fmla="*/ 0 w 3096990"/>
                            <a:gd name="connsiteY0" fmla="*/ 363507 h 363507"/>
                            <a:gd name="connsiteX1" fmla="*/ 3096990 w 3096990"/>
                            <a:gd name="connsiteY1" fmla="*/ 305645 h 363507"/>
                            <a:gd name="connsiteX0" fmla="*/ 0 w 2998565"/>
                            <a:gd name="connsiteY0" fmla="*/ 373161 h 373161"/>
                            <a:gd name="connsiteX1" fmla="*/ 2998565 w 2998565"/>
                            <a:gd name="connsiteY1" fmla="*/ 302599 h 373161"/>
                            <a:gd name="connsiteX0" fmla="*/ 0 w 2998565"/>
                            <a:gd name="connsiteY0" fmla="*/ 415630 h 415630"/>
                            <a:gd name="connsiteX1" fmla="*/ 2998565 w 2998565"/>
                            <a:gd name="connsiteY1" fmla="*/ 345068 h 415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2998565" h="415630">
                              <a:moveTo>
                                <a:pt x="0" y="415630"/>
                              </a:moveTo>
                              <a:cubicBezTo>
                                <a:pt x="635455" y="209018"/>
                                <a:pt x="1531260" y="-365895"/>
                                <a:pt x="2998565" y="345068"/>
                              </a:cubicBezTo>
                            </a:path>
                          </a:pathLst>
                        </a:custGeom>
                        <a:ln w="12700">
                          <a:solidFill>
                            <a:srgbClr val="FF000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>
                          <a:bevelT w="44450" h="44450"/>
                          <a:bevelB w="44450" h="114300"/>
                          <a:extrusionClr>
                            <a:srgbClr val="C00000"/>
                          </a:extrusionClr>
                          <a:contourClr>
                            <a:srgbClr val="C00000"/>
                          </a:contourClr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  <p:grpSp>
                      <p:nvGrpSpPr>
                        <p:cNvPr id="383" name="Group 382"/>
                        <p:cNvGrpSpPr/>
                        <p:nvPr/>
                      </p:nvGrpSpPr>
                      <p:grpSpPr>
                        <a:xfrm>
                          <a:off x="2491959" y="1371599"/>
                          <a:ext cx="3050981" cy="456488"/>
                          <a:chOff x="2491959" y="1371599"/>
                          <a:chExt cx="3050981" cy="456488"/>
                        </a:xfrm>
                      </p:grpSpPr>
                      <p:sp>
                        <p:nvSpPr>
                          <p:cNvPr id="384" name="Freeform 383"/>
                          <p:cNvSpPr/>
                          <p:nvPr/>
                        </p:nvSpPr>
                        <p:spPr>
                          <a:xfrm>
                            <a:off x="2491959" y="1371599"/>
                            <a:ext cx="2998565" cy="361239"/>
                          </a:xfrm>
                          <a:custGeom>
                            <a:avLst/>
                            <a:gdLst>
                              <a:gd name="connsiteX0" fmla="*/ 55024 w 3323010"/>
                              <a:gd name="connsiteY0" fmla="*/ 289449 h 289449"/>
                              <a:gd name="connsiteX1" fmla="*/ 396855 w 3323010"/>
                              <a:gd name="connsiteY1" fmla="*/ 7438 h 289449"/>
                              <a:gd name="connsiteX2" fmla="*/ 3011868 w 3323010"/>
                              <a:gd name="connsiteY2" fmla="*/ 92896 h 289449"/>
                              <a:gd name="connsiteX3" fmla="*/ 3174239 w 3323010"/>
                              <a:gd name="connsiteY3" fmla="*/ 212537 h 289449"/>
                              <a:gd name="connsiteX0" fmla="*/ 61093 w 3306854"/>
                              <a:gd name="connsiteY0" fmla="*/ 269350 h 269350"/>
                              <a:gd name="connsiteX1" fmla="*/ 380699 w 3306854"/>
                              <a:gd name="connsiteY1" fmla="*/ 6389 h 269350"/>
                              <a:gd name="connsiteX2" fmla="*/ 2995712 w 3306854"/>
                              <a:gd name="connsiteY2" fmla="*/ 91847 h 269350"/>
                              <a:gd name="connsiteX3" fmla="*/ 3158083 w 3306854"/>
                              <a:gd name="connsiteY3" fmla="*/ 211488 h 269350"/>
                              <a:gd name="connsiteX0" fmla="*/ 0 w 3245761"/>
                              <a:gd name="connsiteY0" fmla="*/ 269350 h 269350"/>
                              <a:gd name="connsiteX1" fmla="*/ 319606 w 3245761"/>
                              <a:gd name="connsiteY1" fmla="*/ 6389 h 269350"/>
                              <a:gd name="connsiteX2" fmla="*/ 2934619 w 3245761"/>
                              <a:gd name="connsiteY2" fmla="*/ 91847 h 269350"/>
                              <a:gd name="connsiteX3" fmla="*/ 3096990 w 3245761"/>
                              <a:gd name="connsiteY3" fmla="*/ 211488 h 269350"/>
                              <a:gd name="connsiteX0" fmla="*/ 0 w 3245761"/>
                              <a:gd name="connsiteY0" fmla="*/ 177503 h 177503"/>
                              <a:gd name="connsiteX1" fmla="*/ 2934619 w 3245761"/>
                              <a:gd name="connsiteY1" fmla="*/ 0 h 177503"/>
                              <a:gd name="connsiteX2" fmla="*/ 3096990 w 3245761"/>
                              <a:gd name="connsiteY2" fmla="*/ 119641 h 177503"/>
                              <a:gd name="connsiteX0" fmla="*/ 0 w 3245761"/>
                              <a:gd name="connsiteY0" fmla="*/ 401427 h 401427"/>
                              <a:gd name="connsiteX1" fmla="*/ 2934619 w 3245761"/>
                              <a:gd name="connsiteY1" fmla="*/ 223924 h 401427"/>
                              <a:gd name="connsiteX2" fmla="*/ 3096990 w 3245761"/>
                              <a:gd name="connsiteY2" fmla="*/ 343565 h 401427"/>
                              <a:gd name="connsiteX0" fmla="*/ 0 w 3096990"/>
                              <a:gd name="connsiteY0" fmla="*/ 57862 h 57862"/>
                              <a:gd name="connsiteX1" fmla="*/ 3096990 w 3096990"/>
                              <a:gd name="connsiteY1" fmla="*/ 0 h 57862"/>
                              <a:gd name="connsiteX0" fmla="*/ 0 w 3096990"/>
                              <a:gd name="connsiteY0" fmla="*/ 363507 h 363507"/>
                              <a:gd name="connsiteX1" fmla="*/ 3096990 w 3096990"/>
                              <a:gd name="connsiteY1" fmla="*/ 305645 h 363507"/>
                              <a:gd name="connsiteX0" fmla="*/ 0 w 2998565"/>
                              <a:gd name="connsiteY0" fmla="*/ 373161 h 373161"/>
                              <a:gd name="connsiteX1" fmla="*/ 2998565 w 2998565"/>
                              <a:gd name="connsiteY1" fmla="*/ 302599 h 373161"/>
                              <a:gd name="connsiteX0" fmla="*/ 0 w 2998565"/>
                              <a:gd name="connsiteY0" fmla="*/ 415630 h 415630"/>
                              <a:gd name="connsiteX1" fmla="*/ 2998565 w 2998565"/>
                              <a:gd name="connsiteY1" fmla="*/ 345068 h 41563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2998565" h="415630">
                                <a:moveTo>
                                  <a:pt x="0" y="415630"/>
                                </a:moveTo>
                                <a:cubicBezTo>
                                  <a:pt x="635455" y="209018"/>
                                  <a:pt x="1531260" y="-365895"/>
                                  <a:pt x="2998565" y="345068"/>
                                </a:cubicBezTo>
                              </a:path>
                            </a:pathLst>
                          </a:custGeom>
                          <a:ln w="12700">
                            <a:solidFill>
                              <a:srgbClr val="FF0000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>
                            <a:bevelT w="44450" h="44450"/>
                            <a:bevelB w="44450" h="114300"/>
                            <a:extrusionClr>
                              <a:srgbClr val="C00000"/>
                            </a:extrusionClr>
                            <a:contourClr>
                              <a:srgbClr val="C00000"/>
                            </a:contourClr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400"/>
                          </a:p>
                        </p:txBody>
                      </p:sp>
                      <p:pic>
                        <p:nvPicPr>
                          <p:cNvPr id="385" name="Picture 38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 rot="18818942">
                            <a:off x="5352440" y="1637587"/>
                            <a:ext cx="304800" cy="76200"/>
                          </a:xfrm>
                          <a:prstGeom prst="rect">
                            <a:avLst/>
                          </a:prstGeom>
                          <a:ln w="12700">
                            <a:noFill/>
                          </a:ln>
                        </p:spPr>
                      </p:pic>
                    </p:grpSp>
                  </p:grpSp>
                </p:grpSp>
                <p:pic>
                  <p:nvPicPr>
                    <p:cNvPr id="379" name="Picture 378"/>
                    <p:cNvPicPr>
                      <a:picLocks noChangeAspect="1"/>
                    </p:cNvPicPr>
                    <p:nvPr/>
                  </p:nvPicPr>
                  <p:blipFill>
                    <a:blip r:embed="rId4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818942">
                      <a:off x="2479018" y="2324755"/>
                      <a:ext cx="304800" cy="76200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</p:pic>
              </p:grpSp>
            </p:grpSp>
            <p:grpSp>
              <p:nvGrpSpPr>
                <p:cNvPr id="356" name="Group 355"/>
                <p:cNvGrpSpPr/>
                <p:nvPr/>
              </p:nvGrpSpPr>
              <p:grpSpPr>
                <a:xfrm>
                  <a:off x="5424284" y="3485489"/>
                  <a:ext cx="519316" cy="1366646"/>
                  <a:chOff x="4620405" y="2466975"/>
                  <a:chExt cx="896812" cy="2333625"/>
                </a:xfrm>
              </p:grpSpPr>
              <p:grpSp>
                <p:nvGrpSpPr>
                  <p:cNvPr id="361" name="Group 360"/>
                  <p:cNvGrpSpPr/>
                  <p:nvPr/>
                </p:nvGrpSpPr>
                <p:grpSpPr>
                  <a:xfrm>
                    <a:off x="4916501" y="3724275"/>
                    <a:ext cx="280575" cy="78490"/>
                    <a:chOff x="4916501" y="3724275"/>
                    <a:chExt cx="280575" cy="78490"/>
                  </a:xfrm>
                </p:grpSpPr>
                <p:pic>
                  <p:nvPicPr>
                    <p:cNvPr id="372" name="Picture 371"/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4916501" y="3724275"/>
                      <a:ext cx="82273" cy="784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3" name="Picture 372"/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015652" y="3724275"/>
                      <a:ext cx="82273" cy="784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4" name="Picture 373"/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114803" y="3724275"/>
                      <a:ext cx="82273" cy="7849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2" name="Group 361"/>
                  <p:cNvGrpSpPr/>
                  <p:nvPr/>
                </p:nvGrpSpPr>
                <p:grpSpPr>
                  <a:xfrm>
                    <a:off x="4892276" y="2466975"/>
                    <a:ext cx="304800" cy="1222511"/>
                    <a:chOff x="3595681" y="2458899"/>
                    <a:chExt cx="304800" cy="1222511"/>
                  </a:xfrm>
                </p:grpSpPr>
                <p:pic>
                  <p:nvPicPr>
                    <p:cNvPr id="370" name="Picture 369"/>
                    <p:cNvPicPr>
                      <a:picLocks noChangeAspect="1"/>
                    </p:cNvPicPr>
                    <p:nvPr/>
                  </p:nvPicPr>
                  <p:blipFill>
                    <a:blip r:embed="rId3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95681" y="3605210"/>
                      <a:ext cx="304800" cy="762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71" name="Straight Connector 370"/>
                    <p:cNvCxnSpPr/>
                    <p:nvPr/>
                  </p:nvCxnSpPr>
                  <p:spPr>
                    <a:xfrm flipH="1">
                      <a:off x="3748081" y="2458899"/>
                      <a:ext cx="0" cy="1174889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>
                      <a:bevelT w="44450" h="44450"/>
                      <a:bevelB w="44450" h="114300"/>
                      <a:extrusionClr>
                        <a:srgbClr val="C00000"/>
                      </a:extrusionClr>
                      <a:contourClr>
                        <a:srgbClr val="C00000"/>
                      </a:contour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4620405" y="3883991"/>
                    <a:ext cx="896812" cy="916609"/>
                    <a:chOff x="4620405" y="3883991"/>
                    <a:chExt cx="896812" cy="916609"/>
                  </a:xfrm>
                </p:grpSpPr>
                <p:grpSp>
                  <p:nvGrpSpPr>
                    <p:cNvPr id="364" name="Group 363"/>
                    <p:cNvGrpSpPr/>
                    <p:nvPr/>
                  </p:nvGrpSpPr>
                  <p:grpSpPr>
                    <a:xfrm>
                      <a:off x="4620405" y="3957639"/>
                      <a:ext cx="896812" cy="842961"/>
                      <a:chOff x="1783377" y="3962400"/>
                      <a:chExt cx="896812" cy="842961"/>
                    </a:xfrm>
                  </p:grpSpPr>
                  <p:pic>
                    <p:nvPicPr>
                      <p:cNvPr id="368" name="Picture 367"/>
                      <p:cNvPicPr>
                        <a:picLocks noChangeAspect="1"/>
                      </p:cNvPicPr>
                      <p:nvPr/>
                    </p:nvPicPr>
                    <p:blipFill>
                      <a:blip r:embed="rId3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83377" y="3962400"/>
                        <a:ext cx="896812" cy="8429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69" name="TextBox 368"/>
                      <p:cNvSpPr txBox="1"/>
                      <p:nvPr/>
                    </p:nvSpPr>
                    <p:spPr>
                      <a:xfrm>
                        <a:off x="1931948" y="4123617"/>
                        <a:ext cx="627616" cy="5255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schemeClr val="bg1"/>
                            </a:solidFill>
                          </a:rPr>
                          <a:t>TC</a:t>
                        </a:r>
                      </a:p>
                    </p:txBody>
                  </p:sp>
                </p:grpSp>
                <p:grpSp>
                  <p:nvGrpSpPr>
                    <p:cNvPr id="365" name="Group 364"/>
                    <p:cNvGrpSpPr/>
                    <p:nvPr/>
                  </p:nvGrpSpPr>
                  <p:grpSpPr>
                    <a:xfrm>
                      <a:off x="4949994" y="3883991"/>
                      <a:ext cx="240260" cy="180808"/>
                      <a:chOff x="5943600" y="4545344"/>
                      <a:chExt cx="2180310" cy="1779255"/>
                    </a:xfrm>
                  </p:grpSpPr>
                  <p:pic>
                    <p:nvPicPr>
                      <p:cNvPr id="366" name="Picture 365"/>
                      <p:cNvPicPr>
                        <a:picLocks noChangeAspect="1"/>
                      </p:cNvPicPr>
                      <p:nvPr/>
                    </p:nvPicPr>
                    <p:blipFill>
                      <a:blip r:embed="rId4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4545344"/>
                        <a:ext cx="2180310" cy="17792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67" name="Oval 366"/>
                      <p:cNvSpPr/>
                      <p:nvPr/>
                    </p:nvSpPr>
                    <p:spPr>
                      <a:xfrm>
                        <a:off x="6743098" y="4636320"/>
                        <a:ext cx="533398" cy="17996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</p:grpSp>
              </p:grpSp>
            </p:grpSp>
            <p:grpSp>
              <p:nvGrpSpPr>
                <p:cNvPr id="357" name="Group 356"/>
                <p:cNvGrpSpPr/>
                <p:nvPr/>
              </p:nvGrpSpPr>
              <p:grpSpPr>
                <a:xfrm>
                  <a:off x="5404369" y="2989034"/>
                  <a:ext cx="519316" cy="501053"/>
                  <a:chOff x="1771333" y="1622375"/>
                  <a:chExt cx="896813" cy="855576"/>
                </a:xfrm>
              </p:grpSpPr>
              <p:pic>
                <p:nvPicPr>
                  <p:cNvPr id="359" name="Picture 358"/>
                  <p:cNvPicPr>
                    <a:picLocks noChangeAspect="1"/>
                  </p:cNvPicPr>
                  <p:nvPr/>
                </p:nvPicPr>
                <p:blipFill>
                  <a:blip r:embed="rId4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1333" y="1622375"/>
                    <a:ext cx="896813" cy="855576"/>
                  </a:xfrm>
                  <a:prstGeom prst="rect">
                    <a:avLst/>
                  </a:prstGeom>
                </p:spPr>
              </p:pic>
              <p:sp>
                <p:nvSpPr>
                  <p:cNvPr id="360" name="TextBox 359"/>
                  <p:cNvSpPr txBox="1"/>
                  <p:nvPr/>
                </p:nvSpPr>
                <p:spPr>
                  <a:xfrm>
                    <a:off x="1894845" y="1815404"/>
                    <a:ext cx="642567" cy="5255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RT</a:t>
                    </a:r>
                  </a:p>
                </p:txBody>
              </p:sp>
            </p:grpSp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355648" y="3186699"/>
                  <a:ext cx="133987" cy="103798"/>
                </a:xfrm>
                <a:prstGeom prst="rect">
                  <a:avLst/>
                </a:prstGeom>
              </p:spPr>
            </p:pic>
          </p:grpSp>
        </p:grpSp>
        <p:sp>
          <p:nvSpPr>
            <p:cNvPr id="418" name="TextBox 417"/>
            <p:cNvSpPr txBox="1"/>
            <p:nvPr/>
          </p:nvSpPr>
          <p:spPr>
            <a:xfrm>
              <a:off x="5446942" y="2271890"/>
              <a:ext cx="3322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Connections Modulate Networks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4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Group 994"/>
          <p:cNvGrpSpPr/>
          <p:nvPr/>
        </p:nvGrpSpPr>
        <p:grpSpPr>
          <a:xfrm>
            <a:off x="7543801" y="1981201"/>
            <a:ext cx="2040004" cy="2667743"/>
            <a:chOff x="6019801" y="1981200"/>
            <a:chExt cx="2040004" cy="2667743"/>
          </a:xfrm>
        </p:grpSpPr>
        <p:pic>
          <p:nvPicPr>
            <p:cNvPr id="1287" name="Picture 12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211902"/>
              <a:ext cx="1668321" cy="2266295"/>
            </a:xfrm>
            <a:prstGeom prst="rect">
              <a:avLst/>
            </a:prstGeom>
          </p:spPr>
        </p:pic>
        <p:pic>
          <p:nvPicPr>
            <p:cNvPr id="1288" name="Picture 12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05931" y="2295070"/>
              <a:ext cx="2667743" cy="2040004"/>
            </a:xfrm>
            <a:prstGeom prst="rect">
              <a:avLst/>
            </a:prstGeom>
          </p:spPr>
        </p:pic>
      </p:grpSp>
      <p:grpSp>
        <p:nvGrpSpPr>
          <p:cNvPr id="332" name="Group 331"/>
          <p:cNvGrpSpPr/>
          <p:nvPr/>
        </p:nvGrpSpPr>
        <p:grpSpPr>
          <a:xfrm>
            <a:off x="3260176" y="1690215"/>
            <a:ext cx="2073824" cy="3185704"/>
            <a:chOff x="1702460" y="1192710"/>
            <a:chExt cx="2073824" cy="3185704"/>
          </a:xfrm>
        </p:grpSpPr>
        <p:grpSp>
          <p:nvGrpSpPr>
            <p:cNvPr id="333" name="Shape 140"/>
            <p:cNvGrpSpPr/>
            <p:nvPr/>
          </p:nvGrpSpPr>
          <p:grpSpPr>
            <a:xfrm rot="11524535">
              <a:off x="1852152" y="2359418"/>
              <a:ext cx="610315" cy="797854"/>
              <a:chOff x="1617302" y="542974"/>
              <a:chExt cx="2289740" cy="2470350"/>
            </a:xfrm>
          </p:grpSpPr>
          <p:sp>
            <p:nvSpPr>
              <p:cNvPr id="61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334" name="Group 333"/>
            <p:cNvGrpSpPr/>
            <p:nvPr/>
          </p:nvGrpSpPr>
          <p:grpSpPr>
            <a:xfrm>
              <a:off x="1702460" y="1192710"/>
              <a:ext cx="2047746" cy="3185704"/>
              <a:chOff x="1702460" y="1192710"/>
              <a:chExt cx="2047746" cy="3185704"/>
            </a:xfrm>
          </p:grpSpPr>
          <p:grpSp>
            <p:nvGrpSpPr>
              <p:cNvPr id="398" name="Shape 140"/>
              <p:cNvGrpSpPr/>
              <p:nvPr/>
            </p:nvGrpSpPr>
            <p:grpSpPr>
              <a:xfrm>
                <a:off x="2391211" y="1192710"/>
                <a:ext cx="610315" cy="797854"/>
                <a:chOff x="1617302" y="542974"/>
                <a:chExt cx="2289740" cy="2470350"/>
              </a:xfrm>
            </p:grpSpPr>
            <p:sp>
              <p:nvSpPr>
                <p:cNvPr id="58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9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0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1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1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1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1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1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399" name="Shape 140"/>
              <p:cNvGrpSpPr/>
              <p:nvPr/>
            </p:nvGrpSpPr>
            <p:grpSpPr>
              <a:xfrm rot="14134132">
                <a:off x="1781375" y="1517087"/>
                <a:ext cx="623345" cy="781176"/>
                <a:chOff x="1617302" y="542974"/>
                <a:chExt cx="2289740" cy="2470350"/>
              </a:xfrm>
            </p:grpSpPr>
            <p:sp>
              <p:nvSpPr>
                <p:cNvPr id="55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6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7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8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400" name="Shape 140"/>
              <p:cNvGrpSpPr/>
              <p:nvPr/>
            </p:nvGrpSpPr>
            <p:grpSpPr>
              <a:xfrm rot="11524535">
                <a:off x="3139891" y="2101249"/>
                <a:ext cx="610315" cy="797854"/>
                <a:chOff x="1617302" y="542974"/>
                <a:chExt cx="2289740" cy="2470350"/>
              </a:xfrm>
            </p:grpSpPr>
            <p:sp>
              <p:nvSpPr>
                <p:cNvPr id="52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3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4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5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401" name="Shape 140"/>
              <p:cNvGrpSpPr/>
              <p:nvPr/>
            </p:nvGrpSpPr>
            <p:grpSpPr>
              <a:xfrm rot="9238209">
                <a:off x="2361068" y="2038551"/>
                <a:ext cx="610315" cy="797854"/>
                <a:chOff x="1617302" y="542974"/>
                <a:chExt cx="2289740" cy="2470350"/>
              </a:xfrm>
            </p:grpSpPr>
            <p:sp>
              <p:nvSpPr>
                <p:cNvPr id="49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0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1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52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402" name="Shape 140"/>
              <p:cNvGrpSpPr/>
              <p:nvPr/>
            </p:nvGrpSpPr>
            <p:grpSpPr>
              <a:xfrm rot="13800554">
                <a:off x="2694970" y="2788333"/>
                <a:ext cx="623345" cy="781176"/>
                <a:chOff x="1617302" y="542974"/>
                <a:chExt cx="2289740" cy="2470350"/>
              </a:xfrm>
            </p:grpSpPr>
            <p:sp>
              <p:nvSpPr>
                <p:cNvPr id="46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7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8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9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403" name="Shape 140"/>
              <p:cNvGrpSpPr/>
              <p:nvPr/>
            </p:nvGrpSpPr>
            <p:grpSpPr>
              <a:xfrm rot="13800554">
                <a:off x="1784186" y="3231555"/>
                <a:ext cx="623345" cy="781176"/>
                <a:chOff x="1617302" y="542974"/>
                <a:chExt cx="2289740" cy="2470350"/>
              </a:xfrm>
            </p:grpSpPr>
            <p:sp>
              <p:nvSpPr>
                <p:cNvPr id="43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4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5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6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404" name="Shape 140"/>
              <p:cNvGrpSpPr/>
              <p:nvPr/>
            </p:nvGrpSpPr>
            <p:grpSpPr>
              <a:xfrm rot="11521298">
                <a:off x="2507260" y="3580560"/>
                <a:ext cx="610315" cy="797854"/>
                <a:chOff x="1617302" y="542974"/>
                <a:chExt cx="2289740" cy="2470350"/>
              </a:xfrm>
            </p:grpSpPr>
            <p:sp>
              <p:nvSpPr>
                <p:cNvPr id="40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0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1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2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43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  <p:grpSp>
          <p:nvGrpSpPr>
            <p:cNvPr id="335" name="Group 334"/>
            <p:cNvGrpSpPr/>
            <p:nvPr/>
          </p:nvGrpSpPr>
          <p:grpSpPr>
            <a:xfrm>
              <a:off x="2997069" y="1250080"/>
              <a:ext cx="779215" cy="2795610"/>
              <a:chOff x="2997069" y="1250080"/>
              <a:chExt cx="779215" cy="2795610"/>
            </a:xfrm>
          </p:grpSpPr>
          <p:grpSp>
            <p:nvGrpSpPr>
              <p:cNvPr id="336" name="Shape 140"/>
              <p:cNvGrpSpPr/>
              <p:nvPr/>
            </p:nvGrpSpPr>
            <p:grpSpPr>
              <a:xfrm rot="11380397">
                <a:off x="2997069" y="1250080"/>
                <a:ext cx="610315" cy="797854"/>
                <a:chOff x="1617302" y="542974"/>
                <a:chExt cx="2289740" cy="2470350"/>
              </a:xfrm>
            </p:grpSpPr>
            <p:sp>
              <p:nvSpPr>
                <p:cNvPr id="36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7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8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9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337" name="Shape 140"/>
              <p:cNvGrpSpPr/>
              <p:nvPr/>
            </p:nvGrpSpPr>
            <p:grpSpPr>
              <a:xfrm rot="11521298">
                <a:off x="3165969" y="3247836"/>
                <a:ext cx="610315" cy="797854"/>
                <a:chOff x="1617302" y="542974"/>
                <a:chExt cx="2289740" cy="2470350"/>
              </a:xfrm>
            </p:grpSpPr>
            <p:sp>
              <p:nvSpPr>
                <p:cNvPr id="33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3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4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5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36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</p:grpSp>
      <p:grpSp>
        <p:nvGrpSpPr>
          <p:cNvPr id="645" name="Group 644"/>
          <p:cNvGrpSpPr/>
          <p:nvPr/>
        </p:nvGrpSpPr>
        <p:grpSpPr>
          <a:xfrm>
            <a:off x="3260176" y="1690215"/>
            <a:ext cx="2073824" cy="3185704"/>
            <a:chOff x="1702460" y="1192710"/>
            <a:chExt cx="2073824" cy="3185704"/>
          </a:xfrm>
        </p:grpSpPr>
        <p:grpSp>
          <p:nvGrpSpPr>
            <p:cNvPr id="646" name="Shape 140"/>
            <p:cNvGrpSpPr/>
            <p:nvPr/>
          </p:nvGrpSpPr>
          <p:grpSpPr>
            <a:xfrm rot="11524535">
              <a:off x="1852152" y="2359418"/>
              <a:ext cx="610315" cy="797854"/>
              <a:chOff x="1617302" y="542974"/>
              <a:chExt cx="2289740" cy="2470350"/>
            </a:xfrm>
          </p:grpSpPr>
          <p:sp>
            <p:nvSpPr>
              <p:cNvPr id="928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29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0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1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2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3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4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5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6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7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8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9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0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1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2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3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4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5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6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7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8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9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0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1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2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3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4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5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6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7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647" name="Group 646"/>
            <p:cNvGrpSpPr/>
            <p:nvPr/>
          </p:nvGrpSpPr>
          <p:grpSpPr>
            <a:xfrm>
              <a:off x="1702460" y="1192710"/>
              <a:ext cx="2047746" cy="3185704"/>
              <a:chOff x="1702460" y="1192710"/>
              <a:chExt cx="2047746" cy="3185704"/>
            </a:xfrm>
          </p:grpSpPr>
          <p:grpSp>
            <p:nvGrpSpPr>
              <p:cNvPr id="711" name="Shape 140"/>
              <p:cNvGrpSpPr/>
              <p:nvPr/>
            </p:nvGrpSpPr>
            <p:grpSpPr>
              <a:xfrm>
                <a:off x="2391211" y="1192710"/>
                <a:ext cx="610315" cy="797854"/>
                <a:chOff x="1617302" y="542974"/>
                <a:chExt cx="2289740" cy="2470350"/>
              </a:xfrm>
            </p:grpSpPr>
            <p:sp>
              <p:nvSpPr>
                <p:cNvPr id="89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2" name="Shape 140"/>
              <p:cNvGrpSpPr/>
              <p:nvPr/>
            </p:nvGrpSpPr>
            <p:grpSpPr>
              <a:xfrm rot="14134132">
                <a:off x="1781375" y="1517087"/>
                <a:ext cx="623345" cy="781176"/>
                <a:chOff x="1617302" y="542974"/>
                <a:chExt cx="2289740" cy="2470350"/>
              </a:xfrm>
            </p:grpSpPr>
            <p:sp>
              <p:nvSpPr>
                <p:cNvPr id="86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3" name="Shape 140"/>
              <p:cNvGrpSpPr/>
              <p:nvPr/>
            </p:nvGrpSpPr>
            <p:grpSpPr>
              <a:xfrm rot="11524535">
                <a:off x="3139891" y="2101249"/>
                <a:ext cx="610315" cy="797854"/>
                <a:chOff x="1617302" y="542974"/>
                <a:chExt cx="2289740" cy="2470350"/>
              </a:xfrm>
            </p:grpSpPr>
            <p:sp>
              <p:nvSpPr>
                <p:cNvPr id="83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4" name="Shape 140"/>
              <p:cNvGrpSpPr/>
              <p:nvPr/>
            </p:nvGrpSpPr>
            <p:grpSpPr>
              <a:xfrm rot="9238209">
                <a:off x="2361068" y="2038551"/>
                <a:ext cx="610315" cy="797854"/>
                <a:chOff x="1617302" y="542974"/>
                <a:chExt cx="2289740" cy="2470350"/>
              </a:xfrm>
            </p:grpSpPr>
            <p:sp>
              <p:nvSpPr>
                <p:cNvPr id="80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5" name="Shape 140"/>
              <p:cNvGrpSpPr/>
              <p:nvPr/>
            </p:nvGrpSpPr>
            <p:grpSpPr>
              <a:xfrm rot="13800554">
                <a:off x="2694970" y="2788333"/>
                <a:ext cx="623345" cy="781176"/>
                <a:chOff x="1617302" y="542974"/>
                <a:chExt cx="2289740" cy="2470350"/>
              </a:xfrm>
            </p:grpSpPr>
            <p:sp>
              <p:nvSpPr>
                <p:cNvPr id="77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6" name="Shape 140"/>
              <p:cNvGrpSpPr/>
              <p:nvPr/>
            </p:nvGrpSpPr>
            <p:grpSpPr>
              <a:xfrm rot="13800554">
                <a:off x="1784186" y="3231555"/>
                <a:ext cx="623345" cy="781176"/>
                <a:chOff x="1617302" y="542974"/>
                <a:chExt cx="2289740" cy="2470350"/>
              </a:xfrm>
            </p:grpSpPr>
            <p:sp>
              <p:nvSpPr>
                <p:cNvPr id="74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7" name="Shape 140"/>
              <p:cNvGrpSpPr/>
              <p:nvPr/>
            </p:nvGrpSpPr>
            <p:grpSpPr>
              <a:xfrm rot="11521298">
                <a:off x="2507260" y="3580560"/>
                <a:ext cx="610315" cy="797854"/>
                <a:chOff x="1617302" y="542974"/>
                <a:chExt cx="2289740" cy="2470350"/>
              </a:xfrm>
            </p:grpSpPr>
            <p:sp>
              <p:nvSpPr>
                <p:cNvPr id="71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1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  <p:grpSp>
          <p:nvGrpSpPr>
            <p:cNvPr id="648" name="Group 647"/>
            <p:cNvGrpSpPr/>
            <p:nvPr/>
          </p:nvGrpSpPr>
          <p:grpSpPr>
            <a:xfrm>
              <a:off x="2997069" y="1250080"/>
              <a:ext cx="779215" cy="2795610"/>
              <a:chOff x="2997069" y="1250080"/>
              <a:chExt cx="779215" cy="2795610"/>
            </a:xfrm>
          </p:grpSpPr>
          <p:grpSp>
            <p:nvGrpSpPr>
              <p:cNvPr id="649" name="Shape 140"/>
              <p:cNvGrpSpPr/>
              <p:nvPr/>
            </p:nvGrpSpPr>
            <p:grpSpPr>
              <a:xfrm rot="11380397">
                <a:off x="2997069" y="1250080"/>
                <a:ext cx="610315" cy="797854"/>
                <a:chOff x="1617302" y="542974"/>
                <a:chExt cx="2289740" cy="2470350"/>
              </a:xfrm>
            </p:grpSpPr>
            <p:sp>
              <p:nvSpPr>
                <p:cNvPr id="681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2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3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4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5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6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7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8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9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0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1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2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3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4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5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6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7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8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9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0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1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2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3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4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5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6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7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8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9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10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650" name="Shape 140"/>
              <p:cNvGrpSpPr/>
              <p:nvPr/>
            </p:nvGrpSpPr>
            <p:grpSpPr>
              <a:xfrm rot="11521298">
                <a:off x="3165969" y="3247836"/>
                <a:ext cx="610315" cy="797854"/>
                <a:chOff x="1617302" y="542974"/>
                <a:chExt cx="2289740" cy="2470350"/>
              </a:xfrm>
            </p:grpSpPr>
            <p:sp>
              <p:nvSpPr>
                <p:cNvPr id="651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2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3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4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5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6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7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8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9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0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1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2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3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4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5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6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7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8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9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0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1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2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3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4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5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6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7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8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9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0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</p:grpSp>
      <p:grpSp>
        <p:nvGrpSpPr>
          <p:cNvPr id="958" name="Group 957"/>
          <p:cNvGrpSpPr/>
          <p:nvPr/>
        </p:nvGrpSpPr>
        <p:grpSpPr>
          <a:xfrm>
            <a:off x="3260176" y="1690215"/>
            <a:ext cx="2073824" cy="3185704"/>
            <a:chOff x="1702460" y="1192710"/>
            <a:chExt cx="2073824" cy="3185704"/>
          </a:xfrm>
        </p:grpSpPr>
        <p:grpSp>
          <p:nvGrpSpPr>
            <p:cNvPr id="959" name="Group 958"/>
            <p:cNvGrpSpPr/>
            <p:nvPr/>
          </p:nvGrpSpPr>
          <p:grpSpPr>
            <a:xfrm>
              <a:off x="1702460" y="1192710"/>
              <a:ext cx="2047746" cy="3185704"/>
              <a:chOff x="1702460" y="1192710"/>
              <a:chExt cx="2047746" cy="3185704"/>
            </a:xfrm>
          </p:grpSpPr>
          <p:grpSp>
            <p:nvGrpSpPr>
              <p:cNvPr id="1058" name="Shape 140"/>
              <p:cNvGrpSpPr/>
              <p:nvPr/>
            </p:nvGrpSpPr>
            <p:grpSpPr>
              <a:xfrm>
                <a:off x="2391211" y="1192710"/>
                <a:ext cx="610315" cy="797854"/>
                <a:chOff x="1617302" y="542974"/>
                <a:chExt cx="2289740" cy="2470350"/>
              </a:xfrm>
            </p:grpSpPr>
            <p:sp>
              <p:nvSpPr>
                <p:cNvPr id="124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5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6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7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7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7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7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7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059" name="Shape 140"/>
              <p:cNvGrpSpPr/>
              <p:nvPr/>
            </p:nvGrpSpPr>
            <p:grpSpPr>
              <a:xfrm rot="14134132">
                <a:off x="1781375" y="1517087"/>
                <a:ext cx="623345" cy="781176"/>
                <a:chOff x="1617302" y="542974"/>
                <a:chExt cx="2289740" cy="2470350"/>
              </a:xfrm>
            </p:grpSpPr>
            <p:sp>
              <p:nvSpPr>
                <p:cNvPr id="121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2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3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4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060" name="Shape 140"/>
              <p:cNvGrpSpPr/>
              <p:nvPr/>
            </p:nvGrpSpPr>
            <p:grpSpPr>
              <a:xfrm rot="11524535">
                <a:off x="3139891" y="2101249"/>
                <a:ext cx="610315" cy="797854"/>
                <a:chOff x="1617302" y="542974"/>
                <a:chExt cx="2289740" cy="2470350"/>
              </a:xfrm>
            </p:grpSpPr>
            <p:sp>
              <p:nvSpPr>
                <p:cNvPr id="118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9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0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21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061" name="Shape 140"/>
              <p:cNvGrpSpPr/>
              <p:nvPr/>
            </p:nvGrpSpPr>
            <p:grpSpPr>
              <a:xfrm rot="9238209">
                <a:off x="2361068" y="2038551"/>
                <a:ext cx="610315" cy="797854"/>
                <a:chOff x="1617302" y="542974"/>
                <a:chExt cx="2289740" cy="2470350"/>
              </a:xfrm>
            </p:grpSpPr>
            <p:sp>
              <p:nvSpPr>
                <p:cNvPr id="115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6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7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8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062" name="Shape 140"/>
              <p:cNvGrpSpPr/>
              <p:nvPr/>
            </p:nvGrpSpPr>
            <p:grpSpPr>
              <a:xfrm rot="13800554">
                <a:off x="2694970" y="2788333"/>
                <a:ext cx="623345" cy="781176"/>
                <a:chOff x="1617302" y="542974"/>
                <a:chExt cx="2289740" cy="2470350"/>
              </a:xfrm>
            </p:grpSpPr>
            <p:sp>
              <p:nvSpPr>
                <p:cNvPr id="112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3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4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5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063" name="Shape 140"/>
              <p:cNvGrpSpPr/>
              <p:nvPr/>
            </p:nvGrpSpPr>
            <p:grpSpPr>
              <a:xfrm rot="13800554">
                <a:off x="1784186" y="3231555"/>
                <a:ext cx="623345" cy="781176"/>
                <a:chOff x="1617302" y="542974"/>
                <a:chExt cx="2289740" cy="2470350"/>
              </a:xfrm>
            </p:grpSpPr>
            <p:sp>
              <p:nvSpPr>
                <p:cNvPr id="109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0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1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12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064" name="Shape 140"/>
              <p:cNvGrpSpPr/>
              <p:nvPr/>
            </p:nvGrpSpPr>
            <p:grpSpPr>
              <a:xfrm rot="11521298">
                <a:off x="2507260" y="3580560"/>
                <a:ext cx="610315" cy="797854"/>
                <a:chOff x="1617302" y="542974"/>
                <a:chExt cx="2289740" cy="2470350"/>
              </a:xfrm>
            </p:grpSpPr>
            <p:sp>
              <p:nvSpPr>
                <p:cNvPr id="1065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66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67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68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69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0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1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2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3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4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5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6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7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8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79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0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1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2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3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4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5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6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7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8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89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0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1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2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3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94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  <p:grpSp>
          <p:nvGrpSpPr>
            <p:cNvPr id="960" name="Shape 140"/>
            <p:cNvGrpSpPr/>
            <p:nvPr/>
          </p:nvGrpSpPr>
          <p:grpSpPr>
            <a:xfrm rot="11524535">
              <a:off x="1852152" y="2359418"/>
              <a:ext cx="610315" cy="797854"/>
              <a:chOff x="1617302" y="542974"/>
              <a:chExt cx="2289740" cy="2470350"/>
            </a:xfrm>
          </p:grpSpPr>
          <p:sp>
            <p:nvSpPr>
              <p:cNvPr id="1028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29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0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1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2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3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4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5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6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7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8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39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0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1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2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3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4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5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6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7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8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49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50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51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52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53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54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55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56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057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961" name="Group 960"/>
            <p:cNvGrpSpPr/>
            <p:nvPr/>
          </p:nvGrpSpPr>
          <p:grpSpPr>
            <a:xfrm>
              <a:off x="2997069" y="1250080"/>
              <a:ext cx="779215" cy="2795610"/>
              <a:chOff x="2997069" y="1250080"/>
              <a:chExt cx="779215" cy="2795610"/>
            </a:xfrm>
          </p:grpSpPr>
          <p:grpSp>
            <p:nvGrpSpPr>
              <p:cNvPr id="962" name="Shape 140"/>
              <p:cNvGrpSpPr/>
              <p:nvPr/>
            </p:nvGrpSpPr>
            <p:grpSpPr>
              <a:xfrm rot="11380397">
                <a:off x="2997069" y="1250080"/>
                <a:ext cx="610315" cy="797854"/>
                <a:chOff x="1617302" y="542974"/>
                <a:chExt cx="2289740" cy="2470350"/>
              </a:xfrm>
            </p:grpSpPr>
            <p:sp>
              <p:nvSpPr>
                <p:cNvPr id="99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9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0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1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2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2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2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2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2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2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2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02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963" name="Shape 140"/>
              <p:cNvGrpSpPr/>
              <p:nvPr/>
            </p:nvGrpSpPr>
            <p:grpSpPr>
              <a:xfrm rot="11521298">
                <a:off x="3165969" y="3247836"/>
                <a:ext cx="610315" cy="797854"/>
                <a:chOff x="1617302" y="542974"/>
                <a:chExt cx="2289740" cy="2470350"/>
              </a:xfrm>
            </p:grpSpPr>
            <p:sp>
              <p:nvSpPr>
                <p:cNvPr id="964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65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66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67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68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69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0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1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2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3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4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5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6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7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8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79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0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1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2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3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4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5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6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7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8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89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90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94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9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9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</p:grpSp>
      <p:grpSp>
        <p:nvGrpSpPr>
          <p:cNvPr id="1275" name="Group 1274"/>
          <p:cNvGrpSpPr/>
          <p:nvPr/>
        </p:nvGrpSpPr>
        <p:grpSpPr>
          <a:xfrm>
            <a:off x="1812396" y="2035664"/>
            <a:ext cx="2013176" cy="1509882"/>
            <a:chOff x="272824" y="1547944"/>
            <a:chExt cx="2013176" cy="1509882"/>
          </a:xfrm>
        </p:grpSpPr>
        <p:pic>
          <p:nvPicPr>
            <p:cNvPr id="1276" name="Picture 12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24" y="1547944"/>
              <a:ext cx="2013176" cy="1509882"/>
            </a:xfrm>
            <a:prstGeom prst="rect">
              <a:avLst/>
            </a:prstGeom>
          </p:spPr>
        </p:pic>
        <p:pic>
          <p:nvPicPr>
            <p:cNvPr id="1277" name="Picture 12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86" y="1772268"/>
              <a:ext cx="685800" cy="691764"/>
            </a:xfrm>
            <a:prstGeom prst="rect">
              <a:avLst/>
            </a:prstGeom>
          </p:spPr>
        </p:pic>
      </p:grpSp>
      <p:grpSp>
        <p:nvGrpSpPr>
          <p:cNvPr id="1278" name="Group 1277"/>
          <p:cNvGrpSpPr/>
          <p:nvPr/>
        </p:nvGrpSpPr>
        <p:grpSpPr>
          <a:xfrm>
            <a:off x="1796824" y="1995318"/>
            <a:ext cx="2013176" cy="1509882"/>
            <a:chOff x="272824" y="1547944"/>
            <a:chExt cx="2013176" cy="1509882"/>
          </a:xfrm>
        </p:grpSpPr>
        <p:pic>
          <p:nvPicPr>
            <p:cNvPr id="1279" name="Picture 12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24" y="1547944"/>
              <a:ext cx="2013176" cy="1509882"/>
            </a:xfrm>
            <a:prstGeom prst="rect">
              <a:avLst/>
            </a:prstGeom>
          </p:spPr>
        </p:pic>
        <p:pic>
          <p:nvPicPr>
            <p:cNvPr id="1280" name="Picture 12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76" y="1826944"/>
              <a:ext cx="891685" cy="668764"/>
            </a:xfrm>
            <a:prstGeom prst="rect">
              <a:avLst/>
            </a:prstGeom>
          </p:spPr>
        </p:pic>
      </p:grpSp>
      <p:grpSp>
        <p:nvGrpSpPr>
          <p:cNvPr id="1281" name="Group 1280"/>
          <p:cNvGrpSpPr/>
          <p:nvPr/>
        </p:nvGrpSpPr>
        <p:grpSpPr>
          <a:xfrm>
            <a:off x="4876800" y="852318"/>
            <a:ext cx="2362200" cy="1509882"/>
            <a:chOff x="3276600" y="471318"/>
            <a:chExt cx="2362200" cy="1509882"/>
          </a:xfrm>
        </p:grpSpPr>
        <p:pic>
          <p:nvPicPr>
            <p:cNvPr id="1282" name="Picture 128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6600" y="471318"/>
              <a:ext cx="2362200" cy="1509882"/>
            </a:xfrm>
            <a:prstGeom prst="rect">
              <a:avLst/>
            </a:prstGeom>
          </p:spPr>
        </p:pic>
        <p:sp>
          <p:nvSpPr>
            <p:cNvPr id="1283" name="Oval 1282"/>
            <p:cNvSpPr/>
            <p:nvPr/>
          </p:nvSpPr>
          <p:spPr>
            <a:xfrm>
              <a:off x="4648200" y="852246"/>
              <a:ext cx="457200" cy="4552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4" name="Group 1283"/>
          <p:cNvGrpSpPr/>
          <p:nvPr/>
        </p:nvGrpSpPr>
        <p:grpSpPr>
          <a:xfrm>
            <a:off x="5029200" y="2909718"/>
            <a:ext cx="1981200" cy="1509882"/>
            <a:chOff x="3446461" y="2417265"/>
            <a:chExt cx="1981200" cy="1509882"/>
          </a:xfrm>
        </p:grpSpPr>
        <p:pic>
          <p:nvPicPr>
            <p:cNvPr id="1285" name="Picture 12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46461" y="2417265"/>
              <a:ext cx="1981200" cy="1509882"/>
            </a:xfrm>
            <a:prstGeom prst="rect">
              <a:avLst/>
            </a:prstGeom>
          </p:spPr>
        </p:pic>
        <p:pic>
          <p:nvPicPr>
            <p:cNvPr id="1286" name="Picture 12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948" y="2719627"/>
              <a:ext cx="914400" cy="700169"/>
            </a:xfrm>
            <a:prstGeom prst="rect">
              <a:avLst/>
            </a:prstGeom>
          </p:spPr>
        </p:pic>
      </p:grpSp>
      <p:sp>
        <p:nvSpPr>
          <p:cNvPr id="1290" name="Shape 253"/>
          <p:cNvSpPr txBox="1"/>
          <p:nvPr/>
        </p:nvSpPr>
        <p:spPr>
          <a:xfrm>
            <a:off x="2830204" y="990601"/>
            <a:ext cx="3107736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N</a:t>
            </a:r>
            <a:r>
              <a:rPr lang="en" sz="2800" b="1" dirty="0">
                <a:latin typeface="+mj-lt"/>
                <a:ea typeface="Syncopate"/>
                <a:cs typeface="Syncopate"/>
                <a:sym typeface="Syncopate"/>
              </a:rPr>
              <a:t>euronal Networks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0" y="2642930"/>
            <a:ext cx="1286854" cy="661661"/>
            <a:chOff x="5342546" y="2642929"/>
            <a:chExt cx="1286854" cy="6616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546" y="2642929"/>
              <a:ext cx="655957" cy="66166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5875946" y="3035586"/>
              <a:ext cx="75345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7" name="Group 1296"/>
          <p:cNvGrpSpPr/>
          <p:nvPr/>
        </p:nvGrpSpPr>
        <p:grpSpPr>
          <a:xfrm>
            <a:off x="2493666" y="5013825"/>
            <a:ext cx="1824046" cy="1513114"/>
            <a:chOff x="969666" y="4659086"/>
            <a:chExt cx="1824046" cy="1513114"/>
          </a:xfrm>
        </p:grpSpPr>
        <p:sp>
          <p:nvSpPr>
            <p:cNvPr id="1298" name="Freeform 1297"/>
            <p:cNvSpPr/>
            <p:nvPr/>
          </p:nvSpPr>
          <p:spPr>
            <a:xfrm>
              <a:off x="1473926" y="4659086"/>
              <a:ext cx="1319786" cy="979714"/>
            </a:xfrm>
            <a:custGeom>
              <a:avLst/>
              <a:gdLst>
                <a:gd name="connsiteX0" fmla="*/ 1319786 w 1397343"/>
                <a:gd name="connsiteY0" fmla="*/ 0 h 979714"/>
                <a:gd name="connsiteX1" fmla="*/ 1280597 w 1397343"/>
                <a:gd name="connsiteY1" fmla="*/ 548640 h 979714"/>
                <a:gd name="connsiteX2" fmla="*/ 209443 w 1397343"/>
                <a:gd name="connsiteY2" fmla="*/ 548640 h 979714"/>
                <a:gd name="connsiteX3" fmla="*/ 437 w 1397343"/>
                <a:gd name="connsiteY3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86" h="979714">
                  <a:moveTo>
                    <a:pt x="1319786" y="0"/>
                  </a:moveTo>
                  <a:cubicBezTo>
                    <a:pt x="1088465" y="623751"/>
                    <a:pt x="429335" y="385354"/>
                    <a:pt x="209443" y="548640"/>
                  </a:cubicBezTo>
                  <a:cubicBezTo>
                    <a:pt x="-3917" y="620486"/>
                    <a:pt x="-1740" y="800100"/>
                    <a:pt x="437" y="9797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TextBox 1298"/>
            <p:cNvSpPr txBox="1"/>
            <p:nvPr/>
          </p:nvSpPr>
          <p:spPr>
            <a:xfrm>
              <a:off x="969666" y="5587425"/>
              <a:ext cx="1087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why?</a:t>
              </a:r>
            </a:p>
          </p:txBody>
        </p:sp>
      </p:grpSp>
      <p:grpSp>
        <p:nvGrpSpPr>
          <p:cNvPr id="1300" name="Group 1299"/>
          <p:cNvGrpSpPr/>
          <p:nvPr/>
        </p:nvGrpSpPr>
        <p:grpSpPr>
          <a:xfrm>
            <a:off x="4319015" y="5013825"/>
            <a:ext cx="1984175" cy="1513114"/>
            <a:chOff x="2795014" y="4659086"/>
            <a:chExt cx="1984175" cy="1513114"/>
          </a:xfrm>
        </p:grpSpPr>
        <p:sp>
          <p:nvSpPr>
            <p:cNvPr id="1301" name="Freeform 1300"/>
            <p:cNvSpPr/>
            <p:nvPr/>
          </p:nvSpPr>
          <p:spPr>
            <a:xfrm flipH="1">
              <a:off x="2795014" y="4659086"/>
              <a:ext cx="1319786" cy="979714"/>
            </a:xfrm>
            <a:custGeom>
              <a:avLst/>
              <a:gdLst>
                <a:gd name="connsiteX0" fmla="*/ 1319786 w 1397343"/>
                <a:gd name="connsiteY0" fmla="*/ 0 h 979714"/>
                <a:gd name="connsiteX1" fmla="*/ 1280597 w 1397343"/>
                <a:gd name="connsiteY1" fmla="*/ 548640 h 979714"/>
                <a:gd name="connsiteX2" fmla="*/ 209443 w 1397343"/>
                <a:gd name="connsiteY2" fmla="*/ 548640 h 979714"/>
                <a:gd name="connsiteX3" fmla="*/ 437 w 1397343"/>
                <a:gd name="connsiteY3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86" h="979714">
                  <a:moveTo>
                    <a:pt x="1319786" y="0"/>
                  </a:moveTo>
                  <a:cubicBezTo>
                    <a:pt x="1088465" y="623751"/>
                    <a:pt x="429335" y="385354"/>
                    <a:pt x="209443" y="548640"/>
                  </a:cubicBezTo>
                  <a:cubicBezTo>
                    <a:pt x="-3917" y="620486"/>
                    <a:pt x="-1740" y="800100"/>
                    <a:pt x="437" y="9797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TextBox 1301"/>
            <p:cNvSpPr txBox="1"/>
            <p:nvPr/>
          </p:nvSpPr>
          <p:spPr>
            <a:xfrm>
              <a:off x="3657600" y="5587425"/>
              <a:ext cx="11215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how?</a:t>
              </a:r>
            </a:p>
          </p:txBody>
        </p:sp>
      </p:grpSp>
      <p:grpSp>
        <p:nvGrpSpPr>
          <p:cNvPr id="991" name="Group 990"/>
          <p:cNvGrpSpPr/>
          <p:nvPr/>
        </p:nvGrpSpPr>
        <p:grpSpPr>
          <a:xfrm rot="12834321">
            <a:off x="4585842" y="1685699"/>
            <a:ext cx="615260" cy="2149611"/>
            <a:chOff x="4413940" y="1371600"/>
            <a:chExt cx="615260" cy="2478714"/>
          </a:xfrm>
        </p:grpSpPr>
        <p:sp>
          <p:nvSpPr>
            <p:cNvPr id="992" name="Isosceles Triangle 991"/>
            <p:cNvSpPr/>
            <p:nvPr/>
          </p:nvSpPr>
          <p:spPr>
            <a:xfrm>
              <a:off x="4413940" y="1371600"/>
              <a:ext cx="615260" cy="238090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4413940" y="3666681"/>
              <a:ext cx="615260" cy="1836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4" name="TextBox 1293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grpSp>
        <p:nvGrpSpPr>
          <p:cNvPr id="1295" name="Group 1294"/>
          <p:cNvGrpSpPr/>
          <p:nvPr/>
        </p:nvGrpSpPr>
        <p:grpSpPr>
          <a:xfrm>
            <a:off x="5479214" y="990600"/>
            <a:ext cx="2140786" cy="2331806"/>
            <a:chOff x="6096000" y="1238331"/>
            <a:chExt cx="2140786" cy="2331806"/>
          </a:xfrm>
        </p:grpSpPr>
        <p:grpSp>
          <p:nvGrpSpPr>
            <p:cNvPr id="1296" name="Group 1295"/>
            <p:cNvGrpSpPr/>
            <p:nvPr/>
          </p:nvGrpSpPr>
          <p:grpSpPr>
            <a:xfrm>
              <a:off x="6601783" y="1289675"/>
              <a:ext cx="1635003" cy="2187827"/>
              <a:chOff x="1524000" y="1376864"/>
              <a:chExt cx="3115747" cy="5336503"/>
            </a:xfrm>
          </p:grpSpPr>
          <p:grpSp>
            <p:nvGrpSpPr>
              <p:cNvPr id="1329" name="Group 1328"/>
              <p:cNvGrpSpPr/>
              <p:nvPr/>
            </p:nvGrpSpPr>
            <p:grpSpPr>
              <a:xfrm>
                <a:off x="1590472" y="2433193"/>
                <a:ext cx="2673918" cy="1119257"/>
                <a:chOff x="1539941" y="2693717"/>
                <a:chExt cx="3065220" cy="1885495"/>
              </a:xfrm>
            </p:grpSpPr>
            <p:sp>
              <p:nvSpPr>
                <p:cNvPr id="1354" name="TextBox 1353"/>
                <p:cNvSpPr txBox="1"/>
                <p:nvPr/>
              </p:nvSpPr>
              <p:spPr>
                <a:xfrm>
                  <a:off x="3013415" y="3820416"/>
                  <a:ext cx="1591746" cy="758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100 </a:t>
                  </a:r>
                  <a:r>
                    <a:rPr lang="en-US" sz="600" dirty="0" err="1"/>
                    <a:t>millisec</a:t>
                  </a:r>
                  <a:endParaRPr lang="en-US" sz="600" dirty="0"/>
                </a:p>
              </p:txBody>
            </p:sp>
            <p:pic>
              <p:nvPicPr>
                <p:cNvPr id="1355" name="Picture 2" descr="http://www.pnas.org/content/106/9/3561/F4.large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0" r="51875" b="73706"/>
                <a:stretch/>
              </p:blipFill>
              <p:spPr bwMode="auto">
                <a:xfrm>
                  <a:off x="1539941" y="3439974"/>
                  <a:ext cx="2645088" cy="470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6" name="TextBox 1355"/>
                <p:cNvSpPr txBox="1"/>
                <p:nvPr/>
              </p:nvSpPr>
              <p:spPr>
                <a:xfrm>
                  <a:off x="2072386" y="2693717"/>
                  <a:ext cx="1800630" cy="948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/>
                    <a:t>theta rhythm</a:t>
                  </a:r>
                </a:p>
              </p:txBody>
            </p:sp>
            <p:cxnSp>
              <p:nvCxnSpPr>
                <p:cNvPr id="1357" name="Straight Connector 1356"/>
                <p:cNvCxnSpPr/>
                <p:nvPr/>
              </p:nvCxnSpPr>
              <p:spPr>
                <a:xfrm>
                  <a:off x="3462541" y="3962400"/>
                  <a:ext cx="381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0" name="Group 1329"/>
              <p:cNvGrpSpPr/>
              <p:nvPr/>
            </p:nvGrpSpPr>
            <p:grpSpPr>
              <a:xfrm>
                <a:off x="1768999" y="4628452"/>
                <a:ext cx="2471692" cy="1040847"/>
                <a:chOff x="1219200" y="3624046"/>
                <a:chExt cx="2833407" cy="1753403"/>
              </a:xfrm>
            </p:grpSpPr>
            <p:pic>
              <p:nvPicPr>
                <p:cNvPr id="1350" name="Picture 1349"/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4710"/>
                <a:stretch/>
              </p:blipFill>
              <p:spPr>
                <a:xfrm>
                  <a:off x="1219200" y="4117557"/>
                  <a:ext cx="2394983" cy="694711"/>
                </a:xfrm>
                <a:prstGeom prst="rect">
                  <a:avLst/>
                </a:prstGeom>
              </p:spPr>
            </p:pic>
            <p:sp>
              <p:nvSpPr>
                <p:cNvPr id="1351" name="TextBox 1350"/>
                <p:cNvSpPr txBox="1"/>
                <p:nvPr/>
              </p:nvSpPr>
              <p:spPr>
                <a:xfrm>
                  <a:off x="1450845" y="3624046"/>
                  <a:ext cx="2111689" cy="948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gamma rhythm</a:t>
                  </a:r>
                </a:p>
              </p:txBody>
            </p:sp>
            <p:cxnSp>
              <p:nvCxnSpPr>
                <p:cNvPr id="1352" name="Straight Connector 1351"/>
                <p:cNvCxnSpPr/>
                <p:nvPr/>
              </p:nvCxnSpPr>
              <p:spPr>
                <a:xfrm>
                  <a:off x="3195828" y="4812268"/>
                  <a:ext cx="1339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3" name="TextBox 1352"/>
                <p:cNvSpPr txBox="1"/>
                <p:nvPr/>
              </p:nvSpPr>
              <p:spPr>
                <a:xfrm>
                  <a:off x="2649410" y="4618650"/>
                  <a:ext cx="1403197" cy="758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10 </a:t>
                  </a:r>
                  <a:r>
                    <a:rPr lang="en-US" sz="600" dirty="0" err="1"/>
                    <a:t>millisec</a:t>
                  </a:r>
                  <a:endParaRPr lang="en-US" sz="600" dirty="0"/>
                </a:p>
              </p:txBody>
            </p:sp>
          </p:grpSp>
          <p:grpSp>
            <p:nvGrpSpPr>
              <p:cNvPr id="1331" name="Group 1330"/>
              <p:cNvGrpSpPr/>
              <p:nvPr/>
            </p:nvGrpSpPr>
            <p:grpSpPr>
              <a:xfrm>
                <a:off x="1723418" y="5510072"/>
                <a:ext cx="2916329" cy="1203295"/>
                <a:chOff x="1295401" y="5069613"/>
                <a:chExt cx="3343103" cy="2027063"/>
              </a:xfrm>
            </p:grpSpPr>
            <p:sp>
              <p:nvSpPr>
                <p:cNvPr id="1343" name="TextBox 1342"/>
                <p:cNvSpPr txBox="1"/>
                <p:nvPr/>
              </p:nvSpPr>
              <p:spPr>
                <a:xfrm>
                  <a:off x="2809703" y="6337879"/>
                  <a:ext cx="1828801" cy="758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FF0000"/>
                      </a:solidFill>
                    </a:rPr>
                    <a:t>100 </a:t>
                  </a:r>
                  <a:r>
                    <a:rPr lang="en-US" sz="600" dirty="0" err="1">
                      <a:solidFill>
                        <a:srgbClr val="FF0000"/>
                      </a:solidFill>
                    </a:rPr>
                    <a:t>millisec</a:t>
                  </a:r>
                  <a:endParaRPr lang="en-US" sz="6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344" name="Group 1343"/>
                <p:cNvGrpSpPr/>
                <p:nvPr/>
              </p:nvGrpSpPr>
              <p:grpSpPr>
                <a:xfrm>
                  <a:off x="1295401" y="5638800"/>
                  <a:ext cx="2419542" cy="838200"/>
                  <a:chOff x="1637881" y="5638800"/>
                  <a:chExt cx="2077061" cy="838200"/>
                </a:xfrm>
              </p:grpSpPr>
              <p:cxnSp>
                <p:nvCxnSpPr>
                  <p:cNvPr id="1346" name="Straight Connector 1345"/>
                  <p:cNvCxnSpPr/>
                  <p:nvPr/>
                </p:nvCxnSpPr>
                <p:spPr>
                  <a:xfrm>
                    <a:off x="3276600" y="6477000"/>
                    <a:ext cx="404948" cy="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47" name="Group 1346"/>
                  <p:cNvGrpSpPr/>
                  <p:nvPr/>
                </p:nvGrpSpPr>
                <p:grpSpPr>
                  <a:xfrm>
                    <a:off x="1637881" y="5638800"/>
                    <a:ext cx="2077061" cy="811228"/>
                    <a:chOff x="1637881" y="5638800"/>
                    <a:chExt cx="2077061" cy="811228"/>
                  </a:xfrm>
                </p:grpSpPr>
                <p:pic>
                  <p:nvPicPr>
                    <p:cNvPr id="1348" name="Picture 2" descr="http://www.pnas.org/content/106/9/3561/F4.large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9669" r="18324" b="71526"/>
                    <a:stretch/>
                  </p:blipFill>
                  <p:spPr bwMode="auto">
                    <a:xfrm>
                      <a:off x="1637881" y="5638800"/>
                      <a:ext cx="2069725" cy="81122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349" name="Rectangle 1348"/>
                    <p:cNvSpPr/>
                    <p:nvPr/>
                  </p:nvSpPr>
                  <p:spPr>
                    <a:xfrm>
                      <a:off x="3414714" y="6248400"/>
                      <a:ext cx="300228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</p:grpSp>
            </p:grpSp>
            <p:sp>
              <p:nvSpPr>
                <p:cNvPr id="1345" name="TextBox 1344"/>
                <p:cNvSpPr txBox="1"/>
                <p:nvPr/>
              </p:nvSpPr>
              <p:spPr>
                <a:xfrm>
                  <a:off x="1662342" y="5069613"/>
                  <a:ext cx="1865237" cy="948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FF0000"/>
                      </a:solidFill>
                    </a:rPr>
                    <a:t>combination</a:t>
                  </a:r>
                </a:p>
              </p:txBody>
            </p:sp>
          </p:grpSp>
          <p:grpSp>
            <p:nvGrpSpPr>
              <p:cNvPr id="1332" name="Group 1331"/>
              <p:cNvGrpSpPr/>
              <p:nvPr/>
            </p:nvGrpSpPr>
            <p:grpSpPr>
              <a:xfrm>
                <a:off x="1524000" y="1376864"/>
                <a:ext cx="3051589" cy="1235267"/>
                <a:chOff x="1295400" y="348068"/>
                <a:chExt cx="3498169" cy="2080921"/>
              </a:xfrm>
            </p:grpSpPr>
            <p:pic>
              <p:nvPicPr>
                <p:cNvPr id="1339" name="Picture 1338"/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2974"/>
                <a:stretch/>
              </p:blipFill>
              <p:spPr>
                <a:xfrm>
                  <a:off x="1295400" y="1022763"/>
                  <a:ext cx="2662428" cy="722694"/>
                </a:xfrm>
                <a:prstGeom prst="rect">
                  <a:avLst/>
                </a:prstGeom>
              </p:spPr>
            </p:pic>
            <p:sp>
              <p:nvSpPr>
                <p:cNvPr id="1340" name="TextBox 1339"/>
                <p:cNvSpPr txBox="1"/>
                <p:nvPr/>
              </p:nvSpPr>
              <p:spPr>
                <a:xfrm>
                  <a:off x="1865245" y="348068"/>
                  <a:ext cx="2057400" cy="94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delta rhythm</a:t>
                  </a:r>
                </a:p>
              </p:txBody>
            </p:sp>
            <p:cxnSp>
              <p:nvCxnSpPr>
                <p:cNvPr id="1341" name="Straight Connector 1340"/>
                <p:cNvCxnSpPr/>
                <p:nvPr/>
              </p:nvCxnSpPr>
              <p:spPr>
                <a:xfrm>
                  <a:off x="3135699" y="1828800"/>
                  <a:ext cx="90290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2" name="TextBox 1341"/>
                <p:cNvSpPr txBox="1"/>
                <p:nvPr/>
              </p:nvSpPr>
              <p:spPr>
                <a:xfrm>
                  <a:off x="3201825" y="1670189"/>
                  <a:ext cx="1591744" cy="758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 sec</a:t>
                  </a:r>
                </a:p>
              </p:txBody>
            </p:sp>
          </p:grpSp>
          <p:grpSp>
            <p:nvGrpSpPr>
              <p:cNvPr id="1333" name="Group 1332"/>
              <p:cNvGrpSpPr/>
              <p:nvPr/>
            </p:nvGrpSpPr>
            <p:grpSpPr>
              <a:xfrm>
                <a:off x="1715236" y="3457372"/>
                <a:ext cx="2668796" cy="1275515"/>
                <a:chOff x="1715236" y="3396412"/>
                <a:chExt cx="2668796" cy="1275515"/>
              </a:xfrm>
            </p:grpSpPr>
            <p:pic>
              <p:nvPicPr>
                <p:cNvPr id="1334" name="Picture 1333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236" y="3710940"/>
                  <a:ext cx="2628164" cy="771633"/>
                </a:xfrm>
                <a:prstGeom prst="rect">
                  <a:avLst/>
                </a:prstGeom>
              </p:spPr>
            </p:pic>
            <p:sp>
              <p:nvSpPr>
                <p:cNvPr id="1335" name="TextBox 1334"/>
                <p:cNvSpPr txBox="1"/>
                <p:nvPr/>
              </p:nvSpPr>
              <p:spPr>
                <a:xfrm>
                  <a:off x="2995488" y="4221492"/>
                  <a:ext cx="1388544" cy="45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100 </a:t>
                  </a:r>
                  <a:r>
                    <a:rPr lang="en-US" sz="600" dirty="0" err="1"/>
                    <a:t>millisec</a:t>
                  </a:r>
                  <a:endParaRPr lang="en-US" sz="600" dirty="0"/>
                </a:p>
              </p:txBody>
            </p:sp>
            <p:sp>
              <p:nvSpPr>
                <p:cNvPr id="1336" name="Rectangle 1335"/>
                <p:cNvSpPr/>
                <p:nvPr/>
              </p:nvSpPr>
              <p:spPr>
                <a:xfrm>
                  <a:off x="3267634" y="4244340"/>
                  <a:ext cx="590606" cy="7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cxnSp>
              <p:nvCxnSpPr>
                <p:cNvPr id="1337" name="Straight Connector 1336"/>
                <p:cNvCxnSpPr/>
                <p:nvPr/>
              </p:nvCxnSpPr>
              <p:spPr>
                <a:xfrm>
                  <a:off x="3471672" y="4320540"/>
                  <a:ext cx="1097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8" name="TextBox 1337"/>
                <p:cNvSpPr txBox="1"/>
                <p:nvPr/>
              </p:nvSpPr>
              <p:spPr>
                <a:xfrm>
                  <a:off x="2085506" y="3396412"/>
                  <a:ext cx="1494392" cy="563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/>
                    <a:t>beta rhythm</a:t>
                  </a:r>
                </a:p>
              </p:txBody>
            </p:sp>
          </p:grpSp>
        </p:grpSp>
        <p:sp>
          <p:nvSpPr>
            <p:cNvPr id="1327" name="Rounded Rectangle 1326"/>
            <p:cNvSpPr/>
            <p:nvPr/>
          </p:nvSpPr>
          <p:spPr>
            <a:xfrm>
              <a:off x="6516803" y="1238331"/>
              <a:ext cx="1557079" cy="23318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Freeform 1327"/>
            <p:cNvSpPr/>
            <p:nvPr/>
          </p:nvSpPr>
          <p:spPr>
            <a:xfrm>
              <a:off x="6096000" y="1809544"/>
              <a:ext cx="426720" cy="335280"/>
            </a:xfrm>
            <a:custGeom>
              <a:avLst/>
              <a:gdLst>
                <a:gd name="connsiteX0" fmla="*/ 41061 w 467781"/>
                <a:gd name="connsiteY0" fmla="*/ 336002 h 336002"/>
                <a:gd name="connsiteX1" fmla="*/ 41061 w 467781"/>
                <a:gd name="connsiteY1" fmla="*/ 46442 h 336002"/>
                <a:gd name="connsiteX2" fmla="*/ 467781 w 467781"/>
                <a:gd name="connsiteY2" fmla="*/ 722 h 336002"/>
                <a:gd name="connsiteX3" fmla="*/ 467781 w 467781"/>
                <a:gd name="connsiteY3" fmla="*/ 722 h 336002"/>
                <a:gd name="connsiteX0" fmla="*/ 12042 w 438762"/>
                <a:gd name="connsiteY0" fmla="*/ 335280 h 335280"/>
                <a:gd name="connsiteX1" fmla="*/ 95386 w 438762"/>
                <a:gd name="connsiteY1" fmla="*/ 55245 h 335280"/>
                <a:gd name="connsiteX2" fmla="*/ 438762 w 438762"/>
                <a:gd name="connsiteY2" fmla="*/ 0 h 335280"/>
                <a:gd name="connsiteX3" fmla="*/ 438762 w 438762"/>
                <a:gd name="connsiteY3" fmla="*/ 0 h 335280"/>
                <a:gd name="connsiteX0" fmla="*/ 0 w 426720"/>
                <a:gd name="connsiteY0" fmla="*/ 335280 h 335280"/>
                <a:gd name="connsiteX1" fmla="*/ 83344 w 426720"/>
                <a:gd name="connsiteY1" fmla="*/ 55245 h 335280"/>
                <a:gd name="connsiteX2" fmla="*/ 426720 w 426720"/>
                <a:gd name="connsiteY2" fmla="*/ 0 h 335280"/>
                <a:gd name="connsiteX3" fmla="*/ 426720 w 426720"/>
                <a:gd name="connsiteY3" fmla="*/ 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335280">
                  <a:moveTo>
                    <a:pt x="0" y="335280"/>
                  </a:moveTo>
                  <a:cubicBezTo>
                    <a:pt x="4922" y="170815"/>
                    <a:pt x="12224" y="111125"/>
                    <a:pt x="83344" y="55245"/>
                  </a:cubicBezTo>
                  <a:cubicBezTo>
                    <a:pt x="154464" y="-635"/>
                    <a:pt x="369491" y="9207"/>
                    <a:pt x="426720" y="0"/>
                  </a:cubicBezTo>
                  <a:lnTo>
                    <a:pt x="42672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28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333"/>
          <p:cNvGrpSpPr/>
          <p:nvPr/>
        </p:nvGrpSpPr>
        <p:grpSpPr>
          <a:xfrm>
            <a:off x="3260176" y="1690215"/>
            <a:ext cx="2047746" cy="3185704"/>
            <a:chOff x="1702460" y="1192710"/>
            <a:chExt cx="2047746" cy="3185704"/>
          </a:xfrm>
        </p:grpSpPr>
        <p:grpSp>
          <p:nvGrpSpPr>
            <p:cNvPr id="398" name="Shape 140"/>
            <p:cNvGrpSpPr/>
            <p:nvPr/>
          </p:nvGrpSpPr>
          <p:grpSpPr>
            <a:xfrm>
              <a:off x="2391211" y="1192710"/>
              <a:ext cx="610315" cy="797854"/>
              <a:chOff x="1617302" y="542974"/>
              <a:chExt cx="2289740" cy="2470350"/>
            </a:xfrm>
          </p:grpSpPr>
          <p:sp>
            <p:nvSpPr>
              <p:cNvPr id="58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9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0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399" name="Shape 140"/>
            <p:cNvGrpSpPr/>
            <p:nvPr/>
          </p:nvGrpSpPr>
          <p:grpSpPr>
            <a:xfrm rot="14134132">
              <a:off x="1781375" y="1517087"/>
              <a:ext cx="623345" cy="781176"/>
              <a:chOff x="1617302" y="542974"/>
              <a:chExt cx="2289740" cy="2470350"/>
            </a:xfrm>
          </p:grpSpPr>
          <p:sp>
            <p:nvSpPr>
              <p:cNvPr id="55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6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7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8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400" name="Shape 140"/>
            <p:cNvGrpSpPr/>
            <p:nvPr/>
          </p:nvGrpSpPr>
          <p:grpSpPr>
            <a:xfrm rot="11524535">
              <a:off x="3139891" y="2101249"/>
              <a:ext cx="610315" cy="797854"/>
              <a:chOff x="1617302" y="542974"/>
              <a:chExt cx="2289740" cy="2470350"/>
            </a:xfrm>
          </p:grpSpPr>
          <p:sp>
            <p:nvSpPr>
              <p:cNvPr id="52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3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4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5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401" name="Shape 140"/>
            <p:cNvGrpSpPr/>
            <p:nvPr/>
          </p:nvGrpSpPr>
          <p:grpSpPr>
            <a:xfrm rot="9238209">
              <a:off x="2361068" y="2038551"/>
              <a:ext cx="610315" cy="797854"/>
              <a:chOff x="1617302" y="542974"/>
              <a:chExt cx="2289740" cy="2470350"/>
            </a:xfrm>
          </p:grpSpPr>
          <p:sp>
            <p:nvSpPr>
              <p:cNvPr id="49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0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1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52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402" name="Shape 140"/>
            <p:cNvGrpSpPr/>
            <p:nvPr/>
          </p:nvGrpSpPr>
          <p:grpSpPr>
            <a:xfrm rot="13800554">
              <a:off x="2694970" y="2788333"/>
              <a:ext cx="623345" cy="781176"/>
              <a:chOff x="1617302" y="542974"/>
              <a:chExt cx="2289740" cy="2470350"/>
            </a:xfrm>
          </p:grpSpPr>
          <p:sp>
            <p:nvSpPr>
              <p:cNvPr id="46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7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8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9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403" name="Shape 140"/>
            <p:cNvGrpSpPr/>
            <p:nvPr/>
          </p:nvGrpSpPr>
          <p:grpSpPr>
            <a:xfrm rot="13800554">
              <a:off x="1784186" y="3231555"/>
              <a:ext cx="623345" cy="781176"/>
              <a:chOff x="1617302" y="542974"/>
              <a:chExt cx="2289740" cy="2470350"/>
            </a:xfrm>
          </p:grpSpPr>
          <p:sp>
            <p:nvSpPr>
              <p:cNvPr id="43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4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5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6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404" name="Shape 140"/>
            <p:cNvGrpSpPr/>
            <p:nvPr/>
          </p:nvGrpSpPr>
          <p:grpSpPr>
            <a:xfrm rot="11521298">
              <a:off x="2507260" y="3580560"/>
              <a:ext cx="610315" cy="797854"/>
              <a:chOff x="1617302" y="542974"/>
              <a:chExt cx="2289740" cy="2470350"/>
            </a:xfrm>
          </p:grpSpPr>
          <p:sp>
            <p:nvSpPr>
              <p:cNvPr id="40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0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0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0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0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1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2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43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</p:grpSp>
      <p:grpSp>
        <p:nvGrpSpPr>
          <p:cNvPr id="3" name="Group 2"/>
          <p:cNvGrpSpPr/>
          <p:nvPr/>
        </p:nvGrpSpPr>
        <p:grpSpPr>
          <a:xfrm>
            <a:off x="3409868" y="1747585"/>
            <a:ext cx="1924132" cy="2795610"/>
            <a:chOff x="1885868" y="1747585"/>
            <a:chExt cx="1924132" cy="2795610"/>
          </a:xfrm>
        </p:grpSpPr>
        <p:grpSp>
          <p:nvGrpSpPr>
            <p:cNvPr id="333" name="Shape 140"/>
            <p:cNvGrpSpPr/>
            <p:nvPr/>
          </p:nvGrpSpPr>
          <p:grpSpPr>
            <a:xfrm rot="11524535">
              <a:off x="1885868" y="2856923"/>
              <a:ext cx="610315" cy="797854"/>
              <a:chOff x="1617302" y="542974"/>
              <a:chExt cx="2289740" cy="2470350"/>
            </a:xfrm>
          </p:grpSpPr>
          <p:sp>
            <p:nvSpPr>
              <p:cNvPr id="61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336" name="Shape 140"/>
            <p:cNvGrpSpPr/>
            <p:nvPr/>
          </p:nvGrpSpPr>
          <p:grpSpPr>
            <a:xfrm rot="11380397">
              <a:off x="3030785" y="1747585"/>
              <a:ext cx="610315" cy="797854"/>
              <a:chOff x="1617302" y="542974"/>
              <a:chExt cx="2289740" cy="2470350"/>
            </a:xfrm>
          </p:grpSpPr>
          <p:sp>
            <p:nvSpPr>
              <p:cNvPr id="368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9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0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1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2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3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4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5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6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7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8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9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0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1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2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3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4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5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6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7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8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9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0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1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2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3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4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5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6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7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337" name="Shape 140"/>
            <p:cNvGrpSpPr/>
            <p:nvPr/>
          </p:nvGrpSpPr>
          <p:grpSpPr>
            <a:xfrm rot="11521298">
              <a:off x="3199685" y="3745341"/>
              <a:ext cx="610315" cy="797854"/>
              <a:chOff x="1617302" y="542974"/>
              <a:chExt cx="2289740" cy="2470350"/>
            </a:xfrm>
          </p:grpSpPr>
          <p:sp>
            <p:nvSpPr>
              <p:cNvPr id="338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39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0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1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2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3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4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5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6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7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8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9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0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1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2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3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4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5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6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7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8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9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0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1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2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3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4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5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6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7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</p:grpSp>
      <p:grpSp>
        <p:nvGrpSpPr>
          <p:cNvPr id="1278" name="Group 1277"/>
          <p:cNvGrpSpPr/>
          <p:nvPr/>
        </p:nvGrpSpPr>
        <p:grpSpPr>
          <a:xfrm>
            <a:off x="1796824" y="1995318"/>
            <a:ext cx="2013176" cy="1509882"/>
            <a:chOff x="272824" y="1547944"/>
            <a:chExt cx="2013176" cy="1509882"/>
          </a:xfrm>
        </p:grpSpPr>
        <p:pic>
          <p:nvPicPr>
            <p:cNvPr id="1279" name="Picture 12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24" y="1547944"/>
              <a:ext cx="2013176" cy="1509882"/>
            </a:xfrm>
            <a:prstGeom prst="rect">
              <a:avLst/>
            </a:prstGeom>
          </p:spPr>
        </p:pic>
        <p:pic>
          <p:nvPicPr>
            <p:cNvPr id="1280" name="Picture 12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76" y="1826944"/>
              <a:ext cx="891685" cy="668764"/>
            </a:xfrm>
            <a:prstGeom prst="rect">
              <a:avLst/>
            </a:prstGeom>
          </p:spPr>
        </p:pic>
      </p:grpSp>
      <p:grpSp>
        <p:nvGrpSpPr>
          <p:cNvPr id="1281" name="Group 1280"/>
          <p:cNvGrpSpPr/>
          <p:nvPr/>
        </p:nvGrpSpPr>
        <p:grpSpPr>
          <a:xfrm>
            <a:off x="4876800" y="852318"/>
            <a:ext cx="2362200" cy="1509882"/>
            <a:chOff x="3276600" y="471318"/>
            <a:chExt cx="2362200" cy="1509882"/>
          </a:xfrm>
        </p:grpSpPr>
        <p:pic>
          <p:nvPicPr>
            <p:cNvPr id="1282" name="Picture 12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6600" y="471318"/>
              <a:ext cx="2362200" cy="1509882"/>
            </a:xfrm>
            <a:prstGeom prst="rect">
              <a:avLst/>
            </a:prstGeom>
          </p:spPr>
        </p:pic>
        <p:sp>
          <p:nvSpPr>
            <p:cNvPr id="1283" name="Oval 1282"/>
            <p:cNvSpPr/>
            <p:nvPr/>
          </p:nvSpPr>
          <p:spPr>
            <a:xfrm>
              <a:off x="4648200" y="852246"/>
              <a:ext cx="457200" cy="4552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4" name="Group 1283"/>
          <p:cNvGrpSpPr/>
          <p:nvPr/>
        </p:nvGrpSpPr>
        <p:grpSpPr>
          <a:xfrm>
            <a:off x="5029200" y="2909718"/>
            <a:ext cx="1981200" cy="1509882"/>
            <a:chOff x="3446461" y="2417265"/>
            <a:chExt cx="1981200" cy="1509882"/>
          </a:xfrm>
        </p:grpSpPr>
        <p:pic>
          <p:nvPicPr>
            <p:cNvPr id="1285" name="Picture 12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46461" y="2417265"/>
              <a:ext cx="1981200" cy="1509882"/>
            </a:xfrm>
            <a:prstGeom prst="rect">
              <a:avLst/>
            </a:prstGeom>
          </p:spPr>
        </p:pic>
        <p:pic>
          <p:nvPicPr>
            <p:cNvPr id="1286" name="Picture 12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948" y="2719627"/>
              <a:ext cx="914400" cy="700169"/>
            </a:xfrm>
            <a:prstGeom prst="rect">
              <a:avLst/>
            </a:prstGeom>
          </p:spPr>
        </p:pic>
      </p:grpSp>
      <p:sp>
        <p:nvSpPr>
          <p:cNvPr id="1290" name="Shape 253"/>
          <p:cNvSpPr txBox="1"/>
          <p:nvPr/>
        </p:nvSpPr>
        <p:spPr>
          <a:xfrm>
            <a:off x="2830204" y="990601"/>
            <a:ext cx="3107736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N</a:t>
            </a:r>
            <a:r>
              <a:rPr lang="en" sz="2800" b="1" dirty="0">
                <a:latin typeface="+mj-lt"/>
                <a:ea typeface="Syncopate"/>
                <a:cs typeface="Syncopate"/>
                <a:sym typeface="Syncopate"/>
              </a:rPr>
              <a:t>euronal Networks</a:t>
            </a:r>
          </a:p>
        </p:txBody>
      </p:sp>
      <p:grpSp>
        <p:nvGrpSpPr>
          <p:cNvPr id="1297" name="Group 1296"/>
          <p:cNvGrpSpPr/>
          <p:nvPr/>
        </p:nvGrpSpPr>
        <p:grpSpPr>
          <a:xfrm>
            <a:off x="2493666" y="5013825"/>
            <a:ext cx="1824046" cy="1513114"/>
            <a:chOff x="969666" y="4659086"/>
            <a:chExt cx="1824046" cy="1513114"/>
          </a:xfrm>
        </p:grpSpPr>
        <p:sp>
          <p:nvSpPr>
            <p:cNvPr id="1298" name="Freeform 1297"/>
            <p:cNvSpPr/>
            <p:nvPr/>
          </p:nvSpPr>
          <p:spPr>
            <a:xfrm>
              <a:off x="1473926" y="4659086"/>
              <a:ext cx="1319786" cy="979714"/>
            </a:xfrm>
            <a:custGeom>
              <a:avLst/>
              <a:gdLst>
                <a:gd name="connsiteX0" fmla="*/ 1319786 w 1397343"/>
                <a:gd name="connsiteY0" fmla="*/ 0 h 979714"/>
                <a:gd name="connsiteX1" fmla="*/ 1280597 w 1397343"/>
                <a:gd name="connsiteY1" fmla="*/ 548640 h 979714"/>
                <a:gd name="connsiteX2" fmla="*/ 209443 w 1397343"/>
                <a:gd name="connsiteY2" fmla="*/ 548640 h 979714"/>
                <a:gd name="connsiteX3" fmla="*/ 437 w 1397343"/>
                <a:gd name="connsiteY3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86" h="979714">
                  <a:moveTo>
                    <a:pt x="1319786" y="0"/>
                  </a:moveTo>
                  <a:cubicBezTo>
                    <a:pt x="1088465" y="623751"/>
                    <a:pt x="429335" y="385354"/>
                    <a:pt x="209443" y="548640"/>
                  </a:cubicBezTo>
                  <a:cubicBezTo>
                    <a:pt x="-3917" y="620486"/>
                    <a:pt x="-1740" y="800100"/>
                    <a:pt x="437" y="9797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TextBox 1298"/>
            <p:cNvSpPr txBox="1"/>
            <p:nvPr/>
          </p:nvSpPr>
          <p:spPr>
            <a:xfrm>
              <a:off x="969666" y="5587425"/>
              <a:ext cx="1087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why?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20" y="5154808"/>
            <a:ext cx="982521" cy="13221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467601" y="5287588"/>
            <a:ext cx="1784103" cy="1189413"/>
            <a:chOff x="7697843" y="5018307"/>
            <a:chExt cx="1784103" cy="1189413"/>
          </a:xfrm>
        </p:grpSpPr>
        <p:pic>
          <p:nvPicPr>
            <p:cNvPr id="1306" name="Picture 130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10"/>
            <a:stretch/>
          </p:blipFill>
          <p:spPr>
            <a:xfrm>
              <a:off x="7697843" y="5018307"/>
              <a:ext cx="1784103" cy="10254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774043" y="5807610"/>
              <a:ext cx="1683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rhythm = time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1" y="1981201"/>
            <a:ext cx="2725805" cy="2667743"/>
            <a:chOff x="5334000" y="1981200"/>
            <a:chExt cx="2725805" cy="2667743"/>
          </a:xfrm>
        </p:grpSpPr>
        <p:pic>
          <p:nvPicPr>
            <p:cNvPr id="645" name="Picture 6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211902"/>
              <a:ext cx="1668321" cy="2266295"/>
            </a:xfrm>
            <a:prstGeom prst="rect">
              <a:avLst/>
            </a:prstGeom>
          </p:spPr>
        </p:pic>
        <p:pic>
          <p:nvPicPr>
            <p:cNvPr id="646" name="Picture 6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211902"/>
              <a:ext cx="1668321" cy="2266295"/>
            </a:xfrm>
            <a:prstGeom prst="rect">
              <a:avLst/>
            </a:prstGeom>
          </p:spPr>
        </p:pic>
        <p:pic>
          <p:nvPicPr>
            <p:cNvPr id="647" name="Picture 6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05931" y="2295070"/>
              <a:ext cx="2667743" cy="2040004"/>
            </a:xfrm>
            <a:prstGeom prst="rect">
              <a:avLst/>
            </a:prstGeom>
          </p:spPr>
        </p:pic>
        <p:grpSp>
          <p:nvGrpSpPr>
            <p:cNvPr id="648" name="Group 647"/>
            <p:cNvGrpSpPr/>
            <p:nvPr/>
          </p:nvGrpSpPr>
          <p:grpSpPr>
            <a:xfrm>
              <a:off x="5334000" y="2642929"/>
              <a:ext cx="1286854" cy="661661"/>
              <a:chOff x="5342546" y="2642929"/>
              <a:chExt cx="1286854" cy="661661"/>
            </a:xfrm>
          </p:grpSpPr>
          <p:pic>
            <p:nvPicPr>
              <p:cNvPr id="649" name="Picture 64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2546" y="2642929"/>
                <a:ext cx="655957" cy="661661"/>
              </a:xfrm>
              <a:prstGeom prst="rect">
                <a:avLst/>
              </a:prstGeom>
            </p:spPr>
          </p:pic>
          <p:cxnSp>
            <p:nvCxnSpPr>
              <p:cNvPr id="650" name="Straight Connector 649"/>
              <p:cNvCxnSpPr/>
              <p:nvPr/>
            </p:nvCxnSpPr>
            <p:spPr>
              <a:xfrm flipH="1">
                <a:off x="5875946" y="3035586"/>
                <a:ext cx="75345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1" name="TextBox 650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4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roup 644"/>
          <p:cNvGrpSpPr/>
          <p:nvPr/>
        </p:nvGrpSpPr>
        <p:grpSpPr>
          <a:xfrm>
            <a:off x="3260176" y="1690215"/>
            <a:ext cx="2073824" cy="3185704"/>
            <a:chOff x="1702460" y="1192710"/>
            <a:chExt cx="2073824" cy="3185704"/>
          </a:xfrm>
        </p:grpSpPr>
        <p:grpSp>
          <p:nvGrpSpPr>
            <p:cNvPr id="646" name="Shape 140"/>
            <p:cNvGrpSpPr/>
            <p:nvPr/>
          </p:nvGrpSpPr>
          <p:grpSpPr>
            <a:xfrm rot="11524535">
              <a:off x="1852152" y="2359418"/>
              <a:ext cx="610315" cy="797854"/>
              <a:chOff x="1617302" y="542974"/>
              <a:chExt cx="2289740" cy="2470350"/>
            </a:xfrm>
          </p:grpSpPr>
          <p:sp>
            <p:nvSpPr>
              <p:cNvPr id="928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29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0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1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2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3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4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5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6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7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8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39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0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1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2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3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4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5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6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7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8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49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0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1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2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3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4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5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6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57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647" name="Group 646"/>
            <p:cNvGrpSpPr/>
            <p:nvPr/>
          </p:nvGrpSpPr>
          <p:grpSpPr>
            <a:xfrm>
              <a:off x="1702460" y="1192710"/>
              <a:ext cx="2047746" cy="3185704"/>
              <a:chOff x="1702460" y="1192710"/>
              <a:chExt cx="2047746" cy="3185704"/>
            </a:xfrm>
          </p:grpSpPr>
          <p:grpSp>
            <p:nvGrpSpPr>
              <p:cNvPr id="711" name="Shape 140"/>
              <p:cNvGrpSpPr/>
              <p:nvPr/>
            </p:nvGrpSpPr>
            <p:grpSpPr>
              <a:xfrm>
                <a:off x="2391211" y="1192710"/>
                <a:ext cx="610315" cy="797854"/>
                <a:chOff x="1617302" y="542974"/>
                <a:chExt cx="2289740" cy="2470350"/>
              </a:xfrm>
            </p:grpSpPr>
            <p:sp>
              <p:nvSpPr>
                <p:cNvPr id="89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0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1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92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2" name="Shape 140"/>
              <p:cNvGrpSpPr/>
              <p:nvPr/>
            </p:nvGrpSpPr>
            <p:grpSpPr>
              <a:xfrm rot="14134132">
                <a:off x="1781375" y="1517087"/>
                <a:ext cx="623345" cy="781176"/>
                <a:chOff x="1617302" y="542974"/>
                <a:chExt cx="2289740" cy="2470350"/>
              </a:xfrm>
            </p:grpSpPr>
            <p:sp>
              <p:nvSpPr>
                <p:cNvPr id="86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7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8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9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3" name="Shape 140"/>
              <p:cNvGrpSpPr/>
              <p:nvPr/>
            </p:nvGrpSpPr>
            <p:grpSpPr>
              <a:xfrm rot="11524535">
                <a:off x="3139891" y="2101249"/>
                <a:ext cx="610315" cy="797854"/>
                <a:chOff x="1617302" y="542974"/>
                <a:chExt cx="2289740" cy="2470350"/>
              </a:xfrm>
            </p:grpSpPr>
            <p:sp>
              <p:nvSpPr>
                <p:cNvPr id="83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4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5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6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4" name="Shape 140"/>
              <p:cNvGrpSpPr/>
              <p:nvPr/>
            </p:nvGrpSpPr>
            <p:grpSpPr>
              <a:xfrm rot="9238209">
                <a:off x="2361068" y="2038551"/>
                <a:ext cx="610315" cy="797854"/>
                <a:chOff x="1617302" y="542974"/>
                <a:chExt cx="2289740" cy="2470350"/>
              </a:xfrm>
            </p:grpSpPr>
            <p:sp>
              <p:nvSpPr>
                <p:cNvPr id="80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1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2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3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5" name="Shape 140"/>
              <p:cNvGrpSpPr/>
              <p:nvPr/>
            </p:nvGrpSpPr>
            <p:grpSpPr>
              <a:xfrm rot="13800554">
                <a:off x="2694970" y="2788333"/>
                <a:ext cx="623345" cy="781176"/>
                <a:chOff x="1617302" y="542974"/>
                <a:chExt cx="2289740" cy="2470350"/>
              </a:xfrm>
            </p:grpSpPr>
            <p:sp>
              <p:nvSpPr>
                <p:cNvPr id="77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8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9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80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6" name="Shape 140"/>
              <p:cNvGrpSpPr/>
              <p:nvPr/>
            </p:nvGrpSpPr>
            <p:grpSpPr>
              <a:xfrm rot="13800554">
                <a:off x="1784186" y="3231555"/>
                <a:ext cx="623345" cy="781176"/>
                <a:chOff x="1617302" y="542974"/>
                <a:chExt cx="2289740" cy="2470350"/>
              </a:xfrm>
            </p:grpSpPr>
            <p:sp>
              <p:nvSpPr>
                <p:cNvPr id="74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5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6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7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717" name="Shape 140"/>
              <p:cNvGrpSpPr/>
              <p:nvPr/>
            </p:nvGrpSpPr>
            <p:grpSpPr>
              <a:xfrm rot="11521298">
                <a:off x="2507260" y="3580560"/>
                <a:ext cx="610315" cy="797854"/>
                <a:chOff x="1617302" y="542974"/>
                <a:chExt cx="2289740" cy="2470350"/>
              </a:xfrm>
            </p:grpSpPr>
            <p:sp>
              <p:nvSpPr>
                <p:cNvPr id="718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19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0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1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2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3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4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5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6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7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8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29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0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1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2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3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4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5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6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7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8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39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0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1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2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3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4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5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6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47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  <p:grpSp>
          <p:nvGrpSpPr>
            <p:cNvPr id="648" name="Group 647"/>
            <p:cNvGrpSpPr/>
            <p:nvPr/>
          </p:nvGrpSpPr>
          <p:grpSpPr>
            <a:xfrm>
              <a:off x="2997069" y="1250080"/>
              <a:ext cx="779215" cy="2795610"/>
              <a:chOff x="2997069" y="1250080"/>
              <a:chExt cx="779215" cy="2795610"/>
            </a:xfrm>
          </p:grpSpPr>
          <p:grpSp>
            <p:nvGrpSpPr>
              <p:cNvPr id="649" name="Shape 140"/>
              <p:cNvGrpSpPr/>
              <p:nvPr/>
            </p:nvGrpSpPr>
            <p:grpSpPr>
              <a:xfrm rot="11380397">
                <a:off x="2997069" y="1250080"/>
                <a:ext cx="610315" cy="797854"/>
                <a:chOff x="1617302" y="542974"/>
                <a:chExt cx="2289740" cy="2470350"/>
              </a:xfrm>
            </p:grpSpPr>
            <p:sp>
              <p:nvSpPr>
                <p:cNvPr id="681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2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3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4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5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6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7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8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9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0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1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2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3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4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5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6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7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8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99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0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1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2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3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4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5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6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7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8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09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710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650" name="Shape 140"/>
              <p:cNvGrpSpPr/>
              <p:nvPr/>
            </p:nvGrpSpPr>
            <p:grpSpPr>
              <a:xfrm rot="11521298">
                <a:off x="3165969" y="3247836"/>
                <a:ext cx="610315" cy="797854"/>
                <a:chOff x="1617302" y="542974"/>
                <a:chExt cx="2289740" cy="2470350"/>
              </a:xfrm>
            </p:grpSpPr>
            <p:sp>
              <p:nvSpPr>
                <p:cNvPr id="651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2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3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4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5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6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7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8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59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0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1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2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3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4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5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6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7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8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69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0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1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2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3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4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5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6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7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8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79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680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3409868" y="1747585"/>
            <a:ext cx="1924132" cy="2795610"/>
            <a:chOff x="1885868" y="1747585"/>
            <a:chExt cx="1924132" cy="2795610"/>
          </a:xfrm>
        </p:grpSpPr>
        <p:grpSp>
          <p:nvGrpSpPr>
            <p:cNvPr id="333" name="Shape 140"/>
            <p:cNvGrpSpPr/>
            <p:nvPr/>
          </p:nvGrpSpPr>
          <p:grpSpPr>
            <a:xfrm rot="11524535">
              <a:off x="1885868" y="2856923"/>
              <a:ext cx="610315" cy="797854"/>
              <a:chOff x="1617302" y="542974"/>
              <a:chExt cx="2289740" cy="2470350"/>
            </a:xfrm>
          </p:grpSpPr>
          <p:sp>
            <p:nvSpPr>
              <p:cNvPr id="615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6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7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8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19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0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1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2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3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4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5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6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7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8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29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0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1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2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3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4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5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6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7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8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39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0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1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2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3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644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336" name="Shape 140"/>
            <p:cNvGrpSpPr/>
            <p:nvPr/>
          </p:nvGrpSpPr>
          <p:grpSpPr>
            <a:xfrm rot="11380397">
              <a:off x="3030785" y="1747585"/>
              <a:ext cx="610315" cy="797854"/>
              <a:chOff x="1617302" y="542974"/>
              <a:chExt cx="2289740" cy="2470350"/>
            </a:xfrm>
          </p:grpSpPr>
          <p:sp>
            <p:nvSpPr>
              <p:cNvPr id="368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9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0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1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2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3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4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5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6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7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8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79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0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1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2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3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4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5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6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7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8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9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0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1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2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3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4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5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6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97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337" name="Shape 140"/>
            <p:cNvGrpSpPr/>
            <p:nvPr/>
          </p:nvGrpSpPr>
          <p:grpSpPr>
            <a:xfrm rot="11521298">
              <a:off x="3199685" y="3745341"/>
              <a:ext cx="610315" cy="797854"/>
              <a:chOff x="1617302" y="542974"/>
              <a:chExt cx="2289740" cy="2470350"/>
            </a:xfrm>
          </p:grpSpPr>
          <p:sp>
            <p:nvSpPr>
              <p:cNvPr id="338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39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0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1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2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3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4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5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6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7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8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49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0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1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2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3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4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5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6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7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8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59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0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1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2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3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4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5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6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67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</p:grpSp>
      <p:sp>
        <p:nvSpPr>
          <p:cNvPr id="1290" name="Shape 253"/>
          <p:cNvSpPr txBox="1"/>
          <p:nvPr/>
        </p:nvSpPr>
        <p:spPr>
          <a:xfrm>
            <a:off x="2830204" y="990601"/>
            <a:ext cx="3107736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N</a:t>
            </a:r>
            <a:r>
              <a:rPr lang="en" sz="2800" b="1" dirty="0">
                <a:latin typeface="+mj-lt"/>
                <a:ea typeface="Syncopate"/>
                <a:cs typeface="Syncopate"/>
                <a:sym typeface="Syncopate"/>
              </a:rPr>
              <a:t>euronal Networks</a:t>
            </a:r>
          </a:p>
        </p:txBody>
      </p:sp>
      <p:grpSp>
        <p:nvGrpSpPr>
          <p:cNvPr id="1297" name="Group 1296"/>
          <p:cNvGrpSpPr/>
          <p:nvPr/>
        </p:nvGrpSpPr>
        <p:grpSpPr>
          <a:xfrm>
            <a:off x="2493666" y="5013825"/>
            <a:ext cx="1824046" cy="1513114"/>
            <a:chOff x="969666" y="4659086"/>
            <a:chExt cx="1824046" cy="1513114"/>
          </a:xfrm>
        </p:grpSpPr>
        <p:sp>
          <p:nvSpPr>
            <p:cNvPr id="1298" name="Freeform 1297"/>
            <p:cNvSpPr/>
            <p:nvPr/>
          </p:nvSpPr>
          <p:spPr>
            <a:xfrm>
              <a:off x="1473926" y="4659086"/>
              <a:ext cx="1319786" cy="979714"/>
            </a:xfrm>
            <a:custGeom>
              <a:avLst/>
              <a:gdLst>
                <a:gd name="connsiteX0" fmla="*/ 1319786 w 1397343"/>
                <a:gd name="connsiteY0" fmla="*/ 0 h 979714"/>
                <a:gd name="connsiteX1" fmla="*/ 1280597 w 1397343"/>
                <a:gd name="connsiteY1" fmla="*/ 548640 h 979714"/>
                <a:gd name="connsiteX2" fmla="*/ 209443 w 1397343"/>
                <a:gd name="connsiteY2" fmla="*/ 548640 h 979714"/>
                <a:gd name="connsiteX3" fmla="*/ 437 w 1397343"/>
                <a:gd name="connsiteY3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86" h="979714">
                  <a:moveTo>
                    <a:pt x="1319786" y="0"/>
                  </a:moveTo>
                  <a:cubicBezTo>
                    <a:pt x="1088465" y="623751"/>
                    <a:pt x="429335" y="385354"/>
                    <a:pt x="209443" y="548640"/>
                  </a:cubicBezTo>
                  <a:cubicBezTo>
                    <a:pt x="-3917" y="620486"/>
                    <a:pt x="-1740" y="800100"/>
                    <a:pt x="437" y="9797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TextBox 1298"/>
            <p:cNvSpPr txBox="1"/>
            <p:nvPr/>
          </p:nvSpPr>
          <p:spPr>
            <a:xfrm>
              <a:off x="969666" y="5587425"/>
              <a:ext cx="1087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why?</a:t>
              </a:r>
            </a:p>
          </p:txBody>
        </p:sp>
      </p:grpSp>
      <p:grpSp>
        <p:nvGrpSpPr>
          <p:cNvPr id="1601" name="Group 1600"/>
          <p:cNvGrpSpPr/>
          <p:nvPr/>
        </p:nvGrpSpPr>
        <p:grpSpPr>
          <a:xfrm>
            <a:off x="4319015" y="5013825"/>
            <a:ext cx="1984175" cy="1513114"/>
            <a:chOff x="2795014" y="4659086"/>
            <a:chExt cx="1984175" cy="1513114"/>
          </a:xfrm>
        </p:grpSpPr>
        <p:sp>
          <p:nvSpPr>
            <p:cNvPr id="1602" name="Freeform 1601"/>
            <p:cNvSpPr/>
            <p:nvPr/>
          </p:nvSpPr>
          <p:spPr>
            <a:xfrm flipH="1">
              <a:off x="2795014" y="4659086"/>
              <a:ext cx="1319786" cy="979714"/>
            </a:xfrm>
            <a:custGeom>
              <a:avLst/>
              <a:gdLst>
                <a:gd name="connsiteX0" fmla="*/ 1319786 w 1397343"/>
                <a:gd name="connsiteY0" fmla="*/ 0 h 979714"/>
                <a:gd name="connsiteX1" fmla="*/ 1280597 w 1397343"/>
                <a:gd name="connsiteY1" fmla="*/ 548640 h 979714"/>
                <a:gd name="connsiteX2" fmla="*/ 209443 w 1397343"/>
                <a:gd name="connsiteY2" fmla="*/ 548640 h 979714"/>
                <a:gd name="connsiteX3" fmla="*/ 437 w 1397343"/>
                <a:gd name="connsiteY3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  <a:gd name="connsiteX0" fmla="*/ 1319786 w 1319786"/>
                <a:gd name="connsiteY0" fmla="*/ 0 h 979714"/>
                <a:gd name="connsiteX1" fmla="*/ 209443 w 1319786"/>
                <a:gd name="connsiteY1" fmla="*/ 548640 h 979714"/>
                <a:gd name="connsiteX2" fmla="*/ 437 w 1319786"/>
                <a:gd name="connsiteY2" fmla="*/ 979714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86" h="979714">
                  <a:moveTo>
                    <a:pt x="1319786" y="0"/>
                  </a:moveTo>
                  <a:cubicBezTo>
                    <a:pt x="1088465" y="623751"/>
                    <a:pt x="429335" y="385354"/>
                    <a:pt x="209443" y="548640"/>
                  </a:cubicBezTo>
                  <a:cubicBezTo>
                    <a:pt x="-3917" y="620486"/>
                    <a:pt x="-1740" y="800100"/>
                    <a:pt x="437" y="9797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TextBox 1602"/>
            <p:cNvSpPr txBox="1"/>
            <p:nvPr/>
          </p:nvSpPr>
          <p:spPr>
            <a:xfrm>
              <a:off x="3657600" y="5587425"/>
              <a:ext cx="11215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how?</a:t>
              </a:r>
            </a:p>
          </p:txBody>
        </p:sp>
      </p:grpSp>
      <p:grpSp>
        <p:nvGrpSpPr>
          <p:cNvPr id="1604" name="Group 1603"/>
          <p:cNvGrpSpPr/>
          <p:nvPr/>
        </p:nvGrpSpPr>
        <p:grpSpPr>
          <a:xfrm>
            <a:off x="3263537" y="1691096"/>
            <a:ext cx="2073824" cy="3185704"/>
            <a:chOff x="1702460" y="1192710"/>
            <a:chExt cx="2073824" cy="3185704"/>
          </a:xfrm>
        </p:grpSpPr>
        <p:grpSp>
          <p:nvGrpSpPr>
            <p:cNvPr id="1605" name="Group 1604"/>
            <p:cNvGrpSpPr/>
            <p:nvPr/>
          </p:nvGrpSpPr>
          <p:grpSpPr>
            <a:xfrm>
              <a:off x="1702460" y="1192710"/>
              <a:ext cx="2047746" cy="3185704"/>
              <a:chOff x="1702460" y="1192710"/>
              <a:chExt cx="2047746" cy="3185704"/>
            </a:xfrm>
          </p:grpSpPr>
          <p:grpSp>
            <p:nvGrpSpPr>
              <p:cNvPr id="1700" name="Shape 140"/>
              <p:cNvGrpSpPr/>
              <p:nvPr/>
            </p:nvGrpSpPr>
            <p:grpSpPr>
              <a:xfrm>
                <a:off x="2391211" y="1192710"/>
                <a:ext cx="610315" cy="797854"/>
                <a:chOff x="1617302" y="542974"/>
                <a:chExt cx="2289740" cy="2470350"/>
              </a:xfrm>
            </p:grpSpPr>
            <p:sp>
              <p:nvSpPr>
                <p:cNvPr id="1887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8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9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0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1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2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3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4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5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6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7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8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99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0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1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2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3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4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5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6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7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8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09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10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11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12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13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14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15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916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701" name="Shape 140"/>
              <p:cNvGrpSpPr/>
              <p:nvPr/>
            </p:nvGrpSpPr>
            <p:grpSpPr>
              <a:xfrm rot="14134132">
                <a:off x="1781375" y="1517087"/>
                <a:ext cx="623345" cy="781176"/>
                <a:chOff x="1617302" y="542974"/>
                <a:chExt cx="2289740" cy="2470350"/>
              </a:xfrm>
            </p:grpSpPr>
            <p:sp>
              <p:nvSpPr>
                <p:cNvPr id="1857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8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9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0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1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2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3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4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5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6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7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8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69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0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1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2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3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4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5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6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7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8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79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0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1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2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3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4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5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86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702" name="Shape 140"/>
              <p:cNvGrpSpPr/>
              <p:nvPr/>
            </p:nvGrpSpPr>
            <p:grpSpPr>
              <a:xfrm rot="11524535">
                <a:off x="3139891" y="2101249"/>
                <a:ext cx="610315" cy="797854"/>
                <a:chOff x="1617302" y="542974"/>
                <a:chExt cx="2289740" cy="2470350"/>
              </a:xfrm>
            </p:grpSpPr>
            <p:sp>
              <p:nvSpPr>
                <p:cNvPr id="1827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8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9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0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1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2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3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4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5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6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7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8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39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0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1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2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3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4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5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6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7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8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49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0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1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2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3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4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5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56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703" name="Shape 140"/>
              <p:cNvGrpSpPr/>
              <p:nvPr/>
            </p:nvGrpSpPr>
            <p:grpSpPr>
              <a:xfrm rot="9238209">
                <a:off x="2361068" y="2038551"/>
                <a:ext cx="610315" cy="797854"/>
                <a:chOff x="1617302" y="542974"/>
                <a:chExt cx="2289740" cy="2470350"/>
              </a:xfrm>
            </p:grpSpPr>
            <p:sp>
              <p:nvSpPr>
                <p:cNvPr id="1797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8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9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0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1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2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3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4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5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6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7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8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09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0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1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2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3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4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5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6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7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8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19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0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1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2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3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4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5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826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704" name="Shape 140"/>
              <p:cNvGrpSpPr/>
              <p:nvPr/>
            </p:nvGrpSpPr>
            <p:grpSpPr>
              <a:xfrm rot="13800554">
                <a:off x="2694970" y="2788333"/>
                <a:ext cx="623345" cy="781176"/>
                <a:chOff x="1617302" y="542974"/>
                <a:chExt cx="2289740" cy="2470350"/>
              </a:xfrm>
            </p:grpSpPr>
            <p:sp>
              <p:nvSpPr>
                <p:cNvPr id="1767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8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9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0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1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2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3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4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5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6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7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8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79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0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1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2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3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4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5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6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7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8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89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0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1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2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3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4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5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96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705" name="Shape 140"/>
              <p:cNvGrpSpPr/>
              <p:nvPr/>
            </p:nvGrpSpPr>
            <p:grpSpPr>
              <a:xfrm rot="13800554">
                <a:off x="1784186" y="3231555"/>
                <a:ext cx="623345" cy="781176"/>
                <a:chOff x="1617302" y="542974"/>
                <a:chExt cx="2289740" cy="2470350"/>
              </a:xfrm>
            </p:grpSpPr>
            <p:sp>
              <p:nvSpPr>
                <p:cNvPr id="1737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8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9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0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1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2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3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4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5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6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7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8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49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0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1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2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3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4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5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6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7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8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59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0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1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2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3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4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5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66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706" name="Shape 140"/>
              <p:cNvGrpSpPr/>
              <p:nvPr/>
            </p:nvGrpSpPr>
            <p:grpSpPr>
              <a:xfrm rot="11521298">
                <a:off x="2507260" y="3580560"/>
                <a:ext cx="610315" cy="797854"/>
                <a:chOff x="1617302" y="542974"/>
                <a:chExt cx="2289740" cy="2470350"/>
              </a:xfrm>
            </p:grpSpPr>
            <p:sp>
              <p:nvSpPr>
                <p:cNvPr id="1707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08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09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0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1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2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3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4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5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6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7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8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19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0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1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2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3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4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5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6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7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8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29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0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1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2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3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4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5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736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  <p:grpSp>
          <p:nvGrpSpPr>
            <p:cNvPr id="1606" name="Shape 140"/>
            <p:cNvGrpSpPr/>
            <p:nvPr/>
          </p:nvGrpSpPr>
          <p:grpSpPr>
            <a:xfrm rot="11524535">
              <a:off x="1852152" y="2359418"/>
              <a:ext cx="610315" cy="797854"/>
              <a:chOff x="1617302" y="542974"/>
              <a:chExt cx="2289740" cy="2470350"/>
            </a:xfrm>
          </p:grpSpPr>
          <p:sp>
            <p:nvSpPr>
              <p:cNvPr id="1670" name="Shape 141"/>
              <p:cNvSpPr/>
              <p:nvPr/>
            </p:nvSpPr>
            <p:spPr>
              <a:xfrm>
                <a:off x="2131335" y="1151723"/>
                <a:ext cx="593750" cy="639600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5584" extrusionOk="0">
                    <a:moveTo>
                      <a:pt x="17864" y="25584"/>
                    </a:moveTo>
                    <a:cubicBezTo>
                      <a:pt x="16026" y="18607"/>
                      <a:pt x="25265" y="11690"/>
                      <a:pt x="23517" y="4691"/>
                    </a:cubicBezTo>
                    <a:cubicBezTo>
                      <a:pt x="21977" y="-1471"/>
                      <a:pt x="10036" y="-790"/>
                      <a:pt x="4590" y="2478"/>
                    </a:cubicBezTo>
                    <a:cubicBezTo>
                      <a:pt x="1312" y="4444"/>
                      <a:pt x="-1385" y="10144"/>
                      <a:pt x="780" y="13294"/>
                    </a:cubicBezTo>
                    <a:cubicBezTo>
                      <a:pt x="4792" y="19129"/>
                      <a:pt x="12575" y="21165"/>
                      <a:pt x="18110" y="25584"/>
                    </a:cubicBezTo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1" name="Shape 142"/>
              <p:cNvSpPr/>
              <p:nvPr/>
            </p:nvSpPr>
            <p:spPr>
              <a:xfrm>
                <a:off x="2570600" y="1775975"/>
                <a:ext cx="973200" cy="1038825"/>
              </a:xfrm>
              <a:custGeom>
                <a:avLst/>
                <a:gdLst/>
                <a:ahLst/>
                <a:cxnLst/>
                <a:rect l="0" t="0" r="0" b="0"/>
                <a:pathLst>
                  <a:path w="38928" h="41553" extrusionOk="0">
                    <a:moveTo>
                      <a:pt x="0" y="0"/>
                    </a:moveTo>
                    <a:cubicBezTo>
                      <a:pt x="1565" y="2013"/>
                      <a:pt x="3936" y="4010"/>
                      <a:pt x="3936" y="6561"/>
                    </a:cubicBezTo>
                    <a:cubicBezTo>
                      <a:pt x="3936" y="8396"/>
                      <a:pt x="2261" y="10501"/>
                      <a:pt x="3280" y="12029"/>
                    </a:cubicBezTo>
                    <a:cubicBezTo>
                      <a:pt x="5451" y="15286"/>
                      <a:pt x="11387" y="14457"/>
                      <a:pt x="13559" y="17715"/>
                    </a:cubicBezTo>
                    <a:cubicBezTo>
                      <a:pt x="15119" y="20056"/>
                      <a:pt x="13975" y="23816"/>
                      <a:pt x="15965" y="25806"/>
                    </a:cubicBezTo>
                    <a:cubicBezTo>
                      <a:pt x="18315" y="28156"/>
                      <a:pt x="22736" y="26720"/>
                      <a:pt x="25587" y="28431"/>
                    </a:cubicBezTo>
                    <a:cubicBezTo>
                      <a:pt x="30935" y="31639"/>
                      <a:pt x="35468" y="36363"/>
                      <a:pt x="38928" y="4155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2" name="Shape 143"/>
              <p:cNvSpPr/>
              <p:nvPr/>
            </p:nvSpPr>
            <p:spPr>
              <a:xfrm>
                <a:off x="3184725" y="2529325"/>
                <a:ext cx="112400" cy="412375"/>
              </a:xfrm>
              <a:custGeom>
                <a:avLst/>
                <a:gdLst/>
                <a:ahLst/>
                <a:cxnLst/>
                <a:rect l="0" t="0" r="0" b="0"/>
                <a:pathLst>
                  <a:path w="4496" h="16495" extrusionOk="0">
                    <a:moveTo>
                      <a:pt x="3513" y="0"/>
                    </a:moveTo>
                    <a:cubicBezTo>
                      <a:pt x="6532" y="4741"/>
                      <a:pt x="1616" y="11110"/>
                      <a:pt x="0" y="16495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3" name="Shape 144"/>
              <p:cNvSpPr/>
              <p:nvPr/>
            </p:nvSpPr>
            <p:spPr>
              <a:xfrm>
                <a:off x="3344075" y="2584325"/>
                <a:ext cx="434325" cy="122000"/>
              </a:xfrm>
              <a:custGeom>
                <a:avLst/>
                <a:gdLst/>
                <a:ahLst/>
                <a:cxnLst/>
                <a:rect l="0" t="0" r="0" b="0"/>
                <a:pathLst>
                  <a:path w="17373" h="4880" extrusionOk="0">
                    <a:moveTo>
                      <a:pt x="0" y="0"/>
                    </a:moveTo>
                    <a:cubicBezTo>
                      <a:pt x="5101" y="3187"/>
                      <a:pt x="11491" y="3618"/>
                      <a:pt x="17373" y="48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4" name="Shape 145"/>
              <p:cNvSpPr/>
              <p:nvPr/>
            </p:nvSpPr>
            <p:spPr>
              <a:xfrm>
                <a:off x="3754945" y="2698502"/>
                <a:ext cx="140025" cy="90050"/>
              </a:xfrm>
              <a:custGeom>
                <a:avLst/>
                <a:gdLst/>
                <a:ahLst/>
                <a:cxnLst/>
                <a:rect l="0" t="0" r="0" b="0"/>
                <a:pathLst>
                  <a:path w="5601" h="3602" extrusionOk="0">
                    <a:moveTo>
                      <a:pt x="2323" y="1930"/>
                    </a:moveTo>
                    <a:cubicBezTo>
                      <a:pt x="2409" y="1781"/>
                      <a:pt x="2879" y="1643"/>
                      <a:pt x="2822" y="1805"/>
                    </a:cubicBezTo>
                    <a:cubicBezTo>
                      <a:pt x="2540" y="2592"/>
                      <a:pt x="20" y="1308"/>
                      <a:pt x="577" y="683"/>
                    </a:cubicBezTo>
                    <a:cubicBezTo>
                      <a:pt x="1263" y="-88"/>
                      <a:pt x="3792" y="2085"/>
                      <a:pt x="2947" y="2678"/>
                    </a:cubicBezTo>
                    <a:cubicBezTo>
                      <a:pt x="2123" y="3254"/>
                      <a:pt x="508" y="412"/>
                      <a:pt x="1450" y="60"/>
                    </a:cubicBezTo>
                    <a:cubicBezTo>
                      <a:pt x="2703" y="-409"/>
                      <a:pt x="5062" y="2804"/>
                      <a:pt x="3820" y="3302"/>
                    </a:cubicBezTo>
                    <a:cubicBezTo>
                      <a:pt x="2614" y="3784"/>
                      <a:pt x="206" y="967"/>
                      <a:pt x="1326" y="309"/>
                    </a:cubicBezTo>
                    <a:cubicBezTo>
                      <a:pt x="2400" y="-322"/>
                      <a:pt x="4752" y="2907"/>
                      <a:pt x="3570" y="3302"/>
                    </a:cubicBezTo>
                    <a:cubicBezTo>
                      <a:pt x="2399" y="3691"/>
                      <a:pt x="791" y="2493"/>
                      <a:pt x="453" y="1307"/>
                    </a:cubicBezTo>
                    <a:cubicBezTo>
                      <a:pt x="110" y="107"/>
                      <a:pt x="3917" y="-34"/>
                      <a:pt x="4194" y="1182"/>
                    </a:cubicBezTo>
                    <a:cubicBezTo>
                      <a:pt x="4499" y="2525"/>
                      <a:pt x="637" y="2814"/>
                      <a:pt x="78" y="1556"/>
                    </a:cubicBezTo>
                    <a:cubicBezTo>
                      <a:pt x="-547" y="149"/>
                      <a:pt x="3983" y="65"/>
                      <a:pt x="4693" y="1431"/>
                    </a:cubicBezTo>
                    <a:cubicBezTo>
                      <a:pt x="5293" y="2586"/>
                      <a:pt x="1742" y="3588"/>
                      <a:pt x="951" y="2554"/>
                    </a:cubicBezTo>
                    <a:cubicBezTo>
                      <a:pt x="117" y="1463"/>
                      <a:pt x="4432" y="1461"/>
                      <a:pt x="5067" y="2678"/>
                    </a:cubicBezTo>
                    <a:cubicBezTo>
                      <a:pt x="5557" y="3617"/>
                      <a:pt x="2245" y="3072"/>
                      <a:pt x="1949" y="2055"/>
                    </a:cubicBezTo>
                    <a:cubicBezTo>
                      <a:pt x="1611" y="897"/>
                      <a:pt x="5350" y="868"/>
                      <a:pt x="5566" y="2055"/>
                    </a:cubicBezTo>
                    <a:cubicBezTo>
                      <a:pt x="5841" y="3570"/>
                      <a:pt x="1176" y="3328"/>
                      <a:pt x="951" y="1805"/>
                    </a:cubicBezTo>
                    <a:cubicBezTo>
                      <a:pt x="755" y="489"/>
                      <a:pt x="4879" y="476"/>
                      <a:pt x="4942" y="1805"/>
                    </a:cubicBezTo>
                    <a:cubicBezTo>
                      <a:pt x="5007" y="3185"/>
                      <a:pt x="679" y="2038"/>
                      <a:pt x="951" y="683"/>
                    </a:cubicBezTo>
                    <a:cubicBezTo>
                      <a:pt x="1188" y="-505"/>
                      <a:pt x="3676" y="236"/>
                      <a:pt x="4568" y="1057"/>
                    </a:cubicBezTo>
                    <a:cubicBezTo>
                      <a:pt x="5547" y="1958"/>
                      <a:pt x="339" y="2491"/>
                      <a:pt x="577" y="1182"/>
                    </a:cubicBezTo>
                    <a:cubicBezTo>
                      <a:pt x="835" y="-240"/>
                      <a:pt x="4938" y="1128"/>
                      <a:pt x="4693" y="2554"/>
                    </a:cubicBezTo>
                    <a:cubicBezTo>
                      <a:pt x="4431" y="4072"/>
                      <a:pt x="-121" y="3831"/>
                      <a:pt x="78" y="2304"/>
                    </a:cubicBezTo>
                    <a:cubicBezTo>
                      <a:pt x="283" y="735"/>
                      <a:pt x="4818" y="971"/>
                      <a:pt x="4818" y="2554"/>
                    </a:cubicBezTo>
                    <a:cubicBezTo>
                      <a:pt x="4818" y="3951"/>
                      <a:pt x="689" y="2305"/>
                      <a:pt x="951" y="933"/>
                    </a:cubicBezTo>
                    <a:cubicBezTo>
                      <a:pt x="1198" y="-364"/>
                      <a:pt x="5033" y="1621"/>
                      <a:pt x="4443" y="2803"/>
                    </a:cubicBezTo>
                    <a:cubicBezTo>
                      <a:pt x="3993" y="3702"/>
                      <a:pt x="2286" y="2986"/>
                      <a:pt x="1450" y="2429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5" name="Shape 146"/>
              <p:cNvSpPr/>
              <p:nvPr/>
            </p:nvSpPr>
            <p:spPr>
              <a:xfrm>
                <a:off x="3493446" y="2788552"/>
                <a:ext cx="117900" cy="107925"/>
              </a:xfrm>
              <a:custGeom>
                <a:avLst/>
                <a:gdLst/>
                <a:ahLst/>
                <a:cxnLst/>
                <a:rect l="0" t="0" r="0" b="0"/>
                <a:pathLst>
                  <a:path w="4716" h="4317" extrusionOk="0">
                    <a:moveTo>
                      <a:pt x="2682" y="3652"/>
                    </a:moveTo>
                    <a:cubicBezTo>
                      <a:pt x="2919" y="3175"/>
                      <a:pt x="1107" y="3075"/>
                      <a:pt x="1434" y="2655"/>
                    </a:cubicBezTo>
                    <a:cubicBezTo>
                      <a:pt x="1950" y="1990"/>
                      <a:pt x="4308" y="2854"/>
                      <a:pt x="3804" y="3528"/>
                    </a:cubicBezTo>
                    <a:cubicBezTo>
                      <a:pt x="3285" y="4220"/>
                      <a:pt x="1297" y="2804"/>
                      <a:pt x="1684" y="2031"/>
                    </a:cubicBezTo>
                    <a:cubicBezTo>
                      <a:pt x="1977" y="1443"/>
                      <a:pt x="3437" y="3471"/>
                      <a:pt x="2806" y="3652"/>
                    </a:cubicBezTo>
                    <a:cubicBezTo>
                      <a:pt x="1996" y="3882"/>
                      <a:pt x="1039" y="2275"/>
                      <a:pt x="1434" y="1532"/>
                    </a:cubicBezTo>
                    <a:cubicBezTo>
                      <a:pt x="1750" y="933"/>
                      <a:pt x="3390" y="1230"/>
                      <a:pt x="3430" y="1906"/>
                    </a:cubicBezTo>
                    <a:cubicBezTo>
                      <a:pt x="3495" y="3033"/>
                      <a:pt x="-442" y="3291"/>
                      <a:pt x="63" y="2281"/>
                    </a:cubicBezTo>
                    <a:cubicBezTo>
                      <a:pt x="545" y="1316"/>
                      <a:pt x="3725" y="3048"/>
                      <a:pt x="2931" y="3777"/>
                    </a:cubicBezTo>
                    <a:cubicBezTo>
                      <a:pt x="2258" y="4393"/>
                      <a:pt x="470" y="3312"/>
                      <a:pt x="562" y="2405"/>
                    </a:cubicBezTo>
                    <a:cubicBezTo>
                      <a:pt x="664" y="1381"/>
                      <a:pt x="4091" y="2275"/>
                      <a:pt x="3555" y="3153"/>
                    </a:cubicBezTo>
                    <a:cubicBezTo>
                      <a:pt x="3032" y="4007"/>
                      <a:pt x="656" y="3900"/>
                      <a:pt x="562" y="2904"/>
                    </a:cubicBezTo>
                    <a:cubicBezTo>
                      <a:pt x="466" y="1904"/>
                      <a:pt x="2551" y="992"/>
                      <a:pt x="3305" y="1657"/>
                    </a:cubicBezTo>
                    <a:cubicBezTo>
                      <a:pt x="3940" y="2217"/>
                      <a:pt x="4072" y="2473"/>
                      <a:pt x="3804" y="3278"/>
                    </a:cubicBezTo>
                    <a:cubicBezTo>
                      <a:pt x="3487" y="4227"/>
                      <a:pt x="605" y="1586"/>
                      <a:pt x="1559" y="1283"/>
                    </a:cubicBezTo>
                    <a:cubicBezTo>
                      <a:pt x="2595" y="953"/>
                      <a:pt x="4522" y="2615"/>
                      <a:pt x="3929" y="3528"/>
                    </a:cubicBezTo>
                    <a:cubicBezTo>
                      <a:pt x="3224" y="4610"/>
                      <a:pt x="-271" y="2274"/>
                      <a:pt x="686" y="1408"/>
                    </a:cubicBezTo>
                    <a:cubicBezTo>
                      <a:pt x="1625" y="558"/>
                      <a:pt x="4431" y="4078"/>
                      <a:pt x="3180" y="4276"/>
                    </a:cubicBezTo>
                    <a:cubicBezTo>
                      <a:pt x="2143" y="4439"/>
                      <a:pt x="841" y="2523"/>
                      <a:pt x="1434" y="1657"/>
                    </a:cubicBezTo>
                    <a:cubicBezTo>
                      <a:pt x="2072" y="723"/>
                      <a:pt x="4436" y="1549"/>
                      <a:pt x="4677" y="2655"/>
                    </a:cubicBezTo>
                    <a:cubicBezTo>
                      <a:pt x="4988" y="4085"/>
                      <a:pt x="-167" y="3539"/>
                      <a:pt x="312" y="2156"/>
                    </a:cubicBezTo>
                    <a:cubicBezTo>
                      <a:pt x="781" y="799"/>
                      <a:pt x="4990" y="2516"/>
                      <a:pt x="4303" y="3777"/>
                    </a:cubicBezTo>
                    <a:cubicBezTo>
                      <a:pt x="3857" y="4592"/>
                      <a:pt x="1809" y="3459"/>
                      <a:pt x="1809" y="2530"/>
                    </a:cubicBezTo>
                    <a:cubicBezTo>
                      <a:pt x="1809" y="1763"/>
                      <a:pt x="4614" y="2507"/>
                      <a:pt x="4053" y="3029"/>
                    </a:cubicBezTo>
                    <a:cubicBezTo>
                      <a:pt x="3120" y="3894"/>
                      <a:pt x="446" y="332"/>
                      <a:pt x="1684" y="36"/>
                    </a:cubicBezTo>
                    <a:cubicBezTo>
                      <a:pt x="2885" y="-252"/>
                      <a:pt x="4036" y="2974"/>
                      <a:pt x="2931" y="352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6" name="Shape 147"/>
              <p:cNvSpPr/>
              <p:nvPr/>
            </p:nvSpPr>
            <p:spPr>
              <a:xfrm>
                <a:off x="3107054" y="2912686"/>
                <a:ext cx="117625" cy="87850"/>
              </a:xfrm>
              <a:custGeom>
                <a:avLst/>
                <a:gdLst/>
                <a:ahLst/>
                <a:cxnLst/>
                <a:rect l="0" t="0" r="0" b="0"/>
                <a:pathLst>
                  <a:path w="4705" h="3514" extrusionOk="0">
                    <a:moveTo>
                      <a:pt x="2424" y="1719"/>
                    </a:moveTo>
                    <a:cubicBezTo>
                      <a:pt x="2686" y="2244"/>
                      <a:pt x="4302" y="896"/>
                      <a:pt x="4170" y="1469"/>
                    </a:cubicBezTo>
                    <a:cubicBezTo>
                      <a:pt x="3952" y="2408"/>
                      <a:pt x="1085" y="2783"/>
                      <a:pt x="1302" y="1844"/>
                    </a:cubicBezTo>
                    <a:cubicBezTo>
                      <a:pt x="1479" y="1074"/>
                      <a:pt x="3405" y="1100"/>
                      <a:pt x="3671" y="1844"/>
                    </a:cubicBezTo>
                    <a:cubicBezTo>
                      <a:pt x="3933" y="2579"/>
                      <a:pt x="2249" y="3190"/>
                      <a:pt x="1551" y="2841"/>
                    </a:cubicBezTo>
                    <a:cubicBezTo>
                      <a:pt x="950" y="2540"/>
                      <a:pt x="3380" y="1422"/>
                      <a:pt x="3422" y="2093"/>
                    </a:cubicBezTo>
                    <a:cubicBezTo>
                      <a:pt x="3472" y="2910"/>
                      <a:pt x="1701" y="3720"/>
                      <a:pt x="1177" y="3091"/>
                    </a:cubicBezTo>
                    <a:cubicBezTo>
                      <a:pt x="466" y="2238"/>
                      <a:pt x="4420" y="1232"/>
                      <a:pt x="4420" y="2342"/>
                    </a:cubicBezTo>
                    <a:cubicBezTo>
                      <a:pt x="4420" y="3501"/>
                      <a:pt x="2065" y="3778"/>
                      <a:pt x="1052" y="3215"/>
                    </a:cubicBezTo>
                    <a:cubicBezTo>
                      <a:pt x="251" y="2770"/>
                      <a:pt x="2263" y="1359"/>
                      <a:pt x="3172" y="1469"/>
                    </a:cubicBezTo>
                    <a:cubicBezTo>
                      <a:pt x="3785" y="1542"/>
                      <a:pt x="2201" y="3393"/>
                      <a:pt x="1925" y="2841"/>
                    </a:cubicBezTo>
                    <a:cubicBezTo>
                      <a:pt x="1501" y="1992"/>
                      <a:pt x="4954" y="1189"/>
                      <a:pt x="4669" y="2093"/>
                    </a:cubicBezTo>
                    <a:cubicBezTo>
                      <a:pt x="4312" y="3220"/>
                      <a:pt x="1985" y="3579"/>
                      <a:pt x="1177" y="2717"/>
                    </a:cubicBezTo>
                    <a:cubicBezTo>
                      <a:pt x="433" y="1922"/>
                      <a:pt x="2368" y="73"/>
                      <a:pt x="3422" y="347"/>
                    </a:cubicBezTo>
                    <a:cubicBezTo>
                      <a:pt x="4411" y="603"/>
                      <a:pt x="4669" y="945"/>
                      <a:pt x="4669" y="1968"/>
                    </a:cubicBezTo>
                    <a:cubicBezTo>
                      <a:pt x="4669" y="2895"/>
                      <a:pt x="4301" y="3046"/>
                      <a:pt x="3422" y="3340"/>
                    </a:cubicBezTo>
                    <a:cubicBezTo>
                      <a:pt x="2583" y="3619"/>
                      <a:pt x="879" y="2289"/>
                      <a:pt x="1426" y="1594"/>
                    </a:cubicBezTo>
                    <a:cubicBezTo>
                      <a:pt x="2005" y="856"/>
                      <a:pt x="4353" y="1298"/>
                      <a:pt x="4170" y="2218"/>
                    </a:cubicBezTo>
                    <a:cubicBezTo>
                      <a:pt x="3966" y="3237"/>
                      <a:pt x="312" y="1921"/>
                      <a:pt x="1177" y="1345"/>
                    </a:cubicBezTo>
                    <a:cubicBezTo>
                      <a:pt x="2018" y="783"/>
                      <a:pt x="4346" y="1375"/>
                      <a:pt x="4045" y="2342"/>
                    </a:cubicBezTo>
                    <a:cubicBezTo>
                      <a:pt x="3707" y="3421"/>
                      <a:pt x="58" y="2195"/>
                      <a:pt x="803" y="1345"/>
                    </a:cubicBezTo>
                    <a:cubicBezTo>
                      <a:pt x="1275" y="804"/>
                      <a:pt x="3260" y="1085"/>
                      <a:pt x="2923" y="1719"/>
                    </a:cubicBezTo>
                    <a:cubicBezTo>
                      <a:pt x="2469" y="2569"/>
                      <a:pt x="359" y="3007"/>
                      <a:pt x="55" y="2093"/>
                    </a:cubicBezTo>
                    <a:cubicBezTo>
                      <a:pt x="-334" y="922"/>
                      <a:pt x="2001" y="-292"/>
                      <a:pt x="3172" y="98"/>
                    </a:cubicBezTo>
                    <a:cubicBezTo>
                      <a:pt x="4331" y="484"/>
                      <a:pt x="2258" y="3291"/>
                      <a:pt x="1052" y="309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7" name="Shape 148"/>
              <p:cNvSpPr/>
              <p:nvPr/>
            </p:nvSpPr>
            <p:spPr>
              <a:xfrm>
                <a:off x="3535500" y="2812806"/>
                <a:ext cx="13625" cy="4975"/>
              </a:xfrm>
              <a:custGeom>
                <a:avLst/>
                <a:gdLst/>
                <a:ahLst/>
                <a:cxnLst/>
                <a:rect l="0" t="0" r="0" b="0"/>
                <a:pathLst>
                  <a:path w="545" h="199" extrusionOk="0">
                    <a:moveTo>
                      <a:pt x="545" y="13"/>
                    </a:moveTo>
                    <a:cubicBezTo>
                      <a:pt x="361" y="-37"/>
                      <a:pt x="173" y="257"/>
                      <a:pt x="0" y="18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8" name="Shape 149"/>
              <p:cNvSpPr/>
              <p:nvPr/>
            </p:nvSpPr>
            <p:spPr>
              <a:xfrm>
                <a:off x="3184725" y="1182675"/>
                <a:ext cx="84150" cy="126225"/>
              </a:xfrm>
              <a:custGeom>
                <a:avLst/>
                <a:gdLst/>
                <a:ahLst/>
                <a:cxnLst/>
                <a:rect l="0" t="0" r="0" b="0"/>
                <a:pathLst>
                  <a:path w="3366" h="5049" extrusionOk="0">
                    <a:moveTo>
                      <a:pt x="3221" y="858"/>
                    </a:moveTo>
                    <a:cubicBezTo>
                      <a:pt x="2347" y="2167"/>
                      <a:pt x="-13" y="6189"/>
                      <a:pt x="457" y="4687"/>
                    </a:cubicBezTo>
                    <a:cubicBezTo>
                      <a:pt x="954" y="3099"/>
                      <a:pt x="1460" y="470"/>
                      <a:pt x="3124" y="470"/>
                    </a:cubicBezTo>
                    <a:cubicBezTo>
                      <a:pt x="3237" y="470"/>
                      <a:pt x="1008" y="3561"/>
                      <a:pt x="991" y="3475"/>
                    </a:cubicBezTo>
                    <a:cubicBezTo>
                      <a:pt x="731" y="2191"/>
                      <a:pt x="3854" y="-894"/>
                      <a:pt x="3269" y="276"/>
                    </a:cubicBezTo>
                    <a:cubicBezTo>
                      <a:pt x="2468" y="1877"/>
                      <a:pt x="1186" y="3191"/>
                      <a:pt x="70" y="4591"/>
                    </a:cubicBezTo>
                    <a:cubicBezTo>
                      <a:pt x="-507" y="5314"/>
                      <a:pt x="2930" y="-540"/>
                      <a:pt x="2930" y="470"/>
                    </a:cubicBezTo>
                    <a:cubicBezTo>
                      <a:pt x="2930" y="2113"/>
                      <a:pt x="-379" y="6151"/>
                      <a:pt x="457" y="4736"/>
                    </a:cubicBezTo>
                    <a:cubicBezTo>
                      <a:pt x="1325" y="3265"/>
                      <a:pt x="2379" y="1912"/>
                      <a:pt x="3366" y="518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79" name="Shape 150"/>
              <p:cNvSpPr/>
              <p:nvPr/>
            </p:nvSpPr>
            <p:spPr>
              <a:xfrm>
                <a:off x="1637700" y="1562500"/>
                <a:ext cx="578000" cy="277825"/>
              </a:xfrm>
              <a:custGeom>
                <a:avLst/>
                <a:gdLst/>
                <a:ahLst/>
                <a:cxnLst/>
                <a:rect l="0" t="0" r="0" b="0"/>
                <a:pathLst>
                  <a:path w="23120" h="11113" extrusionOk="0">
                    <a:moveTo>
                      <a:pt x="23120" y="0"/>
                    </a:moveTo>
                    <a:cubicBezTo>
                      <a:pt x="19244" y="4174"/>
                      <a:pt x="15488" y="9521"/>
                      <a:pt x="9962" y="10903"/>
                    </a:cubicBezTo>
                    <a:cubicBezTo>
                      <a:pt x="6731" y="11710"/>
                      <a:pt x="3309" y="9783"/>
                      <a:pt x="0" y="1015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0" name="Shape 151"/>
              <p:cNvSpPr/>
              <p:nvPr/>
            </p:nvSpPr>
            <p:spPr>
              <a:xfrm>
                <a:off x="1729325" y="1475575"/>
                <a:ext cx="305450" cy="276675"/>
              </a:xfrm>
              <a:custGeom>
                <a:avLst/>
                <a:gdLst/>
                <a:ahLst/>
                <a:cxnLst/>
                <a:rect l="0" t="0" r="0" b="0"/>
                <a:pathLst>
                  <a:path w="12218" h="11067" extrusionOk="0">
                    <a:moveTo>
                      <a:pt x="12218" y="10996"/>
                    </a:moveTo>
                    <a:cubicBezTo>
                      <a:pt x="10388" y="11215"/>
                      <a:pt x="8012" y="10813"/>
                      <a:pt x="6955" y="9304"/>
                    </a:cubicBezTo>
                    <a:cubicBezTo>
                      <a:pt x="5987" y="7922"/>
                      <a:pt x="7073" y="5305"/>
                      <a:pt x="5639" y="4417"/>
                    </a:cubicBezTo>
                    <a:cubicBezTo>
                      <a:pt x="4515" y="3721"/>
                      <a:pt x="2333" y="5196"/>
                      <a:pt x="1692" y="4041"/>
                    </a:cubicBezTo>
                    <a:cubicBezTo>
                      <a:pt x="982" y="2764"/>
                      <a:pt x="1455" y="121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1" name="Shape 152"/>
              <p:cNvSpPr/>
              <p:nvPr/>
            </p:nvSpPr>
            <p:spPr>
              <a:xfrm>
                <a:off x="1642515" y="1422152"/>
                <a:ext cx="172700" cy="114700"/>
              </a:xfrm>
              <a:custGeom>
                <a:avLst/>
                <a:gdLst/>
                <a:ahLst/>
                <a:cxnLst/>
                <a:rect l="0" t="0" r="0" b="0"/>
                <a:pathLst>
                  <a:path w="6908" h="4588" extrusionOk="0">
                    <a:moveTo>
                      <a:pt x="1817" y="3713"/>
                    </a:moveTo>
                    <a:cubicBezTo>
                      <a:pt x="3964" y="2162"/>
                      <a:pt x="4009" y="2222"/>
                      <a:pt x="6111" y="611"/>
                    </a:cubicBezTo>
                    <a:cubicBezTo>
                      <a:pt x="7704" y="-610"/>
                      <a:pt x="-862" y="5106"/>
                      <a:pt x="862" y="4071"/>
                    </a:cubicBezTo>
                    <a:cubicBezTo>
                      <a:pt x="2145" y="3300"/>
                      <a:pt x="5818" y="1208"/>
                      <a:pt x="4322" y="1208"/>
                    </a:cubicBezTo>
                    <a:cubicBezTo>
                      <a:pt x="2874" y="1208"/>
                      <a:pt x="-316" y="4672"/>
                      <a:pt x="862" y="3832"/>
                    </a:cubicBezTo>
                    <a:cubicBezTo>
                      <a:pt x="2344" y="2773"/>
                      <a:pt x="6666" y="-565"/>
                      <a:pt x="5276" y="611"/>
                    </a:cubicBezTo>
                    <a:cubicBezTo>
                      <a:pt x="5013" y="832"/>
                      <a:pt x="1011" y="3504"/>
                      <a:pt x="1101" y="3594"/>
                    </a:cubicBezTo>
                    <a:cubicBezTo>
                      <a:pt x="1947" y="4444"/>
                      <a:pt x="2174" y="3057"/>
                      <a:pt x="3248" y="252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2" name="Shape 153"/>
              <p:cNvSpPr/>
              <p:nvPr/>
            </p:nvSpPr>
            <p:spPr>
              <a:xfrm>
                <a:off x="1617302" y="1721882"/>
                <a:ext cx="4795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3" name="Shape 154"/>
              <p:cNvSpPr/>
              <p:nvPr/>
            </p:nvSpPr>
            <p:spPr>
              <a:xfrm rot="-6563064">
                <a:off x="1952046" y="1861114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4" name="Shape 155"/>
              <p:cNvSpPr/>
              <p:nvPr/>
            </p:nvSpPr>
            <p:spPr>
              <a:xfrm>
                <a:off x="3713842" y="2668221"/>
                <a:ext cx="193200" cy="148925"/>
              </a:xfrm>
              <a:custGeom>
                <a:avLst/>
                <a:gdLst/>
                <a:ahLst/>
                <a:cxnLst/>
                <a:rect l="0" t="0" r="0" b="0"/>
                <a:pathLst>
                  <a:path w="7728" h="5957" extrusionOk="0">
                    <a:moveTo>
                      <a:pt x="4026" y="5315"/>
                    </a:moveTo>
                    <a:cubicBezTo>
                      <a:pt x="5392" y="4252"/>
                      <a:pt x="5798" y="4629"/>
                      <a:pt x="6759" y="3189"/>
                    </a:cubicBezTo>
                    <a:cubicBezTo>
                      <a:pt x="7706" y="1768"/>
                      <a:pt x="1357" y="3788"/>
                      <a:pt x="1749" y="2127"/>
                    </a:cubicBezTo>
                    <a:cubicBezTo>
                      <a:pt x="2052" y="837"/>
                      <a:pt x="4690" y="809"/>
                      <a:pt x="5696" y="1671"/>
                    </a:cubicBezTo>
                    <a:cubicBezTo>
                      <a:pt x="6973" y="2765"/>
                      <a:pt x="318" y="5035"/>
                      <a:pt x="990" y="3493"/>
                    </a:cubicBezTo>
                    <a:cubicBezTo>
                      <a:pt x="1719" y="1815"/>
                      <a:pt x="4905" y="948"/>
                      <a:pt x="6304" y="2127"/>
                    </a:cubicBezTo>
                    <a:cubicBezTo>
                      <a:pt x="7528" y="3157"/>
                      <a:pt x="3628" y="5828"/>
                      <a:pt x="2356" y="4859"/>
                    </a:cubicBezTo>
                    <a:cubicBezTo>
                      <a:pt x="1055" y="3868"/>
                      <a:pt x="6087" y="1625"/>
                      <a:pt x="6911" y="3038"/>
                    </a:cubicBezTo>
                    <a:cubicBezTo>
                      <a:pt x="7912" y="4755"/>
                      <a:pt x="2511" y="5997"/>
                      <a:pt x="1142" y="4556"/>
                    </a:cubicBezTo>
                    <a:cubicBezTo>
                      <a:pt x="-514" y="2813"/>
                      <a:pt x="5630" y="-751"/>
                      <a:pt x="7366" y="912"/>
                    </a:cubicBezTo>
                    <a:cubicBezTo>
                      <a:pt x="9372" y="2835"/>
                      <a:pt x="2392" y="7385"/>
                      <a:pt x="382" y="5467"/>
                    </a:cubicBezTo>
                    <a:cubicBezTo>
                      <a:pt x="-685" y="4448"/>
                      <a:pt x="683" y="1916"/>
                      <a:pt x="2053" y="1368"/>
                    </a:cubicBezTo>
                    <a:cubicBezTo>
                      <a:pt x="3756" y="686"/>
                      <a:pt x="7557" y="1878"/>
                      <a:pt x="7063" y="3645"/>
                    </a:cubicBezTo>
                    <a:cubicBezTo>
                      <a:pt x="6489" y="5694"/>
                      <a:pt x="-479" y="3210"/>
                      <a:pt x="990" y="1671"/>
                    </a:cubicBezTo>
                    <a:cubicBezTo>
                      <a:pt x="2225" y="376"/>
                      <a:pt x="5915" y="-834"/>
                      <a:pt x="6304" y="912"/>
                    </a:cubicBezTo>
                    <a:cubicBezTo>
                      <a:pt x="6661" y="2520"/>
                      <a:pt x="4520" y="5094"/>
                      <a:pt x="2963" y="4556"/>
                    </a:cubicBezTo>
                    <a:cubicBezTo>
                      <a:pt x="2096" y="4256"/>
                      <a:pt x="1964" y="2419"/>
                      <a:pt x="2660" y="1823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5" name="Shape 156"/>
              <p:cNvSpPr/>
              <p:nvPr/>
            </p:nvSpPr>
            <p:spPr>
              <a:xfrm>
                <a:off x="3503821" y="2824953"/>
                <a:ext cx="97150" cy="98625"/>
              </a:xfrm>
              <a:custGeom>
                <a:avLst/>
                <a:gdLst/>
                <a:ahLst/>
                <a:cxnLst/>
                <a:rect l="0" t="0" r="0" b="0"/>
                <a:pathLst>
                  <a:path w="3886" h="3945" extrusionOk="0">
                    <a:moveTo>
                      <a:pt x="2656" y="2587"/>
                    </a:moveTo>
                    <a:cubicBezTo>
                      <a:pt x="2215" y="1971"/>
                      <a:pt x="480" y="1321"/>
                      <a:pt x="1119" y="915"/>
                    </a:cubicBezTo>
                    <a:cubicBezTo>
                      <a:pt x="1901" y="416"/>
                      <a:pt x="3423" y="713"/>
                      <a:pt x="3830" y="1548"/>
                    </a:cubicBezTo>
                    <a:cubicBezTo>
                      <a:pt x="4325" y="2566"/>
                      <a:pt x="1200" y="3274"/>
                      <a:pt x="532" y="2361"/>
                    </a:cubicBezTo>
                    <a:cubicBezTo>
                      <a:pt x="22" y="1665"/>
                      <a:pt x="1533" y="407"/>
                      <a:pt x="2384" y="554"/>
                    </a:cubicBezTo>
                    <a:cubicBezTo>
                      <a:pt x="3414" y="731"/>
                      <a:pt x="2796" y="3671"/>
                      <a:pt x="1752" y="3626"/>
                    </a:cubicBezTo>
                    <a:cubicBezTo>
                      <a:pt x="794" y="3583"/>
                      <a:pt x="-255" y="1917"/>
                      <a:pt x="306" y="1141"/>
                    </a:cubicBezTo>
                    <a:cubicBezTo>
                      <a:pt x="907" y="310"/>
                      <a:pt x="3644" y="1902"/>
                      <a:pt x="2972" y="2677"/>
                    </a:cubicBezTo>
                    <a:cubicBezTo>
                      <a:pt x="2384" y="3353"/>
                      <a:pt x="1331" y="-102"/>
                      <a:pt x="2204" y="102"/>
                    </a:cubicBezTo>
                    <a:cubicBezTo>
                      <a:pt x="3475" y="399"/>
                      <a:pt x="2741" y="3977"/>
                      <a:pt x="1436" y="3943"/>
                    </a:cubicBezTo>
                    <a:cubicBezTo>
                      <a:pt x="536" y="3919"/>
                      <a:pt x="303" y="3671"/>
                      <a:pt x="35" y="2813"/>
                    </a:cubicBezTo>
                    <a:cubicBezTo>
                      <a:pt x="-359" y="1551"/>
                      <a:pt x="2853" y="131"/>
                      <a:pt x="3650" y="1186"/>
                    </a:cubicBezTo>
                    <a:cubicBezTo>
                      <a:pt x="4356" y="2122"/>
                      <a:pt x="771" y="3191"/>
                      <a:pt x="261" y="2135"/>
                    </a:cubicBezTo>
                    <a:cubicBezTo>
                      <a:pt x="-156" y="1271"/>
                      <a:pt x="1248" y="-75"/>
                      <a:pt x="2204" y="11"/>
                    </a:cubicBezTo>
                    <a:cubicBezTo>
                      <a:pt x="3359" y="116"/>
                      <a:pt x="1442" y="3697"/>
                      <a:pt x="487" y="3039"/>
                    </a:cubicBezTo>
                    <a:cubicBezTo>
                      <a:pt x="-442" y="2398"/>
                      <a:pt x="1136" y="-47"/>
                      <a:pt x="2249" y="147"/>
                    </a:cubicBezTo>
                    <a:cubicBezTo>
                      <a:pt x="3401" y="348"/>
                      <a:pt x="2692" y="3497"/>
                      <a:pt x="1526" y="358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6" name="Shape 157"/>
              <p:cNvSpPr/>
              <p:nvPr/>
            </p:nvSpPr>
            <p:spPr>
              <a:xfrm>
                <a:off x="3082117" y="2903824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7" name="Shape 158"/>
              <p:cNvSpPr/>
              <p:nvPr/>
            </p:nvSpPr>
            <p:spPr>
              <a:xfrm>
                <a:off x="3457042" y="2824953"/>
                <a:ext cx="148475" cy="109500"/>
              </a:xfrm>
              <a:custGeom>
                <a:avLst/>
                <a:gdLst/>
                <a:ahLst/>
                <a:cxnLst/>
                <a:rect l="0" t="0" r="0" b="0"/>
                <a:pathLst>
                  <a:path w="5939" h="4380" extrusionOk="0">
                    <a:moveTo>
                      <a:pt x="2557" y="3589"/>
                    </a:moveTo>
                    <a:cubicBezTo>
                      <a:pt x="2841" y="2784"/>
                      <a:pt x="3949" y="1184"/>
                      <a:pt x="4455" y="1872"/>
                    </a:cubicBezTo>
                    <a:cubicBezTo>
                      <a:pt x="5076" y="2717"/>
                      <a:pt x="2161" y="3481"/>
                      <a:pt x="1428" y="2731"/>
                    </a:cubicBezTo>
                    <a:cubicBezTo>
                      <a:pt x="779" y="2067"/>
                      <a:pt x="1991" y="381"/>
                      <a:pt x="2919" y="381"/>
                    </a:cubicBezTo>
                    <a:cubicBezTo>
                      <a:pt x="3985" y="381"/>
                      <a:pt x="5346" y="1753"/>
                      <a:pt x="5042" y="2776"/>
                    </a:cubicBezTo>
                    <a:cubicBezTo>
                      <a:pt x="4610" y="4222"/>
                      <a:pt x="287" y="3951"/>
                      <a:pt x="524" y="2460"/>
                    </a:cubicBezTo>
                    <a:cubicBezTo>
                      <a:pt x="738" y="1106"/>
                      <a:pt x="4543" y="1092"/>
                      <a:pt x="4636" y="2460"/>
                    </a:cubicBezTo>
                    <a:cubicBezTo>
                      <a:pt x="4723" y="3752"/>
                      <a:pt x="653" y="3705"/>
                      <a:pt x="750" y="2414"/>
                    </a:cubicBezTo>
                    <a:cubicBezTo>
                      <a:pt x="855" y="995"/>
                      <a:pt x="4672" y="623"/>
                      <a:pt x="4997" y="2008"/>
                    </a:cubicBezTo>
                    <a:cubicBezTo>
                      <a:pt x="5360" y="3560"/>
                      <a:pt x="1194" y="5281"/>
                      <a:pt x="569" y="3815"/>
                    </a:cubicBezTo>
                    <a:cubicBezTo>
                      <a:pt x="-87" y="2274"/>
                      <a:pt x="3753" y="-271"/>
                      <a:pt x="4771" y="1059"/>
                    </a:cubicBezTo>
                    <a:cubicBezTo>
                      <a:pt x="5564" y="2096"/>
                      <a:pt x="255" y="2699"/>
                      <a:pt x="885" y="1556"/>
                    </a:cubicBezTo>
                    <a:cubicBezTo>
                      <a:pt x="1608" y="242"/>
                      <a:pt x="5795" y="574"/>
                      <a:pt x="5359" y="2008"/>
                    </a:cubicBezTo>
                    <a:cubicBezTo>
                      <a:pt x="4835" y="3727"/>
                      <a:pt x="427" y="4573"/>
                      <a:pt x="27" y="2821"/>
                    </a:cubicBezTo>
                    <a:cubicBezTo>
                      <a:pt x="-351" y="1164"/>
                      <a:pt x="4398" y="-95"/>
                      <a:pt x="4952" y="1511"/>
                    </a:cubicBezTo>
                    <a:cubicBezTo>
                      <a:pt x="5346" y="2656"/>
                      <a:pt x="3896" y="4223"/>
                      <a:pt x="2693" y="4357"/>
                    </a:cubicBezTo>
                    <a:cubicBezTo>
                      <a:pt x="1339" y="4507"/>
                      <a:pt x="-50" y="1920"/>
                      <a:pt x="705" y="788"/>
                    </a:cubicBezTo>
                    <a:cubicBezTo>
                      <a:pt x="1621" y="-585"/>
                      <a:pt x="5855" y="1295"/>
                      <a:pt x="5223" y="2821"/>
                    </a:cubicBezTo>
                    <a:cubicBezTo>
                      <a:pt x="4662" y="4173"/>
                      <a:pt x="694" y="4006"/>
                      <a:pt x="840" y="2550"/>
                    </a:cubicBezTo>
                    <a:cubicBezTo>
                      <a:pt x="983" y="1119"/>
                      <a:pt x="2976" y="-307"/>
                      <a:pt x="4365" y="65"/>
                    </a:cubicBezTo>
                    <a:cubicBezTo>
                      <a:pt x="5451" y="356"/>
                      <a:pt x="5890" y="2573"/>
                      <a:pt x="5088" y="3363"/>
                    </a:cubicBezTo>
                    <a:cubicBezTo>
                      <a:pt x="4295" y="4142"/>
                      <a:pt x="2201" y="4892"/>
                      <a:pt x="1789" y="3860"/>
                    </a:cubicBezTo>
                    <a:cubicBezTo>
                      <a:pt x="1199" y="2385"/>
                      <a:pt x="4427" y="121"/>
                      <a:pt x="5675" y="1104"/>
                    </a:cubicBezTo>
                    <a:cubicBezTo>
                      <a:pt x="6614" y="1844"/>
                      <a:pt x="4745" y="3938"/>
                      <a:pt x="3551" y="3996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8" name="Shape 159"/>
              <p:cNvSpPr/>
              <p:nvPr/>
            </p:nvSpPr>
            <p:spPr>
              <a:xfrm>
                <a:off x="2025070" y="1706100"/>
                <a:ext cx="62350" cy="239800"/>
              </a:xfrm>
              <a:custGeom>
                <a:avLst/>
                <a:gdLst/>
                <a:ahLst/>
                <a:cxnLst/>
                <a:rect l="0" t="0" r="0" b="0"/>
                <a:pathLst>
                  <a:path w="2494" h="9592" extrusionOk="0">
                    <a:moveTo>
                      <a:pt x="2494" y="0"/>
                    </a:moveTo>
                    <a:cubicBezTo>
                      <a:pt x="1398" y="3105"/>
                      <a:pt x="-405" y="6344"/>
                      <a:pt x="135" y="959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9" name="Shape 160"/>
              <p:cNvSpPr/>
              <p:nvPr/>
            </p:nvSpPr>
            <p:spPr>
              <a:xfrm flipH="1">
                <a:off x="1729325" y="754076"/>
                <a:ext cx="43260" cy="186500"/>
              </a:xfrm>
              <a:custGeom>
                <a:avLst/>
                <a:gdLst/>
                <a:ahLst/>
                <a:cxnLst/>
                <a:rect l="0" t="0" r="0" b="0"/>
                <a:pathLst>
                  <a:path w="1918" h="7460" extrusionOk="0">
                    <a:moveTo>
                      <a:pt x="321" y="1983"/>
                    </a:moveTo>
                    <a:cubicBezTo>
                      <a:pt x="1036" y="4428"/>
                      <a:pt x="787" y="4515"/>
                      <a:pt x="1752" y="6874"/>
                    </a:cubicBezTo>
                    <a:cubicBezTo>
                      <a:pt x="2376" y="8400"/>
                      <a:pt x="960" y="-1198"/>
                      <a:pt x="798" y="432"/>
                    </a:cubicBezTo>
                    <a:cubicBezTo>
                      <a:pt x="580" y="2611"/>
                      <a:pt x="1373" y="4813"/>
                      <a:pt x="1156" y="6993"/>
                    </a:cubicBezTo>
                    <a:cubicBezTo>
                      <a:pt x="932" y="9231"/>
                      <a:pt x="-508" y="2447"/>
                      <a:pt x="201" y="313"/>
                    </a:cubicBezTo>
                    <a:cubicBezTo>
                      <a:pt x="708" y="-1213"/>
                      <a:pt x="689" y="3492"/>
                      <a:pt x="917" y="5084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0" name="Shape 161"/>
              <p:cNvSpPr/>
              <p:nvPr/>
            </p:nvSpPr>
            <p:spPr>
              <a:xfrm rot="-6563064">
                <a:off x="2032021" y="523339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1" name="Shape 162"/>
              <p:cNvSpPr/>
              <p:nvPr/>
            </p:nvSpPr>
            <p:spPr>
              <a:xfrm rot="-1295126">
                <a:off x="2490260" y="676575"/>
                <a:ext cx="86652" cy="18113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2" name="Shape 163"/>
              <p:cNvSpPr/>
              <p:nvPr/>
            </p:nvSpPr>
            <p:spPr>
              <a:xfrm rot="-6563064">
                <a:off x="3013875" y="635966"/>
                <a:ext cx="86648" cy="181122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3" name="Shape 164"/>
              <p:cNvSpPr/>
              <p:nvPr/>
            </p:nvSpPr>
            <p:spPr>
              <a:xfrm>
                <a:off x="2039764" y="623075"/>
                <a:ext cx="210750" cy="583200"/>
              </a:xfrm>
              <a:custGeom>
                <a:avLst/>
                <a:gdLst/>
                <a:ahLst/>
                <a:cxnLst/>
                <a:rect l="0" t="0" r="0" b="0"/>
                <a:pathLst>
                  <a:path w="8430" h="23328" extrusionOk="0">
                    <a:moveTo>
                      <a:pt x="8430" y="23328"/>
                    </a:moveTo>
                    <a:cubicBezTo>
                      <a:pt x="5478" y="21687"/>
                      <a:pt x="8694" y="16034"/>
                      <a:pt x="6636" y="13358"/>
                    </a:cubicBezTo>
                    <a:cubicBezTo>
                      <a:pt x="3708" y="9552"/>
                      <a:pt x="-2680" y="2753"/>
                      <a:pt x="125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4" name="Shape 165"/>
              <p:cNvSpPr/>
              <p:nvPr/>
            </p:nvSpPr>
            <p:spPr>
              <a:xfrm>
                <a:off x="1737125" y="814739"/>
                <a:ext cx="381325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15253" h="2607" extrusionOk="0">
                    <a:moveTo>
                      <a:pt x="15253" y="1305"/>
                    </a:moveTo>
                    <a:cubicBezTo>
                      <a:pt x="13495" y="-11"/>
                      <a:pt x="10855" y="1847"/>
                      <a:pt x="8673" y="1604"/>
                    </a:cubicBezTo>
                    <a:cubicBezTo>
                      <a:pt x="6989" y="1416"/>
                      <a:pt x="5265" y="-619"/>
                      <a:pt x="3788" y="208"/>
                    </a:cubicBezTo>
                    <a:cubicBezTo>
                      <a:pt x="2529" y="912"/>
                      <a:pt x="886" y="3440"/>
                      <a:pt x="0" y="2302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5" name="Shape 166"/>
              <p:cNvSpPr/>
              <p:nvPr/>
            </p:nvSpPr>
            <p:spPr>
              <a:xfrm>
                <a:off x="2068600" y="736828"/>
                <a:ext cx="451100" cy="60625"/>
              </a:xfrm>
              <a:custGeom>
                <a:avLst/>
                <a:gdLst/>
                <a:ahLst/>
                <a:cxnLst/>
                <a:rect l="0" t="0" r="0" b="0"/>
                <a:pathLst>
                  <a:path w="18044" h="2425" extrusionOk="0">
                    <a:moveTo>
                      <a:pt x="0" y="434"/>
                    </a:moveTo>
                    <a:cubicBezTo>
                      <a:pt x="1979" y="-885"/>
                      <a:pt x="4705" y="1225"/>
                      <a:pt x="6978" y="1930"/>
                    </a:cubicBezTo>
                    <a:cubicBezTo>
                      <a:pt x="10502" y="3023"/>
                      <a:pt x="14363" y="1892"/>
                      <a:pt x="18044" y="1631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6" name="Shape 167"/>
              <p:cNvSpPr/>
              <p:nvPr/>
            </p:nvSpPr>
            <p:spPr>
              <a:xfrm>
                <a:off x="2680175" y="939000"/>
                <a:ext cx="684200" cy="264250"/>
              </a:xfrm>
              <a:custGeom>
                <a:avLst/>
                <a:gdLst/>
                <a:ahLst/>
                <a:cxnLst/>
                <a:rect l="0" t="0" r="0" b="0"/>
                <a:pathLst>
                  <a:path w="27368" h="10570" extrusionOk="0">
                    <a:moveTo>
                      <a:pt x="0" y="10570"/>
                    </a:moveTo>
                    <a:cubicBezTo>
                      <a:pt x="1835" y="6897"/>
                      <a:pt x="8286" y="9327"/>
                      <a:pt x="11890" y="7361"/>
                    </a:cubicBezTo>
                    <a:cubicBezTo>
                      <a:pt x="13848" y="6291"/>
                      <a:pt x="14403" y="3544"/>
                      <a:pt x="16232" y="2265"/>
                    </a:cubicBezTo>
                    <a:cubicBezTo>
                      <a:pt x="19335" y="93"/>
                      <a:pt x="23579" y="0"/>
                      <a:pt x="27368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7" name="Shape 168"/>
              <p:cNvSpPr/>
              <p:nvPr/>
            </p:nvSpPr>
            <p:spPr>
              <a:xfrm>
                <a:off x="3057650" y="1009775"/>
                <a:ext cx="165150" cy="235925"/>
              </a:xfrm>
              <a:custGeom>
                <a:avLst/>
                <a:gdLst/>
                <a:ahLst/>
                <a:cxnLst/>
                <a:rect l="0" t="0" r="0" b="0"/>
                <a:pathLst>
                  <a:path w="6606" h="9437" extrusionOk="0">
                    <a:moveTo>
                      <a:pt x="0" y="0"/>
                    </a:moveTo>
                    <a:cubicBezTo>
                      <a:pt x="2528" y="2889"/>
                      <a:pt x="3272" y="7531"/>
                      <a:pt x="6606" y="943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8" name="Shape 169"/>
              <p:cNvSpPr/>
              <p:nvPr/>
            </p:nvSpPr>
            <p:spPr>
              <a:xfrm rot="-1804819">
                <a:off x="3330839" y="843403"/>
                <a:ext cx="86647" cy="181120"/>
              </a:xfrm>
              <a:custGeom>
                <a:avLst/>
                <a:gdLst/>
                <a:ahLst/>
                <a:cxnLst/>
                <a:rect l="0" t="0" r="0" b="0"/>
                <a:pathLst>
                  <a:path w="3466" h="7245" extrusionOk="0">
                    <a:moveTo>
                      <a:pt x="1182" y="5073"/>
                    </a:moveTo>
                    <a:cubicBezTo>
                      <a:pt x="1838" y="2926"/>
                      <a:pt x="1828" y="2923"/>
                      <a:pt x="2494" y="779"/>
                    </a:cubicBezTo>
                    <a:cubicBezTo>
                      <a:pt x="2977" y="-778"/>
                      <a:pt x="146" y="6983"/>
                      <a:pt x="943" y="5550"/>
                    </a:cubicBezTo>
                    <a:cubicBezTo>
                      <a:pt x="1737" y="4120"/>
                      <a:pt x="2042" y="2393"/>
                      <a:pt x="3090" y="1137"/>
                    </a:cubicBezTo>
                    <a:cubicBezTo>
                      <a:pt x="4468" y="-516"/>
                      <a:pt x="1540" y="5190"/>
                      <a:pt x="347" y="6982"/>
                    </a:cubicBezTo>
                    <a:cubicBezTo>
                      <a:pt x="-698" y="8551"/>
                      <a:pt x="847" y="1852"/>
                      <a:pt x="2733" y="1852"/>
                    </a:cubicBezTo>
                    <a:cubicBezTo>
                      <a:pt x="3782" y="1852"/>
                      <a:pt x="1088" y="5711"/>
                      <a:pt x="1420" y="4715"/>
                    </a:cubicBezTo>
                    <a:cubicBezTo>
                      <a:pt x="1865" y="3377"/>
                      <a:pt x="3670" y="-445"/>
                      <a:pt x="2971" y="779"/>
                    </a:cubicBezTo>
                    <a:cubicBezTo>
                      <a:pt x="2027" y="2431"/>
                      <a:pt x="91" y="7773"/>
                      <a:pt x="466" y="5908"/>
                    </a:cubicBezTo>
                    <a:cubicBezTo>
                      <a:pt x="813" y="4180"/>
                      <a:pt x="1182" y="4297"/>
                      <a:pt x="1898" y="2687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99" name="Shape 170"/>
              <p:cNvSpPr/>
              <p:nvPr/>
            </p:nvSpPr>
            <p:spPr>
              <a:xfrm>
                <a:off x="3018368" y="739325"/>
                <a:ext cx="51050" cy="318125"/>
              </a:xfrm>
              <a:custGeom>
                <a:avLst/>
                <a:gdLst/>
                <a:ahLst/>
                <a:cxnLst/>
                <a:rect l="0" t="0" r="0" b="0"/>
                <a:pathLst>
                  <a:path w="2042" h="12725" extrusionOk="0">
                    <a:moveTo>
                      <a:pt x="654" y="12725"/>
                    </a:moveTo>
                    <a:cubicBezTo>
                      <a:pt x="181" y="8484"/>
                      <a:pt x="-1069" y="2919"/>
                      <a:pt x="2042" y="0"/>
                    </a:cubicBezTo>
                  </a:path>
                </a:pathLst>
              </a:custGeom>
              <a:noFill/>
              <a:ln w="19050" cap="flat">
                <a:solidFill>
                  <a:schemeClr val="dk1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1607" name="Group 1606"/>
            <p:cNvGrpSpPr/>
            <p:nvPr/>
          </p:nvGrpSpPr>
          <p:grpSpPr>
            <a:xfrm>
              <a:off x="2997069" y="1250080"/>
              <a:ext cx="779215" cy="2795610"/>
              <a:chOff x="2997069" y="1250080"/>
              <a:chExt cx="779215" cy="2795610"/>
            </a:xfrm>
          </p:grpSpPr>
          <p:grpSp>
            <p:nvGrpSpPr>
              <p:cNvPr id="1608" name="Shape 140"/>
              <p:cNvGrpSpPr/>
              <p:nvPr/>
            </p:nvGrpSpPr>
            <p:grpSpPr>
              <a:xfrm rot="11380397">
                <a:off x="2997069" y="1250080"/>
                <a:ext cx="610315" cy="797854"/>
                <a:chOff x="1617302" y="542974"/>
                <a:chExt cx="2289740" cy="2470350"/>
              </a:xfrm>
            </p:grpSpPr>
            <p:sp>
              <p:nvSpPr>
                <p:cNvPr id="1640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1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2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3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4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5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6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7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8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49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0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1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2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3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4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5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6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7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8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59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0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1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2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3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4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5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6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7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8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69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grpSp>
            <p:nvGrpSpPr>
              <p:cNvPr id="1609" name="Shape 140"/>
              <p:cNvGrpSpPr/>
              <p:nvPr/>
            </p:nvGrpSpPr>
            <p:grpSpPr>
              <a:xfrm rot="11521298">
                <a:off x="3165969" y="3247836"/>
                <a:ext cx="610315" cy="797854"/>
                <a:chOff x="1617302" y="542974"/>
                <a:chExt cx="2289740" cy="2470350"/>
              </a:xfrm>
            </p:grpSpPr>
            <p:sp>
              <p:nvSpPr>
                <p:cNvPr id="1610" name="Shape 141"/>
                <p:cNvSpPr/>
                <p:nvPr/>
              </p:nvSpPr>
              <p:spPr>
                <a:xfrm>
                  <a:off x="2131335" y="1151723"/>
                  <a:ext cx="593750" cy="63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25584" extrusionOk="0">
                      <a:moveTo>
                        <a:pt x="17864" y="25584"/>
                      </a:moveTo>
                      <a:cubicBezTo>
                        <a:pt x="16026" y="18607"/>
                        <a:pt x="25265" y="11690"/>
                        <a:pt x="23517" y="4691"/>
                      </a:cubicBezTo>
                      <a:cubicBezTo>
                        <a:pt x="21977" y="-1471"/>
                        <a:pt x="10036" y="-790"/>
                        <a:pt x="4590" y="2478"/>
                      </a:cubicBezTo>
                      <a:cubicBezTo>
                        <a:pt x="1312" y="4444"/>
                        <a:pt x="-1385" y="10144"/>
                        <a:pt x="780" y="13294"/>
                      </a:cubicBezTo>
                      <a:cubicBezTo>
                        <a:pt x="4792" y="19129"/>
                        <a:pt x="12575" y="21165"/>
                        <a:pt x="18110" y="25584"/>
                      </a:cubicBezTo>
                    </a:path>
                  </a:pathLst>
                </a:custGeom>
                <a:solidFill>
                  <a:schemeClr val="tx1"/>
                </a:solidFill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1" name="Shape 142"/>
                <p:cNvSpPr/>
                <p:nvPr/>
              </p:nvSpPr>
              <p:spPr>
                <a:xfrm>
                  <a:off x="2570600" y="1775975"/>
                  <a:ext cx="973200" cy="1038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28" h="41553" extrusionOk="0">
                      <a:moveTo>
                        <a:pt x="0" y="0"/>
                      </a:moveTo>
                      <a:cubicBezTo>
                        <a:pt x="1565" y="2013"/>
                        <a:pt x="3936" y="4010"/>
                        <a:pt x="3936" y="6561"/>
                      </a:cubicBezTo>
                      <a:cubicBezTo>
                        <a:pt x="3936" y="8396"/>
                        <a:pt x="2261" y="10501"/>
                        <a:pt x="3280" y="12029"/>
                      </a:cubicBezTo>
                      <a:cubicBezTo>
                        <a:pt x="5451" y="15286"/>
                        <a:pt x="11387" y="14457"/>
                        <a:pt x="13559" y="17715"/>
                      </a:cubicBezTo>
                      <a:cubicBezTo>
                        <a:pt x="15119" y="20056"/>
                        <a:pt x="13975" y="23816"/>
                        <a:pt x="15965" y="25806"/>
                      </a:cubicBezTo>
                      <a:cubicBezTo>
                        <a:pt x="18315" y="28156"/>
                        <a:pt x="22736" y="26720"/>
                        <a:pt x="25587" y="28431"/>
                      </a:cubicBezTo>
                      <a:cubicBezTo>
                        <a:pt x="30935" y="31639"/>
                        <a:pt x="35468" y="36363"/>
                        <a:pt x="38928" y="4155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2" name="Shape 143"/>
                <p:cNvSpPr/>
                <p:nvPr/>
              </p:nvSpPr>
              <p:spPr>
                <a:xfrm>
                  <a:off x="3184725" y="2529325"/>
                  <a:ext cx="112400" cy="412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6" h="16495" extrusionOk="0">
                      <a:moveTo>
                        <a:pt x="3513" y="0"/>
                      </a:moveTo>
                      <a:cubicBezTo>
                        <a:pt x="6532" y="4741"/>
                        <a:pt x="1616" y="11110"/>
                        <a:pt x="0" y="16495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3" name="Shape 144"/>
                <p:cNvSpPr/>
                <p:nvPr/>
              </p:nvSpPr>
              <p:spPr>
                <a:xfrm>
                  <a:off x="3344075" y="2584325"/>
                  <a:ext cx="434325" cy="12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73" h="4880" extrusionOk="0">
                      <a:moveTo>
                        <a:pt x="0" y="0"/>
                      </a:moveTo>
                      <a:cubicBezTo>
                        <a:pt x="5101" y="3187"/>
                        <a:pt x="11491" y="3618"/>
                        <a:pt x="17373" y="48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4" name="Shape 145"/>
                <p:cNvSpPr/>
                <p:nvPr/>
              </p:nvSpPr>
              <p:spPr>
                <a:xfrm>
                  <a:off x="3754945" y="2698502"/>
                  <a:ext cx="140025" cy="9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1" h="3602" extrusionOk="0">
                      <a:moveTo>
                        <a:pt x="2323" y="1930"/>
                      </a:moveTo>
                      <a:cubicBezTo>
                        <a:pt x="2409" y="1781"/>
                        <a:pt x="2879" y="1643"/>
                        <a:pt x="2822" y="1805"/>
                      </a:cubicBezTo>
                      <a:cubicBezTo>
                        <a:pt x="2540" y="2592"/>
                        <a:pt x="20" y="1308"/>
                        <a:pt x="577" y="683"/>
                      </a:cubicBezTo>
                      <a:cubicBezTo>
                        <a:pt x="1263" y="-88"/>
                        <a:pt x="3792" y="2085"/>
                        <a:pt x="2947" y="2678"/>
                      </a:cubicBezTo>
                      <a:cubicBezTo>
                        <a:pt x="2123" y="3254"/>
                        <a:pt x="508" y="412"/>
                        <a:pt x="1450" y="60"/>
                      </a:cubicBezTo>
                      <a:cubicBezTo>
                        <a:pt x="2703" y="-409"/>
                        <a:pt x="5062" y="2804"/>
                        <a:pt x="3820" y="3302"/>
                      </a:cubicBezTo>
                      <a:cubicBezTo>
                        <a:pt x="2614" y="3784"/>
                        <a:pt x="206" y="967"/>
                        <a:pt x="1326" y="309"/>
                      </a:cubicBezTo>
                      <a:cubicBezTo>
                        <a:pt x="2400" y="-322"/>
                        <a:pt x="4752" y="2907"/>
                        <a:pt x="3570" y="3302"/>
                      </a:cubicBezTo>
                      <a:cubicBezTo>
                        <a:pt x="2399" y="3691"/>
                        <a:pt x="791" y="2493"/>
                        <a:pt x="453" y="1307"/>
                      </a:cubicBezTo>
                      <a:cubicBezTo>
                        <a:pt x="110" y="107"/>
                        <a:pt x="3917" y="-34"/>
                        <a:pt x="4194" y="1182"/>
                      </a:cubicBezTo>
                      <a:cubicBezTo>
                        <a:pt x="4499" y="2525"/>
                        <a:pt x="637" y="2814"/>
                        <a:pt x="78" y="1556"/>
                      </a:cubicBezTo>
                      <a:cubicBezTo>
                        <a:pt x="-547" y="149"/>
                        <a:pt x="3983" y="65"/>
                        <a:pt x="4693" y="1431"/>
                      </a:cubicBezTo>
                      <a:cubicBezTo>
                        <a:pt x="5293" y="2586"/>
                        <a:pt x="1742" y="3588"/>
                        <a:pt x="951" y="2554"/>
                      </a:cubicBezTo>
                      <a:cubicBezTo>
                        <a:pt x="117" y="1463"/>
                        <a:pt x="4432" y="1461"/>
                        <a:pt x="5067" y="2678"/>
                      </a:cubicBezTo>
                      <a:cubicBezTo>
                        <a:pt x="5557" y="3617"/>
                        <a:pt x="2245" y="3072"/>
                        <a:pt x="1949" y="2055"/>
                      </a:cubicBezTo>
                      <a:cubicBezTo>
                        <a:pt x="1611" y="897"/>
                        <a:pt x="5350" y="868"/>
                        <a:pt x="5566" y="2055"/>
                      </a:cubicBezTo>
                      <a:cubicBezTo>
                        <a:pt x="5841" y="3570"/>
                        <a:pt x="1176" y="3328"/>
                        <a:pt x="951" y="1805"/>
                      </a:cubicBezTo>
                      <a:cubicBezTo>
                        <a:pt x="755" y="489"/>
                        <a:pt x="4879" y="476"/>
                        <a:pt x="4942" y="1805"/>
                      </a:cubicBezTo>
                      <a:cubicBezTo>
                        <a:pt x="5007" y="3185"/>
                        <a:pt x="679" y="2038"/>
                        <a:pt x="951" y="683"/>
                      </a:cubicBezTo>
                      <a:cubicBezTo>
                        <a:pt x="1188" y="-505"/>
                        <a:pt x="3676" y="236"/>
                        <a:pt x="4568" y="1057"/>
                      </a:cubicBezTo>
                      <a:cubicBezTo>
                        <a:pt x="5547" y="1958"/>
                        <a:pt x="339" y="2491"/>
                        <a:pt x="577" y="1182"/>
                      </a:cubicBezTo>
                      <a:cubicBezTo>
                        <a:pt x="835" y="-240"/>
                        <a:pt x="4938" y="1128"/>
                        <a:pt x="4693" y="2554"/>
                      </a:cubicBezTo>
                      <a:cubicBezTo>
                        <a:pt x="4431" y="4072"/>
                        <a:pt x="-121" y="3831"/>
                        <a:pt x="78" y="2304"/>
                      </a:cubicBezTo>
                      <a:cubicBezTo>
                        <a:pt x="283" y="735"/>
                        <a:pt x="4818" y="971"/>
                        <a:pt x="4818" y="2554"/>
                      </a:cubicBezTo>
                      <a:cubicBezTo>
                        <a:pt x="4818" y="3951"/>
                        <a:pt x="689" y="2305"/>
                        <a:pt x="951" y="933"/>
                      </a:cubicBezTo>
                      <a:cubicBezTo>
                        <a:pt x="1198" y="-364"/>
                        <a:pt x="5033" y="1621"/>
                        <a:pt x="4443" y="2803"/>
                      </a:cubicBezTo>
                      <a:cubicBezTo>
                        <a:pt x="3993" y="3702"/>
                        <a:pt x="2286" y="2986"/>
                        <a:pt x="1450" y="2429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5" name="Shape 146"/>
                <p:cNvSpPr/>
                <p:nvPr/>
              </p:nvSpPr>
              <p:spPr>
                <a:xfrm>
                  <a:off x="3493446" y="2788552"/>
                  <a:ext cx="117900" cy="107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6" h="4317" extrusionOk="0">
                      <a:moveTo>
                        <a:pt x="2682" y="3652"/>
                      </a:moveTo>
                      <a:cubicBezTo>
                        <a:pt x="2919" y="3175"/>
                        <a:pt x="1107" y="3075"/>
                        <a:pt x="1434" y="2655"/>
                      </a:cubicBezTo>
                      <a:cubicBezTo>
                        <a:pt x="1950" y="1990"/>
                        <a:pt x="4308" y="2854"/>
                        <a:pt x="3804" y="3528"/>
                      </a:cubicBezTo>
                      <a:cubicBezTo>
                        <a:pt x="3285" y="4220"/>
                        <a:pt x="1297" y="2804"/>
                        <a:pt x="1684" y="2031"/>
                      </a:cubicBezTo>
                      <a:cubicBezTo>
                        <a:pt x="1977" y="1443"/>
                        <a:pt x="3437" y="3471"/>
                        <a:pt x="2806" y="3652"/>
                      </a:cubicBezTo>
                      <a:cubicBezTo>
                        <a:pt x="1996" y="3882"/>
                        <a:pt x="1039" y="2275"/>
                        <a:pt x="1434" y="1532"/>
                      </a:cubicBezTo>
                      <a:cubicBezTo>
                        <a:pt x="1750" y="933"/>
                        <a:pt x="3390" y="1230"/>
                        <a:pt x="3430" y="1906"/>
                      </a:cubicBezTo>
                      <a:cubicBezTo>
                        <a:pt x="3495" y="3033"/>
                        <a:pt x="-442" y="3291"/>
                        <a:pt x="63" y="2281"/>
                      </a:cubicBezTo>
                      <a:cubicBezTo>
                        <a:pt x="545" y="1316"/>
                        <a:pt x="3725" y="3048"/>
                        <a:pt x="2931" y="3777"/>
                      </a:cubicBezTo>
                      <a:cubicBezTo>
                        <a:pt x="2258" y="4393"/>
                        <a:pt x="470" y="3312"/>
                        <a:pt x="562" y="2405"/>
                      </a:cubicBezTo>
                      <a:cubicBezTo>
                        <a:pt x="664" y="1381"/>
                        <a:pt x="4091" y="2275"/>
                        <a:pt x="3555" y="3153"/>
                      </a:cubicBezTo>
                      <a:cubicBezTo>
                        <a:pt x="3032" y="4007"/>
                        <a:pt x="656" y="3900"/>
                        <a:pt x="562" y="2904"/>
                      </a:cubicBezTo>
                      <a:cubicBezTo>
                        <a:pt x="466" y="1904"/>
                        <a:pt x="2551" y="992"/>
                        <a:pt x="3305" y="1657"/>
                      </a:cubicBezTo>
                      <a:cubicBezTo>
                        <a:pt x="3940" y="2217"/>
                        <a:pt x="4072" y="2473"/>
                        <a:pt x="3804" y="3278"/>
                      </a:cubicBezTo>
                      <a:cubicBezTo>
                        <a:pt x="3487" y="4227"/>
                        <a:pt x="605" y="1586"/>
                        <a:pt x="1559" y="1283"/>
                      </a:cubicBezTo>
                      <a:cubicBezTo>
                        <a:pt x="2595" y="953"/>
                        <a:pt x="4522" y="2615"/>
                        <a:pt x="3929" y="3528"/>
                      </a:cubicBezTo>
                      <a:cubicBezTo>
                        <a:pt x="3224" y="4610"/>
                        <a:pt x="-271" y="2274"/>
                        <a:pt x="686" y="1408"/>
                      </a:cubicBezTo>
                      <a:cubicBezTo>
                        <a:pt x="1625" y="558"/>
                        <a:pt x="4431" y="4078"/>
                        <a:pt x="3180" y="4276"/>
                      </a:cubicBezTo>
                      <a:cubicBezTo>
                        <a:pt x="2143" y="4439"/>
                        <a:pt x="841" y="2523"/>
                        <a:pt x="1434" y="1657"/>
                      </a:cubicBezTo>
                      <a:cubicBezTo>
                        <a:pt x="2072" y="723"/>
                        <a:pt x="4436" y="1549"/>
                        <a:pt x="4677" y="2655"/>
                      </a:cubicBezTo>
                      <a:cubicBezTo>
                        <a:pt x="4988" y="4085"/>
                        <a:pt x="-167" y="3539"/>
                        <a:pt x="312" y="2156"/>
                      </a:cubicBezTo>
                      <a:cubicBezTo>
                        <a:pt x="781" y="799"/>
                        <a:pt x="4990" y="2516"/>
                        <a:pt x="4303" y="3777"/>
                      </a:cubicBezTo>
                      <a:cubicBezTo>
                        <a:pt x="3857" y="4592"/>
                        <a:pt x="1809" y="3459"/>
                        <a:pt x="1809" y="2530"/>
                      </a:cubicBezTo>
                      <a:cubicBezTo>
                        <a:pt x="1809" y="1763"/>
                        <a:pt x="4614" y="2507"/>
                        <a:pt x="4053" y="3029"/>
                      </a:cubicBezTo>
                      <a:cubicBezTo>
                        <a:pt x="3120" y="3894"/>
                        <a:pt x="446" y="332"/>
                        <a:pt x="1684" y="36"/>
                      </a:cubicBezTo>
                      <a:cubicBezTo>
                        <a:pt x="2885" y="-252"/>
                        <a:pt x="4036" y="2974"/>
                        <a:pt x="2931" y="352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6" name="Shape 147"/>
                <p:cNvSpPr/>
                <p:nvPr/>
              </p:nvSpPr>
              <p:spPr>
                <a:xfrm>
                  <a:off x="3107054" y="2912686"/>
                  <a:ext cx="117625" cy="87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5" h="3514" extrusionOk="0">
                      <a:moveTo>
                        <a:pt x="2424" y="1719"/>
                      </a:moveTo>
                      <a:cubicBezTo>
                        <a:pt x="2686" y="2244"/>
                        <a:pt x="4302" y="896"/>
                        <a:pt x="4170" y="1469"/>
                      </a:cubicBezTo>
                      <a:cubicBezTo>
                        <a:pt x="3952" y="2408"/>
                        <a:pt x="1085" y="2783"/>
                        <a:pt x="1302" y="1844"/>
                      </a:cubicBezTo>
                      <a:cubicBezTo>
                        <a:pt x="1479" y="1074"/>
                        <a:pt x="3405" y="1100"/>
                        <a:pt x="3671" y="1844"/>
                      </a:cubicBezTo>
                      <a:cubicBezTo>
                        <a:pt x="3933" y="2579"/>
                        <a:pt x="2249" y="3190"/>
                        <a:pt x="1551" y="2841"/>
                      </a:cubicBezTo>
                      <a:cubicBezTo>
                        <a:pt x="950" y="2540"/>
                        <a:pt x="3380" y="1422"/>
                        <a:pt x="3422" y="2093"/>
                      </a:cubicBezTo>
                      <a:cubicBezTo>
                        <a:pt x="3472" y="2910"/>
                        <a:pt x="1701" y="3720"/>
                        <a:pt x="1177" y="3091"/>
                      </a:cubicBezTo>
                      <a:cubicBezTo>
                        <a:pt x="466" y="2238"/>
                        <a:pt x="4420" y="1232"/>
                        <a:pt x="4420" y="2342"/>
                      </a:cubicBezTo>
                      <a:cubicBezTo>
                        <a:pt x="4420" y="3501"/>
                        <a:pt x="2065" y="3778"/>
                        <a:pt x="1052" y="3215"/>
                      </a:cubicBezTo>
                      <a:cubicBezTo>
                        <a:pt x="251" y="2770"/>
                        <a:pt x="2263" y="1359"/>
                        <a:pt x="3172" y="1469"/>
                      </a:cubicBezTo>
                      <a:cubicBezTo>
                        <a:pt x="3785" y="1542"/>
                        <a:pt x="2201" y="3393"/>
                        <a:pt x="1925" y="2841"/>
                      </a:cubicBezTo>
                      <a:cubicBezTo>
                        <a:pt x="1501" y="1992"/>
                        <a:pt x="4954" y="1189"/>
                        <a:pt x="4669" y="2093"/>
                      </a:cubicBezTo>
                      <a:cubicBezTo>
                        <a:pt x="4312" y="3220"/>
                        <a:pt x="1985" y="3579"/>
                        <a:pt x="1177" y="2717"/>
                      </a:cubicBezTo>
                      <a:cubicBezTo>
                        <a:pt x="433" y="1922"/>
                        <a:pt x="2368" y="73"/>
                        <a:pt x="3422" y="347"/>
                      </a:cubicBezTo>
                      <a:cubicBezTo>
                        <a:pt x="4411" y="603"/>
                        <a:pt x="4669" y="945"/>
                        <a:pt x="4669" y="1968"/>
                      </a:cubicBezTo>
                      <a:cubicBezTo>
                        <a:pt x="4669" y="2895"/>
                        <a:pt x="4301" y="3046"/>
                        <a:pt x="3422" y="3340"/>
                      </a:cubicBezTo>
                      <a:cubicBezTo>
                        <a:pt x="2583" y="3619"/>
                        <a:pt x="879" y="2289"/>
                        <a:pt x="1426" y="1594"/>
                      </a:cubicBezTo>
                      <a:cubicBezTo>
                        <a:pt x="2005" y="856"/>
                        <a:pt x="4353" y="1298"/>
                        <a:pt x="4170" y="2218"/>
                      </a:cubicBezTo>
                      <a:cubicBezTo>
                        <a:pt x="3966" y="3237"/>
                        <a:pt x="312" y="1921"/>
                        <a:pt x="1177" y="1345"/>
                      </a:cubicBezTo>
                      <a:cubicBezTo>
                        <a:pt x="2018" y="783"/>
                        <a:pt x="4346" y="1375"/>
                        <a:pt x="4045" y="2342"/>
                      </a:cubicBezTo>
                      <a:cubicBezTo>
                        <a:pt x="3707" y="3421"/>
                        <a:pt x="58" y="2195"/>
                        <a:pt x="803" y="1345"/>
                      </a:cubicBezTo>
                      <a:cubicBezTo>
                        <a:pt x="1275" y="804"/>
                        <a:pt x="3260" y="1085"/>
                        <a:pt x="2923" y="1719"/>
                      </a:cubicBezTo>
                      <a:cubicBezTo>
                        <a:pt x="2469" y="2569"/>
                        <a:pt x="359" y="3007"/>
                        <a:pt x="55" y="2093"/>
                      </a:cubicBezTo>
                      <a:cubicBezTo>
                        <a:pt x="-334" y="922"/>
                        <a:pt x="2001" y="-292"/>
                        <a:pt x="3172" y="98"/>
                      </a:cubicBezTo>
                      <a:cubicBezTo>
                        <a:pt x="4331" y="484"/>
                        <a:pt x="2258" y="3291"/>
                        <a:pt x="1052" y="309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7" name="Shape 148"/>
                <p:cNvSpPr/>
                <p:nvPr/>
              </p:nvSpPr>
              <p:spPr>
                <a:xfrm>
                  <a:off x="3535500" y="2812806"/>
                  <a:ext cx="13625" cy="4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" h="199" extrusionOk="0">
                      <a:moveTo>
                        <a:pt x="545" y="13"/>
                      </a:moveTo>
                      <a:cubicBezTo>
                        <a:pt x="361" y="-37"/>
                        <a:pt x="173" y="257"/>
                        <a:pt x="0" y="18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8" name="Shape 149"/>
                <p:cNvSpPr/>
                <p:nvPr/>
              </p:nvSpPr>
              <p:spPr>
                <a:xfrm>
                  <a:off x="3184725" y="1182675"/>
                  <a:ext cx="84150" cy="126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6" h="5049" extrusionOk="0">
                      <a:moveTo>
                        <a:pt x="3221" y="858"/>
                      </a:moveTo>
                      <a:cubicBezTo>
                        <a:pt x="2347" y="2167"/>
                        <a:pt x="-13" y="6189"/>
                        <a:pt x="457" y="4687"/>
                      </a:cubicBezTo>
                      <a:cubicBezTo>
                        <a:pt x="954" y="3099"/>
                        <a:pt x="1460" y="470"/>
                        <a:pt x="3124" y="470"/>
                      </a:cubicBezTo>
                      <a:cubicBezTo>
                        <a:pt x="3237" y="470"/>
                        <a:pt x="1008" y="3561"/>
                        <a:pt x="991" y="3475"/>
                      </a:cubicBezTo>
                      <a:cubicBezTo>
                        <a:pt x="731" y="2191"/>
                        <a:pt x="3854" y="-894"/>
                        <a:pt x="3269" y="276"/>
                      </a:cubicBezTo>
                      <a:cubicBezTo>
                        <a:pt x="2468" y="1877"/>
                        <a:pt x="1186" y="3191"/>
                        <a:pt x="70" y="4591"/>
                      </a:cubicBezTo>
                      <a:cubicBezTo>
                        <a:pt x="-507" y="5314"/>
                        <a:pt x="2930" y="-540"/>
                        <a:pt x="2930" y="470"/>
                      </a:cubicBezTo>
                      <a:cubicBezTo>
                        <a:pt x="2930" y="2113"/>
                        <a:pt x="-379" y="6151"/>
                        <a:pt x="457" y="4736"/>
                      </a:cubicBezTo>
                      <a:cubicBezTo>
                        <a:pt x="1325" y="3265"/>
                        <a:pt x="2379" y="1912"/>
                        <a:pt x="3366" y="518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19" name="Shape 150"/>
                <p:cNvSpPr/>
                <p:nvPr/>
              </p:nvSpPr>
              <p:spPr>
                <a:xfrm>
                  <a:off x="1637700" y="1562500"/>
                  <a:ext cx="578000" cy="277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20" h="11113" extrusionOk="0">
                      <a:moveTo>
                        <a:pt x="23120" y="0"/>
                      </a:moveTo>
                      <a:cubicBezTo>
                        <a:pt x="19244" y="4174"/>
                        <a:pt x="15488" y="9521"/>
                        <a:pt x="9962" y="10903"/>
                      </a:cubicBezTo>
                      <a:cubicBezTo>
                        <a:pt x="6731" y="11710"/>
                        <a:pt x="3309" y="9783"/>
                        <a:pt x="0" y="1015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0" name="Shape 151"/>
                <p:cNvSpPr/>
                <p:nvPr/>
              </p:nvSpPr>
              <p:spPr>
                <a:xfrm>
                  <a:off x="1729325" y="1475575"/>
                  <a:ext cx="305450" cy="27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8" h="11067" extrusionOk="0">
                      <a:moveTo>
                        <a:pt x="12218" y="10996"/>
                      </a:moveTo>
                      <a:cubicBezTo>
                        <a:pt x="10388" y="11215"/>
                        <a:pt x="8012" y="10813"/>
                        <a:pt x="6955" y="9304"/>
                      </a:cubicBezTo>
                      <a:cubicBezTo>
                        <a:pt x="5987" y="7922"/>
                        <a:pt x="7073" y="5305"/>
                        <a:pt x="5639" y="4417"/>
                      </a:cubicBezTo>
                      <a:cubicBezTo>
                        <a:pt x="4515" y="3721"/>
                        <a:pt x="2333" y="5196"/>
                        <a:pt x="1692" y="4041"/>
                      </a:cubicBezTo>
                      <a:cubicBezTo>
                        <a:pt x="982" y="2764"/>
                        <a:pt x="1455" y="121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1" name="Shape 152"/>
                <p:cNvSpPr/>
                <p:nvPr/>
              </p:nvSpPr>
              <p:spPr>
                <a:xfrm>
                  <a:off x="1642515" y="1422152"/>
                  <a:ext cx="172700" cy="11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" h="4588" extrusionOk="0">
                      <a:moveTo>
                        <a:pt x="1817" y="3713"/>
                      </a:moveTo>
                      <a:cubicBezTo>
                        <a:pt x="3964" y="2162"/>
                        <a:pt x="4009" y="2222"/>
                        <a:pt x="6111" y="611"/>
                      </a:cubicBezTo>
                      <a:cubicBezTo>
                        <a:pt x="7704" y="-610"/>
                        <a:pt x="-862" y="5106"/>
                        <a:pt x="862" y="4071"/>
                      </a:cubicBezTo>
                      <a:cubicBezTo>
                        <a:pt x="2145" y="3300"/>
                        <a:pt x="5818" y="1208"/>
                        <a:pt x="4322" y="1208"/>
                      </a:cubicBezTo>
                      <a:cubicBezTo>
                        <a:pt x="2874" y="1208"/>
                        <a:pt x="-316" y="4672"/>
                        <a:pt x="862" y="3832"/>
                      </a:cubicBezTo>
                      <a:cubicBezTo>
                        <a:pt x="2344" y="2773"/>
                        <a:pt x="6666" y="-565"/>
                        <a:pt x="5276" y="611"/>
                      </a:cubicBezTo>
                      <a:cubicBezTo>
                        <a:pt x="5013" y="832"/>
                        <a:pt x="1011" y="3504"/>
                        <a:pt x="1101" y="3594"/>
                      </a:cubicBezTo>
                      <a:cubicBezTo>
                        <a:pt x="1947" y="4444"/>
                        <a:pt x="2174" y="3057"/>
                        <a:pt x="3248" y="252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2" name="Shape 153"/>
                <p:cNvSpPr/>
                <p:nvPr/>
              </p:nvSpPr>
              <p:spPr>
                <a:xfrm>
                  <a:off x="1617302" y="1721882"/>
                  <a:ext cx="4795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3" name="Shape 154"/>
                <p:cNvSpPr/>
                <p:nvPr/>
              </p:nvSpPr>
              <p:spPr>
                <a:xfrm rot="-6563064">
                  <a:off x="1952046" y="1861114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4" name="Shape 155"/>
                <p:cNvSpPr/>
                <p:nvPr/>
              </p:nvSpPr>
              <p:spPr>
                <a:xfrm>
                  <a:off x="3713842" y="2668221"/>
                  <a:ext cx="193200" cy="148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8" h="5957" extrusionOk="0">
                      <a:moveTo>
                        <a:pt x="4026" y="5315"/>
                      </a:moveTo>
                      <a:cubicBezTo>
                        <a:pt x="5392" y="4252"/>
                        <a:pt x="5798" y="4629"/>
                        <a:pt x="6759" y="3189"/>
                      </a:cubicBezTo>
                      <a:cubicBezTo>
                        <a:pt x="7706" y="1768"/>
                        <a:pt x="1357" y="3788"/>
                        <a:pt x="1749" y="2127"/>
                      </a:cubicBezTo>
                      <a:cubicBezTo>
                        <a:pt x="2052" y="837"/>
                        <a:pt x="4690" y="809"/>
                        <a:pt x="5696" y="1671"/>
                      </a:cubicBezTo>
                      <a:cubicBezTo>
                        <a:pt x="6973" y="2765"/>
                        <a:pt x="318" y="5035"/>
                        <a:pt x="990" y="3493"/>
                      </a:cubicBezTo>
                      <a:cubicBezTo>
                        <a:pt x="1719" y="1815"/>
                        <a:pt x="4905" y="948"/>
                        <a:pt x="6304" y="2127"/>
                      </a:cubicBezTo>
                      <a:cubicBezTo>
                        <a:pt x="7528" y="3157"/>
                        <a:pt x="3628" y="5828"/>
                        <a:pt x="2356" y="4859"/>
                      </a:cubicBezTo>
                      <a:cubicBezTo>
                        <a:pt x="1055" y="3868"/>
                        <a:pt x="6087" y="1625"/>
                        <a:pt x="6911" y="3038"/>
                      </a:cubicBezTo>
                      <a:cubicBezTo>
                        <a:pt x="7912" y="4755"/>
                        <a:pt x="2511" y="5997"/>
                        <a:pt x="1142" y="4556"/>
                      </a:cubicBezTo>
                      <a:cubicBezTo>
                        <a:pt x="-514" y="2813"/>
                        <a:pt x="5630" y="-751"/>
                        <a:pt x="7366" y="912"/>
                      </a:cubicBezTo>
                      <a:cubicBezTo>
                        <a:pt x="9372" y="2835"/>
                        <a:pt x="2392" y="7385"/>
                        <a:pt x="382" y="5467"/>
                      </a:cubicBezTo>
                      <a:cubicBezTo>
                        <a:pt x="-685" y="4448"/>
                        <a:pt x="683" y="1916"/>
                        <a:pt x="2053" y="1368"/>
                      </a:cubicBezTo>
                      <a:cubicBezTo>
                        <a:pt x="3756" y="686"/>
                        <a:pt x="7557" y="1878"/>
                        <a:pt x="7063" y="3645"/>
                      </a:cubicBezTo>
                      <a:cubicBezTo>
                        <a:pt x="6489" y="5694"/>
                        <a:pt x="-479" y="3210"/>
                        <a:pt x="990" y="1671"/>
                      </a:cubicBezTo>
                      <a:cubicBezTo>
                        <a:pt x="2225" y="376"/>
                        <a:pt x="5915" y="-834"/>
                        <a:pt x="6304" y="912"/>
                      </a:cubicBezTo>
                      <a:cubicBezTo>
                        <a:pt x="6661" y="2520"/>
                        <a:pt x="4520" y="5094"/>
                        <a:pt x="2963" y="4556"/>
                      </a:cubicBezTo>
                      <a:cubicBezTo>
                        <a:pt x="2096" y="4256"/>
                        <a:pt x="1964" y="2419"/>
                        <a:pt x="2660" y="1823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5" name="Shape 156"/>
                <p:cNvSpPr/>
                <p:nvPr/>
              </p:nvSpPr>
              <p:spPr>
                <a:xfrm>
                  <a:off x="3503821" y="2824953"/>
                  <a:ext cx="97150" cy="98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" h="3945" extrusionOk="0">
                      <a:moveTo>
                        <a:pt x="2656" y="2587"/>
                      </a:moveTo>
                      <a:cubicBezTo>
                        <a:pt x="2215" y="1971"/>
                        <a:pt x="480" y="1321"/>
                        <a:pt x="1119" y="915"/>
                      </a:cubicBezTo>
                      <a:cubicBezTo>
                        <a:pt x="1901" y="416"/>
                        <a:pt x="3423" y="713"/>
                        <a:pt x="3830" y="1548"/>
                      </a:cubicBezTo>
                      <a:cubicBezTo>
                        <a:pt x="4325" y="2566"/>
                        <a:pt x="1200" y="3274"/>
                        <a:pt x="532" y="2361"/>
                      </a:cubicBezTo>
                      <a:cubicBezTo>
                        <a:pt x="22" y="1665"/>
                        <a:pt x="1533" y="407"/>
                        <a:pt x="2384" y="554"/>
                      </a:cubicBezTo>
                      <a:cubicBezTo>
                        <a:pt x="3414" y="731"/>
                        <a:pt x="2796" y="3671"/>
                        <a:pt x="1752" y="3626"/>
                      </a:cubicBezTo>
                      <a:cubicBezTo>
                        <a:pt x="794" y="3583"/>
                        <a:pt x="-255" y="1917"/>
                        <a:pt x="306" y="1141"/>
                      </a:cubicBezTo>
                      <a:cubicBezTo>
                        <a:pt x="907" y="310"/>
                        <a:pt x="3644" y="1902"/>
                        <a:pt x="2972" y="2677"/>
                      </a:cubicBezTo>
                      <a:cubicBezTo>
                        <a:pt x="2384" y="3353"/>
                        <a:pt x="1331" y="-102"/>
                        <a:pt x="2204" y="102"/>
                      </a:cubicBezTo>
                      <a:cubicBezTo>
                        <a:pt x="3475" y="399"/>
                        <a:pt x="2741" y="3977"/>
                        <a:pt x="1436" y="3943"/>
                      </a:cubicBezTo>
                      <a:cubicBezTo>
                        <a:pt x="536" y="3919"/>
                        <a:pt x="303" y="3671"/>
                        <a:pt x="35" y="2813"/>
                      </a:cubicBezTo>
                      <a:cubicBezTo>
                        <a:pt x="-359" y="1551"/>
                        <a:pt x="2853" y="131"/>
                        <a:pt x="3650" y="1186"/>
                      </a:cubicBezTo>
                      <a:cubicBezTo>
                        <a:pt x="4356" y="2122"/>
                        <a:pt x="771" y="3191"/>
                        <a:pt x="261" y="2135"/>
                      </a:cubicBezTo>
                      <a:cubicBezTo>
                        <a:pt x="-156" y="1271"/>
                        <a:pt x="1248" y="-75"/>
                        <a:pt x="2204" y="11"/>
                      </a:cubicBezTo>
                      <a:cubicBezTo>
                        <a:pt x="3359" y="116"/>
                        <a:pt x="1442" y="3697"/>
                        <a:pt x="487" y="3039"/>
                      </a:cubicBezTo>
                      <a:cubicBezTo>
                        <a:pt x="-442" y="2398"/>
                        <a:pt x="1136" y="-47"/>
                        <a:pt x="2249" y="147"/>
                      </a:cubicBezTo>
                      <a:cubicBezTo>
                        <a:pt x="3401" y="348"/>
                        <a:pt x="2692" y="3497"/>
                        <a:pt x="1526" y="358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6" name="Shape 157"/>
                <p:cNvSpPr/>
                <p:nvPr/>
              </p:nvSpPr>
              <p:spPr>
                <a:xfrm>
                  <a:off x="3082117" y="2903824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7" name="Shape 158"/>
                <p:cNvSpPr/>
                <p:nvPr/>
              </p:nvSpPr>
              <p:spPr>
                <a:xfrm>
                  <a:off x="3457042" y="2824953"/>
                  <a:ext cx="148475" cy="109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39" h="4380" extrusionOk="0">
                      <a:moveTo>
                        <a:pt x="2557" y="3589"/>
                      </a:moveTo>
                      <a:cubicBezTo>
                        <a:pt x="2841" y="2784"/>
                        <a:pt x="3949" y="1184"/>
                        <a:pt x="4455" y="1872"/>
                      </a:cubicBezTo>
                      <a:cubicBezTo>
                        <a:pt x="5076" y="2717"/>
                        <a:pt x="2161" y="3481"/>
                        <a:pt x="1428" y="2731"/>
                      </a:cubicBezTo>
                      <a:cubicBezTo>
                        <a:pt x="779" y="2067"/>
                        <a:pt x="1991" y="381"/>
                        <a:pt x="2919" y="381"/>
                      </a:cubicBezTo>
                      <a:cubicBezTo>
                        <a:pt x="3985" y="381"/>
                        <a:pt x="5346" y="1753"/>
                        <a:pt x="5042" y="2776"/>
                      </a:cubicBezTo>
                      <a:cubicBezTo>
                        <a:pt x="4610" y="4222"/>
                        <a:pt x="287" y="3951"/>
                        <a:pt x="524" y="2460"/>
                      </a:cubicBezTo>
                      <a:cubicBezTo>
                        <a:pt x="738" y="1106"/>
                        <a:pt x="4543" y="1092"/>
                        <a:pt x="4636" y="2460"/>
                      </a:cubicBezTo>
                      <a:cubicBezTo>
                        <a:pt x="4723" y="3752"/>
                        <a:pt x="653" y="3705"/>
                        <a:pt x="750" y="2414"/>
                      </a:cubicBezTo>
                      <a:cubicBezTo>
                        <a:pt x="855" y="995"/>
                        <a:pt x="4672" y="623"/>
                        <a:pt x="4997" y="2008"/>
                      </a:cubicBezTo>
                      <a:cubicBezTo>
                        <a:pt x="5360" y="3560"/>
                        <a:pt x="1194" y="5281"/>
                        <a:pt x="569" y="3815"/>
                      </a:cubicBezTo>
                      <a:cubicBezTo>
                        <a:pt x="-87" y="2274"/>
                        <a:pt x="3753" y="-271"/>
                        <a:pt x="4771" y="1059"/>
                      </a:cubicBezTo>
                      <a:cubicBezTo>
                        <a:pt x="5564" y="2096"/>
                        <a:pt x="255" y="2699"/>
                        <a:pt x="885" y="1556"/>
                      </a:cubicBezTo>
                      <a:cubicBezTo>
                        <a:pt x="1608" y="242"/>
                        <a:pt x="5795" y="574"/>
                        <a:pt x="5359" y="2008"/>
                      </a:cubicBezTo>
                      <a:cubicBezTo>
                        <a:pt x="4835" y="3727"/>
                        <a:pt x="427" y="4573"/>
                        <a:pt x="27" y="2821"/>
                      </a:cubicBezTo>
                      <a:cubicBezTo>
                        <a:pt x="-351" y="1164"/>
                        <a:pt x="4398" y="-95"/>
                        <a:pt x="4952" y="1511"/>
                      </a:cubicBezTo>
                      <a:cubicBezTo>
                        <a:pt x="5346" y="2656"/>
                        <a:pt x="3896" y="4223"/>
                        <a:pt x="2693" y="4357"/>
                      </a:cubicBezTo>
                      <a:cubicBezTo>
                        <a:pt x="1339" y="4507"/>
                        <a:pt x="-50" y="1920"/>
                        <a:pt x="705" y="788"/>
                      </a:cubicBezTo>
                      <a:cubicBezTo>
                        <a:pt x="1621" y="-585"/>
                        <a:pt x="5855" y="1295"/>
                        <a:pt x="5223" y="2821"/>
                      </a:cubicBezTo>
                      <a:cubicBezTo>
                        <a:pt x="4662" y="4173"/>
                        <a:pt x="694" y="4006"/>
                        <a:pt x="840" y="2550"/>
                      </a:cubicBezTo>
                      <a:cubicBezTo>
                        <a:pt x="983" y="1119"/>
                        <a:pt x="2976" y="-307"/>
                        <a:pt x="4365" y="65"/>
                      </a:cubicBezTo>
                      <a:cubicBezTo>
                        <a:pt x="5451" y="356"/>
                        <a:pt x="5890" y="2573"/>
                        <a:pt x="5088" y="3363"/>
                      </a:cubicBezTo>
                      <a:cubicBezTo>
                        <a:pt x="4295" y="4142"/>
                        <a:pt x="2201" y="4892"/>
                        <a:pt x="1789" y="3860"/>
                      </a:cubicBezTo>
                      <a:cubicBezTo>
                        <a:pt x="1199" y="2385"/>
                        <a:pt x="4427" y="121"/>
                        <a:pt x="5675" y="1104"/>
                      </a:cubicBezTo>
                      <a:cubicBezTo>
                        <a:pt x="6614" y="1844"/>
                        <a:pt x="4745" y="3938"/>
                        <a:pt x="3551" y="3996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8" name="Shape 159"/>
                <p:cNvSpPr/>
                <p:nvPr/>
              </p:nvSpPr>
              <p:spPr>
                <a:xfrm>
                  <a:off x="2025070" y="1706100"/>
                  <a:ext cx="62350" cy="239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" h="9592" extrusionOk="0">
                      <a:moveTo>
                        <a:pt x="2494" y="0"/>
                      </a:moveTo>
                      <a:cubicBezTo>
                        <a:pt x="1398" y="3105"/>
                        <a:pt x="-405" y="6344"/>
                        <a:pt x="135" y="959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29" name="Shape 160"/>
                <p:cNvSpPr/>
                <p:nvPr/>
              </p:nvSpPr>
              <p:spPr>
                <a:xfrm flipH="1">
                  <a:off x="1729325" y="754076"/>
                  <a:ext cx="43260" cy="18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8" h="7460" extrusionOk="0">
                      <a:moveTo>
                        <a:pt x="321" y="1983"/>
                      </a:moveTo>
                      <a:cubicBezTo>
                        <a:pt x="1036" y="4428"/>
                        <a:pt x="787" y="4515"/>
                        <a:pt x="1752" y="6874"/>
                      </a:cubicBezTo>
                      <a:cubicBezTo>
                        <a:pt x="2376" y="8400"/>
                        <a:pt x="960" y="-1198"/>
                        <a:pt x="798" y="432"/>
                      </a:cubicBezTo>
                      <a:cubicBezTo>
                        <a:pt x="580" y="2611"/>
                        <a:pt x="1373" y="4813"/>
                        <a:pt x="1156" y="6993"/>
                      </a:cubicBezTo>
                      <a:cubicBezTo>
                        <a:pt x="932" y="9231"/>
                        <a:pt x="-508" y="2447"/>
                        <a:pt x="201" y="313"/>
                      </a:cubicBezTo>
                      <a:cubicBezTo>
                        <a:pt x="708" y="-1213"/>
                        <a:pt x="689" y="3492"/>
                        <a:pt x="917" y="5084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0" name="Shape 161"/>
                <p:cNvSpPr/>
                <p:nvPr/>
              </p:nvSpPr>
              <p:spPr>
                <a:xfrm rot="-6563064">
                  <a:off x="2032021" y="523339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1" name="Shape 162"/>
                <p:cNvSpPr/>
                <p:nvPr/>
              </p:nvSpPr>
              <p:spPr>
                <a:xfrm rot="-1295126">
                  <a:off x="2490260" y="676575"/>
                  <a:ext cx="86652" cy="181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2" name="Shape 163"/>
                <p:cNvSpPr/>
                <p:nvPr/>
              </p:nvSpPr>
              <p:spPr>
                <a:xfrm rot="-6563064">
                  <a:off x="3013875" y="635966"/>
                  <a:ext cx="86648" cy="181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3" name="Shape 164"/>
                <p:cNvSpPr/>
                <p:nvPr/>
              </p:nvSpPr>
              <p:spPr>
                <a:xfrm>
                  <a:off x="2039764" y="623075"/>
                  <a:ext cx="210750" cy="5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0" h="23328" extrusionOk="0">
                      <a:moveTo>
                        <a:pt x="8430" y="23328"/>
                      </a:moveTo>
                      <a:cubicBezTo>
                        <a:pt x="5478" y="21687"/>
                        <a:pt x="8694" y="16034"/>
                        <a:pt x="6636" y="13358"/>
                      </a:cubicBezTo>
                      <a:cubicBezTo>
                        <a:pt x="3708" y="9552"/>
                        <a:pt x="-2680" y="2753"/>
                        <a:pt x="125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4" name="Shape 165"/>
                <p:cNvSpPr/>
                <p:nvPr/>
              </p:nvSpPr>
              <p:spPr>
                <a:xfrm>
                  <a:off x="1737125" y="814739"/>
                  <a:ext cx="381325" cy="65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3" h="2607" extrusionOk="0">
                      <a:moveTo>
                        <a:pt x="15253" y="1305"/>
                      </a:moveTo>
                      <a:cubicBezTo>
                        <a:pt x="13495" y="-11"/>
                        <a:pt x="10855" y="1847"/>
                        <a:pt x="8673" y="1604"/>
                      </a:cubicBezTo>
                      <a:cubicBezTo>
                        <a:pt x="6989" y="1416"/>
                        <a:pt x="5265" y="-619"/>
                        <a:pt x="3788" y="208"/>
                      </a:cubicBezTo>
                      <a:cubicBezTo>
                        <a:pt x="2529" y="912"/>
                        <a:pt x="886" y="3440"/>
                        <a:pt x="0" y="2302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5" name="Shape 166"/>
                <p:cNvSpPr/>
                <p:nvPr/>
              </p:nvSpPr>
              <p:spPr>
                <a:xfrm>
                  <a:off x="2068600" y="736828"/>
                  <a:ext cx="451100" cy="6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4" h="2425" extrusionOk="0">
                      <a:moveTo>
                        <a:pt x="0" y="434"/>
                      </a:moveTo>
                      <a:cubicBezTo>
                        <a:pt x="1979" y="-885"/>
                        <a:pt x="4705" y="1225"/>
                        <a:pt x="6978" y="1930"/>
                      </a:cubicBezTo>
                      <a:cubicBezTo>
                        <a:pt x="10502" y="3023"/>
                        <a:pt x="14363" y="1892"/>
                        <a:pt x="18044" y="1631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6" name="Shape 167"/>
                <p:cNvSpPr/>
                <p:nvPr/>
              </p:nvSpPr>
              <p:spPr>
                <a:xfrm>
                  <a:off x="2680175" y="939000"/>
                  <a:ext cx="684200" cy="26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68" h="10570" extrusionOk="0">
                      <a:moveTo>
                        <a:pt x="0" y="10570"/>
                      </a:moveTo>
                      <a:cubicBezTo>
                        <a:pt x="1835" y="6897"/>
                        <a:pt x="8286" y="9327"/>
                        <a:pt x="11890" y="7361"/>
                      </a:cubicBezTo>
                      <a:cubicBezTo>
                        <a:pt x="13848" y="6291"/>
                        <a:pt x="14403" y="3544"/>
                        <a:pt x="16232" y="2265"/>
                      </a:cubicBezTo>
                      <a:cubicBezTo>
                        <a:pt x="19335" y="93"/>
                        <a:pt x="23579" y="0"/>
                        <a:pt x="27368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7" name="Shape 168"/>
                <p:cNvSpPr/>
                <p:nvPr/>
              </p:nvSpPr>
              <p:spPr>
                <a:xfrm>
                  <a:off x="3057650" y="1009775"/>
                  <a:ext cx="165150" cy="235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6" h="9437" extrusionOk="0">
                      <a:moveTo>
                        <a:pt x="0" y="0"/>
                      </a:moveTo>
                      <a:cubicBezTo>
                        <a:pt x="2528" y="2889"/>
                        <a:pt x="3272" y="7531"/>
                        <a:pt x="6606" y="943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8" name="Shape 169"/>
                <p:cNvSpPr/>
                <p:nvPr/>
              </p:nvSpPr>
              <p:spPr>
                <a:xfrm rot="-1804819">
                  <a:off x="3330839" y="843403"/>
                  <a:ext cx="86647" cy="1811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6" h="7245" extrusionOk="0">
                      <a:moveTo>
                        <a:pt x="1182" y="5073"/>
                      </a:moveTo>
                      <a:cubicBezTo>
                        <a:pt x="1838" y="2926"/>
                        <a:pt x="1828" y="2923"/>
                        <a:pt x="2494" y="779"/>
                      </a:cubicBezTo>
                      <a:cubicBezTo>
                        <a:pt x="2977" y="-778"/>
                        <a:pt x="146" y="6983"/>
                        <a:pt x="943" y="5550"/>
                      </a:cubicBezTo>
                      <a:cubicBezTo>
                        <a:pt x="1737" y="4120"/>
                        <a:pt x="2042" y="2393"/>
                        <a:pt x="3090" y="1137"/>
                      </a:cubicBezTo>
                      <a:cubicBezTo>
                        <a:pt x="4468" y="-516"/>
                        <a:pt x="1540" y="5190"/>
                        <a:pt x="347" y="6982"/>
                      </a:cubicBezTo>
                      <a:cubicBezTo>
                        <a:pt x="-698" y="8551"/>
                        <a:pt x="847" y="1852"/>
                        <a:pt x="2733" y="1852"/>
                      </a:cubicBezTo>
                      <a:cubicBezTo>
                        <a:pt x="3782" y="1852"/>
                        <a:pt x="1088" y="5711"/>
                        <a:pt x="1420" y="4715"/>
                      </a:cubicBezTo>
                      <a:cubicBezTo>
                        <a:pt x="1865" y="3377"/>
                        <a:pt x="3670" y="-445"/>
                        <a:pt x="2971" y="779"/>
                      </a:cubicBezTo>
                      <a:cubicBezTo>
                        <a:pt x="2027" y="2431"/>
                        <a:pt x="91" y="7773"/>
                        <a:pt x="466" y="5908"/>
                      </a:cubicBezTo>
                      <a:cubicBezTo>
                        <a:pt x="813" y="4180"/>
                        <a:pt x="1182" y="4297"/>
                        <a:pt x="1898" y="2687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1639" name="Shape 170"/>
                <p:cNvSpPr/>
                <p:nvPr/>
              </p:nvSpPr>
              <p:spPr>
                <a:xfrm>
                  <a:off x="3018368" y="739325"/>
                  <a:ext cx="51050" cy="318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2" h="12725" extrusionOk="0">
                      <a:moveTo>
                        <a:pt x="654" y="12725"/>
                      </a:moveTo>
                      <a:cubicBezTo>
                        <a:pt x="181" y="8484"/>
                        <a:pt x="-1069" y="2919"/>
                        <a:pt x="2042" y="0"/>
                      </a:cubicBezTo>
                    </a:path>
                  </a:pathLst>
                </a:custGeom>
                <a:noFill/>
                <a:ln w="19050" cap="flat">
                  <a:solidFill>
                    <a:schemeClr val="dk1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1796825" y="852318"/>
            <a:ext cx="7786981" cy="5624682"/>
            <a:chOff x="272824" y="852318"/>
            <a:chExt cx="7786981" cy="5624682"/>
          </a:xfrm>
        </p:grpSpPr>
        <p:grpSp>
          <p:nvGrpSpPr>
            <p:cNvPr id="5" name="Group 4"/>
            <p:cNvGrpSpPr/>
            <p:nvPr/>
          </p:nvGrpSpPr>
          <p:grpSpPr>
            <a:xfrm>
              <a:off x="272824" y="852318"/>
              <a:ext cx="7454879" cy="5624682"/>
              <a:chOff x="272824" y="852318"/>
              <a:chExt cx="7454879" cy="562468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72824" y="852318"/>
                <a:ext cx="5442176" cy="3567282"/>
                <a:chOff x="272824" y="852318"/>
                <a:chExt cx="5442176" cy="3567282"/>
              </a:xfrm>
            </p:grpSpPr>
            <p:grpSp>
              <p:nvGrpSpPr>
                <p:cNvPr id="1278" name="Group 1277"/>
                <p:cNvGrpSpPr/>
                <p:nvPr/>
              </p:nvGrpSpPr>
              <p:grpSpPr>
                <a:xfrm>
                  <a:off x="272824" y="1995318"/>
                  <a:ext cx="2013176" cy="1509882"/>
                  <a:chOff x="272824" y="1547944"/>
                  <a:chExt cx="2013176" cy="1509882"/>
                </a:xfrm>
              </p:grpSpPr>
              <p:pic>
                <p:nvPicPr>
                  <p:cNvPr id="1279" name="Picture 127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824" y="1547944"/>
                    <a:ext cx="2013176" cy="1509882"/>
                  </a:xfrm>
                  <a:prstGeom prst="rect">
                    <a:avLst/>
                  </a:prstGeom>
                </p:spPr>
              </p:pic>
              <p:pic>
                <p:nvPicPr>
                  <p:cNvPr id="1280" name="Picture 127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7176" y="1826944"/>
                    <a:ext cx="891685" cy="66876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1" name="Group 1280"/>
                <p:cNvGrpSpPr/>
                <p:nvPr/>
              </p:nvGrpSpPr>
              <p:grpSpPr>
                <a:xfrm>
                  <a:off x="3352800" y="852318"/>
                  <a:ext cx="2362200" cy="1509882"/>
                  <a:chOff x="3276600" y="471318"/>
                  <a:chExt cx="2362200" cy="1509882"/>
                </a:xfrm>
              </p:grpSpPr>
              <p:pic>
                <p:nvPicPr>
                  <p:cNvPr id="1282" name="Picture 128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276600" y="471318"/>
                    <a:ext cx="2362200" cy="1509882"/>
                  </a:xfrm>
                  <a:prstGeom prst="rect">
                    <a:avLst/>
                  </a:prstGeom>
                </p:spPr>
              </p:pic>
              <p:sp>
                <p:nvSpPr>
                  <p:cNvPr id="1283" name="Oval 1282"/>
                  <p:cNvSpPr/>
                  <p:nvPr/>
                </p:nvSpPr>
                <p:spPr>
                  <a:xfrm>
                    <a:off x="4648200" y="852246"/>
                    <a:ext cx="457200" cy="45525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4" name="Group 1283"/>
                <p:cNvGrpSpPr/>
                <p:nvPr/>
              </p:nvGrpSpPr>
              <p:grpSpPr>
                <a:xfrm>
                  <a:off x="3505200" y="2909718"/>
                  <a:ext cx="1981200" cy="1509882"/>
                  <a:chOff x="3446461" y="2417265"/>
                  <a:chExt cx="1981200" cy="1509882"/>
                </a:xfrm>
              </p:grpSpPr>
              <p:pic>
                <p:nvPicPr>
                  <p:cNvPr id="1285" name="Picture 128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446461" y="2417265"/>
                    <a:ext cx="1981200" cy="1509882"/>
                  </a:xfrm>
                  <a:prstGeom prst="rect">
                    <a:avLst/>
                  </a:prstGeom>
                </p:spPr>
              </p:pic>
              <p:pic>
                <p:nvPicPr>
                  <p:cNvPr id="1286" name="Picture 128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00948" y="2719627"/>
                    <a:ext cx="914400" cy="70016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2619" y="5154808"/>
                <a:ext cx="982521" cy="1322192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5943600" y="5287587"/>
                <a:ext cx="1784103" cy="1189413"/>
                <a:chOff x="7697843" y="5018307"/>
                <a:chExt cx="1784103" cy="1189413"/>
              </a:xfrm>
            </p:grpSpPr>
            <p:pic>
              <p:nvPicPr>
                <p:cNvPr id="1306" name="Picture 1305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4710"/>
                <a:stretch/>
              </p:blipFill>
              <p:spPr>
                <a:xfrm>
                  <a:off x="7697843" y="5018307"/>
                  <a:ext cx="1784103" cy="1025467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7774043" y="5807610"/>
                  <a:ext cx="16839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/>
                    <a:t>rhythm = time</a:t>
                  </a:r>
                </a:p>
              </p:txBody>
            </p:sp>
          </p:grpSp>
        </p:grpSp>
        <p:grpSp>
          <p:nvGrpSpPr>
            <p:cNvPr id="958" name="Group 957"/>
            <p:cNvGrpSpPr/>
            <p:nvPr/>
          </p:nvGrpSpPr>
          <p:grpSpPr>
            <a:xfrm>
              <a:off x="5334000" y="1981200"/>
              <a:ext cx="2725805" cy="2667743"/>
              <a:chOff x="5334000" y="1981200"/>
              <a:chExt cx="2725805" cy="2667743"/>
            </a:xfrm>
          </p:grpSpPr>
          <p:pic>
            <p:nvPicPr>
              <p:cNvPr id="959" name="Picture 9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211902"/>
                <a:ext cx="1668321" cy="2266295"/>
              </a:xfrm>
              <a:prstGeom prst="rect">
                <a:avLst/>
              </a:prstGeom>
            </p:spPr>
          </p:pic>
          <p:pic>
            <p:nvPicPr>
              <p:cNvPr id="960" name="Picture 95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211902"/>
                <a:ext cx="1668321" cy="2266295"/>
              </a:xfrm>
              <a:prstGeom prst="rect">
                <a:avLst/>
              </a:prstGeom>
            </p:spPr>
          </p:pic>
          <p:pic>
            <p:nvPicPr>
              <p:cNvPr id="961" name="Picture 96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705931" y="2295070"/>
                <a:ext cx="2667743" cy="2040004"/>
              </a:xfrm>
              <a:prstGeom prst="rect">
                <a:avLst/>
              </a:prstGeom>
            </p:spPr>
          </p:pic>
          <p:grpSp>
            <p:nvGrpSpPr>
              <p:cNvPr id="962" name="Group 961"/>
              <p:cNvGrpSpPr/>
              <p:nvPr/>
            </p:nvGrpSpPr>
            <p:grpSpPr>
              <a:xfrm>
                <a:off x="5334000" y="2642929"/>
                <a:ext cx="1286854" cy="661661"/>
                <a:chOff x="5342546" y="2642929"/>
                <a:chExt cx="1286854" cy="661661"/>
              </a:xfrm>
            </p:grpSpPr>
            <p:pic>
              <p:nvPicPr>
                <p:cNvPr id="963" name="Picture 962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2546" y="2642929"/>
                  <a:ext cx="655957" cy="661661"/>
                </a:xfrm>
                <a:prstGeom prst="rect">
                  <a:avLst/>
                </a:prstGeom>
              </p:spPr>
            </p:pic>
            <p:cxnSp>
              <p:nvCxnSpPr>
                <p:cNvPr id="964" name="Straight Connector 963"/>
                <p:cNvCxnSpPr/>
                <p:nvPr/>
              </p:nvCxnSpPr>
              <p:spPr>
                <a:xfrm flipH="1">
                  <a:off x="5875946" y="3035586"/>
                  <a:ext cx="753454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5" name="TextBox 964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15200" y="1066800"/>
            <a:ext cx="3124200" cy="5627424"/>
            <a:chOff x="3276600" y="1066800"/>
            <a:chExt cx="3124200" cy="5627424"/>
          </a:xfrm>
        </p:grpSpPr>
        <p:sp>
          <p:nvSpPr>
            <p:cNvPr id="1015" name="TextBox 1014"/>
            <p:cNvSpPr txBox="1"/>
            <p:nvPr/>
          </p:nvSpPr>
          <p:spPr>
            <a:xfrm>
              <a:off x="3352800" y="1066800"/>
              <a:ext cx="2358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Brain Rhythms</a:t>
              </a:r>
            </a:p>
          </p:txBody>
        </p:sp>
        <p:grpSp>
          <p:nvGrpSpPr>
            <p:cNvPr id="1016" name="Group 1015"/>
            <p:cNvGrpSpPr/>
            <p:nvPr/>
          </p:nvGrpSpPr>
          <p:grpSpPr>
            <a:xfrm>
              <a:off x="3343072" y="2572594"/>
              <a:ext cx="2637612" cy="968459"/>
              <a:chOff x="1539941" y="2928545"/>
              <a:chExt cx="3023604" cy="1631457"/>
            </a:xfrm>
          </p:grpSpPr>
          <p:sp>
            <p:nvSpPr>
              <p:cNvPr id="1017" name="TextBox 1016"/>
              <p:cNvSpPr txBox="1"/>
              <p:nvPr/>
            </p:nvSpPr>
            <p:spPr>
              <a:xfrm>
                <a:off x="2971799" y="3937829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 </a:t>
                </a:r>
                <a:r>
                  <a:rPr lang="en-US" dirty="0" err="1"/>
                  <a:t>millisec</a:t>
                </a:r>
                <a:endParaRPr lang="en-US" dirty="0"/>
              </a:p>
            </p:txBody>
          </p:sp>
          <p:pic>
            <p:nvPicPr>
              <p:cNvPr id="1018" name="Picture 2" descr="http://www.pnas.org/content/106/9/3561/F4.large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1875" b="73706"/>
              <a:stretch/>
            </p:blipFill>
            <p:spPr bwMode="auto">
              <a:xfrm>
                <a:off x="1539941" y="3439974"/>
                <a:ext cx="2645088" cy="4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9" name="TextBox 1018"/>
              <p:cNvSpPr txBox="1"/>
              <p:nvPr/>
            </p:nvSpPr>
            <p:spPr>
              <a:xfrm>
                <a:off x="2162551" y="2928545"/>
                <a:ext cx="1661033" cy="62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theta rhythm</a:t>
                </a:r>
              </a:p>
            </p:txBody>
          </p:sp>
          <p:cxnSp>
            <p:nvCxnSpPr>
              <p:cNvPr id="1020" name="Straight Connector 1019"/>
              <p:cNvCxnSpPr/>
              <p:nvPr/>
            </p:nvCxnSpPr>
            <p:spPr>
              <a:xfrm>
                <a:off x="3462541" y="3962400"/>
                <a:ext cx="381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1" name="Group 1020"/>
            <p:cNvGrpSpPr/>
            <p:nvPr/>
          </p:nvGrpSpPr>
          <p:grpSpPr>
            <a:xfrm>
              <a:off x="3521599" y="4736875"/>
              <a:ext cx="2415645" cy="921026"/>
              <a:chOff x="1219200" y="3806690"/>
              <a:chExt cx="2769161" cy="1551549"/>
            </a:xfrm>
          </p:grpSpPr>
          <p:pic>
            <p:nvPicPr>
              <p:cNvPr id="1022" name="Picture 1021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710"/>
              <a:stretch/>
            </p:blipFill>
            <p:spPr>
              <a:xfrm>
                <a:off x="1219200" y="4117557"/>
                <a:ext cx="2394983" cy="694711"/>
              </a:xfrm>
              <a:prstGeom prst="rect">
                <a:avLst/>
              </a:prstGeom>
            </p:spPr>
          </p:pic>
          <p:sp>
            <p:nvSpPr>
              <p:cNvPr id="1023" name="TextBox 1022"/>
              <p:cNvSpPr txBox="1"/>
              <p:nvPr/>
            </p:nvSpPr>
            <p:spPr>
              <a:xfrm>
                <a:off x="1547947" y="3806690"/>
                <a:ext cx="211168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gamma rhythm</a:t>
                </a: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>
                <a:off x="3195828" y="4812268"/>
                <a:ext cx="1339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TextBox 1024"/>
              <p:cNvSpPr txBox="1"/>
              <p:nvPr/>
            </p:nvSpPr>
            <p:spPr>
              <a:xfrm>
                <a:off x="2585164" y="4736067"/>
                <a:ext cx="140319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 </a:t>
                </a:r>
                <a:r>
                  <a:rPr lang="en-US" dirty="0" err="1"/>
                  <a:t>millisec</a:t>
                </a:r>
                <a:endParaRPr lang="en-US" dirty="0"/>
              </a:p>
            </p:txBody>
          </p:sp>
        </p:grpSp>
        <p:grpSp>
          <p:nvGrpSpPr>
            <p:cNvPr id="1026" name="Group 1025"/>
            <p:cNvGrpSpPr/>
            <p:nvPr/>
          </p:nvGrpSpPr>
          <p:grpSpPr>
            <a:xfrm>
              <a:off x="3476018" y="5610752"/>
              <a:ext cx="2843718" cy="1083472"/>
              <a:chOff x="1295401" y="5239211"/>
              <a:chExt cx="3259872" cy="1825206"/>
            </a:xfrm>
          </p:grpSpPr>
          <p:sp>
            <p:nvSpPr>
              <p:cNvPr id="1027" name="TextBox 1026"/>
              <p:cNvSpPr txBox="1"/>
              <p:nvPr/>
            </p:nvSpPr>
            <p:spPr>
              <a:xfrm>
                <a:off x="2726473" y="6442244"/>
                <a:ext cx="18288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100 </a:t>
                </a:r>
                <a:r>
                  <a:rPr lang="en-US" dirty="0" err="1">
                    <a:solidFill>
                      <a:srgbClr val="FF0000"/>
                    </a:solidFill>
                  </a:rPr>
                  <a:t>millisec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28" name="Group 1027"/>
              <p:cNvGrpSpPr/>
              <p:nvPr/>
            </p:nvGrpSpPr>
            <p:grpSpPr>
              <a:xfrm>
                <a:off x="1295401" y="5638800"/>
                <a:ext cx="2419542" cy="838200"/>
                <a:chOff x="1637881" y="5638800"/>
                <a:chExt cx="2077061" cy="838200"/>
              </a:xfrm>
            </p:grpSpPr>
            <p:cxnSp>
              <p:nvCxnSpPr>
                <p:cNvPr id="1030" name="Straight Connector 1029"/>
                <p:cNvCxnSpPr/>
                <p:nvPr/>
              </p:nvCxnSpPr>
              <p:spPr>
                <a:xfrm>
                  <a:off x="3276600" y="6477000"/>
                  <a:ext cx="404948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1" name="Group 1030"/>
                <p:cNvGrpSpPr/>
                <p:nvPr/>
              </p:nvGrpSpPr>
              <p:grpSpPr>
                <a:xfrm>
                  <a:off x="1637881" y="5638800"/>
                  <a:ext cx="2077061" cy="811228"/>
                  <a:chOff x="1637881" y="5638800"/>
                  <a:chExt cx="2077061" cy="811228"/>
                </a:xfrm>
              </p:grpSpPr>
              <p:pic>
                <p:nvPicPr>
                  <p:cNvPr id="1032" name="Picture 2" descr="http://www.pnas.org/content/106/9/3561/F4.larg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669" r="18324" b="71526"/>
                  <a:stretch/>
                </p:blipFill>
                <p:spPr bwMode="auto">
                  <a:xfrm>
                    <a:off x="1637881" y="5638800"/>
                    <a:ext cx="2069725" cy="8112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33" name="Rectangle 1032"/>
                  <p:cNvSpPr/>
                  <p:nvPr/>
                </p:nvSpPr>
                <p:spPr>
                  <a:xfrm>
                    <a:off x="3414714" y="6248400"/>
                    <a:ext cx="300228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29" name="TextBox 1028"/>
              <p:cNvSpPr txBox="1"/>
              <p:nvPr/>
            </p:nvSpPr>
            <p:spPr>
              <a:xfrm>
                <a:off x="1828801" y="5239211"/>
                <a:ext cx="1690473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combination</a:t>
                </a:r>
              </a:p>
            </p:txBody>
          </p:sp>
        </p:grpSp>
        <p:grpSp>
          <p:nvGrpSpPr>
            <p:cNvPr id="1034" name="Group 1033"/>
            <p:cNvGrpSpPr/>
            <p:nvPr/>
          </p:nvGrpSpPr>
          <p:grpSpPr>
            <a:xfrm>
              <a:off x="3276600" y="1524000"/>
              <a:ext cx="3124200" cy="1092208"/>
              <a:chOff x="1295400" y="595942"/>
              <a:chExt cx="3581400" cy="1839923"/>
            </a:xfrm>
          </p:grpSpPr>
          <p:pic>
            <p:nvPicPr>
              <p:cNvPr id="1035" name="Picture 1034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974"/>
              <a:stretch/>
            </p:blipFill>
            <p:spPr>
              <a:xfrm>
                <a:off x="1295400" y="1022763"/>
                <a:ext cx="2662428" cy="722694"/>
              </a:xfrm>
              <a:prstGeom prst="rect">
                <a:avLst/>
              </a:prstGeom>
            </p:spPr>
          </p:pic>
          <p:sp>
            <p:nvSpPr>
              <p:cNvPr id="1036" name="TextBox 1035"/>
              <p:cNvSpPr txBox="1"/>
              <p:nvPr/>
            </p:nvSpPr>
            <p:spPr>
              <a:xfrm>
                <a:off x="1906859" y="595942"/>
                <a:ext cx="20574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delta rhythm</a:t>
                </a:r>
              </a:p>
            </p:txBody>
          </p:sp>
          <p:cxnSp>
            <p:nvCxnSpPr>
              <p:cNvPr id="1037" name="Straight Connector 1036"/>
              <p:cNvCxnSpPr/>
              <p:nvPr/>
            </p:nvCxnSpPr>
            <p:spPr>
              <a:xfrm>
                <a:off x="3135699" y="1828800"/>
                <a:ext cx="9029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8" name="TextBox 1037"/>
              <p:cNvSpPr txBox="1"/>
              <p:nvPr/>
            </p:nvSpPr>
            <p:spPr>
              <a:xfrm>
                <a:off x="3285054" y="1813692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 sec</a:t>
                </a:r>
              </a:p>
            </p:txBody>
          </p:sp>
        </p:grpSp>
        <p:grpSp>
          <p:nvGrpSpPr>
            <p:cNvPr id="1039" name="Group 1038"/>
            <p:cNvGrpSpPr/>
            <p:nvPr/>
          </p:nvGrpSpPr>
          <p:grpSpPr>
            <a:xfrm>
              <a:off x="3467836" y="3589020"/>
              <a:ext cx="2628164" cy="1101487"/>
              <a:chOff x="1715236" y="3528060"/>
              <a:chExt cx="2628164" cy="1101487"/>
            </a:xfrm>
          </p:grpSpPr>
          <p:pic>
            <p:nvPicPr>
              <p:cNvPr id="1040" name="Picture 103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5236" y="3710940"/>
                <a:ext cx="2628164" cy="771633"/>
              </a:xfrm>
              <a:prstGeom prst="rect">
                <a:avLst/>
              </a:prstGeom>
            </p:spPr>
          </p:pic>
          <p:sp>
            <p:nvSpPr>
              <p:cNvPr id="1041" name="TextBox 1040"/>
              <p:cNvSpPr txBox="1"/>
              <p:nvPr/>
            </p:nvSpPr>
            <p:spPr>
              <a:xfrm>
                <a:off x="2873108" y="4260215"/>
                <a:ext cx="138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 </a:t>
                </a:r>
                <a:r>
                  <a:rPr lang="en-US" dirty="0" err="1"/>
                  <a:t>millisec</a:t>
                </a:r>
                <a:endParaRPr lang="en-US" dirty="0"/>
              </a:p>
            </p:txBody>
          </p:sp>
          <p:sp>
            <p:nvSpPr>
              <p:cNvPr id="1042" name="Rectangle 1041"/>
              <p:cNvSpPr/>
              <p:nvPr/>
            </p:nvSpPr>
            <p:spPr>
              <a:xfrm>
                <a:off x="3267634" y="4244340"/>
                <a:ext cx="590606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3" name="Straight Connector 1042"/>
              <p:cNvCxnSpPr/>
              <p:nvPr/>
            </p:nvCxnSpPr>
            <p:spPr>
              <a:xfrm>
                <a:off x="3471672" y="4320540"/>
                <a:ext cx="109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4" name="TextBox 1043"/>
              <p:cNvSpPr txBox="1"/>
              <p:nvPr/>
            </p:nvSpPr>
            <p:spPr>
              <a:xfrm>
                <a:off x="2212564" y="3528060"/>
                <a:ext cx="1368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beta rhythm</a:t>
                </a:r>
              </a:p>
            </p:txBody>
          </p:sp>
        </p:grpSp>
      </p:grpSp>
      <p:grpSp>
        <p:nvGrpSpPr>
          <p:cNvPr id="1045" name="Group 1044"/>
          <p:cNvGrpSpPr/>
          <p:nvPr/>
        </p:nvGrpSpPr>
        <p:grpSpPr>
          <a:xfrm>
            <a:off x="7315200" y="1066800"/>
            <a:ext cx="3124200" cy="5627424"/>
            <a:chOff x="3276600" y="1066800"/>
            <a:chExt cx="3124200" cy="5627424"/>
          </a:xfrm>
        </p:grpSpPr>
        <p:sp>
          <p:nvSpPr>
            <p:cNvPr id="1046" name="TextBox 1045"/>
            <p:cNvSpPr txBox="1"/>
            <p:nvPr/>
          </p:nvSpPr>
          <p:spPr>
            <a:xfrm>
              <a:off x="3352800" y="1066800"/>
              <a:ext cx="2358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Brain Rhythms</a:t>
              </a:r>
            </a:p>
          </p:txBody>
        </p:sp>
        <p:grpSp>
          <p:nvGrpSpPr>
            <p:cNvPr id="1047" name="Group 1046"/>
            <p:cNvGrpSpPr/>
            <p:nvPr/>
          </p:nvGrpSpPr>
          <p:grpSpPr>
            <a:xfrm>
              <a:off x="3343072" y="2572594"/>
              <a:ext cx="2637612" cy="968459"/>
              <a:chOff x="1539941" y="2928545"/>
              <a:chExt cx="3023604" cy="1631457"/>
            </a:xfrm>
          </p:grpSpPr>
          <p:sp>
            <p:nvSpPr>
              <p:cNvPr id="1072" name="TextBox 1071"/>
              <p:cNvSpPr txBox="1"/>
              <p:nvPr/>
            </p:nvSpPr>
            <p:spPr>
              <a:xfrm>
                <a:off x="2971799" y="3937829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73" name="Picture 2" descr="http://www.pnas.org/content/106/9/3561/F4.large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1875" b="73706"/>
              <a:stretch/>
            </p:blipFill>
            <p:spPr bwMode="auto">
              <a:xfrm>
                <a:off x="1539941" y="3439974"/>
                <a:ext cx="2645088" cy="4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4" name="TextBox 1073"/>
              <p:cNvSpPr txBox="1"/>
              <p:nvPr/>
            </p:nvSpPr>
            <p:spPr>
              <a:xfrm>
                <a:off x="2162551" y="2928545"/>
                <a:ext cx="1661033" cy="62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theta rhythm</a:t>
                </a:r>
              </a:p>
            </p:txBody>
          </p:sp>
          <p:cxnSp>
            <p:nvCxnSpPr>
              <p:cNvPr id="1075" name="Straight Connector 1074"/>
              <p:cNvCxnSpPr/>
              <p:nvPr/>
            </p:nvCxnSpPr>
            <p:spPr>
              <a:xfrm>
                <a:off x="3462541" y="3962400"/>
                <a:ext cx="3810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8" name="Group 1047"/>
            <p:cNvGrpSpPr/>
            <p:nvPr/>
          </p:nvGrpSpPr>
          <p:grpSpPr>
            <a:xfrm>
              <a:off x="3521599" y="4736875"/>
              <a:ext cx="2415645" cy="921026"/>
              <a:chOff x="1219200" y="3806690"/>
              <a:chExt cx="2769161" cy="1551549"/>
            </a:xfrm>
          </p:grpSpPr>
          <p:sp>
            <p:nvSpPr>
              <p:cNvPr id="1068" name="TextBox 1067"/>
              <p:cNvSpPr txBox="1"/>
              <p:nvPr/>
            </p:nvSpPr>
            <p:spPr>
              <a:xfrm>
                <a:off x="2585164" y="4736067"/>
                <a:ext cx="140319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69" name="Picture 1068"/>
              <p:cNvPicPr>
                <a:picLocks noChangeAspect="1"/>
              </p:cNvPicPr>
              <p:nvPr/>
            </p:nvPicPr>
            <p:blipFill rotWithShape="1"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710"/>
              <a:stretch/>
            </p:blipFill>
            <p:spPr>
              <a:xfrm>
                <a:off x="1219200" y="4117557"/>
                <a:ext cx="2394983" cy="694711"/>
              </a:xfrm>
              <a:prstGeom prst="rect">
                <a:avLst/>
              </a:prstGeom>
            </p:spPr>
          </p:pic>
          <p:sp>
            <p:nvSpPr>
              <p:cNvPr id="1070" name="TextBox 1069"/>
              <p:cNvSpPr txBox="1"/>
              <p:nvPr/>
            </p:nvSpPr>
            <p:spPr>
              <a:xfrm>
                <a:off x="1547947" y="3806690"/>
                <a:ext cx="211168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gamma rhythm</a:t>
                </a:r>
              </a:p>
            </p:txBody>
          </p:sp>
          <p:cxnSp>
            <p:nvCxnSpPr>
              <p:cNvPr id="1071" name="Straight Connector 1070"/>
              <p:cNvCxnSpPr/>
              <p:nvPr/>
            </p:nvCxnSpPr>
            <p:spPr>
              <a:xfrm>
                <a:off x="3195828" y="4812268"/>
                <a:ext cx="133936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9" name="Group 1048"/>
            <p:cNvGrpSpPr/>
            <p:nvPr/>
          </p:nvGrpSpPr>
          <p:grpSpPr>
            <a:xfrm>
              <a:off x="3476018" y="5610752"/>
              <a:ext cx="2843718" cy="1083472"/>
              <a:chOff x="1295401" y="5239211"/>
              <a:chExt cx="3259872" cy="1825206"/>
            </a:xfrm>
          </p:grpSpPr>
          <p:sp>
            <p:nvSpPr>
              <p:cNvPr id="1061" name="TextBox 1060"/>
              <p:cNvSpPr txBox="1"/>
              <p:nvPr/>
            </p:nvSpPr>
            <p:spPr>
              <a:xfrm>
                <a:off x="2726473" y="6442244"/>
                <a:ext cx="18288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1062" name="Group 1061"/>
              <p:cNvGrpSpPr/>
              <p:nvPr/>
            </p:nvGrpSpPr>
            <p:grpSpPr>
              <a:xfrm>
                <a:off x="1295401" y="5638800"/>
                <a:ext cx="2419542" cy="838200"/>
                <a:chOff x="1637881" y="5638800"/>
                <a:chExt cx="2077061" cy="838200"/>
              </a:xfrm>
            </p:grpSpPr>
            <p:cxnSp>
              <p:nvCxnSpPr>
                <p:cNvPr id="1064" name="Straight Connector 1063"/>
                <p:cNvCxnSpPr/>
                <p:nvPr/>
              </p:nvCxnSpPr>
              <p:spPr>
                <a:xfrm>
                  <a:off x="3276600" y="6477000"/>
                  <a:ext cx="404948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5" name="Group 1064"/>
                <p:cNvGrpSpPr/>
                <p:nvPr/>
              </p:nvGrpSpPr>
              <p:grpSpPr>
                <a:xfrm>
                  <a:off x="1637881" y="5638800"/>
                  <a:ext cx="2077061" cy="811228"/>
                  <a:chOff x="1637881" y="5638800"/>
                  <a:chExt cx="2077061" cy="811228"/>
                </a:xfrm>
              </p:grpSpPr>
              <p:pic>
                <p:nvPicPr>
                  <p:cNvPr id="1066" name="Picture 2" descr="http://www.pnas.org/content/106/9/3561/F4.larg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669" r="18324" b="71526"/>
                  <a:stretch/>
                </p:blipFill>
                <p:spPr bwMode="auto">
                  <a:xfrm>
                    <a:off x="1637881" y="5638800"/>
                    <a:ext cx="2069725" cy="8112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67" name="Rectangle 1066"/>
                  <p:cNvSpPr/>
                  <p:nvPr/>
                </p:nvSpPr>
                <p:spPr>
                  <a:xfrm>
                    <a:off x="3414714" y="6248400"/>
                    <a:ext cx="300228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63" name="TextBox 1062"/>
              <p:cNvSpPr txBox="1"/>
              <p:nvPr/>
            </p:nvSpPr>
            <p:spPr>
              <a:xfrm>
                <a:off x="1828801" y="5239211"/>
                <a:ext cx="1690473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combination</a:t>
                </a:r>
              </a:p>
            </p:txBody>
          </p:sp>
        </p:grpSp>
        <p:grpSp>
          <p:nvGrpSpPr>
            <p:cNvPr id="1050" name="Group 1049"/>
            <p:cNvGrpSpPr/>
            <p:nvPr/>
          </p:nvGrpSpPr>
          <p:grpSpPr>
            <a:xfrm>
              <a:off x="3276600" y="1524000"/>
              <a:ext cx="3124200" cy="1092208"/>
              <a:chOff x="1295400" y="595942"/>
              <a:chExt cx="3581400" cy="1839923"/>
            </a:xfrm>
          </p:grpSpPr>
          <p:pic>
            <p:nvPicPr>
              <p:cNvPr id="1057" name="Picture 1056"/>
              <p:cNvPicPr>
                <a:picLocks noChangeAspect="1"/>
              </p:cNvPicPr>
              <p:nvPr/>
            </p:nvPicPr>
            <p:blipFill rotWithShape="1">
              <a:blip r:embed="rId1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974"/>
              <a:stretch/>
            </p:blipFill>
            <p:spPr>
              <a:xfrm>
                <a:off x="1295400" y="1022763"/>
                <a:ext cx="2662428" cy="722694"/>
              </a:xfrm>
              <a:prstGeom prst="rect">
                <a:avLst/>
              </a:prstGeom>
            </p:spPr>
          </p:pic>
          <p:sp>
            <p:nvSpPr>
              <p:cNvPr id="1058" name="TextBox 1057"/>
              <p:cNvSpPr txBox="1"/>
              <p:nvPr/>
            </p:nvSpPr>
            <p:spPr>
              <a:xfrm>
                <a:off x="1906859" y="595942"/>
                <a:ext cx="20574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delta rhythm</a:t>
                </a:r>
              </a:p>
            </p:txBody>
          </p:sp>
          <p:cxnSp>
            <p:nvCxnSpPr>
              <p:cNvPr id="1059" name="Straight Connector 1058"/>
              <p:cNvCxnSpPr/>
              <p:nvPr/>
            </p:nvCxnSpPr>
            <p:spPr>
              <a:xfrm>
                <a:off x="3135699" y="1828800"/>
                <a:ext cx="90290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0" name="TextBox 1059"/>
              <p:cNvSpPr txBox="1"/>
              <p:nvPr/>
            </p:nvSpPr>
            <p:spPr>
              <a:xfrm>
                <a:off x="3285054" y="1813692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 sec</a:t>
                </a:r>
              </a:p>
            </p:txBody>
          </p:sp>
        </p:grpSp>
        <p:grpSp>
          <p:nvGrpSpPr>
            <p:cNvPr id="1051" name="Group 1050"/>
            <p:cNvGrpSpPr/>
            <p:nvPr/>
          </p:nvGrpSpPr>
          <p:grpSpPr>
            <a:xfrm>
              <a:off x="3467836" y="3589020"/>
              <a:ext cx="2628164" cy="1101487"/>
              <a:chOff x="1715236" y="3528060"/>
              <a:chExt cx="2628164" cy="1101487"/>
            </a:xfrm>
          </p:grpSpPr>
          <p:pic>
            <p:nvPicPr>
              <p:cNvPr id="1052" name="Picture 105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5236" y="3710940"/>
                <a:ext cx="2628164" cy="771633"/>
              </a:xfrm>
              <a:prstGeom prst="rect">
                <a:avLst/>
              </a:prstGeom>
            </p:spPr>
          </p:pic>
          <p:sp>
            <p:nvSpPr>
              <p:cNvPr id="1053" name="TextBox 1052"/>
              <p:cNvSpPr txBox="1"/>
              <p:nvPr/>
            </p:nvSpPr>
            <p:spPr>
              <a:xfrm>
                <a:off x="2873108" y="4260215"/>
                <a:ext cx="138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 </a:t>
                </a:r>
                <a:r>
                  <a:rPr lang="en-US" dirty="0" err="1"/>
                  <a:t>millisec</a:t>
                </a:r>
                <a:endParaRPr lang="en-US" dirty="0"/>
              </a:p>
            </p:txBody>
          </p:sp>
          <p:sp>
            <p:nvSpPr>
              <p:cNvPr id="1054" name="Rectangle 1053"/>
              <p:cNvSpPr/>
              <p:nvPr/>
            </p:nvSpPr>
            <p:spPr>
              <a:xfrm>
                <a:off x="3267634" y="4244340"/>
                <a:ext cx="590606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5" name="Straight Connector 1054"/>
              <p:cNvCxnSpPr/>
              <p:nvPr/>
            </p:nvCxnSpPr>
            <p:spPr>
              <a:xfrm>
                <a:off x="3471672" y="4320540"/>
                <a:ext cx="109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6" name="TextBox 1055"/>
              <p:cNvSpPr txBox="1"/>
              <p:nvPr/>
            </p:nvSpPr>
            <p:spPr>
              <a:xfrm>
                <a:off x="2212564" y="3528060"/>
                <a:ext cx="1368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beta rhythm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1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Picture 10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744055"/>
            <a:ext cx="2970751" cy="1751981"/>
          </a:xfrm>
          <a:prstGeom prst="rect">
            <a:avLst/>
          </a:prstGeom>
        </p:spPr>
      </p:pic>
      <p:sp>
        <p:nvSpPr>
          <p:cNvPr id="1290" name="Shape 253"/>
          <p:cNvSpPr txBox="1"/>
          <p:nvPr/>
        </p:nvSpPr>
        <p:spPr>
          <a:xfrm>
            <a:off x="2830204" y="990601"/>
            <a:ext cx="3107736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N</a:t>
            </a:r>
            <a:r>
              <a:rPr lang="en" sz="2800" b="1" dirty="0">
                <a:latin typeface="+mj-lt"/>
                <a:ea typeface="Syncopate"/>
                <a:cs typeface="Syncopate"/>
                <a:sym typeface="Syncopate"/>
              </a:rPr>
              <a:t>euronal Networks</a:t>
            </a:r>
          </a:p>
        </p:txBody>
      </p:sp>
      <p:sp>
        <p:nvSpPr>
          <p:cNvPr id="965" name="TextBox 964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pic>
        <p:nvPicPr>
          <p:cNvPr id="1017" name="Picture 10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744055"/>
            <a:ext cx="2971799" cy="17525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4000" y="2424048"/>
            <a:ext cx="2921602" cy="400110"/>
            <a:chOff x="9525" y="2419290"/>
            <a:chExt cx="2921602" cy="4001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756" y="2520416"/>
              <a:ext cx="337371" cy="2530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525" y="2419290"/>
              <a:ext cx="1175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thalamus</a:t>
              </a:r>
            </a:p>
          </p:txBody>
        </p:sp>
      </p:grpSp>
      <p:grpSp>
        <p:nvGrpSpPr>
          <p:cNvPr id="1018" name="Group 1017"/>
          <p:cNvGrpSpPr/>
          <p:nvPr/>
        </p:nvGrpSpPr>
        <p:grpSpPr>
          <a:xfrm>
            <a:off x="7315200" y="1066800"/>
            <a:ext cx="3124200" cy="5627424"/>
            <a:chOff x="3276600" y="1066800"/>
            <a:chExt cx="3124200" cy="5627424"/>
          </a:xfrm>
        </p:grpSpPr>
        <p:sp>
          <p:nvSpPr>
            <p:cNvPr id="1019" name="TextBox 1018"/>
            <p:cNvSpPr txBox="1"/>
            <p:nvPr/>
          </p:nvSpPr>
          <p:spPr>
            <a:xfrm>
              <a:off x="3352800" y="1066800"/>
              <a:ext cx="2358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Brain Rhythms</a:t>
              </a:r>
            </a:p>
          </p:txBody>
        </p:sp>
        <p:grpSp>
          <p:nvGrpSpPr>
            <p:cNvPr id="1020" name="Group 1019"/>
            <p:cNvGrpSpPr/>
            <p:nvPr/>
          </p:nvGrpSpPr>
          <p:grpSpPr>
            <a:xfrm>
              <a:off x="3343072" y="2572594"/>
              <a:ext cx="2637612" cy="968459"/>
              <a:chOff x="1539941" y="2928545"/>
              <a:chExt cx="3023604" cy="1631457"/>
            </a:xfrm>
          </p:grpSpPr>
          <p:sp>
            <p:nvSpPr>
              <p:cNvPr id="1045" name="TextBox 1044"/>
              <p:cNvSpPr txBox="1"/>
              <p:nvPr/>
            </p:nvSpPr>
            <p:spPr>
              <a:xfrm>
                <a:off x="2971799" y="3937829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46" name="Picture 2" descr="http://www.pnas.org/content/106/9/3561/F4.large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1875" b="73706"/>
              <a:stretch/>
            </p:blipFill>
            <p:spPr bwMode="auto">
              <a:xfrm>
                <a:off x="1539941" y="3439974"/>
                <a:ext cx="2645088" cy="4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7" name="TextBox 1046"/>
              <p:cNvSpPr txBox="1"/>
              <p:nvPr/>
            </p:nvSpPr>
            <p:spPr>
              <a:xfrm>
                <a:off x="2162551" y="2928545"/>
                <a:ext cx="1661033" cy="62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theta rhythm</a:t>
                </a:r>
              </a:p>
            </p:txBody>
          </p:sp>
          <p:cxnSp>
            <p:nvCxnSpPr>
              <p:cNvPr id="1048" name="Straight Connector 1047"/>
              <p:cNvCxnSpPr/>
              <p:nvPr/>
            </p:nvCxnSpPr>
            <p:spPr>
              <a:xfrm>
                <a:off x="3462541" y="3962400"/>
                <a:ext cx="3810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1" name="Group 1020"/>
            <p:cNvGrpSpPr/>
            <p:nvPr/>
          </p:nvGrpSpPr>
          <p:grpSpPr>
            <a:xfrm>
              <a:off x="3521599" y="4736875"/>
              <a:ext cx="2415645" cy="921026"/>
              <a:chOff x="1219200" y="3806690"/>
              <a:chExt cx="2769161" cy="1551549"/>
            </a:xfrm>
          </p:grpSpPr>
          <p:sp>
            <p:nvSpPr>
              <p:cNvPr id="1041" name="TextBox 1040"/>
              <p:cNvSpPr txBox="1"/>
              <p:nvPr/>
            </p:nvSpPr>
            <p:spPr>
              <a:xfrm>
                <a:off x="2585164" y="4736067"/>
                <a:ext cx="140319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42" name="Picture 1041"/>
              <p:cNvPicPr>
                <a:picLocks noChangeAspect="1"/>
              </p:cNvPicPr>
              <p:nvPr/>
            </p:nvPicPr>
            <p:blipFill rotWithShape="1"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710"/>
              <a:stretch/>
            </p:blipFill>
            <p:spPr>
              <a:xfrm>
                <a:off x="1219200" y="4117557"/>
                <a:ext cx="2394983" cy="694711"/>
              </a:xfrm>
              <a:prstGeom prst="rect">
                <a:avLst/>
              </a:prstGeom>
            </p:spPr>
          </p:pic>
          <p:sp>
            <p:nvSpPr>
              <p:cNvPr id="1043" name="TextBox 1042"/>
              <p:cNvSpPr txBox="1"/>
              <p:nvPr/>
            </p:nvSpPr>
            <p:spPr>
              <a:xfrm>
                <a:off x="1547947" y="3806690"/>
                <a:ext cx="211168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gamma rhythm</a:t>
                </a:r>
              </a:p>
            </p:txBody>
          </p:sp>
          <p:cxnSp>
            <p:nvCxnSpPr>
              <p:cNvPr id="1044" name="Straight Connector 1043"/>
              <p:cNvCxnSpPr/>
              <p:nvPr/>
            </p:nvCxnSpPr>
            <p:spPr>
              <a:xfrm>
                <a:off x="3195828" y="4812268"/>
                <a:ext cx="133936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2" name="Group 1021"/>
            <p:cNvGrpSpPr/>
            <p:nvPr/>
          </p:nvGrpSpPr>
          <p:grpSpPr>
            <a:xfrm>
              <a:off x="3476018" y="5610752"/>
              <a:ext cx="2843718" cy="1083472"/>
              <a:chOff x="1295401" y="5239211"/>
              <a:chExt cx="3259872" cy="1825206"/>
            </a:xfrm>
          </p:grpSpPr>
          <p:sp>
            <p:nvSpPr>
              <p:cNvPr id="1034" name="TextBox 1033"/>
              <p:cNvSpPr txBox="1"/>
              <p:nvPr/>
            </p:nvSpPr>
            <p:spPr>
              <a:xfrm>
                <a:off x="2726473" y="6442244"/>
                <a:ext cx="18288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1035" name="Group 1034"/>
              <p:cNvGrpSpPr/>
              <p:nvPr/>
            </p:nvGrpSpPr>
            <p:grpSpPr>
              <a:xfrm>
                <a:off x="1295401" y="5638800"/>
                <a:ext cx="2419542" cy="838200"/>
                <a:chOff x="1637881" y="5638800"/>
                <a:chExt cx="2077061" cy="838200"/>
              </a:xfrm>
            </p:grpSpPr>
            <p:cxnSp>
              <p:nvCxnSpPr>
                <p:cNvPr id="1037" name="Straight Connector 1036"/>
                <p:cNvCxnSpPr/>
                <p:nvPr/>
              </p:nvCxnSpPr>
              <p:spPr>
                <a:xfrm>
                  <a:off x="3276600" y="6477000"/>
                  <a:ext cx="404948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8" name="Group 1037"/>
                <p:cNvGrpSpPr/>
                <p:nvPr/>
              </p:nvGrpSpPr>
              <p:grpSpPr>
                <a:xfrm>
                  <a:off x="1637881" y="5638800"/>
                  <a:ext cx="2077061" cy="811228"/>
                  <a:chOff x="1637881" y="5638800"/>
                  <a:chExt cx="2077061" cy="811228"/>
                </a:xfrm>
              </p:grpSpPr>
              <p:pic>
                <p:nvPicPr>
                  <p:cNvPr id="1039" name="Picture 2" descr="http://www.pnas.org/content/106/9/3561/F4.larg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669" r="18324" b="71526"/>
                  <a:stretch/>
                </p:blipFill>
                <p:spPr bwMode="auto">
                  <a:xfrm>
                    <a:off x="1637881" y="5638800"/>
                    <a:ext cx="2069725" cy="8112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40" name="Rectangle 1039"/>
                  <p:cNvSpPr/>
                  <p:nvPr/>
                </p:nvSpPr>
                <p:spPr>
                  <a:xfrm>
                    <a:off x="3414714" y="6248400"/>
                    <a:ext cx="300228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36" name="TextBox 1035"/>
              <p:cNvSpPr txBox="1"/>
              <p:nvPr/>
            </p:nvSpPr>
            <p:spPr>
              <a:xfrm>
                <a:off x="1828801" y="5239211"/>
                <a:ext cx="1690473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combination</a:t>
                </a:r>
              </a:p>
            </p:txBody>
          </p:sp>
        </p:grpSp>
        <p:grpSp>
          <p:nvGrpSpPr>
            <p:cNvPr id="1023" name="Group 1022"/>
            <p:cNvGrpSpPr/>
            <p:nvPr/>
          </p:nvGrpSpPr>
          <p:grpSpPr>
            <a:xfrm>
              <a:off x="3276600" y="1524000"/>
              <a:ext cx="3124200" cy="1092208"/>
              <a:chOff x="1295400" y="595942"/>
              <a:chExt cx="3581400" cy="1839923"/>
            </a:xfrm>
          </p:grpSpPr>
          <p:pic>
            <p:nvPicPr>
              <p:cNvPr id="1030" name="Picture 1029"/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974"/>
              <a:stretch/>
            </p:blipFill>
            <p:spPr>
              <a:xfrm>
                <a:off x="1295400" y="1022763"/>
                <a:ext cx="2662428" cy="722694"/>
              </a:xfrm>
              <a:prstGeom prst="rect">
                <a:avLst/>
              </a:prstGeom>
            </p:spPr>
          </p:pic>
          <p:sp>
            <p:nvSpPr>
              <p:cNvPr id="1031" name="TextBox 1030"/>
              <p:cNvSpPr txBox="1"/>
              <p:nvPr/>
            </p:nvSpPr>
            <p:spPr>
              <a:xfrm>
                <a:off x="1906859" y="595942"/>
                <a:ext cx="20574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delta rhythm</a:t>
                </a:r>
              </a:p>
            </p:txBody>
          </p:sp>
          <p:cxnSp>
            <p:nvCxnSpPr>
              <p:cNvPr id="1032" name="Straight Connector 1031"/>
              <p:cNvCxnSpPr/>
              <p:nvPr/>
            </p:nvCxnSpPr>
            <p:spPr>
              <a:xfrm>
                <a:off x="3135699" y="1828800"/>
                <a:ext cx="90290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3" name="TextBox 1032"/>
              <p:cNvSpPr txBox="1"/>
              <p:nvPr/>
            </p:nvSpPr>
            <p:spPr>
              <a:xfrm>
                <a:off x="3285054" y="1813692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 sec</a:t>
                </a:r>
              </a:p>
            </p:txBody>
          </p:sp>
        </p:grpSp>
        <p:grpSp>
          <p:nvGrpSpPr>
            <p:cNvPr id="1024" name="Group 1023"/>
            <p:cNvGrpSpPr/>
            <p:nvPr/>
          </p:nvGrpSpPr>
          <p:grpSpPr>
            <a:xfrm>
              <a:off x="3467836" y="3589020"/>
              <a:ext cx="2628164" cy="1101487"/>
              <a:chOff x="1715236" y="3528060"/>
              <a:chExt cx="2628164" cy="1101487"/>
            </a:xfrm>
          </p:grpSpPr>
          <p:pic>
            <p:nvPicPr>
              <p:cNvPr id="1025" name="Picture 102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5236" y="3710940"/>
                <a:ext cx="2628164" cy="771633"/>
              </a:xfrm>
              <a:prstGeom prst="rect">
                <a:avLst/>
              </a:prstGeom>
            </p:spPr>
          </p:pic>
          <p:sp>
            <p:nvSpPr>
              <p:cNvPr id="1026" name="TextBox 1025"/>
              <p:cNvSpPr txBox="1"/>
              <p:nvPr/>
            </p:nvSpPr>
            <p:spPr>
              <a:xfrm>
                <a:off x="2873108" y="4260215"/>
                <a:ext cx="138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 </a:t>
                </a:r>
                <a:r>
                  <a:rPr lang="en-US" dirty="0" err="1"/>
                  <a:t>millisec</a:t>
                </a:r>
                <a:endParaRPr lang="en-US" dirty="0"/>
              </a:p>
            </p:txBody>
          </p:sp>
          <p:sp>
            <p:nvSpPr>
              <p:cNvPr id="1027" name="Rectangle 1026"/>
              <p:cNvSpPr/>
              <p:nvPr/>
            </p:nvSpPr>
            <p:spPr>
              <a:xfrm>
                <a:off x="3267634" y="4244340"/>
                <a:ext cx="590606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8" name="Straight Connector 1027"/>
              <p:cNvCxnSpPr/>
              <p:nvPr/>
            </p:nvCxnSpPr>
            <p:spPr>
              <a:xfrm>
                <a:off x="3471672" y="4320540"/>
                <a:ext cx="109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TextBox 1028"/>
              <p:cNvSpPr txBox="1"/>
              <p:nvPr/>
            </p:nvSpPr>
            <p:spPr>
              <a:xfrm>
                <a:off x="2212564" y="3528060"/>
                <a:ext cx="1368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beta rhythm</a:t>
                </a:r>
              </a:p>
            </p:txBody>
          </p:sp>
        </p:grpSp>
      </p:grpSp>
      <p:sp>
        <p:nvSpPr>
          <p:cNvPr id="357" name="Shape 253"/>
          <p:cNvSpPr txBox="1"/>
          <p:nvPr/>
        </p:nvSpPr>
        <p:spPr>
          <a:xfrm>
            <a:off x="3732521" y="1041830"/>
            <a:ext cx="1114002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Brain</a:t>
            </a:r>
            <a:endParaRPr lang="en" sz="2800" b="1" dirty="0">
              <a:latin typeface="+mj-lt"/>
              <a:ea typeface="Syncopate"/>
              <a:cs typeface="Syncopate"/>
              <a:sym typeface="Syncopat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22" y="3591580"/>
            <a:ext cx="2038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Sleep Stages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0" y="4175760"/>
            <a:ext cx="3792908" cy="1903862"/>
            <a:chOff x="762000" y="4175760"/>
            <a:chExt cx="3792908" cy="1903862"/>
          </a:xfrm>
        </p:grpSpPr>
        <p:sp>
          <p:nvSpPr>
            <p:cNvPr id="372" name="TextBox 371"/>
            <p:cNvSpPr txBox="1"/>
            <p:nvPr/>
          </p:nvSpPr>
          <p:spPr>
            <a:xfrm>
              <a:off x="778378" y="4175760"/>
              <a:ext cx="745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wake</a:t>
              </a: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1600914" y="453836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N1</a:t>
              </a: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2404230" y="4920668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N2</a:t>
              </a:r>
            </a:p>
          </p:txBody>
        </p:sp>
        <p:cxnSp>
          <p:nvCxnSpPr>
            <p:cNvPr id="11" name="Elbow Connector 10"/>
            <p:cNvCxnSpPr/>
            <p:nvPr/>
          </p:nvCxnSpPr>
          <p:spPr>
            <a:xfrm>
              <a:off x="762000" y="4607702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Elbow Connector 368"/>
            <p:cNvCxnSpPr/>
            <p:nvPr/>
          </p:nvCxnSpPr>
          <p:spPr>
            <a:xfrm>
              <a:off x="1528106" y="4975990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Elbow Connector 369"/>
            <p:cNvCxnSpPr/>
            <p:nvPr/>
          </p:nvCxnSpPr>
          <p:spPr>
            <a:xfrm>
              <a:off x="2283594" y="5345322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Elbow Connector 374"/>
            <p:cNvCxnSpPr/>
            <p:nvPr/>
          </p:nvCxnSpPr>
          <p:spPr>
            <a:xfrm>
              <a:off x="3045594" y="5710290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TextBox 376"/>
            <p:cNvSpPr txBox="1"/>
            <p:nvPr/>
          </p:nvSpPr>
          <p:spPr>
            <a:xfrm>
              <a:off x="3149138" y="529110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N3</a:t>
              </a: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3834224" y="5649198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REM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09801" y="4493970"/>
            <a:ext cx="303287" cy="227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54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4.07407E-6 C 0.00869 -0.00023 0.01737 -4.07407E-6 0.02605 -0.00046 C 0.02726 -0.00046 0.02952 -0.00139 0.02952 -0.00139 C 0.03941 -0.00092 0.04914 -4.07407E-6 0.05903 0.00047 C 0.06042 0.00093 0.06146 0.00139 0.06216 0.00324 C 0.06251 0.00417 0.06285 0.00602 0.06285 0.00602 C 0.06268 0.01227 0.06251 0.01736 0.06181 0.02315 C 0.06198 0.03264 0.06146 0.04213 0.06216 0.05139 C 0.06216 0.05232 0.0658 0.05417 0.06632 0.05417 C 0.07066 0.05463 0.07483 0.0551 0.07917 0.05602 C 0.08351 0.05579 0.08751 0.05486 0.09167 0.05417 C 0.10764 0.05486 0.12327 0.05602 0.13924 0.05648 C 0.1415 0.05741 0.14358 0.05787 0.14584 0.05834 C 0.15122 0.06551 0.14705 0.08635 0.14757 0.09815 C 0.14775 0.1007 0.14705 0.10371 0.14827 0.10556 C 0.15035 0.10903 0.15695 0.10857 0.15903 0.1088 C 0.16997 0.11135 0.18664 0.10996 0.19653 0.11019 C 0.20816 0.10996 0.21737 0.10787 0.22778 0.1125 C 0.2283 0.11366 0.22917 0.11667 0.22917 0.11667 C 0.22935 0.12037 0.22935 0.12408 0.22935 0.12778 C 0.22952 0.13449 0.22952 0.14144 0.22987 0.14815 C 0.23004 0.15162 0.22952 0.15672 0.23178 0.1588 C 0.23369 0.16227 0.23959 0.16343 0.24219 0.16389 C 0.24653 0.16366 0.25035 0.16366 0.25417 0.16204 C 0.26737 0.16273 0.28039 0.1632 0.29376 0.16343 C 0.30035 0.16436 0.29896 0.16436 0.30903 0.16389 C 0.3099 0.16412 0.31112 0.16366 0.31181 0.16436 C 0.31233 0.16482 0.31251 0.16713 0.31251 0.16713 C 0.31233 0.16922 0.31233 0.17107 0.31216 0.17315 C 0.31198 0.17431 0.31146 0.17686 0.31146 0.17686 C 0.31164 0.18033 0.31198 0.18334 0.31285 0.18658 C 0.31303 0.19144 0.31303 0.19653 0.3132 0.20139 C 0.31372 0.21922 0.31355 0.21528 0.32917 0.21574 C 0.33021 0.21598 0.33126 0.21598 0.3323 0.21621 C 0.33299 0.21644 0.33438 0.21713 0.33438 0.21713 C 0.34098 0.2169 0.34757 0.21713 0.35417 0.21667 C 0.35521 0.21667 0.3573 0.21528 0.3573 0.21528 " pathEditMode="relative" ptsTypes="ffffffffffffffffffffffffffffffffffffA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" grpId="0"/>
      <p:bldP spid="35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3924300" y="49149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0" y="1744054"/>
            <a:ext cx="4114800" cy="2370746"/>
            <a:chOff x="0" y="1744054"/>
            <a:chExt cx="4114800" cy="2370746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1" y="1744054"/>
              <a:ext cx="2970751" cy="175198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1" y="1744054"/>
              <a:ext cx="2971799" cy="1752599"/>
            </a:xfrm>
            <a:prstGeom prst="rect">
              <a:avLst/>
            </a:prstGeom>
          </p:spPr>
        </p:pic>
        <p:grpSp>
          <p:nvGrpSpPr>
            <p:cNvPr id="76" name="Group 75"/>
            <p:cNvGrpSpPr/>
            <p:nvPr/>
          </p:nvGrpSpPr>
          <p:grpSpPr>
            <a:xfrm>
              <a:off x="0" y="2424048"/>
              <a:ext cx="2921602" cy="400110"/>
              <a:chOff x="9525" y="2419290"/>
              <a:chExt cx="2921602" cy="400110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756" y="2520416"/>
                <a:ext cx="337371" cy="253029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9525" y="2419290"/>
                <a:ext cx="1175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thalamus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619221" y="3591580"/>
              <a:ext cx="2038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Sleep Stages</a:t>
              </a:r>
            </a:p>
          </p:txBody>
        </p:sp>
      </p:grpSp>
      <p:sp>
        <p:nvSpPr>
          <p:cNvPr id="965" name="TextBox 964"/>
          <p:cNvSpPr txBox="1"/>
          <p:nvPr/>
        </p:nvSpPr>
        <p:spPr>
          <a:xfrm>
            <a:off x="3810000" y="282714"/>
            <a:ext cx="433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Neuronal Networks</a:t>
            </a:r>
          </a:p>
        </p:txBody>
      </p:sp>
      <p:grpSp>
        <p:nvGrpSpPr>
          <p:cNvPr id="1018" name="Group 1017"/>
          <p:cNvGrpSpPr/>
          <p:nvPr/>
        </p:nvGrpSpPr>
        <p:grpSpPr>
          <a:xfrm>
            <a:off x="7315200" y="1066800"/>
            <a:ext cx="3124200" cy="5627424"/>
            <a:chOff x="3276600" y="1066800"/>
            <a:chExt cx="3124200" cy="5627424"/>
          </a:xfrm>
        </p:grpSpPr>
        <p:sp>
          <p:nvSpPr>
            <p:cNvPr id="1019" name="TextBox 1018"/>
            <p:cNvSpPr txBox="1"/>
            <p:nvPr/>
          </p:nvSpPr>
          <p:spPr>
            <a:xfrm>
              <a:off x="3352800" y="1066800"/>
              <a:ext cx="2358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Brain Rhythms</a:t>
              </a:r>
            </a:p>
          </p:txBody>
        </p:sp>
        <p:grpSp>
          <p:nvGrpSpPr>
            <p:cNvPr id="1020" name="Group 1019"/>
            <p:cNvGrpSpPr/>
            <p:nvPr/>
          </p:nvGrpSpPr>
          <p:grpSpPr>
            <a:xfrm>
              <a:off x="3343072" y="2572594"/>
              <a:ext cx="2637612" cy="968459"/>
              <a:chOff x="1539941" y="2928545"/>
              <a:chExt cx="3023604" cy="1631457"/>
            </a:xfrm>
          </p:grpSpPr>
          <p:sp>
            <p:nvSpPr>
              <p:cNvPr id="1045" name="TextBox 1044"/>
              <p:cNvSpPr txBox="1"/>
              <p:nvPr/>
            </p:nvSpPr>
            <p:spPr>
              <a:xfrm>
                <a:off x="2971799" y="3937829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46" name="Picture 2" descr="http://www.pnas.org/content/106/9/3561/F4.large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1875" b="73706"/>
              <a:stretch/>
            </p:blipFill>
            <p:spPr bwMode="auto">
              <a:xfrm>
                <a:off x="1539941" y="3439974"/>
                <a:ext cx="2645088" cy="4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7" name="TextBox 1046"/>
              <p:cNvSpPr txBox="1"/>
              <p:nvPr/>
            </p:nvSpPr>
            <p:spPr>
              <a:xfrm>
                <a:off x="2162551" y="2928545"/>
                <a:ext cx="1661033" cy="62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theta rhythm</a:t>
                </a:r>
              </a:p>
            </p:txBody>
          </p:sp>
          <p:cxnSp>
            <p:nvCxnSpPr>
              <p:cNvPr id="1048" name="Straight Connector 1047"/>
              <p:cNvCxnSpPr/>
              <p:nvPr/>
            </p:nvCxnSpPr>
            <p:spPr>
              <a:xfrm>
                <a:off x="3462541" y="3962400"/>
                <a:ext cx="3810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1" name="Group 1020"/>
            <p:cNvGrpSpPr/>
            <p:nvPr/>
          </p:nvGrpSpPr>
          <p:grpSpPr>
            <a:xfrm>
              <a:off x="3521599" y="4736875"/>
              <a:ext cx="2415645" cy="921026"/>
              <a:chOff x="1219200" y="3806690"/>
              <a:chExt cx="2769161" cy="1551549"/>
            </a:xfrm>
          </p:grpSpPr>
          <p:sp>
            <p:nvSpPr>
              <p:cNvPr id="1041" name="TextBox 1040"/>
              <p:cNvSpPr txBox="1"/>
              <p:nvPr/>
            </p:nvSpPr>
            <p:spPr>
              <a:xfrm>
                <a:off x="2585164" y="4736067"/>
                <a:ext cx="140319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10 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pic>
            <p:nvPicPr>
              <p:cNvPr id="1042" name="Picture 1041"/>
              <p:cNvPicPr>
                <a:picLocks noChangeAspect="1"/>
              </p:cNvPicPr>
              <p:nvPr/>
            </p:nvPicPr>
            <p:blipFill rotWithShape="1"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710"/>
              <a:stretch/>
            </p:blipFill>
            <p:spPr>
              <a:xfrm>
                <a:off x="1219200" y="4117557"/>
                <a:ext cx="2394983" cy="694711"/>
              </a:xfrm>
              <a:prstGeom prst="rect">
                <a:avLst/>
              </a:prstGeom>
            </p:spPr>
          </p:pic>
          <p:sp>
            <p:nvSpPr>
              <p:cNvPr id="1043" name="TextBox 1042"/>
              <p:cNvSpPr txBox="1"/>
              <p:nvPr/>
            </p:nvSpPr>
            <p:spPr>
              <a:xfrm>
                <a:off x="1547947" y="3806690"/>
                <a:ext cx="2111687" cy="62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gamma rhythm</a:t>
                </a:r>
              </a:p>
            </p:txBody>
          </p:sp>
          <p:cxnSp>
            <p:nvCxnSpPr>
              <p:cNvPr id="1044" name="Straight Connector 1043"/>
              <p:cNvCxnSpPr/>
              <p:nvPr/>
            </p:nvCxnSpPr>
            <p:spPr>
              <a:xfrm>
                <a:off x="3195828" y="4812268"/>
                <a:ext cx="133936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2" name="Group 1021"/>
            <p:cNvGrpSpPr/>
            <p:nvPr/>
          </p:nvGrpSpPr>
          <p:grpSpPr>
            <a:xfrm>
              <a:off x="3476018" y="5610752"/>
              <a:ext cx="2843718" cy="1083472"/>
              <a:chOff x="1295401" y="5239211"/>
              <a:chExt cx="3259872" cy="1825206"/>
            </a:xfrm>
          </p:grpSpPr>
          <p:sp>
            <p:nvSpPr>
              <p:cNvPr id="1034" name="TextBox 1033"/>
              <p:cNvSpPr txBox="1"/>
              <p:nvPr/>
            </p:nvSpPr>
            <p:spPr>
              <a:xfrm>
                <a:off x="2726473" y="6442244"/>
                <a:ext cx="18288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 </a:t>
                </a:r>
                <a:r>
                  <a:rPr lang="en-US" dirty="0" er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millisec</a:t>
                </a:r>
                <a:endPara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1035" name="Group 1034"/>
              <p:cNvGrpSpPr/>
              <p:nvPr/>
            </p:nvGrpSpPr>
            <p:grpSpPr>
              <a:xfrm>
                <a:off x="1295401" y="5638800"/>
                <a:ext cx="2419542" cy="838200"/>
                <a:chOff x="1637881" y="5638800"/>
                <a:chExt cx="2077061" cy="838200"/>
              </a:xfrm>
            </p:grpSpPr>
            <p:cxnSp>
              <p:nvCxnSpPr>
                <p:cNvPr id="1037" name="Straight Connector 1036"/>
                <p:cNvCxnSpPr/>
                <p:nvPr/>
              </p:nvCxnSpPr>
              <p:spPr>
                <a:xfrm>
                  <a:off x="3276600" y="6477000"/>
                  <a:ext cx="404948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8" name="Group 1037"/>
                <p:cNvGrpSpPr/>
                <p:nvPr/>
              </p:nvGrpSpPr>
              <p:grpSpPr>
                <a:xfrm>
                  <a:off x="1637881" y="5638800"/>
                  <a:ext cx="2077061" cy="811228"/>
                  <a:chOff x="1637881" y="5638800"/>
                  <a:chExt cx="2077061" cy="811228"/>
                </a:xfrm>
              </p:grpSpPr>
              <p:pic>
                <p:nvPicPr>
                  <p:cNvPr id="1039" name="Picture 2" descr="http://www.pnas.org/content/106/9/3561/F4.larg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669" r="18324" b="71526"/>
                  <a:stretch/>
                </p:blipFill>
                <p:spPr bwMode="auto">
                  <a:xfrm>
                    <a:off x="1637881" y="5638800"/>
                    <a:ext cx="2069725" cy="8112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40" name="Rectangle 1039"/>
                  <p:cNvSpPr/>
                  <p:nvPr/>
                </p:nvSpPr>
                <p:spPr>
                  <a:xfrm>
                    <a:off x="3414714" y="6248400"/>
                    <a:ext cx="300228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36" name="TextBox 1035"/>
              <p:cNvSpPr txBox="1"/>
              <p:nvPr/>
            </p:nvSpPr>
            <p:spPr>
              <a:xfrm>
                <a:off x="1828801" y="5239211"/>
                <a:ext cx="1690473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combination</a:t>
                </a:r>
              </a:p>
            </p:txBody>
          </p:sp>
        </p:grpSp>
        <p:grpSp>
          <p:nvGrpSpPr>
            <p:cNvPr id="1023" name="Group 1022"/>
            <p:cNvGrpSpPr/>
            <p:nvPr/>
          </p:nvGrpSpPr>
          <p:grpSpPr>
            <a:xfrm>
              <a:off x="3276600" y="1524000"/>
              <a:ext cx="3124200" cy="1092208"/>
              <a:chOff x="1295400" y="595942"/>
              <a:chExt cx="3581400" cy="1839923"/>
            </a:xfrm>
          </p:grpSpPr>
          <p:pic>
            <p:nvPicPr>
              <p:cNvPr id="1030" name="Picture 1029"/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974"/>
              <a:stretch/>
            </p:blipFill>
            <p:spPr>
              <a:xfrm>
                <a:off x="1295400" y="1022763"/>
                <a:ext cx="2662428" cy="722694"/>
              </a:xfrm>
              <a:prstGeom prst="rect">
                <a:avLst/>
              </a:prstGeom>
            </p:spPr>
          </p:pic>
          <p:sp>
            <p:nvSpPr>
              <p:cNvPr id="1031" name="TextBox 1030"/>
              <p:cNvSpPr txBox="1"/>
              <p:nvPr/>
            </p:nvSpPr>
            <p:spPr>
              <a:xfrm>
                <a:off x="1906859" y="595942"/>
                <a:ext cx="2057400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delta rhythm</a:t>
                </a:r>
              </a:p>
            </p:txBody>
          </p:sp>
          <p:cxnSp>
            <p:nvCxnSpPr>
              <p:cNvPr id="1032" name="Straight Connector 1031"/>
              <p:cNvCxnSpPr/>
              <p:nvPr/>
            </p:nvCxnSpPr>
            <p:spPr>
              <a:xfrm>
                <a:off x="3135699" y="1828800"/>
                <a:ext cx="90290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3" name="TextBox 1032"/>
              <p:cNvSpPr txBox="1"/>
              <p:nvPr/>
            </p:nvSpPr>
            <p:spPr>
              <a:xfrm>
                <a:off x="3285054" y="1813692"/>
                <a:ext cx="1591746" cy="62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1 sec</a:t>
                </a:r>
              </a:p>
            </p:txBody>
          </p:sp>
        </p:grpSp>
        <p:grpSp>
          <p:nvGrpSpPr>
            <p:cNvPr id="1024" name="Group 1023"/>
            <p:cNvGrpSpPr/>
            <p:nvPr/>
          </p:nvGrpSpPr>
          <p:grpSpPr>
            <a:xfrm>
              <a:off x="3467836" y="3589020"/>
              <a:ext cx="2628164" cy="1101487"/>
              <a:chOff x="1715236" y="3528060"/>
              <a:chExt cx="2628164" cy="1101487"/>
            </a:xfrm>
          </p:grpSpPr>
          <p:pic>
            <p:nvPicPr>
              <p:cNvPr id="1025" name="Picture 102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5236" y="3710940"/>
                <a:ext cx="2628164" cy="771633"/>
              </a:xfrm>
              <a:prstGeom prst="rect">
                <a:avLst/>
              </a:prstGeom>
            </p:spPr>
          </p:pic>
          <p:sp>
            <p:nvSpPr>
              <p:cNvPr id="1026" name="TextBox 1025"/>
              <p:cNvSpPr txBox="1"/>
              <p:nvPr/>
            </p:nvSpPr>
            <p:spPr>
              <a:xfrm>
                <a:off x="2873108" y="4260215"/>
                <a:ext cx="138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 </a:t>
                </a:r>
                <a:r>
                  <a:rPr lang="en-US" dirty="0" err="1"/>
                  <a:t>millisec</a:t>
                </a:r>
                <a:endParaRPr lang="en-US" dirty="0"/>
              </a:p>
            </p:txBody>
          </p:sp>
          <p:sp>
            <p:nvSpPr>
              <p:cNvPr id="1027" name="Rectangle 1026"/>
              <p:cNvSpPr/>
              <p:nvPr/>
            </p:nvSpPr>
            <p:spPr>
              <a:xfrm>
                <a:off x="3267634" y="4244340"/>
                <a:ext cx="590606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8" name="Straight Connector 1027"/>
              <p:cNvCxnSpPr/>
              <p:nvPr/>
            </p:nvCxnSpPr>
            <p:spPr>
              <a:xfrm>
                <a:off x="3471672" y="4320540"/>
                <a:ext cx="109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TextBox 1028"/>
              <p:cNvSpPr txBox="1"/>
              <p:nvPr/>
            </p:nvSpPr>
            <p:spPr>
              <a:xfrm>
                <a:off x="2212564" y="3528060"/>
                <a:ext cx="1368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beta rhythm</a:t>
                </a:r>
              </a:p>
            </p:txBody>
          </p:sp>
        </p:grpSp>
      </p:grpSp>
      <p:sp>
        <p:nvSpPr>
          <p:cNvPr id="357" name="Shape 253"/>
          <p:cNvSpPr txBox="1"/>
          <p:nvPr/>
        </p:nvSpPr>
        <p:spPr>
          <a:xfrm>
            <a:off x="3732521" y="1041830"/>
            <a:ext cx="1114002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-US" sz="2800" b="1" dirty="0">
                <a:latin typeface="+mj-lt"/>
                <a:ea typeface="Syncopate"/>
                <a:cs typeface="Syncopate"/>
                <a:sym typeface="Syncopate"/>
              </a:rPr>
              <a:t>Brain</a:t>
            </a:r>
            <a:endParaRPr lang="en" sz="2800" b="1" dirty="0">
              <a:latin typeface="+mj-lt"/>
              <a:ea typeface="Syncopate"/>
              <a:cs typeface="Syncopate"/>
              <a:sym typeface="Syncopat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4175760"/>
            <a:ext cx="3792908" cy="2023880"/>
            <a:chOff x="762000" y="4175760"/>
            <a:chExt cx="3792908" cy="2023880"/>
          </a:xfrm>
        </p:grpSpPr>
        <p:sp>
          <p:nvSpPr>
            <p:cNvPr id="372" name="TextBox 371"/>
            <p:cNvSpPr txBox="1"/>
            <p:nvPr/>
          </p:nvSpPr>
          <p:spPr>
            <a:xfrm>
              <a:off x="778378" y="4175760"/>
              <a:ext cx="745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wake</a:t>
              </a: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1600914" y="453836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N1</a:t>
              </a:r>
            </a:p>
          </p:txBody>
        </p:sp>
        <p:cxnSp>
          <p:nvCxnSpPr>
            <p:cNvPr id="11" name="Elbow Connector 10"/>
            <p:cNvCxnSpPr/>
            <p:nvPr/>
          </p:nvCxnSpPr>
          <p:spPr>
            <a:xfrm>
              <a:off x="762000" y="4607702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Elbow Connector 368"/>
            <p:cNvCxnSpPr/>
            <p:nvPr/>
          </p:nvCxnSpPr>
          <p:spPr>
            <a:xfrm>
              <a:off x="1528106" y="4975990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Elbow Connector 369"/>
            <p:cNvCxnSpPr/>
            <p:nvPr/>
          </p:nvCxnSpPr>
          <p:spPr>
            <a:xfrm>
              <a:off x="2283594" y="5345322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Elbow Connector 374"/>
            <p:cNvCxnSpPr/>
            <p:nvPr/>
          </p:nvCxnSpPr>
          <p:spPr>
            <a:xfrm>
              <a:off x="3045594" y="5710290"/>
              <a:ext cx="1509314" cy="3693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TextBox 376"/>
            <p:cNvSpPr txBox="1"/>
            <p:nvPr/>
          </p:nvSpPr>
          <p:spPr>
            <a:xfrm>
              <a:off x="3149138" y="529110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N3</a:t>
              </a: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3834224" y="5649198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REM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954388" y="5972175"/>
              <a:ext cx="303287" cy="22746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069556" y="2445541"/>
            <a:ext cx="409262" cy="183364"/>
            <a:chOff x="2545556" y="2445541"/>
            <a:chExt cx="409262" cy="183364"/>
          </a:xfrm>
        </p:grpSpPr>
        <p:sp>
          <p:nvSpPr>
            <p:cNvPr id="69" name="Freeform 68"/>
            <p:cNvSpPr/>
            <p:nvPr/>
          </p:nvSpPr>
          <p:spPr>
            <a:xfrm>
              <a:off x="2545556" y="2581276"/>
              <a:ext cx="140494" cy="45244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4" h="45244">
                  <a:moveTo>
                    <a:pt x="140494" y="45244"/>
                  </a:moveTo>
                  <a:cubicBezTo>
                    <a:pt x="130374" y="28178"/>
                    <a:pt x="73423" y="19447"/>
                    <a:pt x="50007" y="11906"/>
                  </a:cubicBezTo>
                  <a:cubicBezTo>
                    <a:pt x="26591" y="4365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94562" y="2473975"/>
              <a:ext cx="109537" cy="130970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7" h="130970">
                  <a:moveTo>
                    <a:pt x="109537" y="130970"/>
                  </a:moveTo>
                  <a:cubicBezTo>
                    <a:pt x="99417" y="113904"/>
                    <a:pt x="75406" y="74217"/>
                    <a:pt x="57150" y="52389"/>
                  </a:cubicBezTo>
                  <a:cubicBezTo>
                    <a:pt x="38894" y="30561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714627" y="2445541"/>
              <a:ext cx="14286" cy="152401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6" h="152401">
                  <a:moveTo>
                    <a:pt x="14286" y="152401"/>
                  </a:moveTo>
                  <a:cubicBezTo>
                    <a:pt x="4166" y="135335"/>
                    <a:pt x="11904" y="89695"/>
                    <a:pt x="9523" y="64295"/>
                  </a:cubicBezTo>
                  <a:cubicBezTo>
                    <a:pt x="7142" y="38895"/>
                    <a:pt x="11311" y="5159"/>
                    <a:pt x="0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779229" y="2455070"/>
              <a:ext cx="40169" cy="147638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  <a:gd name="connsiteX0" fmla="*/ 1315 w 51822"/>
                <a:gd name="connsiteY0" fmla="*/ 164307 h 164307"/>
                <a:gd name="connsiteX1" fmla="*/ 48939 w 51822"/>
                <a:gd name="connsiteY1" fmla="*/ 64295 h 164307"/>
                <a:gd name="connsiteX2" fmla="*/ 39416 w 51822"/>
                <a:gd name="connsiteY2" fmla="*/ 0 h 164307"/>
                <a:gd name="connsiteX0" fmla="*/ 2068 w 43978"/>
                <a:gd name="connsiteY0" fmla="*/ 164307 h 164307"/>
                <a:gd name="connsiteX1" fmla="*/ 28261 w 43978"/>
                <a:gd name="connsiteY1" fmla="*/ 78582 h 164307"/>
                <a:gd name="connsiteX2" fmla="*/ 40169 w 43978"/>
                <a:gd name="connsiteY2" fmla="*/ 0 h 164307"/>
                <a:gd name="connsiteX0" fmla="*/ 2068 w 43978"/>
                <a:gd name="connsiteY0" fmla="*/ 147638 h 147638"/>
                <a:gd name="connsiteX1" fmla="*/ 28261 w 43978"/>
                <a:gd name="connsiteY1" fmla="*/ 61913 h 147638"/>
                <a:gd name="connsiteX2" fmla="*/ 40169 w 43978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69" h="147638">
                  <a:moveTo>
                    <a:pt x="2068" y="147638"/>
                  </a:moveTo>
                  <a:cubicBezTo>
                    <a:pt x="-8052" y="130572"/>
                    <a:pt x="21911" y="86519"/>
                    <a:pt x="28261" y="61913"/>
                  </a:cubicBezTo>
                  <a:cubicBezTo>
                    <a:pt x="34611" y="37307"/>
                    <a:pt x="15762" y="28972"/>
                    <a:pt x="40169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38136" y="2512223"/>
              <a:ext cx="116682" cy="116682"/>
            </a:xfrm>
            <a:custGeom>
              <a:avLst/>
              <a:gdLst>
                <a:gd name="connsiteX0" fmla="*/ 64294 w 64294"/>
                <a:gd name="connsiteY0" fmla="*/ 66675 h 66675"/>
                <a:gd name="connsiteX1" fmla="*/ 33338 w 64294"/>
                <a:gd name="connsiteY1" fmla="*/ 21431 h 66675"/>
                <a:gd name="connsiteX2" fmla="*/ 0 w 64294"/>
                <a:gd name="connsiteY2" fmla="*/ 0 h 66675"/>
                <a:gd name="connsiteX0" fmla="*/ 111919 w 111919"/>
                <a:gd name="connsiteY0" fmla="*/ 111919 h 111919"/>
                <a:gd name="connsiteX1" fmla="*/ 33338 w 111919"/>
                <a:gd name="connsiteY1" fmla="*/ 21431 h 111919"/>
                <a:gd name="connsiteX2" fmla="*/ 0 w 111919"/>
                <a:gd name="connsiteY2" fmla="*/ 0 h 111919"/>
                <a:gd name="connsiteX0" fmla="*/ 111919 w 111919"/>
                <a:gd name="connsiteY0" fmla="*/ 111919 h 111919"/>
                <a:gd name="connsiteX1" fmla="*/ 21432 w 111919"/>
                <a:gd name="connsiteY1" fmla="*/ 78581 h 111919"/>
                <a:gd name="connsiteX2" fmla="*/ 0 w 111919"/>
                <a:gd name="connsiteY2" fmla="*/ 0 h 111919"/>
                <a:gd name="connsiteX0" fmla="*/ 140494 w 140494"/>
                <a:gd name="connsiteY0" fmla="*/ 45244 h 45244"/>
                <a:gd name="connsiteX1" fmla="*/ 50007 w 140494"/>
                <a:gd name="connsiteY1" fmla="*/ 11906 h 45244"/>
                <a:gd name="connsiteX2" fmla="*/ 0 w 140494"/>
                <a:gd name="connsiteY2" fmla="*/ 0 h 45244"/>
                <a:gd name="connsiteX0" fmla="*/ 95250 w 95250"/>
                <a:gd name="connsiteY0" fmla="*/ 102394 h 102394"/>
                <a:gd name="connsiteX1" fmla="*/ 50007 w 95250"/>
                <a:gd name="connsiteY1" fmla="*/ 11906 h 102394"/>
                <a:gd name="connsiteX2" fmla="*/ 0 w 95250"/>
                <a:gd name="connsiteY2" fmla="*/ 0 h 102394"/>
                <a:gd name="connsiteX0" fmla="*/ 104775 w 104775"/>
                <a:gd name="connsiteY0" fmla="*/ 114301 h 114301"/>
                <a:gd name="connsiteX1" fmla="*/ 59532 w 104775"/>
                <a:gd name="connsiteY1" fmla="*/ 23813 h 114301"/>
                <a:gd name="connsiteX2" fmla="*/ 0 w 104775"/>
                <a:gd name="connsiteY2" fmla="*/ 0 h 114301"/>
                <a:gd name="connsiteX0" fmla="*/ 104775 w 104775"/>
                <a:gd name="connsiteY0" fmla="*/ 114301 h 114301"/>
                <a:gd name="connsiteX1" fmla="*/ 52388 w 104775"/>
                <a:gd name="connsiteY1" fmla="*/ 35720 h 114301"/>
                <a:gd name="connsiteX2" fmla="*/ 0 w 104775"/>
                <a:gd name="connsiteY2" fmla="*/ 0 h 114301"/>
                <a:gd name="connsiteX0" fmla="*/ 109537 w 109537"/>
                <a:gd name="connsiteY0" fmla="*/ 130970 h 130970"/>
                <a:gd name="connsiteX1" fmla="*/ 57150 w 109537"/>
                <a:gd name="connsiteY1" fmla="*/ 52389 h 130970"/>
                <a:gd name="connsiteX2" fmla="*/ 0 w 109537"/>
                <a:gd name="connsiteY2" fmla="*/ 0 h 130970"/>
                <a:gd name="connsiteX0" fmla="*/ 59531 w 60293"/>
                <a:gd name="connsiteY0" fmla="*/ 138114 h 138114"/>
                <a:gd name="connsiteX1" fmla="*/ 57150 w 60293"/>
                <a:gd name="connsiteY1" fmla="*/ 52389 h 138114"/>
                <a:gd name="connsiteX2" fmla="*/ 0 w 60293"/>
                <a:gd name="connsiteY2" fmla="*/ 0 h 138114"/>
                <a:gd name="connsiteX0" fmla="*/ 19049 w 19049"/>
                <a:gd name="connsiteY0" fmla="*/ 138114 h 138114"/>
                <a:gd name="connsiteX1" fmla="*/ 16668 w 19049"/>
                <a:gd name="connsiteY1" fmla="*/ 52389 h 138114"/>
                <a:gd name="connsiteX2" fmla="*/ 0 w 19049"/>
                <a:gd name="connsiteY2" fmla="*/ 0 h 138114"/>
                <a:gd name="connsiteX0" fmla="*/ 19049 w 19049"/>
                <a:gd name="connsiteY0" fmla="*/ 138114 h 138114"/>
                <a:gd name="connsiteX1" fmla="*/ 4761 w 19049"/>
                <a:gd name="connsiteY1" fmla="*/ 59533 h 138114"/>
                <a:gd name="connsiteX2" fmla="*/ 0 w 19049"/>
                <a:gd name="connsiteY2" fmla="*/ 0 h 138114"/>
                <a:gd name="connsiteX0" fmla="*/ 14573 w 14573"/>
                <a:gd name="connsiteY0" fmla="*/ 152401 h 152401"/>
                <a:gd name="connsiteX1" fmla="*/ 285 w 14573"/>
                <a:gd name="connsiteY1" fmla="*/ 73820 h 152401"/>
                <a:gd name="connsiteX2" fmla="*/ 287 w 14573"/>
                <a:gd name="connsiteY2" fmla="*/ 0 h 152401"/>
                <a:gd name="connsiteX0" fmla="*/ 14286 w 14286"/>
                <a:gd name="connsiteY0" fmla="*/ 152401 h 152401"/>
                <a:gd name="connsiteX1" fmla="*/ 9523 w 14286"/>
                <a:gd name="connsiteY1" fmla="*/ 64295 h 152401"/>
                <a:gd name="connsiteX2" fmla="*/ 0 w 14286"/>
                <a:gd name="connsiteY2" fmla="*/ 0 h 152401"/>
                <a:gd name="connsiteX0" fmla="*/ 1315 w 51822"/>
                <a:gd name="connsiteY0" fmla="*/ 164307 h 164307"/>
                <a:gd name="connsiteX1" fmla="*/ 48939 w 51822"/>
                <a:gd name="connsiteY1" fmla="*/ 64295 h 164307"/>
                <a:gd name="connsiteX2" fmla="*/ 39416 w 51822"/>
                <a:gd name="connsiteY2" fmla="*/ 0 h 164307"/>
                <a:gd name="connsiteX0" fmla="*/ 2068 w 43978"/>
                <a:gd name="connsiteY0" fmla="*/ 164307 h 164307"/>
                <a:gd name="connsiteX1" fmla="*/ 28261 w 43978"/>
                <a:gd name="connsiteY1" fmla="*/ 78582 h 164307"/>
                <a:gd name="connsiteX2" fmla="*/ 40169 w 43978"/>
                <a:gd name="connsiteY2" fmla="*/ 0 h 164307"/>
                <a:gd name="connsiteX0" fmla="*/ 2068 w 43978"/>
                <a:gd name="connsiteY0" fmla="*/ 147638 h 147638"/>
                <a:gd name="connsiteX1" fmla="*/ 28261 w 43978"/>
                <a:gd name="connsiteY1" fmla="*/ 61913 h 147638"/>
                <a:gd name="connsiteX2" fmla="*/ 40169 w 43978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068 w 40169"/>
                <a:gd name="connsiteY0" fmla="*/ 147638 h 147638"/>
                <a:gd name="connsiteX1" fmla="*/ 28261 w 40169"/>
                <a:gd name="connsiteY1" fmla="*/ 61913 h 147638"/>
                <a:gd name="connsiteX2" fmla="*/ 40169 w 40169"/>
                <a:gd name="connsiteY2" fmla="*/ 0 h 147638"/>
                <a:gd name="connsiteX0" fmla="*/ 2543 w 85888"/>
                <a:gd name="connsiteY0" fmla="*/ 130969 h 130969"/>
                <a:gd name="connsiteX1" fmla="*/ 28736 w 85888"/>
                <a:gd name="connsiteY1" fmla="*/ 45244 h 130969"/>
                <a:gd name="connsiteX2" fmla="*/ 85888 w 85888"/>
                <a:gd name="connsiteY2" fmla="*/ 0 h 130969"/>
                <a:gd name="connsiteX0" fmla="*/ 2668 w 95538"/>
                <a:gd name="connsiteY0" fmla="*/ 128588 h 128588"/>
                <a:gd name="connsiteX1" fmla="*/ 28861 w 95538"/>
                <a:gd name="connsiteY1" fmla="*/ 42863 h 128588"/>
                <a:gd name="connsiteX2" fmla="*/ 95538 w 95538"/>
                <a:gd name="connsiteY2" fmla="*/ 0 h 128588"/>
                <a:gd name="connsiteX0" fmla="*/ 1413 w 94283"/>
                <a:gd name="connsiteY0" fmla="*/ 128588 h 128588"/>
                <a:gd name="connsiteX1" fmla="*/ 53800 w 94283"/>
                <a:gd name="connsiteY1" fmla="*/ 57150 h 128588"/>
                <a:gd name="connsiteX2" fmla="*/ 94283 w 94283"/>
                <a:gd name="connsiteY2" fmla="*/ 0 h 128588"/>
                <a:gd name="connsiteX0" fmla="*/ 1518 w 118200"/>
                <a:gd name="connsiteY0" fmla="*/ 116682 h 116682"/>
                <a:gd name="connsiteX1" fmla="*/ 53905 w 118200"/>
                <a:gd name="connsiteY1" fmla="*/ 45244 h 116682"/>
                <a:gd name="connsiteX2" fmla="*/ 118200 w 118200"/>
                <a:gd name="connsiteY2" fmla="*/ 0 h 116682"/>
                <a:gd name="connsiteX0" fmla="*/ 1233 w 117915"/>
                <a:gd name="connsiteY0" fmla="*/ 116682 h 116682"/>
                <a:gd name="connsiteX1" fmla="*/ 53620 w 117915"/>
                <a:gd name="connsiteY1" fmla="*/ 45244 h 116682"/>
                <a:gd name="connsiteX2" fmla="*/ 44411 w 117915"/>
                <a:gd name="connsiteY2" fmla="*/ 35715 h 116682"/>
                <a:gd name="connsiteX3" fmla="*/ 117915 w 117915"/>
                <a:gd name="connsiteY3" fmla="*/ 0 h 116682"/>
                <a:gd name="connsiteX0" fmla="*/ 0 w 116682"/>
                <a:gd name="connsiteY0" fmla="*/ 116682 h 116682"/>
                <a:gd name="connsiteX1" fmla="*/ 43178 w 116682"/>
                <a:gd name="connsiteY1" fmla="*/ 35715 h 116682"/>
                <a:gd name="connsiteX2" fmla="*/ 116682 w 116682"/>
                <a:gd name="connsiteY2" fmla="*/ 0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82" h="116682">
                  <a:moveTo>
                    <a:pt x="0" y="116682"/>
                  </a:moveTo>
                  <a:cubicBezTo>
                    <a:pt x="8995" y="99814"/>
                    <a:pt x="23731" y="55162"/>
                    <a:pt x="43178" y="35715"/>
                  </a:cubicBezTo>
                  <a:cubicBezTo>
                    <a:pt x="53894" y="28174"/>
                    <a:pt x="107209" y="7540"/>
                    <a:pt x="116682" y="0"/>
                  </a:cubicBezTo>
                </a:path>
              </a:pathLst>
            </a:cu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53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452e19da-695e-4c22-b176-79351c9e9f53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9BA4C0D627843E990C1471151201A4F"/>
  <p:tag name="SLIDEID" val="C9BA4C0D627843E990C1471151201A4F"/>
  <p:tag name="SLIDEORDER" val="1"/>
  <p:tag name="SLIDETYPE" val="Q"/>
  <p:tag name="DEMOGRAPHIC" val="False"/>
  <p:tag name="TEAMASSIGN" val="False"/>
  <p:tag name="SPEEDSCORING" val="False"/>
  <p:tag name="ZEROBASED" val="False"/>
  <p:tag name="NUMRESPONSES" val="1"/>
  <p:tag name="AUTOADVANCE" val="False"/>
  <p:tag name="DELIMITERS" val="3.1"/>
  <p:tag name="VALUEFORMAT" val="0%"/>
  <p:tag name="QUESTIONALIAS" val="Low Threshold Calcium Channels are called Low Threshold because:"/>
  <p:tag name="ANSWERSALIAS" val="A. They are primarily expressed in lower vertebrates.|smicln|B. Hyperpolarization lowers their threshold for activation.|smicln|C. They are activated at relatively low membrane potentials.|smicln|D. They easily get angry."/>
  <p:tag name="CORRECTPOINTVALUE" val="1"/>
  <p:tag name="INCORRECTPOINTVALUE" val="0"/>
  <p:tag name="VALUES" val="Incorrect|smicln|Incorrect|smicln|Correct|smicln|Incorrect"/>
  <p:tag name="RESPONSESGATHERED" val="False"/>
  <p:tag name="ANONYMOUSTEMP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3B7E8E7CA3D49FE9FBBBF03D2C9AE3D"/>
  <p:tag name="SLIDEID" val="13B7E8E7CA3D49FE9FBBBF03D2C9AE3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A. A de-inactivated L-T Ca2+ channel is open.|smicln|B. If depolarized, an inactivated L-T Ca2+ channel will open.|smicln|C. Hyperpolarization de-inactivates L-T Ca2+ channels. |smicln|D. Hyperpolarization opens L-T Ca2+ channels. "/>
  <p:tag name="QUESTIONALIAS" val="Which Statement is True?"/>
  <p:tag name="VALUES" val="Incorrect|smicln|Incorrect|smicln|Correct|smicln|Incorrect"/>
  <p:tag name="RESPONSESGATHERED" val="False"/>
  <p:tag name="ANONYMOUSTEMP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72E5B96E0D94A4EA5D96C8FEA9529A8"/>
  <p:tag name="SLIDEID" val="072E5B96E0D94A4EA5D96C8FEA9529A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statement is the most true?:"/>
  <p:tag name="ANSWERSALIAS" val="A. Neurons can turn on when excited.|smicln|B. Neurons can turn on when inhibited.|smicln|C. Both A &amp; B are false.|smicln|D. Both A &amp; B are true."/>
  <p:tag name="VALUES" val="Incorrect|smicln|Incorrect|smicln|Incorrect|smicln|Correct"/>
  <p:tag name="RESPONSESGATHERED" val="False"/>
  <p:tag name="ANONYMOUSTEMP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3D2E0319340417FAE4AB187A6263B69"/>
  <p:tag name="SLIDEID" val="23D2E0319340417FAE4AB187A6263B6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rolonged inhibition of thalamocortical (TC) neurons will cause: "/>
  <p:tag name="ANSWERSALIAS" val="A. Weaker TC firing activity during the inhibition.|smicln|B. Weaker TC firing activity after the inhibition.|smicln|C. Stronger TC firing during the inhibition.|smicln|D. Stronger TC firing after the inhibition.|smicln|E. A &amp; B|smicln|F.  A &amp; D"/>
  <p:tag name="VALUES" val="Incorrect|smicln|Incorrect|smicln|Incorrect|smicln|Incorrect|smicln|Incorrect|smicln|Correct"/>
  <p:tag name="RESPONSESGATHERED" val="False"/>
  <p:tag name="ANONYMOUSTEMP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774E2EA8D33497BAE9F82FE82733F38"/>
  <p:tag name="SLIDEID" val="7774E2EA8D33497BAE9F82FE82733F3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statement is true:"/>
  <p:tag name="ANSWERSALIAS" val="A. The Baltimore Orioles will win the 2012 World Series in 4 games|smicln|B. The Baltimore Orioles will win the 2012 World Series in 5 games"/>
  <p:tag name="NUMRESPONSES" val="2"/>
  <p:tag name="VALUES" val="Correct|smicln|Correct"/>
  <p:tag name="RESPONSESGATHERED" val="False"/>
  <p:tag name="ANONYMOUSTEMP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1920</Words>
  <Application>Microsoft Office PowerPoint</Application>
  <PresentationFormat>Widescreen</PresentationFormat>
  <Paragraphs>908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Symbol</vt:lpstr>
      <vt:lpstr>Syncopate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Threshold Calcium Channels are called Low Threshold because:</vt:lpstr>
      <vt:lpstr>PowerPoint Presentation</vt:lpstr>
      <vt:lpstr>Which Statement is True?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statement is the most true?: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Prolonged inhibition of thalamocortical (TC) neurons will cause: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one is Boston?: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 beenhakker</cp:lastModifiedBy>
  <cp:revision>283</cp:revision>
  <dcterms:created xsi:type="dcterms:W3CDTF">2012-09-28T12:46:18Z</dcterms:created>
  <dcterms:modified xsi:type="dcterms:W3CDTF">2017-11-21T18:14:33Z</dcterms:modified>
</cp:coreProperties>
</file>